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media/image1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3"/>
  </p:notesMasterIdLst>
  <p:sldIdLst>
    <p:sldId id="615" r:id="rId12"/>
    <p:sldId id="577" r:id="rId14"/>
    <p:sldId id="578" r:id="rId15"/>
    <p:sldId id="579" r:id="rId16"/>
    <p:sldId id="580" r:id="rId17"/>
    <p:sldId id="581" r:id="rId18"/>
    <p:sldId id="582" r:id="rId19"/>
    <p:sldId id="583" r:id="rId20"/>
    <p:sldId id="584" r:id="rId21"/>
    <p:sldId id="585" r:id="rId22"/>
    <p:sldId id="586" r:id="rId23"/>
    <p:sldId id="587" r:id="rId24"/>
    <p:sldId id="588" r:id="rId25"/>
    <p:sldId id="589" r:id="rId26"/>
    <p:sldId id="590" r:id="rId27"/>
    <p:sldId id="591" r:id="rId28"/>
    <p:sldId id="592" r:id="rId29"/>
    <p:sldId id="593" r:id="rId30"/>
    <p:sldId id="594" r:id="rId31"/>
    <p:sldId id="595" r:id="rId32"/>
    <p:sldId id="596" r:id="rId33"/>
    <p:sldId id="597" r:id="rId34"/>
    <p:sldId id="598" r:id="rId35"/>
    <p:sldId id="599" r:id="rId36"/>
    <p:sldId id="600" r:id="rId37"/>
    <p:sldId id="601" r:id="rId38"/>
    <p:sldId id="602" r:id="rId39"/>
    <p:sldId id="603" r:id="rId40"/>
    <p:sldId id="604" r:id="rId41"/>
    <p:sldId id="605" r:id="rId42"/>
    <p:sldId id="606" r:id="rId43"/>
    <p:sldId id="607" r:id="rId44"/>
    <p:sldId id="608" r:id="rId45"/>
    <p:sldId id="609" r:id="rId46"/>
    <p:sldId id="610" r:id="rId47"/>
    <p:sldId id="611" r:id="rId48"/>
    <p:sldId id="612" r:id="rId49"/>
    <p:sldId id="613" r:id="rId50"/>
    <p:sldId id="614" r:id="rId51"/>
  </p:sldIdLst>
  <p:sldSz cx="12190095" cy="685927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5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A49E"/>
    <a:srgbClr val="68B9A8"/>
    <a:srgbClr val="3296A8"/>
    <a:srgbClr val="6D8AAB"/>
    <a:srgbClr val="31709C"/>
    <a:srgbClr val="7697B3"/>
    <a:srgbClr val="6FA094"/>
    <a:srgbClr val="94BCB4"/>
    <a:srgbClr val="59503C"/>
    <a:srgbClr val="1FB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88" autoAdjust="0"/>
    <p:restoredTop sz="97778" autoAdjust="0"/>
  </p:normalViewPr>
  <p:slideViewPr>
    <p:cSldViewPr snapToGrid="0" showGuides="1">
      <p:cViewPr>
        <p:scale>
          <a:sx n="66" d="100"/>
          <a:sy n="66" d="100"/>
        </p:scale>
        <p:origin x="1026" y="510"/>
      </p:cViewPr>
      <p:guideLst>
        <p:guide orient="horz" pos="2160"/>
        <p:guide pos="3858"/>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6" Type="http://schemas.openxmlformats.org/officeDocument/2006/relationships/tags" Target="tags/tag119.xml"/><Relationship Id="rId55" Type="http://schemas.openxmlformats.org/officeDocument/2006/relationships/commentAuthors" Target="commentAuthors.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39.xml"/><Relationship Id="rId50" Type="http://schemas.openxmlformats.org/officeDocument/2006/relationships/slide" Target="slides/slide38.xml"/><Relationship Id="rId5" Type="http://schemas.openxmlformats.org/officeDocument/2006/relationships/slideMaster" Target="slideMasters/slideMaster4.xml"/><Relationship Id="rId49" Type="http://schemas.openxmlformats.org/officeDocument/2006/relationships/slide" Target="slides/slide37.xml"/><Relationship Id="rId48" Type="http://schemas.openxmlformats.org/officeDocument/2006/relationships/slide" Target="slides/slide36.xml"/><Relationship Id="rId47" Type="http://schemas.openxmlformats.org/officeDocument/2006/relationships/slide" Target="slides/slide35.xml"/><Relationship Id="rId46" Type="http://schemas.openxmlformats.org/officeDocument/2006/relationships/slide" Target="slides/slide34.xml"/><Relationship Id="rId45" Type="http://schemas.openxmlformats.org/officeDocument/2006/relationships/slide" Target="slides/slide33.xml"/><Relationship Id="rId44" Type="http://schemas.openxmlformats.org/officeDocument/2006/relationships/slide" Target="slides/slide32.xml"/><Relationship Id="rId43" Type="http://schemas.openxmlformats.org/officeDocument/2006/relationships/slide" Target="slides/slide31.xml"/><Relationship Id="rId42" Type="http://schemas.openxmlformats.org/officeDocument/2006/relationships/slide" Target="slides/slide30.xml"/><Relationship Id="rId41" Type="http://schemas.openxmlformats.org/officeDocument/2006/relationships/slide" Target="slides/slide29.xml"/><Relationship Id="rId40" Type="http://schemas.openxmlformats.org/officeDocument/2006/relationships/slide" Target="slides/slide28.xml"/><Relationship Id="rId4" Type="http://schemas.openxmlformats.org/officeDocument/2006/relationships/slideMaster" Target="slideMasters/slideMaster3.xml"/><Relationship Id="rId39" Type="http://schemas.openxmlformats.org/officeDocument/2006/relationships/slide" Target="slides/slide27.xml"/><Relationship Id="rId38" Type="http://schemas.openxmlformats.org/officeDocument/2006/relationships/slide" Target="slides/slide26.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35558AF1-0EC6-4D1C-8E90-C05FEAF92E8D}" type="doc">
      <dgm:prSet loTypeId="list" loCatId="list" qsTypeId="urn:microsoft.com/office/officeart/2005/8/quickstyle/simple1" qsCatId="simple" csTypeId="urn:microsoft.com/office/officeart/2005/8/colors/accent1_2" csCatId="accent1" phldr="0"/>
      <dgm:spPr/>
      <dgm:t>
        <a:bodyPr/>
        <a:p>
          <a:endParaRPr lang="zh-CN" altLang="en-US"/>
        </a:p>
      </dgm:t>
    </dgm:pt>
    <dgm:pt modelId="{DC6E1F64-28AC-4FBA-BF71-E4FE67A82554}">
      <dgm:prSet phldrT="[文本]" phldr="0" custT="1"/>
      <dgm:spPr/>
      <dgm:t>
        <a:bodyPr vert="horz" wrap="square"/>
        <a:p>
          <a:pPr>
            <a:lnSpc>
              <a:spcPct val="100000"/>
            </a:lnSpc>
            <a:spcBef>
              <a:spcPct val="0"/>
            </a:spcBef>
            <a:spcAft>
              <a:spcPct val="35000"/>
            </a:spcAft>
          </a:pPr>
          <a:r>
            <a:rPr lang="zh-CN" altLang="en-US" sz="1800">
              <a:latin typeface="微软雅黑" panose="020B0503020204020204" pitchFamily="34" charset="-122"/>
              <a:ea typeface="微软雅黑" panose="020B0503020204020204" pitchFamily="34" charset="-122"/>
            </a:rPr>
            <a:t>完全无字绘本</a:t>
          </a:r>
          <a:r>
            <a:rPr lang="zh-CN" altLang="en-US" sz="1800">
              <a:latin typeface="微软雅黑" panose="020B0503020204020204" pitchFamily="34" charset="-122"/>
              <a:ea typeface="微软雅黑" panose="020B0503020204020204" pitchFamily="34" charset="-122"/>
            </a:rPr>
            <a:t/>
          </a:r>
          <a:endParaRPr lang="zh-CN" altLang="en-US" sz="1800">
            <a:latin typeface="微软雅黑" panose="020B0503020204020204" pitchFamily="34" charset="-122"/>
            <a:ea typeface="微软雅黑" panose="020B0503020204020204" pitchFamily="34" charset="-122"/>
          </a:endParaRPr>
        </a:p>
      </dgm:t>
    </dgm:pt>
    <dgm:pt modelId="{DE25C55C-752C-4362-BF61-CB44F864000F}" cxnId="{26E77832-4566-4227-8579-3B59CFAA8C5B}" type="parTrans">
      <dgm:prSet/>
      <dgm:spPr/>
      <dgm:t>
        <a:bodyPr/>
        <a:p>
          <a:endParaRPr lang="zh-CN" altLang="en-US"/>
        </a:p>
      </dgm:t>
    </dgm:pt>
    <dgm:pt modelId="{0DED925F-D899-478B-8059-E861EF746843}" cxnId="{26E77832-4566-4227-8579-3B59CFAA8C5B}" type="sibTrans">
      <dgm:prSet/>
      <dgm:spPr/>
      <dgm:t>
        <a:bodyPr/>
        <a:p>
          <a:endParaRPr lang="zh-CN" altLang="en-US"/>
        </a:p>
      </dgm:t>
    </dgm:pt>
    <dgm:pt modelId="{50100B2D-FD03-4254-BB61-EB17139864F2}">
      <dgm:prSet phldrT="[文本]" phldr="0" custT="1"/>
      <dgm:spPr/>
      <dgm:t>
        <a:bodyPr vert="horz" wrap="square"/>
        <a:p>
          <a:pPr algn="l">
            <a:lnSpc>
              <a:spcPct val="100000"/>
            </a:lnSpc>
            <a:spcBef>
              <a:spcPct val="0"/>
            </a:spcBef>
            <a:spcAft>
              <a:spcPct val="35000"/>
            </a:spcAft>
          </a:pPr>
          <a:r>
            <a:rPr lang="zh-CN" altLang="en-US" sz="1400">
              <a:latin typeface="微软雅黑" panose="020B0503020204020204" pitchFamily="34" charset="-122"/>
              <a:ea typeface="微软雅黑" panose="020B0503020204020204" pitchFamily="34" charset="-122"/>
            </a:rPr>
            <a:t>正文</a:t>
          </a:r>
          <a:r>
            <a:rPr lang="zh-CN" altLang="en-US" sz="1400">
              <a:latin typeface="微软雅黑" panose="020B0503020204020204" pitchFamily="34" charset="-122"/>
              <a:ea typeface="微软雅黑" panose="020B0503020204020204" pitchFamily="34" charset="-122"/>
            </a:rPr>
            <a:t>完全无字</a:t>
          </a:r>
          <a:r>
            <a:rPr lang="zh-CN" altLang="en-US" sz="1400">
              <a:latin typeface="微软雅黑" panose="020B0503020204020204" pitchFamily="34" charset="-122"/>
              <a:ea typeface="微软雅黑" panose="020B0503020204020204" pitchFamily="34" charset="-122"/>
            </a:rPr>
            <a:t/>
          </a:r>
          <a:endParaRPr lang="zh-CN" altLang="en-US" sz="1400">
            <a:latin typeface="微软雅黑" panose="020B0503020204020204" pitchFamily="34" charset="-122"/>
            <a:ea typeface="微软雅黑" panose="020B0503020204020204" pitchFamily="34" charset="-122"/>
          </a:endParaRPr>
        </a:p>
      </dgm:t>
    </dgm:pt>
    <dgm:pt modelId="{8504DA07-4D85-4E24-8B6B-CA57A43435EF}" cxnId="{5DC931D7-1487-4A41-9AB5-E9AF6F2BA247}" type="parTrans">
      <dgm:prSet/>
      <dgm:spPr/>
      <dgm:t>
        <a:bodyPr/>
        <a:p>
          <a:endParaRPr lang="zh-CN" altLang="en-US"/>
        </a:p>
      </dgm:t>
    </dgm:pt>
    <dgm:pt modelId="{ECEAA7F9-203F-407C-A7DF-76C9E1ECD158}" cxnId="{5DC931D7-1487-4A41-9AB5-E9AF6F2BA247}" type="sibTrans">
      <dgm:prSet/>
      <dgm:spPr/>
      <dgm:t>
        <a:bodyPr/>
        <a:p>
          <a:endParaRPr lang="zh-CN" altLang="en-US"/>
        </a:p>
      </dgm:t>
    </dgm:pt>
    <dgm:pt modelId="{AB71FD9A-F73D-4B51-B3E7-DE053418F91A}">
      <dgm:prSet phldrT="[文本]" phldr="0" custT="1"/>
      <dgm:spPr/>
      <dgm:t>
        <a:bodyPr vert="horz" wrap="square"/>
        <a:p>
          <a:pPr>
            <a:lnSpc>
              <a:spcPct val="100000"/>
            </a:lnSpc>
            <a:spcBef>
              <a:spcPct val="0"/>
            </a:spcBef>
            <a:spcAft>
              <a:spcPct val="35000"/>
            </a:spcAft>
          </a:pPr>
          <a:r>
            <a:rPr lang="zh-CN" altLang="en-US" sz="1800">
              <a:latin typeface="微软雅黑" panose="020B0503020204020204" pitchFamily="34" charset="-122"/>
              <a:ea typeface="微软雅黑" panose="020B0503020204020204" pitchFamily="34" charset="-122"/>
            </a:rPr>
            <a:t>几乎无字绘本</a:t>
          </a:r>
          <a:r>
            <a:rPr lang="zh-CN" altLang="en-US" sz="1800">
              <a:latin typeface="微软雅黑" panose="020B0503020204020204" pitchFamily="34" charset="-122"/>
              <a:ea typeface="微软雅黑" panose="020B0503020204020204" pitchFamily="34" charset="-122"/>
            </a:rPr>
            <a:t/>
          </a:r>
          <a:endParaRPr lang="zh-CN" altLang="en-US" sz="1800">
            <a:latin typeface="微软雅黑" panose="020B0503020204020204" pitchFamily="34" charset="-122"/>
            <a:ea typeface="微软雅黑" panose="020B0503020204020204" pitchFamily="34" charset="-122"/>
          </a:endParaRPr>
        </a:p>
      </dgm:t>
    </dgm:pt>
    <dgm:pt modelId="{49832EFD-2DF4-4658-B3AB-26D15C75B3EF}" cxnId="{DDD1AF79-FF93-4FA2-B584-3CC9CA9084AA}" type="parTrans">
      <dgm:prSet/>
      <dgm:spPr/>
      <dgm:t>
        <a:bodyPr/>
        <a:p>
          <a:endParaRPr lang="zh-CN" altLang="en-US"/>
        </a:p>
      </dgm:t>
    </dgm:pt>
    <dgm:pt modelId="{779C825E-56F5-4ECD-9642-4749E96E4A44}" cxnId="{DDD1AF79-FF93-4FA2-B584-3CC9CA9084AA}" type="sibTrans">
      <dgm:prSet/>
      <dgm:spPr/>
      <dgm:t>
        <a:bodyPr/>
        <a:p>
          <a:endParaRPr lang="zh-CN" altLang="en-US"/>
        </a:p>
      </dgm:t>
    </dgm:pt>
    <dgm:pt modelId="{C84205E0-9980-447F-B9E7-472B808E5842}">
      <dgm:prSet phldrT="[文本]" phldr="0" custT="1"/>
      <dgm:spPr/>
      <dgm:t>
        <a:bodyPr vert="horz" wrap="square"/>
        <a:p>
          <a:pPr>
            <a:lnSpc>
              <a:spcPct val="100000"/>
            </a:lnSpc>
            <a:spcBef>
              <a:spcPct val="0"/>
            </a:spcBef>
            <a:spcAft>
              <a:spcPct val="35000"/>
            </a:spcAft>
          </a:pPr>
          <a:r>
            <a:rPr lang="zh-CN" altLang="en-US" sz="1400">
              <a:latin typeface="微软雅黑" panose="020B0503020204020204" pitchFamily="34" charset="-122"/>
              <a:ea typeface="微软雅黑" panose="020B0503020204020204" pitchFamily="34" charset="-122"/>
            </a:rPr>
            <a:t>存在少量文字，无叙事作用，只是以辅助的形态出现</a:t>
          </a:r>
          <a:endParaRPr lang="zh-CN" altLang="en-US" sz="1400">
            <a:latin typeface="微软雅黑" panose="020B0503020204020204" pitchFamily="34" charset="-122"/>
            <a:ea typeface="微软雅黑" panose="020B0503020204020204" pitchFamily="34" charset="-122"/>
          </a:endParaRPr>
        </a:p>
      </dgm:t>
    </dgm:pt>
    <dgm:pt modelId="{4530E0F5-C47F-4C11-8926-3025DF970690}" cxnId="{A9834D27-572A-493E-9514-B4E93B3F750F}" type="parTrans">
      <dgm:prSet/>
      <dgm:spPr/>
      <dgm:t>
        <a:bodyPr/>
        <a:p>
          <a:endParaRPr lang="zh-CN" altLang="en-US"/>
        </a:p>
      </dgm:t>
    </dgm:pt>
    <dgm:pt modelId="{2215A685-DDA7-40C3-8A3D-C3B272248D38}" cxnId="{A9834D27-572A-493E-9514-B4E93B3F750F}" type="sibTrans">
      <dgm:prSet/>
      <dgm:spPr/>
      <dgm:t>
        <a:bodyPr/>
        <a:p>
          <a:endParaRPr lang="zh-CN" altLang="en-US"/>
        </a:p>
      </dgm:t>
    </dgm:pt>
    <dgm:pt modelId="{E8B683B4-CC9A-4EAF-8AD1-8E9040E4B842}" type="pres">
      <dgm:prSet presAssocID="{35558AF1-0EC6-4D1C-8E90-C05FEAF92E8D}" presName="layout" presStyleCnt="0">
        <dgm:presLayoutVars>
          <dgm:chMax/>
          <dgm:chPref/>
          <dgm:dir/>
          <dgm:resizeHandles/>
        </dgm:presLayoutVars>
      </dgm:prSet>
      <dgm:spPr/>
    </dgm:pt>
    <dgm:pt modelId="{AABB63BC-F73A-4675-BF75-863390199BDA}" type="pres">
      <dgm:prSet presAssocID="{DC6E1F64-28AC-4FBA-BF71-E4FE67A82554}" presName="root" presStyleCnt="0">
        <dgm:presLayoutVars>
          <dgm:chMax/>
          <dgm:chPref/>
        </dgm:presLayoutVars>
      </dgm:prSet>
      <dgm:spPr/>
    </dgm:pt>
    <dgm:pt modelId="{E7B329B0-EF90-424C-B358-35857FB7AF7B}" type="pres">
      <dgm:prSet presAssocID="{DC6E1F64-28AC-4FBA-BF71-E4FE67A82554}" presName="rootComposite" presStyleCnt="0">
        <dgm:presLayoutVars/>
      </dgm:prSet>
      <dgm:spPr/>
    </dgm:pt>
    <dgm:pt modelId="{B238326A-CFE6-4521-930F-E91E4BFCC0A1}" type="pres">
      <dgm:prSet presAssocID="{DC6E1F64-28AC-4FBA-BF71-E4FE67A82554}" presName="ParentAccent" presStyleLbl="alignNode1" presStyleIdx="0" presStyleCnt="2"/>
      <dgm:spPr/>
    </dgm:pt>
    <dgm:pt modelId="{64FEA07D-D576-4DAA-B4E9-022B3756F7BB}" type="pres">
      <dgm:prSet presAssocID="{DC6E1F64-28AC-4FBA-BF71-E4FE67A82554}" presName="ParentSmallAccent" presStyleLbl="fgAcc1" presStyleIdx="0" presStyleCnt="2"/>
      <dgm:spPr/>
    </dgm:pt>
    <dgm:pt modelId="{E2515008-CBA9-4AF7-A24C-6922EA5D96FB}" type="pres">
      <dgm:prSet presAssocID="{DC6E1F64-28AC-4FBA-BF71-E4FE67A82554}" presName="Parent" presStyleLbl="revTx" presStyleIdx="0" presStyleCnt="4">
        <dgm:presLayoutVars>
          <dgm:chMax/>
          <dgm:chPref val="4"/>
          <dgm:bulletEnabled val="1"/>
        </dgm:presLayoutVars>
      </dgm:prSet>
      <dgm:spPr/>
    </dgm:pt>
    <dgm:pt modelId="{78B66652-052E-403E-9CC2-018F13CD2741}" type="pres">
      <dgm:prSet presAssocID="{DC6E1F64-28AC-4FBA-BF71-E4FE67A82554}" presName="childShape" presStyleCnt="0">
        <dgm:presLayoutVars>
          <dgm:chMax val="0"/>
          <dgm:chPref val="0"/>
        </dgm:presLayoutVars>
      </dgm:prSet>
      <dgm:spPr/>
    </dgm:pt>
    <dgm:pt modelId="{B523B4DF-04A5-4C3F-8739-9FBD04515E87}" type="pres">
      <dgm:prSet presAssocID="{50100B2D-FD03-4254-BB61-EB17139864F2}" presName="childComposite" presStyleCnt="0">
        <dgm:presLayoutVars>
          <dgm:chMax val="0"/>
          <dgm:chPref val="0"/>
        </dgm:presLayoutVars>
      </dgm:prSet>
      <dgm:spPr/>
    </dgm:pt>
    <dgm:pt modelId="{AD84E9CD-AD92-4902-A1EF-4DCCBE5FAD33}" type="pres">
      <dgm:prSet presAssocID="{50100B2D-FD03-4254-BB61-EB17139864F2}" presName="ChildAccent" presStyleLbl="solidFgAcc1" presStyleIdx="0" presStyleCnt="2"/>
      <dgm:spPr/>
    </dgm:pt>
    <dgm:pt modelId="{9AA504EC-521E-4CA2-A0F6-4F147FF601DE}" type="pres">
      <dgm:prSet presAssocID="{50100B2D-FD03-4254-BB61-EB17139864F2}" presName="Child" presStyleLbl="revTx" presStyleIdx="1" presStyleCnt="4">
        <dgm:presLayoutVars>
          <dgm:chMax val="0"/>
          <dgm:chPref val="0"/>
          <dgm:bulletEnabled val="1"/>
        </dgm:presLayoutVars>
      </dgm:prSet>
      <dgm:spPr/>
    </dgm:pt>
    <dgm:pt modelId="{FFC1A045-8AB1-4DC0-A80E-EBD7CAFE66CE}" type="pres">
      <dgm:prSet presAssocID="{AB71FD9A-F73D-4B51-B3E7-DE053418F91A}" presName="root" presStyleCnt="0">
        <dgm:presLayoutVars>
          <dgm:chMax/>
          <dgm:chPref/>
        </dgm:presLayoutVars>
      </dgm:prSet>
      <dgm:spPr/>
    </dgm:pt>
    <dgm:pt modelId="{F8D12FC8-36F1-4B14-A8D0-B41534B6D825}" type="pres">
      <dgm:prSet presAssocID="{AB71FD9A-F73D-4B51-B3E7-DE053418F91A}" presName="rootComposite" presStyleCnt="0">
        <dgm:presLayoutVars/>
      </dgm:prSet>
      <dgm:spPr/>
    </dgm:pt>
    <dgm:pt modelId="{4883A32C-FB6D-4470-834B-A0D0B519B6E8}" type="pres">
      <dgm:prSet presAssocID="{AB71FD9A-F73D-4B51-B3E7-DE053418F91A}" presName="ParentAccent" presStyleLbl="alignNode1" presStyleIdx="1" presStyleCnt="2"/>
      <dgm:spPr/>
    </dgm:pt>
    <dgm:pt modelId="{16272331-F376-4F78-9E72-6620FFE1EEC3}" type="pres">
      <dgm:prSet presAssocID="{AB71FD9A-F73D-4B51-B3E7-DE053418F91A}" presName="ParentSmallAccent" presStyleLbl="fgAcc1" presStyleIdx="1" presStyleCnt="2"/>
      <dgm:spPr/>
    </dgm:pt>
    <dgm:pt modelId="{D42EB80D-978D-4E33-A14B-3612F1F0EC16}" type="pres">
      <dgm:prSet presAssocID="{AB71FD9A-F73D-4B51-B3E7-DE053418F91A}" presName="Parent" presStyleLbl="revTx" presStyleIdx="2" presStyleCnt="4">
        <dgm:presLayoutVars>
          <dgm:chMax/>
          <dgm:chPref val="4"/>
          <dgm:bulletEnabled val="1"/>
        </dgm:presLayoutVars>
      </dgm:prSet>
      <dgm:spPr/>
    </dgm:pt>
    <dgm:pt modelId="{578214DC-1BB7-4BA1-A6D6-E846C9C25F6B}" type="pres">
      <dgm:prSet presAssocID="{AB71FD9A-F73D-4B51-B3E7-DE053418F91A}" presName="childShape" presStyleCnt="0">
        <dgm:presLayoutVars>
          <dgm:chMax val="0"/>
          <dgm:chPref val="0"/>
        </dgm:presLayoutVars>
      </dgm:prSet>
      <dgm:spPr/>
    </dgm:pt>
    <dgm:pt modelId="{10DED540-3595-43ED-9E4B-5934EBBE357C}" type="pres">
      <dgm:prSet presAssocID="{C84205E0-9980-447F-B9E7-472B808E5842}" presName="childComposite" presStyleCnt="0">
        <dgm:presLayoutVars>
          <dgm:chMax val="0"/>
          <dgm:chPref val="0"/>
        </dgm:presLayoutVars>
      </dgm:prSet>
      <dgm:spPr/>
    </dgm:pt>
    <dgm:pt modelId="{6B4C860A-DBDB-4F25-AEE7-078D55D197F8}" type="pres">
      <dgm:prSet presAssocID="{C84205E0-9980-447F-B9E7-472B808E5842}" presName="ChildAccent" presStyleLbl="solidFgAcc1" presStyleIdx="1" presStyleCnt="2"/>
      <dgm:spPr/>
    </dgm:pt>
    <dgm:pt modelId="{54539F7E-C594-4A33-A548-FC053A5E74C0}" type="pres">
      <dgm:prSet presAssocID="{C84205E0-9980-447F-B9E7-472B808E5842}" presName="Child" presStyleLbl="revTx" presStyleIdx="3" presStyleCnt="4">
        <dgm:presLayoutVars>
          <dgm:chMax val="0"/>
          <dgm:chPref val="0"/>
          <dgm:bulletEnabled val="1"/>
        </dgm:presLayoutVars>
      </dgm:prSet>
      <dgm:spPr/>
    </dgm:pt>
  </dgm:ptLst>
  <dgm:cxnLst>
    <dgm:cxn modelId="{26E77832-4566-4227-8579-3B59CFAA8C5B}" srcId="{35558AF1-0EC6-4D1C-8E90-C05FEAF92E8D}" destId="{DC6E1F64-28AC-4FBA-BF71-E4FE67A82554}" srcOrd="0" destOrd="0" parTransId="{DE25C55C-752C-4362-BF61-CB44F864000F}" sibTransId="{0DED925F-D899-478B-8059-E861EF746843}"/>
    <dgm:cxn modelId="{5DC931D7-1487-4A41-9AB5-E9AF6F2BA247}" srcId="{DC6E1F64-28AC-4FBA-BF71-E4FE67A82554}" destId="{50100B2D-FD03-4254-BB61-EB17139864F2}" srcOrd="0" destOrd="0" parTransId="{8504DA07-4D85-4E24-8B6B-CA57A43435EF}" sibTransId="{ECEAA7F9-203F-407C-A7DF-76C9E1ECD158}"/>
    <dgm:cxn modelId="{DDD1AF79-FF93-4FA2-B584-3CC9CA9084AA}" srcId="{35558AF1-0EC6-4D1C-8E90-C05FEAF92E8D}" destId="{AB71FD9A-F73D-4B51-B3E7-DE053418F91A}" srcOrd="1" destOrd="0" parTransId="{49832EFD-2DF4-4658-B3AB-26D15C75B3EF}" sibTransId="{779C825E-56F5-4ECD-9642-4749E96E4A44}"/>
    <dgm:cxn modelId="{A9834D27-572A-493E-9514-B4E93B3F750F}" srcId="{AB71FD9A-F73D-4B51-B3E7-DE053418F91A}" destId="{C84205E0-9980-447F-B9E7-472B808E5842}" srcOrd="0" destOrd="1" parTransId="{4530E0F5-C47F-4C11-8926-3025DF970690}" sibTransId="{2215A685-DDA7-40C3-8A3D-C3B272248D38}"/>
    <dgm:cxn modelId="{71DEC2CE-C9DC-4948-A498-A55129418BC4}" type="presOf" srcId="{35558AF1-0EC6-4D1C-8E90-C05FEAF92E8D}" destId="{E8B683B4-CC9A-4EAF-8AD1-8E9040E4B842}" srcOrd="0" destOrd="0" presId="urn:microsoft.com/office/officeart/2008/layout/SquareAccentList"/>
    <dgm:cxn modelId="{0CF60674-2060-4CD9-A19B-E056688B7847}" type="presParOf" srcId="{E8B683B4-CC9A-4EAF-8AD1-8E9040E4B842}" destId="{AABB63BC-F73A-4675-BF75-863390199BDA}" srcOrd="0" destOrd="0" presId="urn:microsoft.com/office/officeart/2008/layout/SquareAccentList"/>
    <dgm:cxn modelId="{24EEE4B9-DB08-4CC3-A424-743525D781C0}" type="presParOf" srcId="{AABB63BC-F73A-4675-BF75-863390199BDA}" destId="{E7B329B0-EF90-424C-B358-35857FB7AF7B}" srcOrd="0" destOrd="0" presId="urn:microsoft.com/office/officeart/2008/layout/SquareAccentList"/>
    <dgm:cxn modelId="{9FD6DBAB-4CC4-4051-967C-EBC53D84D032}" type="presOf" srcId="{DC6E1F64-28AC-4FBA-BF71-E4FE67A82554}" destId="{E7B329B0-EF90-424C-B358-35857FB7AF7B}" srcOrd="0" destOrd="0" presId="urn:microsoft.com/office/officeart/2008/layout/SquareAccentList"/>
    <dgm:cxn modelId="{D285DC1A-4036-4363-B7F1-E76E52FA5B0E}" type="presParOf" srcId="{E7B329B0-EF90-424C-B358-35857FB7AF7B}" destId="{B238326A-CFE6-4521-930F-E91E4BFCC0A1}" srcOrd="0" destOrd="0" presId="urn:microsoft.com/office/officeart/2008/layout/SquareAccentList"/>
    <dgm:cxn modelId="{727DFE63-C66F-40D0-A7CB-2DBACB2E9283}" type="presParOf" srcId="{E7B329B0-EF90-424C-B358-35857FB7AF7B}" destId="{64FEA07D-D576-4DAA-B4E9-022B3756F7BB}" srcOrd="1" destOrd="0" presId="urn:microsoft.com/office/officeart/2008/layout/SquareAccentList"/>
    <dgm:cxn modelId="{522F6F34-062D-4CB2-B2C0-87D1E9065A47}" type="presParOf" srcId="{E7B329B0-EF90-424C-B358-35857FB7AF7B}" destId="{E2515008-CBA9-4AF7-A24C-6922EA5D96FB}" srcOrd="2" destOrd="0" presId="urn:microsoft.com/office/officeart/2008/layout/SquareAccentList"/>
    <dgm:cxn modelId="{FF593EF7-4B03-4D75-BD63-FD561BD1C7AD}" type="presOf" srcId="{DC6E1F64-28AC-4FBA-BF71-E4FE67A82554}" destId="{E2515008-CBA9-4AF7-A24C-6922EA5D96FB}" srcOrd="0" destOrd="0" presId="urn:microsoft.com/office/officeart/2008/layout/SquareAccentList"/>
    <dgm:cxn modelId="{F97113BB-F971-4C09-817E-791C66BF23BC}" type="presParOf" srcId="{AABB63BC-F73A-4675-BF75-863390199BDA}" destId="{78B66652-052E-403E-9CC2-018F13CD2741}" srcOrd="1" destOrd="0" presId="urn:microsoft.com/office/officeart/2008/layout/SquareAccentList"/>
    <dgm:cxn modelId="{57BE0CD1-3E78-42A4-A1C4-28CDD298FDBB}" type="presParOf" srcId="{78B66652-052E-403E-9CC2-018F13CD2741}" destId="{B523B4DF-04A5-4C3F-8739-9FBD04515E87}" srcOrd="0" destOrd="1" presId="urn:microsoft.com/office/officeart/2008/layout/SquareAccentList"/>
    <dgm:cxn modelId="{56A165ED-87CD-4A38-8195-C2CD777EC04F}" type="presParOf" srcId="{B523B4DF-04A5-4C3F-8739-9FBD04515E87}" destId="{AD84E9CD-AD92-4902-A1EF-4DCCBE5FAD33}" srcOrd="0" destOrd="0" presId="urn:microsoft.com/office/officeart/2008/layout/SquareAccentList"/>
    <dgm:cxn modelId="{6CB4BB35-FA14-43DF-A37C-4915E25920BC}" type="presParOf" srcId="{B523B4DF-04A5-4C3F-8739-9FBD04515E87}" destId="{9AA504EC-521E-4CA2-A0F6-4F147FF601DE}" srcOrd="1" destOrd="0" presId="urn:microsoft.com/office/officeart/2008/layout/SquareAccentList"/>
    <dgm:cxn modelId="{877790F2-9ACB-4251-BE6E-182E191E4E70}" type="presOf" srcId="{50100B2D-FD03-4254-BB61-EB17139864F2}" destId="{9AA504EC-521E-4CA2-A0F6-4F147FF601DE}" srcOrd="0" destOrd="0" presId="urn:microsoft.com/office/officeart/2008/layout/SquareAccentList"/>
    <dgm:cxn modelId="{59490E9B-EE87-46FF-A9AE-E3EC24BB4425}" type="presParOf" srcId="{E8B683B4-CC9A-4EAF-8AD1-8E9040E4B842}" destId="{FFC1A045-8AB1-4DC0-A80E-EBD7CAFE66CE}" srcOrd="1" destOrd="0" presId="urn:microsoft.com/office/officeart/2008/layout/SquareAccentList"/>
    <dgm:cxn modelId="{69B411D7-97FF-46F5-92D9-CAF01CE0E27C}" type="presParOf" srcId="{FFC1A045-8AB1-4DC0-A80E-EBD7CAFE66CE}" destId="{F8D12FC8-36F1-4B14-A8D0-B41534B6D825}" srcOrd="0" destOrd="1" presId="urn:microsoft.com/office/officeart/2008/layout/SquareAccentList"/>
    <dgm:cxn modelId="{C8C45B1D-0094-4DE8-85C3-7AB3240490B0}" type="presOf" srcId="{AB71FD9A-F73D-4B51-B3E7-DE053418F91A}" destId="{F8D12FC8-36F1-4B14-A8D0-B41534B6D825}" srcOrd="0" destOrd="0" presId="urn:microsoft.com/office/officeart/2008/layout/SquareAccentList"/>
    <dgm:cxn modelId="{A8FB6E6E-223B-4448-A110-DC9B2A06434E}" type="presParOf" srcId="{F8D12FC8-36F1-4B14-A8D0-B41534B6D825}" destId="{4883A32C-FB6D-4470-834B-A0D0B519B6E8}" srcOrd="0" destOrd="0" presId="urn:microsoft.com/office/officeart/2008/layout/SquareAccentList"/>
    <dgm:cxn modelId="{E450B5BB-70CB-4F96-B4D3-BA1C17A8A377}" type="presParOf" srcId="{F8D12FC8-36F1-4B14-A8D0-B41534B6D825}" destId="{16272331-F376-4F78-9E72-6620FFE1EEC3}" srcOrd="1" destOrd="0" presId="urn:microsoft.com/office/officeart/2008/layout/SquareAccentList"/>
    <dgm:cxn modelId="{D9F7966C-4A21-4C3D-B687-046AF9EEDC28}" type="presParOf" srcId="{F8D12FC8-36F1-4B14-A8D0-B41534B6D825}" destId="{D42EB80D-978D-4E33-A14B-3612F1F0EC16}" srcOrd="2" destOrd="0" presId="urn:microsoft.com/office/officeart/2008/layout/SquareAccentList"/>
    <dgm:cxn modelId="{0A5E6BB6-4A99-4AAA-A000-2E6E85964CA0}" type="presOf" srcId="{AB71FD9A-F73D-4B51-B3E7-DE053418F91A}" destId="{D42EB80D-978D-4E33-A14B-3612F1F0EC16}" srcOrd="0" destOrd="0" presId="urn:microsoft.com/office/officeart/2008/layout/SquareAccentList"/>
    <dgm:cxn modelId="{0CC9D07A-0621-4023-A7EB-BD90EFDD1F8A}" type="presParOf" srcId="{FFC1A045-8AB1-4DC0-A80E-EBD7CAFE66CE}" destId="{578214DC-1BB7-4BA1-A6D6-E846C9C25F6B}" srcOrd="1" destOrd="1" presId="urn:microsoft.com/office/officeart/2008/layout/SquareAccentList"/>
    <dgm:cxn modelId="{575EA52E-EAE5-424E-89B3-5CBCF13AC12A}" type="presParOf" srcId="{578214DC-1BB7-4BA1-A6D6-E846C9C25F6B}" destId="{10DED540-3595-43ED-9E4B-5934EBBE357C}" srcOrd="0" destOrd="1" presId="urn:microsoft.com/office/officeart/2008/layout/SquareAccentList"/>
    <dgm:cxn modelId="{C18B3D32-062E-4CF2-8AD8-9C5D8600233A}" type="presParOf" srcId="{10DED540-3595-43ED-9E4B-5934EBBE357C}" destId="{6B4C860A-DBDB-4F25-AEE7-078D55D197F8}" srcOrd="0" destOrd="0" presId="urn:microsoft.com/office/officeart/2008/layout/SquareAccentList"/>
    <dgm:cxn modelId="{0336DDCA-1FA5-4486-8B06-CCC7F22AE925}" type="presParOf" srcId="{10DED540-3595-43ED-9E4B-5934EBBE357C}" destId="{54539F7E-C594-4A33-A548-FC053A5E74C0}" srcOrd="1" destOrd="0" presId="urn:microsoft.com/office/officeart/2008/layout/SquareAccentList"/>
    <dgm:cxn modelId="{1C43F89A-E881-4340-A164-D15A24D3366F}" type="presOf" srcId="{C84205E0-9980-447F-B9E7-472B808E5842}" destId="{54539F7E-C594-4A33-A548-FC053A5E74C0}" srcOrd="0" destOrd="0" presId="urn:microsoft.com/office/officeart/2008/layout/Squa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279492" cy="4460622"/>
        <a:chOff x="0" y="0"/>
        <a:chExt cx="5279492" cy="4460622"/>
      </a:xfrm>
    </dsp:grpSpPr>
    <dsp:sp modelId="{B238326A-CFE6-4521-930F-E91E4BFCC0A1}">
      <dsp:nvSpPr>
        <dsp:cNvPr id="3" name="矩形 2"/>
        <dsp:cNvSpPr/>
      </dsp:nvSpPr>
      <dsp:spPr bwMode="white">
        <a:xfrm>
          <a:off x="0" y="544286"/>
          <a:ext cx="2575362" cy="302984"/>
        </a:xfrm>
        <a:prstGeom prst="rect">
          <a:avLst/>
        </a:prstGeom>
      </dsp:spPr>
      <dsp:style>
        <a:lnRef idx="2">
          <a:schemeClr val="accent1"/>
        </a:lnRef>
        <a:fillRef idx="1">
          <a:schemeClr val="accent1"/>
        </a:fillRef>
        <a:effectRef idx="0">
          <a:scrgbClr r="0" g="0" b="0"/>
        </a:effectRef>
        <a:fontRef idx="minor">
          <a:schemeClr val="lt1"/>
        </a:fontRef>
      </dsp:style>
      <dsp:txXfrm>
        <a:off x="0" y="544286"/>
        <a:ext cx="2575362" cy="302984"/>
      </dsp:txXfrm>
    </dsp:sp>
    <dsp:sp modelId="{64FEA07D-D576-4DAA-B4E9-022B3756F7BB}">
      <dsp:nvSpPr>
        <dsp:cNvPr id="4" name="矩形 3"/>
        <dsp:cNvSpPr/>
      </dsp:nvSpPr>
      <dsp:spPr bwMode="white">
        <a:xfrm>
          <a:off x="0" y="658075"/>
          <a:ext cx="189195" cy="189195"/>
        </a:xfrm>
        <a:prstGeom prst="rect">
          <a:avLst/>
        </a:prstGeom>
      </dsp:spPr>
      <dsp:style>
        <a:lnRef idx="2">
          <a:schemeClr val="accent1"/>
        </a:lnRef>
        <a:fillRef idx="1">
          <a:schemeClr val="lt1">
            <a:alpha val="90000"/>
          </a:schemeClr>
        </a:fillRef>
        <a:effectRef idx="0">
          <a:scrgbClr r="0" g="0" b="0"/>
        </a:effectRef>
        <a:fontRef idx="minor"/>
      </dsp:style>
      <dsp:txXfrm>
        <a:off x="0" y="658075"/>
        <a:ext cx="189195" cy="189195"/>
      </dsp:txXfrm>
    </dsp:sp>
    <dsp:sp modelId="{E2515008-CBA9-4AF7-A24C-6922EA5D96FB}">
      <dsp:nvSpPr>
        <dsp:cNvPr id="5" name="矩形 4"/>
        <dsp:cNvSpPr/>
      </dsp:nvSpPr>
      <dsp:spPr bwMode="white">
        <a:xfrm>
          <a:off x="0" y="0"/>
          <a:ext cx="2575362" cy="544286"/>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4290" tIns="22860" rIns="34290" bIns="2286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800">
              <a:solidFill>
                <a:schemeClr val="tx1"/>
              </a:solidFill>
              <a:latin typeface="微软雅黑" panose="020B0503020204020204" pitchFamily="34" charset="-122"/>
              <a:ea typeface="微软雅黑" panose="020B0503020204020204" pitchFamily="34" charset="-122"/>
            </a:rPr>
            <a:t>完全无字绘本</a:t>
          </a:r>
          <a:endParaRPr lang="zh-CN" altLang="en-US" sz="1800">
            <a:solidFill>
              <a:schemeClr val="tx1"/>
            </a:solidFill>
            <a:latin typeface="微软雅黑" panose="020B0503020204020204" pitchFamily="34" charset="-122"/>
            <a:ea typeface="微软雅黑" panose="020B0503020204020204" pitchFamily="34" charset="-122"/>
          </a:endParaRPr>
        </a:p>
      </dsp:txBody>
      <dsp:txXfrm>
        <a:off x="0" y="0"/>
        <a:ext cx="2575362" cy="544286"/>
      </dsp:txXfrm>
    </dsp:sp>
    <dsp:sp modelId="{AD84E9CD-AD92-4902-A1EF-4DCCBE5FAD33}">
      <dsp:nvSpPr>
        <dsp:cNvPr id="6" name="矩形 5"/>
        <dsp:cNvSpPr/>
      </dsp:nvSpPr>
      <dsp:spPr bwMode="white">
        <a:xfrm>
          <a:off x="0" y="1099083"/>
          <a:ext cx="189191" cy="189191"/>
        </a:xfrm>
        <a:prstGeom prst="rect">
          <a:avLst/>
        </a:prstGeom>
      </dsp:spPr>
      <dsp:style>
        <a:lnRef idx="2">
          <a:schemeClr val="accent1"/>
        </a:lnRef>
        <a:fillRef idx="1">
          <a:schemeClr val="lt1"/>
        </a:fillRef>
        <a:effectRef idx="0">
          <a:scrgbClr r="0" g="0" b="0"/>
        </a:effectRef>
        <a:fontRef idx="minor"/>
      </dsp:style>
      <dsp:txXfrm>
        <a:off x="0" y="1099083"/>
        <a:ext cx="189191" cy="189191"/>
      </dsp:txXfrm>
    </dsp:sp>
    <dsp:sp modelId="{9AA504EC-521E-4CA2-A0F6-4F147FF601DE}">
      <dsp:nvSpPr>
        <dsp:cNvPr id="7" name="矩形 6"/>
        <dsp:cNvSpPr/>
      </dsp:nvSpPr>
      <dsp:spPr bwMode="white">
        <a:xfrm>
          <a:off x="180275" y="973177"/>
          <a:ext cx="2395087" cy="441004"/>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99568" tIns="99568" rIns="99568" bIns="99568"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l">
            <a:lnSpc>
              <a:spcPct val="100000"/>
            </a:lnSpc>
            <a:spcBef>
              <a:spcPct val="0"/>
            </a:spcBef>
            <a:spcAft>
              <a:spcPct val="35000"/>
            </a:spcAft>
          </a:pPr>
          <a:r>
            <a:rPr lang="zh-CN" altLang="en-US" sz="1400">
              <a:solidFill>
                <a:schemeClr val="tx1"/>
              </a:solidFill>
              <a:latin typeface="微软雅黑" panose="020B0503020204020204" pitchFamily="34" charset="-122"/>
              <a:ea typeface="微软雅黑" panose="020B0503020204020204" pitchFamily="34" charset="-122"/>
            </a:rPr>
            <a:t>正文</a:t>
          </a:r>
          <a:r>
            <a:rPr lang="zh-CN" altLang="en-US" sz="1400">
              <a:solidFill>
                <a:schemeClr val="tx1"/>
              </a:solidFill>
              <a:latin typeface="微软雅黑" panose="020B0503020204020204" pitchFamily="34" charset="-122"/>
              <a:ea typeface="微软雅黑" panose="020B0503020204020204" pitchFamily="34" charset="-122"/>
            </a:rPr>
            <a:t>完全无字</a:t>
          </a:r>
          <a:endParaRPr lang="zh-CN" altLang="en-US" sz="1400">
            <a:solidFill>
              <a:schemeClr val="tx1"/>
            </a:solidFill>
            <a:latin typeface="微软雅黑" panose="020B0503020204020204" pitchFamily="34" charset="-122"/>
            <a:ea typeface="微软雅黑" panose="020B0503020204020204" pitchFamily="34" charset="-122"/>
          </a:endParaRPr>
        </a:p>
      </dsp:txBody>
      <dsp:txXfrm>
        <a:off x="180275" y="973177"/>
        <a:ext cx="2395087" cy="441004"/>
      </dsp:txXfrm>
    </dsp:sp>
    <dsp:sp modelId="{4883A32C-FB6D-4470-834B-A0D0B519B6E8}">
      <dsp:nvSpPr>
        <dsp:cNvPr id="8" name="矩形 7"/>
        <dsp:cNvSpPr/>
      </dsp:nvSpPr>
      <dsp:spPr bwMode="white">
        <a:xfrm>
          <a:off x="2704130" y="544286"/>
          <a:ext cx="2575362" cy="302984"/>
        </a:xfrm>
        <a:prstGeom prst="rect">
          <a:avLst/>
        </a:prstGeom>
      </dsp:spPr>
      <dsp:style>
        <a:lnRef idx="2">
          <a:schemeClr val="accent1"/>
        </a:lnRef>
        <a:fillRef idx="1">
          <a:schemeClr val="accent1"/>
        </a:fillRef>
        <a:effectRef idx="0">
          <a:scrgbClr r="0" g="0" b="0"/>
        </a:effectRef>
        <a:fontRef idx="minor">
          <a:schemeClr val="lt1"/>
        </a:fontRef>
      </dsp:style>
      <dsp:txXfrm>
        <a:off x="2704130" y="544286"/>
        <a:ext cx="2575362" cy="302984"/>
      </dsp:txXfrm>
    </dsp:sp>
    <dsp:sp modelId="{16272331-F376-4F78-9E72-6620FFE1EEC3}">
      <dsp:nvSpPr>
        <dsp:cNvPr id="9" name="矩形 8"/>
        <dsp:cNvSpPr/>
      </dsp:nvSpPr>
      <dsp:spPr bwMode="white">
        <a:xfrm>
          <a:off x="2704130" y="658075"/>
          <a:ext cx="189195" cy="189195"/>
        </a:xfrm>
        <a:prstGeom prst="rect">
          <a:avLst/>
        </a:prstGeom>
      </dsp:spPr>
      <dsp:style>
        <a:lnRef idx="2">
          <a:schemeClr val="accent1"/>
        </a:lnRef>
        <a:fillRef idx="1">
          <a:schemeClr val="lt1">
            <a:alpha val="90000"/>
          </a:schemeClr>
        </a:fillRef>
        <a:effectRef idx="0">
          <a:scrgbClr r="0" g="0" b="0"/>
        </a:effectRef>
        <a:fontRef idx="minor"/>
      </dsp:style>
      <dsp:txXfrm>
        <a:off x="2704130" y="658075"/>
        <a:ext cx="189195" cy="189195"/>
      </dsp:txXfrm>
    </dsp:sp>
    <dsp:sp modelId="{D42EB80D-978D-4E33-A14B-3612F1F0EC16}">
      <dsp:nvSpPr>
        <dsp:cNvPr id="10" name="矩形 9"/>
        <dsp:cNvSpPr/>
      </dsp:nvSpPr>
      <dsp:spPr bwMode="white">
        <a:xfrm>
          <a:off x="2704130" y="0"/>
          <a:ext cx="2575362" cy="544286"/>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4290" tIns="22860" rIns="34290" bIns="2286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800">
              <a:solidFill>
                <a:schemeClr val="tx1"/>
              </a:solidFill>
              <a:latin typeface="微软雅黑" panose="020B0503020204020204" pitchFamily="34" charset="-122"/>
              <a:ea typeface="微软雅黑" panose="020B0503020204020204" pitchFamily="34" charset="-122"/>
            </a:rPr>
            <a:t>几乎无字绘本</a:t>
          </a:r>
          <a:endParaRPr lang="zh-CN" altLang="en-US" sz="1800">
            <a:solidFill>
              <a:schemeClr val="tx1"/>
            </a:solidFill>
            <a:latin typeface="微软雅黑" panose="020B0503020204020204" pitchFamily="34" charset="-122"/>
            <a:ea typeface="微软雅黑" panose="020B0503020204020204" pitchFamily="34" charset="-122"/>
          </a:endParaRPr>
        </a:p>
      </dsp:txBody>
      <dsp:txXfrm>
        <a:off x="2704130" y="0"/>
        <a:ext cx="2575362" cy="544286"/>
      </dsp:txXfrm>
    </dsp:sp>
    <dsp:sp modelId="{6B4C860A-DBDB-4F25-AEE7-078D55D197F8}">
      <dsp:nvSpPr>
        <dsp:cNvPr id="11" name="矩形 10"/>
        <dsp:cNvSpPr/>
      </dsp:nvSpPr>
      <dsp:spPr bwMode="white">
        <a:xfrm>
          <a:off x="2704130" y="1099083"/>
          <a:ext cx="189191" cy="189191"/>
        </a:xfrm>
        <a:prstGeom prst="rect">
          <a:avLst/>
        </a:prstGeom>
      </dsp:spPr>
      <dsp:style>
        <a:lnRef idx="2">
          <a:schemeClr val="accent1"/>
        </a:lnRef>
        <a:fillRef idx="1">
          <a:schemeClr val="lt1"/>
        </a:fillRef>
        <a:effectRef idx="0">
          <a:scrgbClr r="0" g="0" b="0"/>
        </a:effectRef>
        <a:fontRef idx="minor"/>
      </dsp:style>
      <dsp:txXfrm>
        <a:off x="2704130" y="1099083"/>
        <a:ext cx="189191" cy="189191"/>
      </dsp:txXfrm>
    </dsp:sp>
    <dsp:sp modelId="{54539F7E-C594-4A33-A548-FC053A5E74C0}">
      <dsp:nvSpPr>
        <dsp:cNvPr id="12" name="矩形 11"/>
        <dsp:cNvSpPr/>
      </dsp:nvSpPr>
      <dsp:spPr bwMode="white">
        <a:xfrm>
          <a:off x="2884405" y="973177"/>
          <a:ext cx="2395087" cy="441004"/>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99568" tIns="99568" rIns="99568" bIns="99568"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400">
              <a:solidFill>
                <a:schemeClr val="tx1"/>
              </a:solidFill>
              <a:latin typeface="微软雅黑" panose="020B0503020204020204" pitchFamily="34" charset="-122"/>
              <a:ea typeface="微软雅黑" panose="020B0503020204020204" pitchFamily="34" charset="-122"/>
            </a:rPr>
            <a:t>存在少量文字，无叙事作用，只是以辅助的形态出现</a:t>
          </a:r>
          <a:endParaRPr lang="zh-CN" altLang="en-US" sz="1400">
            <a:solidFill>
              <a:schemeClr val="tx1"/>
            </a:solidFill>
            <a:latin typeface="微软雅黑" panose="020B0503020204020204" pitchFamily="34" charset="-122"/>
            <a:ea typeface="微软雅黑" panose="020B0503020204020204" pitchFamily="34" charset="-122"/>
          </a:endParaRPr>
        </a:p>
      </dsp:txBody>
      <dsp:txXfrm>
        <a:off x="2884405" y="973177"/>
        <a:ext cx="2395087" cy="441004"/>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rSet qsTypeId="urn:microsoft.com/office/officeart/2005/8/quickstyle/simple5"/>
        </dgm:pt>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horzAlign" val="ctr"/>
          <dgm:param type="vertAlign" val="t"/>
          <dgm:param type="nodeVertAlign" val="t"/>
          <dgm:param type="fallback" val="1D"/>
        </dgm:alg>
      </dgm:if>
      <dgm:else name="Name2">
        <dgm:alg type="hierChild">
          <dgm:param type="linDir" val="fromR"/>
          <dgm:param type="horzAlign" val="ctr"/>
          <dgm:param type="vertAlign" val="t"/>
          <dgm:param type="nodeVertAlign" val="t"/>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parTxLTRAlign" val="l"/>
                    <dgm:param type="txAnchorVertCh" val="mid"/>
                  </dgm:alg>
                </dgm:if>
                <dgm:else name="Name10">
                  <dgm:alg type="tx">
                    <dgm:param type="parTxLTRAlign" val="r"/>
                    <dgm:param type="txAnchorVertCh" val="mid"/>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linDir" val="fromT"/>
              <dgm:param type="chAlign" val="r"/>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parTxLTRAlign" val="l"/>
                          <dgm:param type="txAnchorVertCh" val="mid"/>
                        </dgm:alg>
                      </dgm:if>
                      <dgm:else name="Name18">
                        <dgm:alg type="tx">
                          <dgm:param type="parTxLTRAlign" val="r"/>
                          <dgm:param type="txAnchorVertCh" val="mid"/>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tiff"/><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5" Type="http://schemas.openxmlformats.org/officeDocument/2006/relationships/theme" Target="../theme/theme10.xml"/><Relationship Id="rId14" Type="http://schemas.openxmlformats.org/officeDocument/2006/relationships/image" Target="../media/image1.tiff"/><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tiff"/><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png"/><Relationship Id="rId4" Type="http://schemas.openxmlformats.org/officeDocument/2006/relationships/image" Target="../media/image1.tiff"/><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png"/><Relationship Id="rId4" Type="http://schemas.openxmlformats.org/officeDocument/2006/relationships/image" Target="../media/image1.tiff"/><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png"/><Relationship Id="rId4" Type="http://schemas.openxmlformats.org/officeDocument/2006/relationships/image" Target="../media/image1.tiff"/><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2.png"/><Relationship Id="rId4" Type="http://schemas.openxmlformats.org/officeDocument/2006/relationships/image" Target="../media/image1.tiff"/><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2.png"/><Relationship Id="rId4" Type="http://schemas.openxmlformats.org/officeDocument/2006/relationships/image" Target="../media/image1.tiff"/><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image" Target="../media/image2.png"/><Relationship Id="rId4" Type="http://schemas.openxmlformats.org/officeDocument/2006/relationships/image" Target="../media/image1.tiff"/><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png"/><Relationship Id="rId4" Type="http://schemas.openxmlformats.org/officeDocument/2006/relationships/image" Target="../media/image1.tiff"/><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0.xml"/><Relationship Id="rId1" Type="http://schemas.openxmlformats.org/officeDocument/2006/relationships/image" Target="../media/image6.tiff"/></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image" Target="../media/image22.jpeg"/><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tags" Target="../tags/tag25.xml"/><Relationship Id="rId2" Type="http://schemas.openxmlformats.org/officeDocument/2006/relationships/image" Target="../media/image18.svg"/><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4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tags" Target="../tags/tag31.xml"/><Relationship Id="rId1" Type="http://schemas.openxmlformats.org/officeDocument/2006/relationships/tags" Target="../tags/tag30.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40.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25.jpeg"/><Relationship Id="rId1" Type="http://schemas.openxmlformats.org/officeDocument/2006/relationships/tags" Target="../tags/tag36.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hyperlink" Target="http://5vyk.5d6d.com/" TargetMode="Externa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40.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2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29.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3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31.pn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image" Target="../media/image32.png"/><Relationship Id="rId2" Type="http://schemas.openxmlformats.org/officeDocument/2006/relationships/tags" Target="../tags/tag42.xml"/><Relationship Id="rId1" Type="http://schemas.openxmlformats.org/officeDocument/2006/relationships/tags" Target="../tags/tag41.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40.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55.xml"/><Relationship Id="rId5" Type="http://schemas.openxmlformats.org/officeDocument/2006/relationships/image" Target="../media/image34.jpeg"/><Relationship Id="rId4" Type="http://schemas.openxmlformats.org/officeDocument/2006/relationships/tags" Target="../tags/tag54.xml"/><Relationship Id="rId3" Type="http://schemas.openxmlformats.org/officeDocument/2006/relationships/image" Target="../media/image33.jpeg"/><Relationship Id="rId2" Type="http://schemas.openxmlformats.org/officeDocument/2006/relationships/tags" Target="../tags/tag53.xml"/><Relationship Id="rId1" Type="http://schemas.openxmlformats.org/officeDocument/2006/relationships/tags" Target="../tags/tag5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40.xml"/><Relationship Id="rId2" Type="http://schemas.openxmlformats.org/officeDocument/2006/relationships/tags" Target="../tags/tag57.xml"/><Relationship Id="rId1" Type="http://schemas.openxmlformats.org/officeDocument/2006/relationships/tags" Target="../tags/tag56.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image" Target="../media/image35.jpeg"/><Relationship Id="rId2" Type="http://schemas.openxmlformats.org/officeDocument/2006/relationships/tags" Target="../tags/tag62.xml"/><Relationship Id="rId1" Type="http://schemas.openxmlformats.org/officeDocument/2006/relationships/tags" Target="../tags/tag61.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7.xml"/><Relationship Id="rId3" Type="http://schemas.openxmlformats.org/officeDocument/2006/relationships/image" Target="../media/image36.jpeg"/><Relationship Id="rId2" Type="http://schemas.openxmlformats.org/officeDocument/2006/relationships/tags" Target="../tags/tag66.xml"/><Relationship Id="rId1" Type="http://schemas.openxmlformats.org/officeDocument/2006/relationships/tags" Target="../tags/tag65.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70.xml"/><Relationship Id="rId3" Type="http://schemas.openxmlformats.org/officeDocument/2006/relationships/image" Target="../media/image37.png"/><Relationship Id="rId2" Type="http://schemas.openxmlformats.org/officeDocument/2006/relationships/tags" Target="../tags/tag69.xml"/><Relationship Id="rId1" Type="http://schemas.openxmlformats.org/officeDocument/2006/relationships/tags" Target="../tags/tag68.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image" Target="../media/image8.jpeg"/><Relationship Id="rId4" Type="http://schemas.openxmlformats.org/officeDocument/2006/relationships/tags" Target="../tags/tag3.xml"/><Relationship Id="rId3"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76.xml"/><Relationship Id="rId3" Type="http://schemas.openxmlformats.org/officeDocument/2006/relationships/image" Target="../media/image38.jpeg"/><Relationship Id="rId2" Type="http://schemas.openxmlformats.org/officeDocument/2006/relationships/tags" Target="../tags/tag75.xml"/><Relationship Id="rId1" Type="http://schemas.openxmlformats.org/officeDocument/2006/relationships/tags" Target="../tags/tag74.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79.xml"/><Relationship Id="rId3" Type="http://schemas.openxmlformats.org/officeDocument/2006/relationships/image" Target="../media/image39.jpeg"/><Relationship Id="rId2" Type="http://schemas.openxmlformats.org/officeDocument/2006/relationships/tags" Target="../tags/tag78.xml"/><Relationship Id="rId1" Type="http://schemas.openxmlformats.org/officeDocument/2006/relationships/tags" Target="../tags/tag77.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82.xml"/><Relationship Id="rId3" Type="http://schemas.openxmlformats.org/officeDocument/2006/relationships/image" Target="../media/image40.jpeg"/><Relationship Id="rId2" Type="http://schemas.openxmlformats.org/officeDocument/2006/relationships/tags" Target="../tags/tag81.xml"/><Relationship Id="rId1" Type="http://schemas.openxmlformats.org/officeDocument/2006/relationships/tags" Target="../tags/tag80.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image" Target="../media/image41.jpeg"/><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36.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image" Target="../media/image42.jpeg"/><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0" Type="http://schemas.openxmlformats.org/officeDocument/2006/relationships/slideLayout" Target="../slideLayouts/slideLayout40.xml"/><Relationship Id="rId1" Type="http://schemas.openxmlformats.org/officeDocument/2006/relationships/tags" Target="../tags/tag96.xml"/></Relationships>
</file>

<file path=ppt/slides/_rels/slide37.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image" Target="../media/image44.jpeg"/><Relationship Id="rId6" Type="http://schemas.openxmlformats.org/officeDocument/2006/relationships/tags" Target="../tags/tag108.xml"/><Relationship Id="rId5" Type="http://schemas.openxmlformats.org/officeDocument/2006/relationships/image" Target="../media/image43.jpeg"/><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1" Type="http://schemas.openxmlformats.org/officeDocument/2006/relationships/slideLayout" Target="../slideLayouts/slideLayout40.xml"/><Relationship Id="rId10" Type="http://schemas.openxmlformats.org/officeDocument/2006/relationships/tags" Target="../tags/tag111.xml"/><Relationship Id="rId1" Type="http://schemas.openxmlformats.org/officeDocument/2006/relationships/tags" Target="../tags/tag104.xml"/></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image" Target="../media/image45.jpeg"/><Relationship Id="rId1" Type="http://schemas.openxmlformats.org/officeDocument/2006/relationships/tags" Target="../tags/tag11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118.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40.xml"/><Relationship Id="rId4" Type="http://schemas.openxmlformats.org/officeDocument/2006/relationships/image" Target="../media/image9.jpe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image" Target="../media/image10.jpeg"/><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image" Target="../media/image11.jpeg"/><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image" Target="../media/image12.jpeg"/><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40.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image" Target="../media/image15.jpeg"/><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tags" Target="../tags/tag24.xml"/><Relationship Id="rId10" Type="http://schemas.openxmlformats.org/officeDocument/2006/relationships/slideLayout" Target="../slideLayouts/slideLayout40.xml"/><Relationship Id="rId1"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课件模板2】2.项目二  学前儿童身体的生长发育与保健_03"/>
          <p:cNvPicPr>
            <a:picLocks noChangeAspect="1"/>
          </p:cNvPicPr>
          <p:nvPr/>
        </p:nvPicPr>
        <p:blipFill>
          <a:blip r:embed="rId1"/>
          <a:stretch>
            <a:fillRect/>
          </a:stretch>
        </p:blipFill>
        <p:spPr>
          <a:xfrm>
            <a:off x="2081" y="1171"/>
            <a:ext cx="12185299" cy="6853755"/>
          </a:xfrm>
          <a:prstGeom prst="rect">
            <a:avLst/>
          </a:prstGeom>
        </p:spPr>
      </p:pic>
      <p:sp>
        <p:nvSpPr>
          <p:cNvPr id="12" name="矩形 11"/>
          <p:cNvSpPr/>
          <p:nvPr/>
        </p:nvSpPr>
        <p:spPr>
          <a:xfrm>
            <a:off x="357930" y="345007"/>
            <a:ext cx="11474550" cy="6169572"/>
          </a:xfrm>
          <a:prstGeom prst="rect">
            <a:avLst/>
          </a:prstGeom>
          <a:noFill/>
          <a:ln>
            <a:solidFill>
              <a:srgbClr val="68B9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rot="5400000">
            <a:off x="935149" y="2269307"/>
            <a:ext cx="2713140" cy="1257856"/>
            <a:chOff x="3238500" y="3079008"/>
            <a:chExt cx="5729514" cy="865420"/>
          </a:xfrm>
        </p:grpSpPr>
        <p:sp>
          <p:nvSpPr>
            <p:cNvPr id="14" name="文本框 283"/>
            <p:cNvSpPr txBox="1"/>
            <p:nvPr/>
          </p:nvSpPr>
          <p:spPr>
            <a:xfrm rot="16200000">
              <a:off x="5794135" y="1076135"/>
              <a:ext cx="634828" cy="4871747"/>
            </a:xfrm>
            <a:prstGeom prst="rect">
              <a:avLst/>
            </a:prstGeom>
            <a:noFill/>
          </p:spPr>
          <p:txBody>
            <a:bodyPr vert="horz" wrap="square" rtlCol="0" anchor="ctr" anchorCtr="0">
              <a:spAutoFit/>
            </a:bodyPr>
            <a:lstStyle/>
            <a:p>
              <a:pPr algn="ctr"/>
              <a:r>
                <a:rPr lang="zh-CN" altLang="en-US" sz="4800" spc="600" dirty="0">
                  <a:solidFill>
                    <a:srgbClr val="68B9A8"/>
                  </a:solidFill>
                  <a:latin typeface="华文新魏" panose="02010800040101010101" pitchFamily="2" charset="-122"/>
                  <a:ea typeface="华文新魏" panose="02010800040101010101" pitchFamily="2" charset="-122"/>
                </a:rPr>
                <a:t>项目二</a:t>
              </a:r>
              <a:endParaRPr lang="zh-CN" altLang="en-US" sz="4800" spc="600" dirty="0">
                <a:solidFill>
                  <a:srgbClr val="68B9A8"/>
                </a:solidFill>
                <a:latin typeface="华文新魏" panose="02010800040101010101" pitchFamily="2" charset="-122"/>
                <a:ea typeface="华文新魏" panose="02010800040101010101" pitchFamily="2" charset="-122"/>
              </a:endParaRPr>
            </a:p>
          </p:txBody>
        </p:sp>
        <p:grpSp>
          <p:nvGrpSpPr>
            <p:cNvPr id="15" name="组合 14"/>
            <p:cNvGrpSpPr/>
            <p:nvPr/>
          </p:nvGrpSpPr>
          <p:grpSpPr>
            <a:xfrm>
              <a:off x="3238500" y="3079008"/>
              <a:ext cx="5729514" cy="865420"/>
              <a:chOff x="3200400" y="3079008"/>
              <a:chExt cx="5729514" cy="865420"/>
            </a:xfrm>
          </p:grpSpPr>
          <p:cxnSp>
            <p:nvCxnSpPr>
              <p:cNvPr id="16" name="直接连接符 15"/>
              <p:cNvCxnSpPr/>
              <p:nvPr/>
            </p:nvCxnSpPr>
            <p:spPr>
              <a:xfrm>
                <a:off x="3214914" y="3079008"/>
                <a:ext cx="5715000" cy="0"/>
              </a:xfrm>
              <a:prstGeom prst="line">
                <a:avLst/>
              </a:prstGeom>
              <a:ln>
                <a:solidFill>
                  <a:srgbClr val="68B9A8"/>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200400" y="3944428"/>
                <a:ext cx="5715000" cy="0"/>
              </a:xfrm>
              <a:prstGeom prst="line">
                <a:avLst/>
              </a:prstGeom>
              <a:ln>
                <a:solidFill>
                  <a:srgbClr val="68B9A8"/>
                </a:solidFill>
              </a:ln>
            </p:spPr>
            <p:style>
              <a:lnRef idx="1">
                <a:schemeClr val="accent1"/>
              </a:lnRef>
              <a:fillRef idx="0">
                <a:schemeClr val="accent1"/>
              </a:fillRef>
              <a:effectRef idx="0">
                <a:schemeClr val="accent1"/>
              </a:effectRef>
              <a:fontRef idx="minor">
                <a:schemeClr val="tx1"/>
              </a:fontRef>
            </p:style>
          </p:cxnSp>
        </p:grpSp>
      </p:grpSp>
      <p:sp>
        <p:nvSpPr>
          <p:cNvPr id="22" name="标题 1"/>
          <p:cNvSpPr txBox="1"/>
          <p:nvPr/>
        </p:nvSpPr>
        <p:spPr>
          <a:xfrm>
            <a:off x="3088175" y="1888907"/>
            <a:ext cx="6835382" cy="1043228"/>
          </a:xfrm>
          <a:prstGeom prst="rect">
            <a:avLst/>
          </a:prstGeom>
        </p:spPr>
        <p:txBody>
          <a:bodyPr rtlCol="0"/>
          <a:lstStyle>
            <a:lvl1pPr algn="ctr" defTabSz="1218565" rtl="0" eaLnBrk="1" latinLnBrk="0" hangingPunct="1">
              <a:spcBef>
                <a:spcPct val="0"/>
              </a:spcBef>
              <a:buNone/>
              <a:defRPr sz="5900" kern="1200">
                <a:solidFill>
                  <a:schemeClr val="tx1"/>
                </a:solidFill>
                <a:latin typeface="+mj-lt"/>
                <a:ea typeface="+mj-ea"/>
                <a:cs typeface="+mj-cs"/>
              </a:defRPr>
            </a:lvl1pPr>
          </a:lstStyle>
          <a:p>
            <a:pPr>
              <a:defRPr/>
            </a:pPr>
            <a:r>
              <a:rPr lang="zh-CN" altLang="en-US" sz="4200" dirty="0">
                <a:solidFill>
                  <a:srgbClr val="68B9A8"/>
                </a:solidFill>
                <a:latin typeface="华文新魏" panose="02010800040101010101" pitchFamily="2" charset="-122"/>
                <a:ea typeface="华文新魏" panose="02010800040101010101" pitchFamily="2" charset="-122"/>
              </a:rPr>
              <a:t>绘本的艺术特征、种类、形式和主题</a:t>
            </a:r>
            <a:endParaRPr lang="zh-CN" altLang="en-US" sz="4200" dirty="0">
              <a:solidFill>
                <a:srgbClr val="68B9A8"/>
              </a:solidFill>
              <a:latin typeface="华文新魏" panose="02010800040101010101" pitchFamily="2" charset="-122"/>
              <a:ea typeface="华文新魏" panose="02010800040101010101" pitchFamily="2" charset="-122"/>
            </a:endParaRPr>
          </a:p>
        </p:txBody>
      </p:sp>
      <p:sp>
        <p:nvSpPr>
          <p:cNvPr id="23" name="副标题 2"/>
          <p:cNvSpPr txBox="1"/>
          <p:nvPr/>
        </p:nvSpPr>
        <p:spPr>
          <a:xfrm>
            <a:off x="3449793" y="3204364"/>
            <a:ext cx="6115952" cy="451175"/>
          </a:xfrm>
          <a:prstGeom prst="rect">
            <a:avLst/>
          </a:prstGeom>
        </p:spPr>
        <p:txBody>
          <a:bodyPr rtlCol="0"/>
          <a:lst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indent="0" algn="ctr">
              <a:buNone/>
              <a:defRPr/>
            </a:pPr>
            <a:r>
              <a:rPr lang="zh-CN" altLang="en-US" sz="1400" spc="300" dirty="0">
                <a:solidFill>
                  <a:schemeClr val="bg1">
                    <a:lumMod val="50000"/>
                  </a:schemeClr>
                </a:solidFill>
                <a:latin typeface="华文新魏" panose="02010800040101010101" pitchFamily="2" charset="-122"/>
                <a:ea typeface="华文新魏" panose="02010800040101010101" pitchFamily="2" charset="-122"/>
              </a:rPr>
              <a:t>艺术特征</a:t>
            </a:r>
            <a:r>
              <a:rPr lang="en-US" altLang="zh-CN" sz="1400" spc="300" dirty="0">
                <a:solidFill>
                  <a:schemeClr val="bg1">
                    <a:lumMod val="50000"/>
                  </a:schemeClr>
                </a:solidFill>
                <a:latin typeface="华文新魏" panose="02010800040101010101" pitchFamily="2" charset="-122"/>
                <a:ea typeface="华文新魏" panose="02010800040101010101" pitchFamily="2" charset="-122"/>
              </a:rPr>
              <a:t>|</a:t>
            </a:r>
            <a:r>
              <a:rPr lang="zh-CN" altLang="en-US" sz="1400" spc="300" dirty="0">
                <a:solidFill>
                  <a:schemeClr val="bg1">
                    <a:lumMod val="50000"/>
                  </a:schemeClr>
                </a:solidFill>
                <a:latin typeface="华文新魏" panose="02010800040101010101" pitchFamily="2" charset="-122"/>
                <a:ea typeface="华文新魏" panose="02010800040101010101" pitchFamily="2" charset="-122"/>
              </a:rPr>
              <a:t>种类</a:t>
            </a:r>
            <a:r>
              <a:rPr lang="en-US" altLang="zh-CN" sz="1400" spc="300" dirty="0">
                <a:solidFill>
                  <a:schemeClr val="bg1">
                    <a:lumMod val="50000"/>
                  </a:schemeClr>
                </a:solidFill>
                <a:latin typeface="华文新魏" panose="02010800040101010101" pitchFamily="2" charset="-122"/>
                <a:ea typeface="华文新魏" panose="02010800040101010101" pitchFamily="2" charset="-122"/>
              </a:rPr>
              <a:t>|</a:t>
            </a:r>
            <a:r>
              <a:rPr lang="zh-CN" altLang="en-US" sz="1400" spc="300" dirty="0">
                <a:solidFill>
                  <a:schemeClr val="bg1">
                    <a:lumMod val="50000"/>
                  </a:schemeClr>
                </a:solidFill>
                <a:latin typeface="华文新魏" panose="02010800040101010101" pitchFamily="2" charset="-122"/>
                <a:ea typeface="华文新魏" panose="02010800040101010101" pitchFamily="2" charset="-122"/>
              </a:rPr>
              <a:t>形式</a:t>
            </a:r>
            <a:r>
              <a:rPr lang="en-US" altLang="zh-CN" sz="1400" spc="300" dirty="0">
                <a:solidFill>
                  <a:schemeClr val="bg1">
                    <a:lumMod val="50000"/>
                  </a:schemeClr>
                </a:solidFill>
                <a:latin typeface="华文新魏" panose="02010800040101010101" pitchFamily="2" charset="-122"/>
                <a:ea typeface="华文新魏" panose="02010800040101010101" pitchFamily="2" charset="-122"/>
                <a:sym typeface="+mn-ea"/>
              </a:rPr>
              <a:t>|</a:t>
            </a:r>
            <a:r>
              <a:rPr lang="zh-CN" altLang="en-US" sz="1400" spc="300" dirty="0">
                <a:solidFill>
                  <a:schemeClr val="bg1">
                    <a:lumMod val="50000"/>
                  </a:schemeClr>
                </a:solidFill>
                <a:latin typeface="华文新魏" panose="02010800040101010101" pitchFamily="2" charset="-122"/>
                <a:ea typeface="华文新魏" panose="02010800040101010101" pitchFamily="2" charset="-122"/>
                <a:sym typeface="+mn-ea"/>
              </a:rPr>
              <a:t>主题</a:t>
            </a:r>
            <a:endParaRPr lang="zh-CN" altLang="en-US" sz="1400" spc="300" dirty="0">
              <a:solidFill>
                <a:schemeClr val="bg1">
                  <a:lumMod val="50000"/>
                </a:schemeClr>
              </a:solidFill>
              <a:latin typeface="华文新魏" panose="02010800040101010101" pitchFamily="2" charset="-122"/>
              <a:ea typeface="华文新魏" panose="02010800040101010101" pitchFamily="2" charset="-122"/>
              <a:sym typeface="+mn-ea"/>
            </a:endParaRPr>
          </a:p>
        </p:txBody>
      </p:sp>
      <p:cxnSp>
        <p:nvCxnSpPr>
          <p:cNvPr id="24" name="直接连接符 23"/>
          <p:cNvCxnSpPr/>
          <p:nvPr/>
        </p:nvCxnSpPr>
        <p:spPr>
          <a:xfrm>
            <a:off x="3449835" y="3104394"/>
            <a:ext cx="6115867" cy="0"/>
          </a:xfrm>
          <a:prstGeom prst="line">
            <a:avLst/>
          </a:prstGeom>
          <a:ln w="3175">
            <a:solidFill>
              <a:srgbClr val="68B9A8"/>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1000" fill="hold"/>
                                        <p:tgtEl>
                                          <p:spTgt spid="13"/>
                                        </p:tgtEl>
                                        <p:attrNameLst>
                                          <p:attrName>ppt_x</p:attrName>
                                        </p:attrNameLst>
                                      </p:cBhvr>
                                      <p:tavLst>
                                        <p:tav tm="0">
                                          <p:val>
                                            <p:strVal val="#ppt_x"/>
                                          </p:val>
                                        </p:tav>
                                        <p:tav tm="100000">
                                          <p:val>
                                            <p:strVal val="#ppt_x"/>
                                          </p:val>
                                        </p:tav>
                                      </p:tavLst>
                                    </p:anim>
                                    <p:anim calcmode="lin" valueType="num">
                                      <p:cBhvr additive="base">
                                        <p:cTn id="14" dur="1000" fill="hold"/>
                                        <p:tgtEl>
                                          <p:spTgt spid="13"/>
                                        </p:tgtEl>
                                        <p:attrNameLst>
                                          <p:attrName>ppt_y</p:attrName>
                                        </p:attrNameLst>
                                      </p:cBhvr>
                                      <p:tavLst>
                                        <p:tav tm="0">
                                          <p:val>
                                            <p:strVal val="0-#ppt_h/2"/>
                                          </p:val>
                                        </p:tav>
                                        <p:tav tm="100000">
                                          <p:val>
                                            <p:strVal val="#ppt_y"/>
                                          </p:val>
                                        </p:tav>
                                      </p:tavLst>
                                    </p:anim>
                                  </p:childTnLst>
                                </p:cTn>
                              </p:par>
                            </p:childTnLst>
                          </p:cTn>
                        </p:par>
                        <p:par>
                          <p:cTn id="15" fill="hold">
                            <p:stCondLst>
                              <p:cond delay="2000"/>
                            </p:stCondLst>
                            <p:childTnLst>
                              <p:par>
                                <p:cTn id="16" presetID="42"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strVal val="#ppt_x"/>
                                          </p:val>
                                        </p:tav>
                                        <p:tav tm="100000">
                                          <p:val>
                                            <p:strVal val="#ppt_x"/>
                                          </p:val>
                                        </p:tav>
                                      </p:tavLst>
                                    </p:anim>
                                    <p:anim calcmode="lin" valueType="num">
                                      <p:cBhvr>
                                        <p:cTn id="20" dur="500" fill="hold"/>
                                        <p:tgtEl>
                                          <p:spTgt spid="22"/>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anim calcmode="lin" valueType="num">
                                      <p:cBhvr>
                                        <p:cTn id="25" dur="500" fill="hold"/>
                                        <p:tgtEl>
                                          <p:spTgt spid="24"/>
                                        </p:tgtEl>
                                        <p:attrNameLst>
                                          <p:attrName>ppt_x</p:attrName>
                                        </p:attrNameLst>
                                      </p:cBhvr>
                                      <p:tavLst>
                                        <p:tav tm="0">
                                          <p:val>
                                            <p:strVal val="#ppt_x"/>
                                          </p:val>
                                        </p:tav>
                                        <p:tav tm="100000">
                                          <p:val>
                                            <p:strVal val="#ppt_x"/>
                                          </p:val>
                                        </p:tav>
                                      </p:tavLst>
                                    </p:anim>
                                    <p:anim calcmode="lin" valueType="num">
                                      <p:cBhvr>
                                        <p:cTn id="26" dur="50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anim calcmode="lin" valueType="num">
                                      <p:cBhvr>
                                        <p:cTn id="31" dur="500" fill="hold"/>
                                        <p:tgtEl>
                                          <p:spTgt spid="23"/>
                                        </p:tgtEl>
                                        <p:attrNameLst>
                                          <p:attrName>ppt_x</p:attrName>
                                        </p:attrNameLst>
                                      </p:cBhvr>
                                      <p:tavLst>
                                        <p:tav tm="0">
                                          <p:val>
                                            <p:strVal val="#ppt_x"/>
                                          </p:val>
                                        </p:tav>
                                        <p:tav tm="100000">
                                          <p:val>
                                            <p:strVal val="#ppt_x"/>
                                          </p:val>
                                        </p:tav>
                                      </p:tavLst>
                                    </p:anim>
                                    <p:anim calcmode="lin" valueType="num">
                                      <p:cBhvr>
                                        <p:cTn id="32"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2"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69318" y="478528"/>
            <a:ext cx="2011680" cy="506730"/>
          </a:xfrm>
          <a:prstGeom prst="rect">
            <a:avLst/>
          </a:prstGeom>
          <a:noFill/>
        </p:spPr>
        <p:txBody>
          <a:bodyPr wrap="none" rtlCol="0" anchor="t">
            <a:spAutoFit/>
          </a:bodyPr>
          <a:p>
            <a:pPr indent="0" fontAlgn="base">
              <a:lnSpc>
                <a:spcPct val="150000"/>
              </a:lnSpc>
              <a:spcAft>
                <a:spcPts val="1200"/>
              </a:spcAft>
              <a:buNone/>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无字绘本如何叙事</a:t>
            </a:r>
            <a:endParaRPr lang="zh-CN" altLang="en-US"/>
          </a:p>
        </p:txBody>
      </p:sp>
      <p:pic>
        <p:nvPicPr>
          <p:cNvPr id="3" name="图片 2" descr="32313534383335343b32313534383335323bcecabac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49812" y="390928"/>
            <a:ext cx="914088" cy="914088"/>
          </a:xfrm>
          <a:prstGeom prst="rect">
            <a:avLst/>
          </a:prstGeom>
        </p:spPr>
      </p:pic>
      <p:sp>
        <p:nvSpPr>
          <p:cNvPr id="101" name="文本框 100"/>
          <p:cNvSpPr txBox="1"/>
          <p:nvPr/>
        </p:nvSpPr>
        <p:spPr>
          <a:xfrm>
            <a:off x="1863900" y="1395155"/>
            <a:ext cx="7680243" cy="829945"/>
          </a:xfrm>
          <a:prstGeom prst="rect">
            <a:avLst/>
          </a:prstGeom>
          <a:noFill/>
          <a:ln w="9525">
            <a:noFill/>
          </a:ln>
        </p:spPr>
        <p:txBody>
          <a:bodyPr wrap="square">
            <a:spAutoFit/>
          </a:bodyPr>
          <a:p>
            <a:pPr indent="0">
              <a:lnSpc>
                <a:spcPct val="150000"/>
              </a:lnSpc>
            </a:pPr>
            <a:r>
              <a:rPr lang="zh-CN" sz="1600" b="0">
                <a:latin typeface="微软雅黑" panose="020B0503020204020204" pitchFamily="34" charset="-122"/>
                <a:ea typeface="微软雅黑" panose="020B0503020204020204" pitchFamily="34" charset="-122"/>
              </a:rPr>
              <a:t>在无字绘本中由于缺少叙事性文字的连接，就需要作者以特殊的视觉叙事方式代替文学叙事，将一幅一幅独立的图画连接起来，形成完整的故事结构。</a:t>
            </a:r>
            <a:endParaRPr lang="zh-CN" altLang="en-US" sz="1600">
              <a:latin typeface="微软雅黑" panose="020B0503020204020204" pitchFamily="34" charset="-122"/>
              <a:ea typeface="微软雅黑" panose="020B0503020204020204" pitchFamily="34" charset="-122"/>
            </a:endParaRPr>
          </a:p>
        </p:txBody>
      </p:sp>
      <p:graphicFrame>
        <p:nvGraphicFramePr>
          <p:cNvPr id="4" name="表格 3"/>
          <p:cNvGraphicFramePr/>
          <p:nvPr>
            <p:custDataLst>
              <p:tags r:id="rId3"/>
            </p:custDataLst>
          </p:nvPr>
        </p:nvGraphicFramePr>
        <p:xfrm>
          <a:off x="815238" y="2634886"/>
          <a:ext cx="10770870" cy="3356610"/>
        </p:xfrm>
        <a:graphic>
          <a:graphicData uri="http://schemas.openxmlformats.org/drawingml/2006/table">
            <a:tbl>
              <a:tblPr firstRow="1" bandRow="1">
                <a:tableStyleId>{5C22544A-7EE6-4342-B048-85BDC9FD1C3A}</a:tableStyleId>
              </a:tblPr>
              <a:tblGrid>
                <a:gridCol w="3590290"/>
                <a:gridCol w="3590290"/>
                <a:gridCol w="3590290"/>
              </a:tblGrid>
              <a:tr h="643890">
                <a:tc>
                  <a:txBody>
                    <a:bodyPr/>
                    <a:p>
                      <a:pPr algn="ctr">
                        <a:buNone/>
                      </a:pPr>
                      <a:r>
                        <a:rPr lang="zh-CN" altLang="en-US" sz="1600">
                          <a:latin typeface="微软雅黑" panose="020B0503020204020204" pitchFamily="34" charset="-122"/>
                          <a:ea typeface="微软雅黑" panose="020B0503020204020204" pitchFamily="34" charset="-122"/>
                        </a:rPr>
                        <a:t>分割小图</a:t>
                      </a:r>
                      <a:endParaRPr lang="zh-CN" altLang="en-US" sz="1600">
                        <a:latin typeface="微软雅黑" panose="020B0503020204020204" pitchFamily="34" charset="-122"/>
                        <a:ea typeface="微软雅黑" panose="020B0503020204020204" pitchFamily="34" charset="-122"/>
                      </a:endParaRPr>
                    </a:p>
                  </a:txBody>
                  <a:tcPr marL="91408" marR="91408" marT="45703" marB="45703" anchor="ctr" anchorCtr="0"/>
                </a:tc>
                <a:tc>
                  <a:txBody>
                    <a:bodyPr/>
                    <a:p>
                      <a:pPr algn="ctr">
                        <a:buNone/>
                      </a:pPr>
                      <a:r>
                        <a:rPr lang="zh-CN" altLang="en-US" sz="1600">
                          <a:latin typeface="微软雅黑" panose="020B0503020204020204" pitchFamily="34" charset="-122"/>
                          <a:ea typeface="微软雅黑" panose="020B0503020204020204" pitchFamily="34" charset="-122"/>
                        </a:rPr>
                        <a:t>序列成像</a:t>
                      </a:r>
                      <a:endParaRPr lang="zh-CN" altLang="en-US" sz="1600">
                        <a:latin typeface="微软雅黑" panose="020B0503020204020204" pitchFamily="34" charset="-122"/>
                        <a:ea typeface="微软雅黑" panose="020B0503020204020204" pitchFamily="34" charset="-122"/>
                      </a:endParaRPr>
                    </a:p>
                  </a:txBody>
                  <a:tcPr marL="91408" marR="91408" marT="45703" marB="45703" anchor="ctr" anchorCtr="0"/>
                </a:tc>
                <a:tc>
                  <a:txBody>
                    <a:bodyPr/>
                    <a:p>
                      <a:pPr algn="ctr">
                        <a:buNone/>
                      </a:pPr>
                      <a:r>
                        <a:rPr lang="zh-CN" altLang="en-US" sz="1600">
                          <a:latin typeface="微软雅黑" panose="020B0503020204020204" pitchFamily="34" charset="-122"/>
                          <a:ea typeface="微软雅黑" panose="020B0503020204020204" pitchFamily="34" charset="-122"/>
                        </a:rPr>
                        <a:t>更换景别</a:t>
                      </a:r>
                      <a:endParaRPr lang="zh-CN" altLang="en-US" sz="1600">
                        <a:latin typeface="微软雅黑" panose="020B0503020204020204" pitchFamily="34" charset="-122"/>
                        <a:ea typeface="微软雅黑" panose="020B0503020204020204" pitchFamily="34" charset="-122"/>
                      </a:endParaRPr>
                    </a:p>
                  </a:txBody>
                  <a:tcPr marL="91408" marR="91408" marT="45703" marB="45703" anchor="ctr" anchorCtr="0"/>
                </a:tc>
              </a:tr>
              <a:tr h="2712720">
                <a:tc>
                  <a:txBody>
                    <a:bodyPr/>
                    <a:p>
                      <a:pPr>
                        <a:buNone/>
                      </a:pPr>
                      <a:endParaRPr lang="zh-CN" altLang="en-US" sz="1800"/>
                    </a:p>
                  </a:txBody>
                  <a:tcPr marL="91408" marR="91408" marT="45703" marB="45703"/>
                </a:tc>
                <a:tc>
                  <a:txBody>
                    <a:bodyPr/>
                    <a:p>
                      <a:pPr>
                        <a:buNone/>
                      </a:pPr>
                      <a:endParaRPr lang="zh-CN" altLang="en-US" sz="1800"/>
                    </a:p>
                  </a:txBody>
                  <a:tcPr marL="91408" marR="91408" marT="45703" marB="45703"/>
                </a:tc>
                <a:tc>
                  <a:txBody>
                    <a:bodyPr/>
                    <a:p>
                      <a:pPr>
                        <a:buNone/>
                      </a:pPr>
                      <a:endParaRPr lang="zh-CN" altLang="en-US" sz="1800"/>
                    </a:p>
                  </a:txBody>
                  <a:tcPr marL="91408" marR="91408" marT="45703" marB="45703"/>
                </a:tc>
              </a:tr>
            </a:tbl>
          </a:graphicData>
        </a:graphic>
      </p:graphicFrame>
      <p:pic>
        <p:nvPicPr>
          <p:cNvPr id="12290" name="Picture 2" descr="新建文件夹 (3)00005"/>
          <p:cNvPicPr>
            <a:picLocks noGrp="1" noChangeAspect="1"/>
          </p:cNvPicPr>
          <p:nvPr/>
        </p:nvPicPr>
        <p:blipFill>
          <a:blip r:embed="rId4"/>
          <a:srcRect l="11111" t="5556" r="6482" b="6667"/>
          <a:stretch>
            <a:fillRect/>
          </a:stretch>
        </p:blipFill>
        <p:spPr>
          <a:xfrm>
            <a:off x="1218326" y="3531835"/>
            <a:ext cx="2868586" cy="2152550"/>
          </a:xfrm>
          <a:prstGeom prst="rect">
            <a:avLst/>
          </a:prstGeom>
          <a:noFill/>
          <a:ln w="9525">
            <a:noFill/>
          </a:ln>
        </p:spPr>
      </p:pic>
      <p:pic>
        <p:nvPicPr>
          <p:cNvPr id="254" name="图片 254" descr="360截图20201005002052961"/>
          <p:cNvPicPr>
            <a:picLocks noChangeAspect="1"/>
          </p:cNvPicPr>
          <p:nvPr/>
        </p:nvPicPr>
        <p:blipFill>
          <a:blip r:embed="rId5"/>
          <a:stretch>
            <a:fillRect/>
          </a:stretch>
        </p:blipFill>
        <p:spPr>
          <a:xfrm>
            <a:off x="4806120" y="4033314"/>
            <a:ext cx="2981577" cy="1149592"/>
          </a:xfrm>
          <a:prstGeom prst="rect">
            <a:avLst/>
          </a:prstGeom>
        </p:spPr>
      </p:pic>
      <p:pic>
        <p:nvPicPr>
          <p:cNvPr id="9" name="图片 9" descr="1111"/>
          <p:cNvPicPr>
            <a:picLocks noChangeAspect="1"/>
          </p:cNvPicPr>
          <p:nvPr/>
        </p:nvPicPr>
        <p:blipFill>
          <a:blip r:embed="rId6"/>
          <a:stretch>
            <a:fillRect/>
          </a:stretch>
        </p:blipFill>
        <p:spPr>
          <a:xfrm>
            <a:off x="9790438" y="3527392"/>
            <a:ext cx="1588228" cy="1572358"/>
          </a:xfrm>
          <a:prstGeom prst="rect">
            <a:avLst/>
          </a:prstGeom>
        </p:spPr>
      </p:pic>
      <p:pic>
        <p:nvPicPr>
          <p:cNvPr id="267" name="Picture 2" descr="新建文件夹 (3)00008"/>
          <p:cNvPicPr>
            <a:picLocks noGrp="1" noChangeAspect="1"/>
          </p:cNvPicPr>
          <p:nvPr/>
        </p:nvPicPr>
        <p:blipFill>
          <a:blip r:embed="rId7"/>
          <a:srcRect l="7391" t="6511" r="9825" b="6239"/>
          <a:stretch>
            <a:fillRect/>
          </a:stretch>
        </p:blipFill>
        <p:spPr>
          <a:xfrm>
            <a:off x="8111436" y="3531835"/>
            <a:ext cx="1680906" cy="1543793"/>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2786" y="1480216"/>
            <a:ext cx="9741384" cy="546549"/>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二、以叙事性强弱分</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grpSp>
        <p:nvGrpSpPr>
          <p:cNvPr id="2" name="组合 1"/>
          <p:cNvGrpSpPr/>
          <p:nvPr/>
        </p:nvGrpSpPr>
        <p:grpSpPr>
          <a:xfrm>
            <a:off x="954144" y="266255"/>
            <a:ext cx="11228248" cy="519997"/>
            <a:chOff x="952388" y="551105"/>
            <a:chExt cx="11232083" cy="520174"/>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05"/>
              <a:ext cx="1404010" cy="492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任务二</a:t>
              </a:r>
              <a:r>
                <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 </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45"/>
              <a:ext cx="8529320" cy="30744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rPr>
                <a:t>绘本的种类</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13" name="组合 12"/>
          <p:cNvGrpSpPr/>
          <p:nvPr/>
        </p:nvGrpSpPr>
        <p:grpSpPr>
          <a:xfrm>
            <a:off x="1715361" y="2166416"/>
            <a:ext cx="9177061" cy="1418105"/>
            <a:chOff x="2556" y="3148"/>
            <a:chExt cx="14457" cy="2234"/>
          </a:xfrm>
        </p:grpSpPr>
        <p:sp>
          <p:nvSpPr>
            <p:cNvPr id="7" name="品 15"/>
            <p:cNvSpPr txBox="1"/>
            <p:nvPr>
              <p:custDataLst>
                <p:tags r:id="rId3"/>
              </p:custDataLst>
            </p:nvPr>
          </p:nvSpPr>
          <p:spPr>
            <a:xfrm>
              <a:off x="2556" y="3148"/>
              <a:ext cx="14457" cy="798"/>
            </a:xfrm>
            <a:prstGeom prst="rect">
              <a:avLst/>
            </a:prstGeom>
            <a:noFill/>
          </p:spPr>
          <p:txBody>
            <a:bodyPr wrap="square" rtlCol="0" anchor="ctr" anchorCtr="0">
              <a:spAutoFit/>
            </a:bodyPr>
            <a:p>
              <a:pPr lvl="0" indent="0" fontAlgn="base">
                <a:lnSpc>
                  <a:spcPct val="150000"/>
                </a:lnSpc>
                <a:spcAft>
                  <a:spcPts val="1200"/>
                </a:spcAft>
                <a:buNone/>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（一）故事类绘本</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品 15"/>
            <p:cNvSpPr txBox="1"/>
            <p:nvPr>
              <p:custDataLst>
                <p:tags r:id="rId4"/>
              </p:custDataLst>
            </p:nvPr>
          </p:nvSpPr>
          <p:spPr>
            <a:xfrm>
              <a:off x="2556" y="4075"/>
              <a:ext cx="13475" cy="1307"/>
            </a:xfrm>
            <a:prstGeom prst="rect">
              <a:avLst/>
            </a:prstGeom>
            <a:noFill/>
          </p:spPr>
          <p:txBody>
            <a:bodyPr wrap="square" rtlCol="0">
              <a:spAutoFit/>
            </a:bodyPr>
            <a:p>
              <a:pPr marL="1905" lvl="0" indent="457200" fontAlgn="base">
                <a:lnSpc>
                  <a:spcPct val="150000"/>
                </a:lnSpc>
                <a:spcBef>
                  <a:spcPts val="0"/>
                </a:spcBef>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故事类绘本是由一个故事贯穿始终的绘本，其图、文要共同讲述一个完整的故事。故事类绘本是绘本创作的主流，因其内容生动有趣契合儿童的认知特点，受到广大儿童的喜爱。</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17" presetClass="entr" presetSubtype="8" fill="hold" nodeType="afterEffect">
                                  <p:stCondLst>
                                    <p:cond delay="0"/>
                                  </p:stCondLst>
                                  <p:childTnLst>
                                    <p:set>
                                      <p:cBhvr additive="base">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fmla="">
                                          <p:val>
                                            <p:strVal val="#ppt_x-#ppt_w/2"/>
                                          </p:val>
                                        </p:tav>
                                        <p:tav tm="100000" fmla="">
                                          <p:val>
                                            <p:strVal val="#ppt_x"/>
                                          </p:val>
                                        </p:tav>
                                      </p:tavLst>
                                    </p:anim>
                                    <p:anim calcmode="lin" valueType="num">
                                      <p:cBhvr additive="base">
                                        <p:cTn id="16" dur="1000" fill="hold"/>
                                        <p:tgtEl>
                                          <p:spTgt spid="13"/>
                                        </p:tgtEl>
                                        <p:attrNameLst>
                                          <p:attrName>ppt_y</p:attrName>
                                        </p:attrNameLst>
                                      </p:cBhvr>
                                      <p:tavLst>
                                        <p:tav tm="0" fmla="">
                                          <p:val>
                                            <p:strVal val="#ppt_y"/>
                                          </p:val>
                                        </p:tav>
                                        <p:tav tm="100000" fmla="">
                                          <p:val>
                                            <p:strVal val="#ppt_y"/>
                                          </p:val>
                                        </p:tav>
                                      </p:tavLst>
                                    </p:anim>
                                    <p:anim calcmode="lin" valueType="num">
                                      <p:cBhvr additive="base">
                                        <p:cTn id="17" dur="1000" fill="hold"/>
                                        <p:tgtEl>
                                          <p:spTgt spid="13"/>
                                        </p:tgtEl>
                                        <p:attrNameLst>
                                          <p:attrName>ppt_w</p:attrName>
                                        </p:attrNameLst>
                                      </p:cBhvr>
                                      <p:tavLst>
                                        <p:tav tm="0" fmla="">
                                          <p:val>
                                            <p:fltVal val="0.000000"/>
                                          </p:val>
                                        </p:tav>
                                        <p:tav tm="100000" fmla="">
                                          <p:val>
                                            <p:strVal val="#ppt_w"/>
                                          </p:val>
                                        </p:tav>
                                      </p:tavLst>
                                    </p:anim>
                                    <p:anim calcmode="lin" valueType="num">
                                      <p:cBhvr additive="base">
                                        <p:cTn id="18" dur="1000" fill="hold"/>
                                        <p:tgtEl>
                                          <p:spTgt spid="13"/>
                                        </p:tgtEl>
                                        <p:attrNameLst>
                                          <p:attrName>ppt_h</p:attrName>
                                        </p:attrNameLst>
                                      </p:cBhvr>
                                      <p:tavLst>
                                        <p:tav tm="0" fmla="">
                                          <p:val>
                                            <p:strVal val="#ppt_h"/>
                                          </p:val>
                                        </p:tav>
                                        <p:tav tm="100000" fmla="">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408760" y="823215"/>
            <a:ext cx="9177061" cy="1787550"/>
            <a:chOff x="2556" y="3148"/>
            <a:chExt cx="14457" cy="2816"/>
          </a:xfrm>
        </p:grpSpPr>
        <p:sp>
          <p:nvSpPr>
            <p:cNvPr id="7" name="品 15"/>
            <p:cNvSpPr txBox="1"/>
            <p:nvPr>
              <p:custDataLst>
                <p:tags r:id="rId1"/>
              </p:custDataLst>
            </p:nvPr>
          </p:nvSpPr>
          <p:spPr>
            <a:xfrm>
              <a:off x="2556" y="3148"/>
              <a:ext cx="14457" cy="798"/>
            </a:xfrm>
            <a:prstGeom prst="rect">
              <a:avLst/>
            </a:prstGeom>
            <a:noFill/>
          </p:spPr>
          <p:txBody>
            <a:bodyPr wrap="square" rtlCol="0" anchor="ctr" anchorCtr="0">
              <a:spAutoFit/>
            </a:bodyPr>
            <a:p>
              <a:pPr lvl="0" indent="0" fontAlgn="base">
                <a:lnSpc>
                  <a:spcPct val="150000"/>
                </a:lnSpc>
                <a:spcAft>
                  <a:spcPts val="1200"/>
                </a:spcAft>
                <a:buNone/>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（二）散文类绘本</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品 15"/>
            <p:cNvSpPr txBox="1"/>
            <p:nvPr>
              <p:custDataLst>
                <p:tags r:id="rId2"/>
              </p:custDataLst>
            </p:nvPr>
          </p:nvSpPr>
          <p:spPr>
            <a:xfrm>
              <a:off x="2556" y="4075"/>
              <a:ext cx="13475" cy="1889"/>
            </a:xfrm>
            <a:prstGeom prst="rect">
              <a:avLst/>
            </a:prstGeom>
            <a:noFill/>
          </p:spPr>
          <p:txBody>
            <a:bodyPr wrap="square" rtlCol="0">
              <a:spAutoFit/>
            </a:bodyPr>
            <a:p>
              <a:pPr marL="1905" lvl="0" indent="457200" fontAlgn="base">
                <a:lnSpc>
                  <a:spcPct val="150000"/>
                </a:lnSpc>
                <a:spcBef>
                  <a:spcPts val="0"/>
                </a:spcBef>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这类绘本没有集中统一的故事情节，内容多是围绕某一中心的散文式的罗列。散文类绘本写作手法多样、语言带有浓郁的抒情意味，虽然在故事性上比不上故事类绘本，但是往往能够以真挚的感情、优美的意境获得读者的喜爱。例如《我爸爸》</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grpSp>
        <p:nvGrpSpPr>
          <p:cNvPr id="21" name="组合 21"/>
          <p:cNvGrpSpPr/>
          <p:nvPr/>
        </p:nvGrpSpPr>
        <p:grpSpPr>
          <a:xfrm>
            <a:off x="2991275" y="3012582"/>
            <a:ext cx="5879362" cy="2834307"/>
            <a:chOff x="4073" y="827516"/>
            <a:chExt cx="4213" cy="2733"/>
          </a:xfrm>
        </p:grpSpPr>
        <p:sp>
          <p:nvSpPr>
            <p:cNvPr id="270" name="Rectangle 3" descr="1902558qfa8a"/>
            <p:cNvSpPr>
              <a:spLocks noGrp="1" noChangeAspect="1"/>
            </p:cNvSpPr>
            <p:nvPr/>
          </p:nvSpPr>
          <p:spPr>
            <a:xfrm>
              <a:off x="6170" y="827516"/>
              <a:ext cx="2117" cy="2709"/>
            </a:xfrm>
            <a:prstGeom prst="rect">
              <a:avLst/>
            </a:prstGeom>
            <a:blipFill rotWithShape="1">
              <a:blip r:embed="rId3">
                <a:lum contrast="12000"/>
              </a:blip>
              <a:stretch>
                <a:fillRect/>
              </a:stretch>
            </a:blipFill>
            <a:ln w="9525" cap="flat" cmpd="sng">
              <a:solidFill>
                <a:schemeClr val="tx1"/>
              </a:solidFill>
              <a:prstDash val="solid"/>
              <a:miter/>
              <a:headEnd type="none" w="med" len="med"/>
              <a:tailEnd type="none" w="med" len="med"/>
            </a:ln>
          </p:spPr>
        </p:sp>
        <p:sp>
          <p:nvSpPr>
            <p:cNvPr id="18437" name="Rectangle 3" descr="1a03662qf303"/>
            <p:cNvSpPr>
              <a:spLocks noGrp="1" noChangeAspect="1"/>
            </p:cNvSpPr>
            <p:nvPr/>
          </p:nvSpPr>
          <p:spPr>
            <a:xfrm>
              <a:off x="4073" y="827531"/>
              <a:ext cx="2107" cy="2719"/>
            </a:xfrm>
            <a:prstGeom prst="rect">
              <a:avLst/>
            </a:prstGeom>
            <a:blipFill rotWithShape="1">
              <a:blip r:embed="rId4">
                <a:lum contrast="12000"/>
              </a:blip>
              <a:stretch>
                <a:fillRect/>
              </a:stretch>
            </a:blipFill>
            <a:ln w="9525" cap="flat" cmpd="sng">
              <a:solidFill>
                <a:schemeClr val="tx1"/>
              </a:solidFill>
              <a:prstDash val="solid"/>
              <a:miter/>
              <a:headEnd type="none" w="med" len="med"/>
              <a:tailEnd type="none" w="med" len="med"/>
            </a:ln>
          </p:spPr>
          <p:txBody>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afterEffect">
                                  <p:stCondLst>
                                    <p:cond delay="0"/>
                                  </p:stCondLst>
                                  <p:childTnLst>
                                    <p:set>
                                      <p:cBhvr additive="base">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fmla="">
                                          <p:val>
                                            <p:strVal val="#ppt_x-#ppt_w/2"/>
                                          </p:val>
                                        </p:tav>
                                        <p:tav tm="100000" fmla="">
                                          <p:val>
                                            <p:strVal val="#ppt_x"/>
                                          </p:val>
                                        </p:tav>
                                      </p:tavLst>
                                    </p:anim>
                                    <p:anim calcmode="lin" valueType="num">
                                      <p:cBhvr additive="base">
                                        <p:cTn id="8" dur="1000" fill="hold"/>
                                        <p:tgtEl>
                                          <p:spTgt spid="13"/>
                                        </p:tgtEl>
                                        <p:attrNameLst>
                                          <p:attrName>ppt_y</p:attrName>
                                        </p:attrNameLst>
                                      </p:cBhvr>
                                      <p:tavLst>
                                        <p:tav tm="0" fmla="">
                                          <p:val>
                                            <p:strVal val="#ppt_y"/>
                                          </p:val>
                                        </p:tav>
                                        <p:tav tm="100000" fmla="">
                                          <p:val>
                                            <p:strVal val="#ppt_y"/>
                                          </p:val>
                                        </p:tav>
                                      </p:tavLst>
                                    </p:anim>
                                    <p:anim calcmode="lin" valueType="num">
                                      <p:cBhvr additive="base">
                                        <p:cTn id="9" dur="1000" fill="hold"/>
                                        <p:tgtEl>
                                          <p:spTgt spid="13"/>
                                        </p:tgtEl>
                                        <p:attrNameLst>
                                          <p:attrName>ppt_w</p:attrName>
                                        </p:attrNameLst>
                                      </p:cBhvr>
                                      <p:tavLst>
                                        <p:tav tm="0" fmla="">
                                          <p:val>
                                            <p:fltVal val="0.000000"/>
                                          </p:val>
                                        </p:tav>
                                        <p:tav tm="100000" fmla="">
                                          <p:val>
                                            <p:strVal val="#ppt_w"/>
                                          </p:val>
                                        </p:tav>
                                      </p:tavLst>
                                    </p:anim>
                                    <p:anim calcmode="lin" valueType="num">
                                      <p:cBhvr additive="base">
                                        <p:cTn id="10" dur="1000" fill="hold"/>
                                        <p:tgtEl>
                                          <p:spTgt spid="13"/>
                                        </p:tgtEl>
                                        <p:attrNameLst>
                                          <p:attrName>ppt_h</p:attrName>
                                        </p:attrNameLst>
                                      </p:cBhvr>
                                      <p:tavLst>
                                        <p:tav tm="0" fmla="">
                                          <p:val>
                                            <p:strVal val="#ppt_h"/>
                                          </p:val>
                                        </p:tav>
                                        <p:tav tm="100000" fmla="">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2786" y="1480216"/>
            <a:ext cx="9741384" cy="546549"/>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三、以素材来源分</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grpSp>
        <p:nvGrpSpPr>
          <p:cNvPr id="2" name="组合 1"/>
          <p:cNvGrpSpPr/>
          <p:nvPr/>
        </p:nvGrpSpPr>
        <p:grpSpPr>
          <a:xfrm>
            <a:off x="954144" y="266255"/>
            <a:ext cx="11228248" cy="519997"/>
            <a:chOff x="952388" y="551105"/>
            <a:chExt cx="11232083" cy="520174"/>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05"/>
              <a:ext cx="1404010" cy="492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任务二</a:t>
              </a:r>
              <a:r>
                <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 </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45"/>
              <a:ext cx="8529320" cy="30744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rPr>
                <a:t>绘本的种类</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13" name="组合 12"/>
          <p:cNvGrpSpPr/>
          <p:nvPr/>
        </p:nvGrpSpPr>
        <p:grpSpPr>
          <a:xfrm>
            <a:off x="1715361" y="2166416"/>
            <a:ext cx="9177061" cy="1787550"/>
            <a:chOff x="2556" y="3148"/>
            <a:chExt cx="14457" cy="2816"/>
          </a:xfrm>
        </p:grpSpPr>
        <p:sp>
          <p:nvSpPr>
            <p:cNvPr id="7" name="品 15"/>
            <p:cNvSpPr txBox="1"/>
            <p:nvPr>
              <p:custDataLst>
                <p:tags r:id="rId3"/>
              </p:custDataLst>
            </p:nvPr>
          </p:nvSpPr>
          <p:spPr>
            <a:xfrm>
              <a:off x="2556" y="3148"/>
              <a:ext cx="14457" cy="798"/>
            </a:xfrm>
            <a:prstGeom prst="rect">
              <a:avLst/>
            </a:prstGeom>
            <a:noFill/>
          </p:spPr>
          <p:txBody>
            <a:bodyPr wrap="square" rtlCol="0" anchor="ctr" anchorCtr="0">
              <a:spAutoFit/>
            </a:bodyPr>
            <a:p>
              <a:pPr lvl="0" indent="0" fontAlgn="base">
                <a:lnSpc>
                  <a:spcPct val="150000"/>
                </a:lnSpc>
                <a:spcAft>
                  <a:spcPts val="1200"/>
                </a:spcAft>
                <a:buNone/>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（一）原创绘本</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品 15"/>
            <p:cNvSpPr txBox="1"/>
            <p:nvPr>
              <p:custDataLst>
                <p:tags r:id="rId4"/>
              </p:custDataLst>
            </p:nvPr>
          </p:nvSpPr>
          <p:spPr>
            <a:xfrm>
              <a:off x="2556" y="4075"/>
              <a:ext cx="14224" cy="1889"/>
            </a:xfrm>
            <a:prstGeom prst="rect">
              <a:avLst/>
            </a:prstGeom>
            <a:noFill/>
          </p:spPr>
          <p:txBody>
            <a:bodyPr wrap="square" rtlCol="0">
              <a:spAutoFit/>
            </a:bodyPr>
            <a:p>
              <a:pPr marL="1905" lvl="0" indent="457200" fontAlgn="base">
                <a:lnSpc>
                  <a:spcPct val="150000"/>
                </a:lnSpc>
                <a:spcBef>
                  <a:spcPts val="0"/>
                </a:spcBef>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  原创绘本既可以是故事和图画由一个作者独立完成，也可以先有故事再请插图师进行图画创作，所呈现的图、文都是没有来源可参考，完全靠作者的创造想象产生，为了绘本而专门创作的。例如《疯狂星期二》、《我爸爸》、《没有耳朵的兔子》都是原创绘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17" presetClass="entr" presetSubtype="8" fill="hold" nodeType="afterEffect">
                                  <p:stCondLst>
                                    <p:cond delay="0"/>
                                  </p:stCondLst>
                                  <p:childTnLst>
                                    <p:set>
                                      <p:cBhvr additive="base">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fmla="">
                                          <p:val>
                                            <p:strVal val="#ppt_x-#ppt_w/2"/>
                                          </p:val>
                                        </p:tav>
                                        <p:tav tm="100000" fmla="">
                                          <p:val>
                                            <p:strVal val="#ppt_x"/>
                                          </p:val>
                                        </p:tav>
                                      </p:tavLst>
                                    </p:anim>
                                    <p:anim calcmode="lin" valueType="num">
                                      <p:cBhvr additive="base">
                                        <p:cTn id="16" dur="1000" fill="hold"/>
                                        <p:tgtEl>
                                          <p:spTgt spid="13"/>
                                        </p:tgtEl>
                                        <p:attrNameLst>
                                          <p:attrName>ppt_y</p:attrName>
                                        </p:attrNameLst>
                                      </p:cBhvr>
                                      <p:tavLst>
                                        <p:tav tm="0" fmla="">
                                          <p:val>
                                            <p:strVal val="#ppt_y"/>
                                          </p:val>
                                        </p:tav>
                                        <p:tav tm="100000" fmla="">
                                          <p:val>
                                            <p:strVal val="#ppt_y"/>
                                          </p:val>
                                        </p:tav>
                                      </p:tavLst>
                                    </p:anim>
                                    <p:anim calcmode="lin" valueType="num">
                                      <p:cBhvr additive="base">
                                        <p:cTn id="17" dur="1000" fill="hold"/>
                                        <p:tgtEl>
                                          <p:spTgt spid="13"/>
                                        </p:tgtEl>
                                        <p:attrNameLst>
                                          <p:attrName>ppt_w</p:attrName>
                                        </p:attrNameLst>
                                      </p:cBhvr>
                                      <p:tavLst>
                                        <p:tav tm="0" fmla="">
                                          <p:val>
                                            <p:fltVal val="0.000000"/>
                                          </p:val>
                                        </p:tav>
                                        <p:tav tm="100000" fmla="">
                                          <p:val>
                                            <p:strVal val="#ppt_w"/>
                                          </p:val>
                                        </p:tav>
                                      </p:tavLst>
                                    </p:anim>
                                    <p:anim calcmode="lin" valueType="num">
                                      <p:cBhvr additive="base">
                                        <p:cTn id="18" dur="1000" fill="hold"/>
                                        <p:tgtEl>
                                          <p:spTgt spid="13"/>
                                        </p:tgtEl>
                                        <p:attrNameLst>
                                          <p:attrName>ppt_h</p:attrName>
                                        </p:attrNameLst>
                                      </p:cBhvr>
                                      <p:tavLst>
                                        <p:tav tm="0" fmla="">
                                          <p:val>
                                            <p:strVal val="#ppt_h"/>
                                          </p:val>
                                        </p:tav>
                                        <p:tav tm="100000" fmla="">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品 15"/>
          <p:cNvSpPr txBox="1"/>
          <p:nvPr>
            <p:custDataLst>
              <p:tags r:id="rId1"/>
            </p:custDataLst>
          </p:nvPr>
        </p:nvSpPr>
        <p:spPr>
          <a:xfrm>
            <a:off x="1429709" y="1002773"/>
            <a:ext cx="9177061" cy="506730"/>
          </a:xfrm>
          <a:prstGeom prst="rect">
            <a:avLst/>
          </a:prstGeom>
          <a:noFill/>
        </p:spPr>
        <p:txBody>
          <a:bodyPr wrap="square" rtlCol="0" anchor="ctr" anchorCtr="0">
            <a:spAutoFit/>
          </a:bodyPr>
          <a:p>
            <a:pPr indent="0" fontAlgn="base">
              <a:lnSpc>
                <a:spcPct val="150000"/>
              </a:lnSpc>
              <a:spcAft>
                <a:spcPts val="1200"/>
              </a:spcAft>
              <a:buNone/>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（二）改编绘本</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1" name="文本框 100"/>
          <p:cNvSpPr txBox="1"/>
          <p:nvPr/>
        </p:nvSpPr>
        <p:spPr>
          <a:xfrm>
            <a:off x="1629030" y="2003277"/>
            <a:ext cx="6243093" cy="3046095"/>
          </a:xfrm>
          <a:prstGeom prst="rect">
            <a:avLst/>
          </a:prstGeom>
          <a:noFill/>
          <a:ln w="9525">
            <a:noFill/>
          </a:ln>
        </p:spPr>
        <p:txBody>
          <a:bodyPr wrap="square">
            <a:spAutoFit/>
          </a:bodyPr>
          <a:p>
            <a:pPr indent="266700">
              <a:lnSpc>
                <a:spcPct val="150000"/>
              </a:lnSpc>
            </a:pPr>
            <a:r>
              <a:rPr lang="en-US" altLang="zh-CN" sz="1600" b="0">
                <a:latin typeface="微软雅黑" panose="020B0503020204020204" pitchFamily="34" charset="-122"/>
                <a:ea typeface="微软雅黑" panose="020B0503020204020204" pitchFamily="34" charset="-122"/>
                <a:cs typeface="微软雅黑" panose="020B0503020204020204" pitchFamily="34" charset="-122"/>
              </a:rPr>
              <a:t>  </a:t>
            </a:r>
            <a:r>
              <a:rPr lang="zh-CN" sz="1600" b="0">
                <a:latin typeface="微软雅黑" panose="020B0503020204020204" pitchFamily="34" charset="-122"/>
                <a:ea typeface="微软雅黑" panose="020B0503020204020204" pitchFamily="34" charset="-122"/>
                <a:cs typeface="微软雅黑" panose="020B0503020204020204" pitchFamily="34" charset="-122"/>
              </a:rPr>
              <a:t>改编绘本指的是根据现有的文本或绘画等各种文献资源，为文本配图画或者为绘画配文而重新编创的作品，是对现有资源的重新诠释。改编也是艺术创作的方式之一，同样具有原创性，但它是部分原创。常见的改编绘本多是将民间故事、神话传说、民间童谣等进行文图的再创作，这就要求在故事文本的改编上，能够将民间素材转化为适宜儿童欣赏、符合儿童认知水平的故事，还必须保留民间素材的“原汁原味”；在图画的创作上，能将中国的绘画元素与儿童审美结合起来，呈现出浓郁的中国风味。</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7410" name="Picture 2" descr="14"/>
          <p:cNvPicPr>
            <a:picLocks noChangeAspect="1"/>
          </p:cNvPicPr>
          <p:nvPr/>
        </p:nvPicPr>
        <p:blipFill>
          <a:blip r:embed="rId2"/>
          <a:stretch>
            <a:fillRect/>
          </a:stretch>
        </p:blipFill>
        <p:spPr>
          <a:xfrm>
            <a:off x="8266958" y="2114998"/>
            <a:ext cx="2840020" cy="2822246"/>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508320" y="1538298"/>
            <a:ext cx="5078265" cy="3784600"/>
          </a:xfrm>
          <a:prstGeom prst="rect">
            <a:avLst/>
          </a:prstGeom>
          <a:noFill/>
          <a:ln w="9525">
            <a:noFill/>
          </a:ln>
        </p:spPr>
        <p:txBody>
          <a:bodyPr>
            <a:spAutoFit/>
          </a:bodyPr>
          <a:p>
            <a:pPr marL="285750" indent="-285750">
              <a:lnSpc>
                <a:spcPct val="150000"/>
              </a:lnSpc>
              <a:buFont typeface="Wingdings" panose="05000000000000000000" charset="0"/>
              <a:buChar char="ü"/>
            </a:pPr>
            <a:r>
              <a:rPr lang="zh-CN" sz="1600" b="0">
                <a:latin typeface="微软雅黑" panose="020B0503020204020204" pitchFamily="34" charset="-122"/>
                <a:ea typeface="微软雅黑" panose="020B0503020204020204" pitchFamily="34" charset="-122"/>
                <a:cs typeface="微软雅黑" panose="020B0503020204020204" pitchFamily="34" charset="-122"/>
              </a:rPr>
              <a:t>在形象设计上，民间故事中老夫妻的形象是模糊的，基本上是一带而过，这很符合民间故事的叙事节奏，不做细致的描写，重视情节的发展。但是在绘本中，作者为王老汉夫妻设计了既有传统特色，又亲切可爱的形象。</a:t>
            </a:r>
            <a:endParaRPr lang="zh-CN" sz="1600" b="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Wingdings" panose="05000000000000000000" charset="0"/>
              <a:buChar char="ü"/>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在配色上讲求中式水墨画般的淡雅和谐，将明亮色调集中在老太婆的衣着上，使得整个画面清淡而不失活泼。背景是大片干净素雅的白色，没有复杂的构图，留出足够的空间给小偷和老虎在画面里“上蹿下跳”出尽洋相。</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77" name="Picture 2" descr="4">
            <a:hlinkClick r:id="rId1"/>
          </p:cNvPr>
          <p:cNvPicPr>
            <a:picLocks noChangeAspect="1"/>
          </p:cNvPicPr>
          <p:nvPr/>
        </p:nvPicPr>
        <p:blipFill>
          <a:blip r:embed="rId2"/>
          <a:stretch>
            <a:fillRect/>
          </a:stretch>
        </p:blipFill>
        <p:spPr>
          <a:xfrm>
            <a:off x="5687199" y="2078181"/>
            <a:ext cx="3100282" cy="3046960"/>
          </a:xfrm>
          <a:prstGeom prst="rect">
            <a:avLst/>
          </a:prstGeom>
          <a:noFill/>
          <a:ln w="9525">
            <a:noFill/>
          </a:ln>
        </p:spPr>
      </p:pic>
      <p:pic>
        <p:nvPicPr>
          <p:cNvPr id="276" name="Picture 3" descr="5">
            <a:hlinkClick r:id="rId1"/>
          </p:cNvPr>
          <p:cNvPicPr>
            <a:picLocks noChangeAspect="1"/>
          </p:cNvPicPr>
          <p:nvPr/>
        </p:nvPicPr>
        <p:blipFill>
          <a:blip r:embed="rId3"/>
          <a:stretch>
            <a:fillRect/>
          </a:stretch>
        </p:blipFill>
        <p:spPr>
          <a:xfrm>
            <a:off x="8787481" y="2078181"/>
            <a:ext cx="3065368" cy="3022203"/>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2786" y="1480216"/>
            <a:ext cx="9741384" cy="546549"/>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一、立体绘本 </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grpSp>
        <p:nvGrpSpPr>
          <p:cNvPr id="2" name="组合 1"/>
          <p:cNvGrpSpPr/>
          <p:nvPr/>
        </p:nvGrpSpPr>
        <p:grpSpPr>
          <a:xfrm>
            <a:off x="954144" y="266255"/>
            <a:ext cx="11228248" cy="519997"/>
            <a:chOff x="952388" y="551105"/>
            <a:chExt cx="11232083" cy="520174"/>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05"/>
              <a:ext cx="1404010" cy="492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任务三</a:t>
              </a:r>
              <a:r>
                <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 </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45"/>
              <a:ext cx="8529320" cy="30744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rPr>
                <a:t>绘本的特殊形式</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13" name="组合 12"/>
          <p:cNvGrpSpPr/>
          <p:nvPr/>
        </p:nvGrpSpPr>
        <p:grpSpPr>
          <a:xfrm>
            <a:off x="1715361" y="2166416"/>
            <a:ext cx="9177061" cy="2895247"/>
            <a:chOff x="2556" y="3148"/>
            <a:chExt cx="14457" cy="4561"/>
          </a:xfrm>
        </p:grpSpPr>
        <p:sp>
          <p:nvSpPr>
            <p:cNvPr id="7" name="品 15"/>
            <p:cNvSpPr txBox="1"/>
            <p:nvPr>
              <p:custDataLst>
                <p:tags r:id="rId3"/>
              </p:custDataLst>
            </p:nvPr>
          </p:nvSpPr>
          <p:spPr>
            <a:xfrm>
              <a:off x="2556" y="3148"/>
              <a:ext cx="14457" cy="798"/>
            </a:xfrm>
            <a:prstGeom prst="rect">
              <a:avLst/>
            </a:prstGeom>
            <a:noFill/>
          </p:spPr>
          <p:txBody>
            <a:bodyPr wrap="square" rtlCol="0" anchor="ctr" anchorCtr="0">
              <a:spAutoFit/>
            </a:bodyPr>
            <a:p>
              <a:pPr lvl="0" indent="0" fontAlgn="base">
                <a:lnSpc>
                  <a:spcPct val="150000"/>
                </a:lnSpc>
                <a:spcAft>
                  <a:spcPts val="1200"/>
                </a:spcAft>
                <a:buNone/>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品 15"/>
            <p:cNvSpPr txBox="1"/>
            <p:nvPr>
              <p:custDataLst>
                <p:tags r:id="rId4"/>
              </p:custDataLst>
            </p:nvPr>
          </p:nvSpPr>
          <p:spPr>
            <a:xfrm>
              <a:off x="2556" y="4075"/>
              <a:ext cx="14457" cy="3634"/>
            </a:xfrm>
            <a:prstGeom prst="rect">
              <a:avLst/>
            </a:prstGeom>
            <a:noFill/>
          </p:spPr>
          <p:txBody>
            <a:bodyPr wrap="square" rtlCol="0">
              <a:spAutoFit/>
            </a:bodyPr>
            <a:p>
              <a:pPr marL="1905" lvl="0" indent="457200" fontAlgn="base">
                <a:lnSpc>
                  <a:spcPct val="150000"/>
                </a:lnSpc>
                <a:spcBef>
                  <a:spcPts val="0"/>
                </a:spcBef>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在众多新型绘本中，立体绘本以其采用三维立体形式展现故事的内容而尤为受到儿童喜爱。儿童立体书籍作为传统书籍拓展的一个重要表现形式，以纸上为创作载体，而内容却不仅仅表现为在平面载体上所呈现出的图文页面，还包括利用纸张间可以相互连接、穿插进行新的组合构建，来形成就有多层次、多角度的三维立体空间造型。当儿童阅读立体绘本时，翻开个别页面，画面会呈现出立体的效果，显得更加形象直观。具有益智玩、教具的属性的立体绘本相对于传统绘本来说，更能吸引孩子的兴趣。</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17" presetClass="entr" presetSubtype="8" fill="hold" nodeType="afterEffect">
                                  <p:stCondLst>
                                    <p:cond delay="0"/>
                                  </p:stCondLst>
                                  <p:childTnLst>
                                    <p:set>
                                      <p:cBhvr additive="base">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fmla="">
                                          <p:val>
                                            <p:strVal val="#ppt_x-#ppt_w/2"/>
                                          </p:val>
                                        </p:tav>
                                        <p:tav tm="100000" fmla="">
                                          <p:val>
                                            <p:strVal val="#ppt_x"/>
                                          </p:val>
                                        </p:tav>
                                      </p:tavLst>
                                    </p:anim>
                                    <p:anim calcmode="lin" valueType="num">
                                      <p:cBhvr additive="base">
                                        <p:cTn id="16" dur="1000" fill="hold"/>
                                        <p:tgtEl>
                                          <p:spTgt spid="13"/>
                                        </p:tgtEl>
                                        <p:attrNameLst>
                                          <p:attrName>ppt_y</p:attrName>
                                        </p:attrNameLst>
                                      </p:cBhvr>
                                      <p:tavLst>
                                        <p:tav tm="0" fmla="">
                                          <p:val>
                                            <p:strVal val="#ppt_y"/>
                                          </p:val>
                                        </p:tav>
                                        <p:tav tm="100000" fmla="">
                                          <p:val>
                                            <p:strVal val="#ppt_y"/>
                                          </p:val>
                                        </p:tav>
                                      </p:tavLst>
                                    </p:anim>
                                    <p:anim calcmode="lin" valueType="num">
                                      <p:cBhvr additive="base">
                                        <p:cTn id="17" dur="1000" fill="hold"/>
                                        <p:tgtEl>
                                          <p:spTgt spid="13"/>
                                        </p:tgtEl>
                                        <p:attrNameLst>
                                          <p:attrName>ppt_w</p:attrName>
                                        </p:attrNameLst>
                                      </p:cBhvr>
                                      <p:tavLst>
                                        <p:tav tm="0" fmla="">
                                          <p:val>
                                            <p:fltVal val="0.000000"/>
                                          </p:val>
                                        </p:tav>
                                        <p:tav tm="100000" fmla="">
                                          <p:val>
                                            <p:strVal val="#ppt_w"/>
                                          </p:val>
                                        </p:tav>
                                      </p:tavLst>
                                    </p:anim>
                                    <p:anim calcmode="lin" valueType="num">
                                      <p:cBhvr additive="base">
                                        <p:cTn id="18" dur="1000" fill="hold"/>
                                        <p:tgtEl>
                                          <p:spTgt spid="13"/>
                                        </p:tgtEl>
                                        <p:attrNameLst>
                                          <p:attrName>ppt_h</p:attrName>
                                        </p:attrNameLst>
                                      </p:cBhvr>
                                      <p:tavLst>
                                        <p:tav tm="0" fmla="">
                                          <p:val>
                                            <p:strVal val="#ppt_h"/>
                                          </p:val>
                                        </p:tav>
                                        <p:tav tm="100000" fmla="">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836186" y="514711"/>
            <a:ext cx="10039731" cy="2168525"/>
          </a:xfrm>
          <a:prstGeom prst="rect">
            <a:avLst/>
          </a:prstGeom>
          <a:noFill/>
          <a:ln w="9525">
            <a:noFill/>
          </a:ln>
        </p:spPr>
        <p:txBody>
          <a:bodyPr wrap="square">
            <a:spAutoFit/>
          </a:bodyPr>
          <a:p>
            <a:pPr indent="0">
              <a:lnSpc>
                <a:spcPct val="150000"/>
              </a:lnSpc>
            </a:pPr>
            <a:r>
              <a:rPr lang="zh-CN" b="1">
                <a:latin typeface="微软雅黑" panose="020B0503020204020204" pitchFamily="34" charset="-122"/>
                <a:ea typeface="微软雅黑" panose="020B0503020204020204" pitchFamily="34" charset="-122"/>
                <a:cs typeface="微软雅黑" panose="020B0503020204020204" pitchFamily="34" charset="-122"/>
              </a:rPr>
              <a:t>（一）折页结构设计</a:t>
            </a:r>
            <a:endParaRPr lang="zh-CN" b="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endParaRPr lang="zh-CN" altLang="zh-CN" b="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en-US" altLang="zh-CN" b="0">
                <a:latin typeface="微软雅黑" panose="020B0503020204020204" pitchFamily="34" charset="-122"/>
                <a:ea typeface="微软雅黑" panose="020B0503020204020204" pitchFamily="34" charset="-122"/>
                <a:cs typeface="微软雅黑" panose="020B0503020204020204" pitchFamily="34" charset="-122"/>
              </a:rPr>
              <a:t>      </a:t>
            </a:r>
            <a:r>
              <a:rPr lang="zh-CN" b="0">
                <a:latin typeface="微软雅黑" panose="020B0503020204020204" pitchFamily="34" charset="-122"/>
                <a:ea typeface="微软雅黑" panose="020B0503020204020204" pitchFamily="34" charset="-122"/>
                <a:cs typeface="微软雅黑" panose="020B0503020204020204" pitchFamily="34" charset="-122"/>
              </a:rPr>
              <a:t>折页结构是立体绘本中最早被使用的设计形式，既可以在平面页面上附“对门折页”营造“开门、开窗、开柜”等“发现”效果，也可以通过“增加页面型折页”来营造趣味与惊喜，不管是哪一种折页结构设计，都需要读者自己去发现隐藏的内容。</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p:nvPr/>
        </p:nvPicPr>
        <p:blipFill>
          <a:blip r:embed="rId1"/>
          <a:srcRect r="2149" b="20677"/>
          <a:stretch>
            <a:fillRect/>
          </a:stretch>
        </p:blipFill>
        <p:spPr>
          <a:xfrm>
            <a:off x="6294687" y="3285540"/>
            <a:ext cx="4124821" cy="2116367"/>
          </a:xfrm>
          <a:prstGeom prst="rect">
            <a:avLst/>
          </a:prstGeom>
          <a:noFill/>
          <a:ln w="9525">
            <a:noFill/>
          </a:ln>
        </p:spPr>
      </p:pic>
      <p:sp>
        <p:nvSpPr>
          <p:cNvPr id="102" name="文本框 101"/>
          <p:cNvSpPr txBox="1"/>
          <p:nvPr/>
        </p:nvSpPr>
        <p:spPr>
          <a:xfrm>
            <a:off x="1037094" y="3455343"/>
            <a:ext cx="5078265" cy="1383665"/>
          </a:xfrm>
          <a:prstGeom prst="rect">
            <a:avLst/>
          </a:prstGeom>
        </p:spPr>
        <p:style>
          <a:lnRef idx="2">
            <a:schemeClr val="accent1"/>
          </a:lnRef>
          <a:fillRef idx="1">
            <a:schemeClr val="lt1"/>
          </a:fillRef>
          <a:effectRef idx="0">
            <a:schemeClr val="accent1"/>
          </a:effectRef>
          <a:fontRef idx="minor">
            <a:schemeClr val="dk1"/>
          </a:fontRef>
        </p:style>
        <p:txBody>
          <a:bodyPr>
            <a:spAutoFit/>
          </a:bodyPr>
          <a:p>
            <a:pPr indent="0">
              <a:lnSpc>
                <a:spcPct val="150000"/>
              </a:lnSpc>
            </a:pPr>
            <a:r>
              <a:rPr lang="en-US" sz="140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sz="1400">
                <a:latin typeface="微软雅黑" panose="020B0503020204020204" pitchFamily="34" charset="-122"/>
                <a:ea typeface="微软雅黑" panose="020B0503020204020204" pitchFamily="34" charset="-122"/>
                <a:cs typeface="微软雅黑" panose="020B0503020204020204" pitchFamily="34" charset="-122"/>
                <a:sym typeface="+mn-ea"/>
              </a:rPr>
              <a:t>对门折页</a:t>
            </a:r>
            <a:r>
              <a:rPr lang="zh-CN" sz="1400">
                <a:latin typeface="微软雅黑" panose="020B0503020204020204" pitchFamily="34" charset="-122"/>
                <a:ea typeface="微软雅黑" panose="020B0503020204020204" pitchFamily="34" charset="-122"/>
                <a:cs typeface="微软雅黑" panose="020B0503020204020204" pitchFamily="34" charset="-122"/>
              </a:rPr>
              <a:t>顾名思义，这种折页设计就像开门一样，从中间向两边打开，从而展现折页遮挡的内容，最常见的应用就是“开门”、“开窗”。</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270060" y="2738038"/>
            <a:ext cx="5078265" cy="1383665"/>
          </a:xfrm>
          <a:prstGeom prst="rect">
            <a:avLst/>
          </a:prstGeom>
        </p:spPr>
        <p:style>
          <a:lnRef idx="2">
            <a:schemeClr val="accent1"/>
          </a:lnRef>
          <a:fillRef idx="1">
            <a:schemeClr val="lt1"/>
          </a:fillRef>
          <a:effectRef idx="0">
            <a:schemeClr val="accent1"/>
          </a:effectRef>
          <a:fontRef idx="minor">
            <a:schemeClr val="dk1"/>
          </a:fontRef>
        </p:style>
        <p:txBody>
          <a:bodyPr>
            <a:spAutoFit/>
          </a:bodyPr>
          <a:p>
            <a:pPr indent="0">
              <a:lnSpc>
                <a:spcPct val="150000"/>
              </a:lnSpc>
            </a:pPr>
            <a:r>
              <a:rPr sz="1400">
                <a:latin typeface="微软雅黑" panose="020B0503020204020204" pitchFamily="34" charset="-122"/>
                <a:ea typeface="微软雅黑" panose="020B0503020204020204" pitchFamily="34" charset="-122"/>
                <a:cs typeface="微软雅黑" panose="020B0503020204020204" pitchFamily="34" charset="-122"/>
              </a:rPr>
              <a:t>2.增加页面型折页</a:t>
            </a:r>
            <a:endParaRPr sz="140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sz="1400">
                <a:latin typeface="微软雅黑" panose="020B0503020204020204" pitchFamily="34" charset="-122"/>
                <a:ea typeface="微软雅黑" panose="020B0503020204020204" pitchFamily="34" charset="-122"/>
                <a:cs typeface="微软雅黑" panose="020B0503020204020204" pitchFamily="34" charset="-122"/>
              </a:rPr>
              <a:t>与对门折页不同的是，这种折页只能从一个方向翻开，或是在垂直方向增加折页，或是在水平方向增加折页，折页数量从一页至几页不等，折页设计根据绘本内容而变化。</a:t>
            </a:r>
            <a:endParaRPr sz="1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84" name="图片 2" descr="IMG_256"/>
          <p:cNvPicPr>
            <a:picLocks noChangeAspect="1"/>
          </p:cNvPicPr>
          <p:nvPr/>
        </p:nvPicPr>
        <p:blipFill>
          <a:blip r:embed="rId1"/>
          <a:stretch>
            <a:fillRect/>
          </a:stretch>
        </p:blipFill>
        <p:spPr>
          <a:xfrm>
            <a:off x="6826000" y="2185459"/>
            <a:ext cx="3945177" cy="2877472"/>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836186" y="514711"/>
            <a:ext cx="10039731" cy="1753235"/>
          </a:xfrm>
          <a:prstGeom prst="rect">
            <a:avLst/>
          </a:prstGeom>
          <a:noFill/>
          <a:ln w="9525">
            <a:noFill/>
          </a:ln>
        </p:spPr>
        <p:txBody>
          <a:bodyPr wrap="square">
            <a:spAutoFit/>
          </a:bodyPr>
          <a:p>
            <a:pPr indent="0">
              <a:lnSpc>
                <a:spcPct val="150000"/>
              </a:lnSpc>
            </a:pPr>
            <a:r>
              <a:rPr lang="zh-CN" b="1">
                <a:latin typeface="微软雅黑" panose="020B0503020204020204" pitchFamily="34" charset="-122"/>
                <a:ea typeface="微软雅黑" panose="020B0503020204020204" pitchFamily="34" charset="-122"/>
                <a:cs typeface="微软雅黑" panose="020B0503020204020204" pitchFamily="34" charset="-122"/>
              </a:rPr>
              <a:t>（二）翻拉结构设计</a:t>
            </a:r>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en-US" altLang="zh-CN" b="0">
                <a:latin typeface="微软雅黑" panose="020B0503020204020204" pitchFamily="34" charset="-122"/>
                <a:ea typeface="微软雅黑" panose="020B0503020204020204" pitchFamily="34" charset="-122"/>
                <a:cs typeface="微软雅黑" panose="020B0503020204020204" pitchFamily="34" charset="-122"/>
              </a:rPr>
              <a:t>      </a:t>
            </a:r>
            <a:r>
              <a:rPr lang="zh-CN" b="0">
                <a:latin typeface="微软雅黑" panose="020B0503020204020204" pitchFamily="34" charset="-122"/>
                <a:ea typeface="微软雅黑" panose="020B0503020204020204" pitchFamily="34" charset="-122"/>
                <a:cs typeface="微软雅黑" panose="020B0503020204020204" pitchFamily="34" charset="-122"/>
              </a:rPr>
              <a:t>翻拉结构主要利用平面纸张产生的变化制造互动性效果，可以通过拉动、推动页面中局部设计来营造变化。翻拉结构的互动性非常强，需要读者亲自动手推动剧情的发展，能够充分满足了儿童的好奇心与参与感。</a:t>
            </a:r>
            <a:endParaRPr lang="zh-CN"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90" name="图片 1" descr="IMG_256"/>
          <p:cNvPicPr>
            <a:picLocks noChangeAspect="1"/>
          </p:cNvPicPr>
          <p:nvPr/>
        </p:nvPicPr>
        <p:blipFill>
          <a:blip r:embed="rId1"/>
          <a:stretch>
            <a:fillRect/>
          </a:stretch>
        </p:blipFill>
        <p:spPr>
          <a:xfrm>
            <a:off x="3110614" y="2561252"/>
            <a:ext cx="4650422" cy="3287542"/>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916940" y="483235"/>
            <a:ext cx="9842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目录</a:t>
            </a:r>
            <a:endPar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5" name="AutoShape 104"/>
          <p:cNvSpPr/>
          <p:nvPr/>
        </p:nvSpPr>
        <p:spPr>
          <a:xfrm>
            <a:off x="2505031" y="1627804"/>
            <a:ext cx="7236529" cy="4208613"/>
          </a:xfrm>
          <a:prstGeom prst="roundRect">
            <a:avLst>
              <a:gd name="adj" fmla="val 7315"/>
            </a:avLst>
          </a:prstGeom>
          <a:noFill/>
          <a:ln w="19050" cap="rnd" cmpd="sng">
            <a:solidFill>
              <a:srgbClr val="1C1C1C"/>
            </a:solidFill>
            <a:prstDash val="sysDot"/>
            <a:round/>
            <a:headEnd type="none" w="med" len="med"/>
            <a:tailEnd type="none" w="med" len="med"/>
          </a:ln>
        </p:spPr>
        <p:txBody>
          <a:bodyPr wrap="none" anchor="ctr"/>
          <a:p>
            <a:endParaRPr lang="zh-CN" altLang="en-US" dirty="0">
              <a:latin typeface="Arial" panose="020B0604020202020204" pitchFamily="34" charset="0"/>
            </a:endParaRPr>
          </a:p>
        </p:txBody>
      </p:sp>
      <p:grpSp>
        <p:nvGrpSpPr>
          <p:cNvPr id="21" name="组合 20"/>
          <p:cNvGrpSpPr/>
          <p:nvPr/>
        </p:nvGrpSpPr>
        <p:grpSpPr>
          <a:xfrm>
            <a:off x="2956362" y="2049617"/>
            <a:ext cx="6333867" cy="2981577"/>
            <a:chOff x="4654" y="3227"/>
            <a:chExt cx="9978" cy="4697"/>
          </a:xfrm>
        </p:grpSpPr>
        <p:grpSp>
          <p:nvGrpSpPr>
            <p:cNvPr id="4" name="组合 3"/>
            <p:cNvGrpSpPr/>
            <p:nvPr/>
          </p:nvGrpSpPr>
          <p:grpSpPr>
            <a:xfrm>
              <a:off x="4654" y="4616"/>
              <a:ext cx="9978" cy="1134"/>
              <a:chOff x="4624" y="4474"/>
              <a:chExt cx="9978" cy="1134"/>
            </a:xfrm>
          </p:grpSpPr>
          <p:grpSp>
            <p:nvGrpSpPr>
              <p:cNvPr id="6150" name="Group 98"/>
              <p:cNvGrpSpPr/>
              <p:nvPr/>
            </p:nvGrpSpPr>
            <p:grpSpPr>
              <a:xfrm>
                <a:off x="4624" y="4474"/>
                <a:ext cx="9978" cy="1134"/>
                <a:chOff x="0" y="0"/>
                <a:chExt cx="3206" cy="338"/>
              </a:xfrm>
            </p:grpSpPr>
            <p:sp>
              <p:nvSpPr>
                <p:cNvPr id="6151" name="AutoShape 99"/>
                <p:cNvSpPr/>
                <p:nvPr/>
              </p:nvSpPr>
              <p:spPr>
                <a:xfrm>
                  <a:off x="0" y="0"/>
                  <a:ext cx="3206" cy="338"/>
                </a:xfrm>
                <a:prstGeom prst="roundRect">
                  <a:avLst>
                    <a:gd name="adj" fmla="val 16667"/>
                  </a:avLst>
                </a:prstGeom>
                <a:solidFill>
                  <a:schemeClr val="accent1"/>
                </a:soli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sp>
              <p:nvSpPr>
                <p:cNvPr id="6152" name="AutoShape 100"/>
                <p:cNvSpPr/>
                <p:nvPr/>
              </p:nvSpPr>
              <p:spPr>
                <a:xfrm>
                  <a:off x="10" y="6"/>
                  <a:ext cx="3187" cy="152"/>
                </a:xfrm>
                <a:prstGeom prst="roundRect">
                  <a:avLst>
                    <a:gd name="adj" fmla="val 28356"/>
                  </a:avLst>
                </a:prstGeom>
                <a:gradFill rotWithShape="1">
                  <a:gsLst>
                    <a:gs pos="0">
                      <a:srgbClr val="FFFFFF">
                        <a:alpha val="70000"/>
                      </a:srgbClr>
                    </a:gs>
                    <a:gs pos="100000">
                      <a:schemeClr val="accent1">
                        <a:alpha val="70000"/>
                      </a:schemeClr>
                    </a:gs>
                  </a:gsLst>
                  <a:lin ang="5400000" scaled="1"/>
                  <a:tileRect/>
                </a:gra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grpSp>
          <p:sp>
            <p:nvSpPr>
              <p:cNvPr id="6156" name="AutoShape 105"/>
              <p:cNvSpPr/>
              <p:nvPr/>
            </p:nvSpPr>
            <p:spPr>
              <a:xfrm>
                <a:off x="4624" y="4757"/>
                <a:ext cx="9978" cy="568"/>
              </a:xfrm>
              <a:prstGeom prst="roundRect">
                <a:avLst>
                  <a:gd name="adj" fmla="val 7574"/>
                </a:avLst>
              </a:prstGeom>
              <a:noFill/>
              <a:ln w="9525">
                <a:noFill/>
              </a:ln>
            </p:spPr>
            <p:txBody>
              <a:bodyPr wrap="none" anchor="ctr"/>
              <a:p>
                <a:pPr algn="l" eaLnBrk="0" hangingPunct="0">
                  <a:buFont typeface="Wingdings" panose="05000000000000000000" pitchFamily="2" charset="2"/>
                  <a:buNone/>
                </a:pPr>
                <a:r>
                  <a:rPr lang="zh-CN" altLang="en-US" b="1" dirty="0">
                    <a:latin typeface="Arial" panose="020B0604020202020204" pitchFamily="34" charset="0"/>
                    <a:ea typeface="宋体" panose="02010600030101010101" pitchFamily="2" charset="-122"/>
                  </a:rPr>
                  <a:t>任务二   绘本的</a:t>
                </a:r>
                <a:r>
                  <a:rPr lang="zh-CN" b="1" dirty="0">
                    <a:latin typeface="Arial" panose="020B0604020202020204" pitchFamily="34" charset="0"/>
                    <a:ea typeface="宋体" panose="02010600030101010101" pitchFamily="2" charset="-122"/>
                  </a:rPr>
                  <a:t>种类</a:t>
                </a:r>
                <a:endParaRPr lang="zh-CN" b="1" dirty="0">
                  <a:latin typeface="Arial" panose="020B0604020202020204" pitchFamily="34" charset="0"/>
                  <a:ea typeface="宋体" panose="02010600030101010101" pitchFamily="2" charset="-122"/>
                </a:endParaRPr>
              </a:p>
            </p:txBody>
          </p:sp>
        </p:grpSp>
        <p:grpSp>
          <p:nvGrpSpPr>
            <p:cNvPr id="5" name="组合 4"/>
            <p:cNvGrpSpPr/>
            <p:nvPr/>
          </p:nvGrpSpPr>
          <p:grpSpPr>
            <a:xfrm>
              <a:off x="4654" y="3227"/>
              <a:ext cx="9978" cy="1134"/>
              <a:chOff x="4655" y="3227"/>
              <a:chExt cx="9978" cy="1134"/>
            </a:xfrm>
          </p:grpSpPr>
          <p:grpSp>
            <p:nvGrpSpPr>
              <p:cNvPr id="6153" name="Group 101"/>
              <p:cNvGrpSpPr/>
              <p:nvPr/>
            </p:nvGrpSpPr>
            <p:grpSpPr>
              <a:xfrm>
                <a:off x="4655" y="3227"/>
                <a:ext cx="9978" cy="1134"/>
                <a:chOff x="0" y="0"/>
                <a:chExt cx="3206" cy="338"/>
              </a:xfrm>
            </p:grpSpPr>
            <p:sp>
              <p:nvSpPr>
                <p:cNvPr id="6154" name="AutoShape 102"/>
                <p:cNvSpPr/>
                <p:nvPr/>
              </p:nvSpPr>
              <p:spPr>
                <a:xfrm>
                  <a:off x="0" y="0"/>
                  <a:ext cx="3206" cy="338"/>
                </a:xfrm>
                <a:prstGeom prst="roundRect">
                  <a:avLst>
                    <a:gd name="adj" fmla="val 16667"/>
                  </a:avLst>
                </a:prstGeom>
                <a:solidFill>
                  <a:srgbClr val="88B42B"/>
                </a:soli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sp>
              <p:nvSpPr>
                <p:cNvPr id="6155" name="AutoShape 103"/>
                <p:cNvSpPr/>
                <p:nvPr/>
              </p:nvSpPr>
              <p:spPr>
                <a:xfrm>
                  <a:off x="10" y="6"/>
                  <a:ext cx="3187" cy="152"/>
                </a:xfrm>
                <a:prstGeom prst="roundRect">
                  <a:avLst>
                    <a:gd name="adj" fmla="val 28356"/>
                  </a:avLst>
                </a:prstGeom>
                <a:gradFill rotWithShape="1">
                  <a:gsLst>
                    <a:gs pos="0">
                      <a:srgbClr val="FFFFFF">
                        <a:alpha val="70000"/>
                      </a:srgbClr>
                    </a:gs>
                    <a:gs pos="100000">
                      <a:srgbClr val="88B42B">
                        <a:alpha val="70000"/>
                      </a:srgbClr>
                    </a:gs>
                  </a:gsLst>
                  <a:lin ang="5400000" scaled="1"/>
                  <a:tileRect/>
                </a:gra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grpSp>
          <p:sp>
            <p:nvSpPr>
              <p:cNvPr id="6157" name="AutoShape 110"/>
              <p:cNvSpPr/>
              <p:nvPr/>
            </p:nvSpPr>
            <p:spPr>
              <a:xfrm>
                <a:off x="4655" y="3510"/>
                <a:ext cx="9978" cy="567"/>
              </a:xfrm>
              <a:prstGeom prst="roundRect">
                <a:avLst>
                  <a:gd name="adj" fmla="val 7574"/>
                </a:avLst>
              </a:prstGeom>
              <a:noFill/>
              <a:ln w="9525">
                <a:noFill/>
              </a:ln>
            </p:spPr>
            <p:txBody>
              <a:bodyPr wrap="none" anchor="ctr"/>
              <a:p>
                <a:pPr algn="l" eaLnBrk="0" hangingPunct="0">
                  <a:buFont typeface="Wingdings" panose="05000000000000000000" pitchFamily="2" charset="2"/>
                  <a:buNone/>
                </a:pPr>
                <a:r>
                  <a:rPr lang="zh-CN" altLang="en-US" b="1" dirty="0">
                    <a:latin typeface="Arial" panose="020B0604020202020204" pitchFamily="34" charset="0"/>
                    <a:ea typeface="宋体" panose="02010600030101010101" pitchFamily="2" charset="-122"/>
                  </a:rPr>
                  <a:t>任务一   绘本的艺术特征</a:t>
                </a:r>
                <a:endParaRPr lang="en-US" altLang="zh-CN" b="1" dirty="0">
                  <a:latin typeface="Arial" panose="020B0604020202020204" pitchFamily="34" charset="0"/>
                  <a:ea typeface="宋体" panose="02010600030101010101" pitchFamily="2" charset="-122"/>
                </a:endParaRPr>
              </a:p>
            </p:txBody>
          </p:sp>
        </p:grpSp>
        <p:grpSp>
          <p:nvGrpSpPr>
            <p:cNvPr id="3" name="组合 2"/>
            <p:cNvGrpSpPr/>
            <p:nvPr/>
          </p:nvGrpSpPr>
          <p:grpSpPr>
            <a:xfrm>
              <a:off x="4654" y="6005"/>
              <a:ext cx="9978" cy="1134"/>
              <a:chOff x="4623" y="5687"/>
              <a:chExt cx="9978" cy="1134"/>
            </a:xfrm>
          </p:grpSpPr>
          <p:grpSp>
            <p:nvGrpSpPr>
              <p:cNvPr id="6146" name="Group 98"/>
              <p:cNvGrpSpPr/>
              <p:nvPr/>
            </p:nvGrpSpPr>
            <p:grpSpPr>
              <a:xfrm>
                <a:off x="4623" y="5687"/>
                <a:ext cx="9978" cy="1134"/>
                <a:chOff x="0" y="0"/>
                <a:chExt cx="3206" cy="338"/>
              </a:xfrm>
            </p:grpSpPr>
            <p:sp>
              <p:nvSpPr>
                <p:cNvPr id="6147" name="AutoShape 99"/>
                <p:cNvSpPr/>
                <p:nvPr/>
              </p:nvSpPr>
              <p:spPr>
                <a:xfrm>
                  <a:off x="0" y="0"/>
                  <a:ext cx="3206" cy="338"/>
                </a:xfrm>
                <a:prstGeom prst="roundRect">
                  <a:avLst>
                    <a:gd name="adj" fmla="val 16667"/>
                  </a:avLst>
                </a:prstGeom>
                <a:solidFill>
                  <a:srgbClr val="FF9900"/>
                </a:soli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sp>
              <p:nvSpPr>
                <p:cNvPr id="6148" name="AutoShape 100"/>
                <p:cNvSpPr/>
                <p:nvPr/>
              </p:nvSpPr>
              <p:spPr>
                <a:xfrm>
                  <a:off x="10" y="6"/>
                  <a:ext cx="3187" cy="152"/>
                </a:xfrm>
                <a:prstGeom prst="roundRect">
                  <a:avLst>
                    <a:gd name="adj" fmla="val 28356"/>
                  </a:avLst>
                </a:prstGeom>
                <a:gradFill rotWithShape="1">
                  <a:gsLst>
                    <a:gs pos="0">
                      <a:srgbClr val="FFFFFF"/>
                    </a:gs>
                    <a:gs pos="100000">
                      <a:srgbClr val="FF9900">
                        <a:alpha val="23000"/>
                      </a:srgbClr>
                    </a:gs>
                  </a:gsLst>
                  <a:lin ang="5400000" scaled="1"/>
                  <a:tileRect/>
                </a:gra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grpSp>
          <p:sp>
            <p:nvSpPr>
              <p:cNvPr id="6161" name="AutoShape 110"/>
              <p:cNvSpPr/>
              <p:nvPr/>
            </p:nvSpPr>
            <p:spPr>
              <a:xfrm>
                <a:off x="4623" y="5970"/>
                <a:ext cx="9978" cy="567"/>
              </a:xfrm>
              <a:prstGeom prst="roundRect">
                <a:avLst>
                  <a:gd name="adj" fmla="val 7574"/>
                </a:avLst>
              </a:prstGeom>
              <a:noFill/>
              <a:ln w="9525">
                <a:noFill/>
              </a:ln>
            </p:spPr>
            <p:txBody>
              <a:bodyPr wrap="none" anchor="ctr"/>
              <a:p>
                <a:pPr algn="l" eaLnBrk="0" hangingPunct="0">
                  <a:buFont typeface="Wingdings" panose="05000000000000000000" pitchFamily="2" charset="2"/>
                  <a:buNone/>
                </a:pPr>
                <a:r>
                  <a:rPr lang="zh-CN" altLang="en-US" b="1" dirty="0">
                    <a:latin typeface="Arial" panose="020B0604020202020204" pitchFamily="34" charset="0"/>
                    <a:ea typeface="宋体" panose="02010600030101010101" pitchFamily="2" charset="-122"/>
                  </a:rPr>
                  <a:t>任务三  绘本的特殊形式</a:t>
                </a:r>
                <a:endParaRPr lang="en-US" altLang="zh-CN" b="1" dirty="0">
                  <a:latin typeface="Arial" panose="020B0604020202020204" pitchFamily="34" charset="0"/>
                  <a:ea typeface="宋体" panose="02010600030101010101" pitchFamily="2" charset="-122"/>
                </a:endParaRPr>
              </a:p>
            </p:txBody>
          </p:sp>
        </p:grpSp>
        <p:sp>
          <p:nvSpPr>
            <p:cNvPr id="6160" name="AutoShape 100"/>
            <p:cNvSpPr/>
            <p:nvPr/>
          </p:nvSpPr>
          <p:spPr>
            <a:xfrm>
              <a:off x="4685" y="7414"/>
              <a:ext cx="9919" cy="510"/>
            </a:xfrm>
            <a:prstGeom prst="roundRect">
              <a:avLst>
                <a:gd name="adj" fmla="val 28356"/>
              </a:avLst>
            </a:prstGeom>
            <a:gradFill rotWithShape="1">
              <a:gsLst>
                <a:gs pos="0">
                  <a:srgbClr val="FFFFFF"/>
                </a:gs>
                <a:gs pos="100000">
                  <a:srgbClr val="CC99FF">
                    <a:alpha val="39000"/>
                  </a:srgbClr>
                </a:gs>
              </a:gsLst>
              <a:lin ang="5400000" scaled="1"/>
              <a:tileRect/>
            </a:gra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grpSp>
      <p:sp>
        <p:nvSpPr>
          <p:cNvPr id="6159" name="AutoShape 99"/>
          <p:cNvSpPr/>
          <p:nvPr/>
        </p:nvSpPr>
        <p:spPr>
          <a:xfrm>
            <a:off x="2956362" y="4694758"/>
            <a:ext cx="6333867" cy="719845"/>
          </a:xfrm>
          <a:prstGeom prst="roundRect">
            <a:avLst>
              <a:gd name="adj" fmla="val 16667"/>
            </a:avLst>
          </a:prstGeom>
          <a:solidFill>
            <a:srgbClr val="CC99FF">
              <a:alpha val="70000"/>
            </a:srgbClr>
          </a:soli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sp>
        <p:nvSpPr>
          <p:cNvPr id="2" name="AutoShape 100"/>
          <p:cNvSpPr/>
          <p:nvPr/>
        </p:nvSpPr>
        <p:spPr>
          <a:xfrm>
            <a:off x="2976118" y="4707536"/>
            <a:ext cx="6296330" cy="323716"/>
          </a:xfrm>
          <a:prstGeom prst="roundRect">
            <a:avLst>
              <a:gd name="adj" fmla="val 28356"/>
            </a:avLst>
          </a:prstGeom>
          <a:gradFill rotWithShape="1">
            <a:gsLst>
              <a:gs pos="0">
                <a:srgbClr val="FFFFFF"/>
              </a:gs>
              <a:gs pos="100000">
                <a:srgbClr val="CC99FF">
                  <a:alpha val="39000"/>
                </a:srgbClr>
              </a:gs>
            </a:gsLst>
            <a:lin ang="5400000" scaled="1"/>
            <a:tileRect/>
          </a:gra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sp>
        <p:nvSpPr>
          <p:cNvPr id="6162" name="AutoShape 110"/>
          <p:cNvSpPr/>
          <p:nvPr/>
        </p:nvSpPr>
        <p:spPr>
          <a:xfrm>
            <a:off x="2956997" y="4874401"/>
            <a:ext cx="6333232" cy="359922"/>
          </a:xfrm>
          <a:prstGeom prst="roundRect">
            <a:avLst>
              <a:gd name="adj" fmla="val 7574"/>
            </a:avLst>
          </a:prstGeom>
          <a:noFill/>
          <a:ln w="9525">
            <a:noFill/>
          </a:ln>
        </p:spPr>
        <p:txBody>
          <a:bodyPr wrap="none" anchor="ctr"/>
          <a:p>
            <a:pPr algn="l" eaLnBrk="0" hangingPunct="0">
              <a:buFont typeface="Wingdings" panose="05000000000000000000" pitchFamily="2" charset="2"/>
              <a:buNone/>
            </a:pPr>
            <a:r>
              <a:rPr lang="zh-CN" altLang="en-US" b="1" dirty="0">
                <a:latin typeface="Arial" panose="020B0604020202020204" pitchFamily="34" charset="0"/>
                <a:ea typeface="宋体" panose="02010600030101010101" pitchFamily="2" charset="-122"/>
              </a:rPr>
              <a:t>任务四   绘本的主题</a:t>
            </a:r>
            <a:endParaRPr lang="en-US" altLang="zh-CN" b="1"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836186" y="514711"/>
            <a:ext cx="10039731" cy="1337945"/>
          </a:xfrm>
          <a:prstGeom prst="rect">
            <a:avLst/>
          </a:prstGeom>
          <a:noFill/>
          <a:ln w="9525">
            <a:noFill/>
          </a:ln>
        </p:spPr>
        <p:txBody>
          <a:bodyPr wrap="square">
            <a:spAutoFit/>
          </a:bodyPr>
          <a:p>
            <a:pPr indent="0">
              <a:lnSpc>
                <a:spcPct val="150000"/>
              </a:lnSpc>
            </a:pPr>
            <a:r>
              <a:rPr lang="zh-CN" b="1">
                <a:latin typeface="微软雅黑" panose="020B0503020204020204" pitchFamily="34" charset="-122"/>
                <a:ea typeface="微软雅黑" panose="020B0503020204020204" pitchFamily="34" charset="-122"/>
                <a:cs typeface="微软雅黑" panose="020B0503020204020204" pitchFamily="34" charset="-122"/>
              </a:rPr>
              <a:t>（三）跳立结构设计</a:t>
            </a:r>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en-US" altLang="zh-CN" b="0">
                <a:latin typeface="微软雅黑" panose="020B0503020204020204" pitchFamily="34" charset="-122"/>
                <a:ea typeface="微软雅黑" panose="020B0503020204020204" pitchFamily="34" charset="-122"/>
                <a:cs typeface="微软雅黑" panose="020B0503020204020204" pitchFamily="34" charset="-122"/>
              </a:rPr>
              <a:t>      </a:t>
            </a:r>
            <a:r>
              <a:rPr lang="zh-CN" b="0">
                <a:latin typeface="微软雅黑" panose="020B0503020204020204" pitchFamily="34" charset="-122"/>
                <a:ea typeface="微软雅黑" panose="020B0503020204020204" pitchFamily="34" charset="-122"/>
                <a:cs typeface="微软雅黑" panose="020B0503020204020204" pitchFamily="34" charset="-122"/>
              </a:rPr>
              <a:t>跳立形态设计在立体书中很常见，只需要翻动页面，立体部分就会利用翻页产生的拉力竖立伸展开来。当页面打开至水平程度时，立体的部分展现得最为舒展美观。</a:t>
            </a:r>
            <a:endParaRPr lang="zh-CN"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3" name="图片 113" descr="图2-28"/>
          <p:cNvPicPr>
            <a:picLocks noChangeAspect="1"/>
          </p:cNvPicPr>
          <p:nvPr/>
        </p:nvPicPr>
        <p:blipFill>
          <a:blip r:embed="rId1"/>
          <a:stretch>
            <a:fillRect/>
          </a:stretch>
        </p:blipFill>
        <p:spPr>
          <a:xfrm>
            <a:off x="2725301" y="2440643"/>
            <a:ext cx="5490240" cy="3314838"/>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1" hidden="1"/>
          <p:cNvSpPr/>
          <p:nvPr>
            <p:custDataLst>
              <p:tags r:id="rId1"/>
            </p:custDataLst>
          </p:nvPr>
        </p:nvSpPr>
        <p:spPr>
          <a:xfrm>
            <a:off x="1444965" y="1220926"/>
            <a:ext cx="4895024" cy="4417461"/>
          </a:xfrm>
          <a:prstGeom prst="rect">
            <a:avLst/>
          </a:prstGeom>
          <a:solidFill>
            <a:schemeClr val="accent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marL="0" algn="ctr">
              <a:lnSpc>
                <a:spcPct val="100000"/>
              </a:lnSpc>
              <a:spcBef>
                <a:spcPts val="0"/>
              </a:spcBef>
              <a:spcAft>
                <a:spcPts val="800"/>
              </a:spcAft>
            </a:pPr>
            <a:r>
              <a:rPr lang="en-US" altLang="zh-CN" sz="5400" spc="480">
                <a:solidFill>
                  <a:schemeClr val="dk1"/>
                </a:solidFill>
              </a:rPr>
              <a:t>1:1</a:t>
            </a:r>
            <a:endParaRPr lang="en-US" altLang="zh-CN" sz="5400" spc="480">
              <a:solidFill>
                <a:schemeClr val="dk1"/>
              </a:solidFill>
            </a:endParaRPr>
          </a:p>
        </p:txBody>
      </p:sp>
      <p:pic>
        <p:nvPicPr>
          <p:cNvPr id="13" name="图片 12" descr="C:\Users\MoonMoon\Desktop\图片12.png图片12"/>
          <p:cNvPicPr>
            <a:picLocks noChangeAspect="1"/>
          </p:cNvPicPr>
          <p:nvPr>
            <p:custDataLst>
              <p:tags r:id="rId2"/>
            </p:custDataLst>
          </p:nvPr>
        </p:nvPicPr>
        <p:blipFill>
          <a:blip r:embed="rId3"/>
          <a:srcRect/>
          <a:stretch>
            <a:fillRect/>
          </a:stretch>
        </p:blipFill>
        <p:spPr>
          <a:xfrm>
            <a:off x="1683747" y="2320646"/>
            <a:ext cx="4417460" cy="2217932"/>
          </a:xfrm>
          <a:custGeom>
            <a:avLst/>
            <a:gdLst>
              <a:gd name="connsiteX0" fmla="*/ 2819422 w 5638844"/>
              <a:gd name="connsiteY0" fmla="*/ 0 h 5638844"/>
              <a:gd name="connsiteX1" fmla="*/ 5638844 w 5638844"/>
              <a:gd name="connsiteY1" fmla="*/ 2819422 h 5638844"/>
              <a:gd name="connsiteX2" fmla="*/ 2819422 w 5638844"/>
              <a:gd name="connsiteY2" fmla="*/ 5638844 h 5638844"/>
              <a:gd name="connsiteX3" fmla="*/ 0 w 5638844"/>
              <a:gd name="connsiteY3" fmla="*/ 2819422 h 5638844"/>
              <a:gd name="connsiteX4" fmla="*/ 2819422 w 5638844"/>
              <a:gd name="connsiteY4" fmla="*/ 0 h 5638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8844" h="5638844">
                <a:moveTo>
                  <a:pt x="2819422" y="0"/>
                </a:moveTo>
                <a:cubicBezTo>
                  <a:pt x="4376546" y="0"/>
                  <a:pt x="5638844" y="1262298"/>
                  <a:pt x="5638844" y="2819422"/>
                </a:cubicBezTo>
                <a:cubicBezTo>
                  <a:pt x="5638844" y="4376546"/>
                  <a:pt x="4376546" y="5638844"/>
                  <a:pt x="2819422" y="5638844"/>
                </a:cubicBezTo>
                <a:cubicBezTo>
                  <a:pt x="1262298" y="5638844"/>
                  <a:pt x="0" y="4376546"/>
                  <a:pt x="0" y="2819422"/>
                </a:cubicBezTo>
                <a:cubicBezTo>
                  <a:pt x="0" y="1262298"/>
                  <a:pt x="1262298" y="0"/>
                  <a:pt x="2819422" y="0"/>
                </a:cubicBezTo>
                <a:close/>
              </a:path>
            </a:pathLst>
          </a:custGeom>
        </p:spPr>
      </p:pic>
      <p:sp>
        <p:nvSpPr>
          <p:cNvPr id="7" name="椭圆 6"/>
          <p:cNvSpPr/>
          <p:nvPr>
            <p:custDataLst>
              <p:tags r:id="rId4"/>
            </p:custDataLst>
          </p:nvPr>
        </p:nvSpPr>
        <p:spPr>
          <a:xfrm>
            <a:off x="5155231" y="1220839"/>
            <a:ext cx="1184759" cy="11847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1444965" y="4883304"/>
            <a:ext cx="2246100" cy="1659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Title 6"/>
          <p:cNvSpPr txBox="1"/>
          <p:nvPr>
            <p:custDataLst>
              <p:tags r:id="rId6"/>
            </p:custDataLst>
          </p:nvPr>
        </p:nvSpPr>
        <p:spPr>
          <a:xfrm>
            <a:off x="7478185" y="1300876"/>
            <a:ext cx="3948293" cy="3952825"/>
          </a:xfrm>
          <a:prstGeom prst="rect">
            <a:avLst/>
          </a:prstGeom>
          <a:noFill/>
          <a:ln w="3175">
            <a:noFill/>
            <a:prstDash val="dash"/>
          </a:ln>
        </p:spPr>
        <p:txBody>
          <a:bodyPr wrap="square" lIns="63468" tIns="25387" rIns="63468" bIns="25387"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立体绘本相较于传统绘本更容易吸引儿童的注意力，不仅因为绘本所呈现的立体效果更直观，还因为在阅读的过程中充满了“益智性”和“互动性”，儿童可以亲自参与到讲述的过程中去，通过翻阅、搭建、抽拉、旋转等动作将阅读过程动态化、游戏化。所呈现出来的立体变形、颜色变化等效果给阅读带来极大的趣味，同时也能培养儿童的逻辑思维能力与空间想象能力。</a:t>
            </a:r>
            <a:endParaRPr lang="zh-CN"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5"/>
          <p:cNvSpPr/>
          <p:nvPr>
            <p:custDataLst>
              <p:tags r:id="rId7"/>
            </p:custDataLst>
          </p:nvPr>
        </p:nvSpPr>
        <p:spPr>
          <a:xfrm>
            <a:off x="12035688" y="1525568"/>
            <a:ext cx="152325" cy="38081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2786" y="1480216"/>
            <a:ext cx="9741384" cy="546549"/>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二、挖洞镂空绘本 </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grpSp>
        <p:nvGrpSpPr>
          <p:cNvPr id="2" name="组合 1"/>
          <p:cNvGrpSpPr/>
          <p:nvPr/>
        </p:nvGrpSpPr>
        <p:grpSpPr>
          <a:xfrm>
            <a:off x="954144" y="266255"/>
            <a:ext cx="11228248" cy="519997"/>
            <a:chOff x="952388" y="551105"/>
            <a:chExt cx="11232083" cy="520174"/>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05"/>
              <a:ext cx="1404010" cy="492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任务三</a:t>
              </a:r>
              <a:r>
                <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 </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45"/>
              <a:ext cx="8529320" cy="30744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rPr>
                <a:t>绘本的特殊形式</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13" name="组合 12"/>
          <p:cNvGrpSpPr/>
          <p:nvPr/>
        </p:nvGrpSpPr>
        <p:grpSpPr>
          <a:xfrm>
            <a:off x="1715361" y="2166416"/>
            <a:ext cx="9177061" cy="2526437"/>
            <a:chOff x="2556" y="3148"/>
            <a:chExt cx="14457" cy="3980"/>
          </a:xfrm>
        </p:grpSpPr>
        <p:sp>
          <p:nvSpPr>
            <p:cNvPr id="7" name="品 15"/>
            <p:cNvSpPr txBox="1"/>
            <p:nvPr>
              <p:custDataLst>
                <p:tags r:id="rId3"/>
              </p:custDataLst>
            </p:nvPr>
          </p:nvSpPr>
          <p:spPr>
            <a:xfrm>
              <a:off x="2556" y="3148"/>
              <a:ext cx="14457" cy="798"/>
            </a:xfrm>
            <a:prstGeom prst="rect">
              <a:avLst/>
            </a:prstGeom>
            <a:noFill/>
          </p:spPr>
          <p:txBody>
            <a:bodyPr wrap="square" rtlCol="0" anchor="ctr" anchorCtr="0">
              <a:spAutoFit/>
            </a:bodyPr>
            <a:p>
              <a:pPr lvl="0" indent="0" fontAlgn="base">
                <a:lnSpc>
                  <a:spcPct val="150000"/>
                </a:lnSpc>
                <a:spcAft>
                  <a:spcPts val="1200"/>
                </a:spcAft>
                <a:buNone/>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品 15"/>
            <p:cNvSpPr txBox="1"/>
            <p:nvPr>
              <p:custDataLst>
                <p:tags r:id="rId4"/>
              </p:custDataLst>
            </p:nvPr>
          </p:nvSpPr>
          <p:spPr>
            <a:xfrm>
              <a:off x="2556" y="4075"/>
              <a:ext cx="14457" cy="3053"/>
            </a:xfrm>
            <a:prstGeom prst="rect">
              <a:avLst/>
            </a:prstGeom>
            <a:noFill/>
          </p:spPr>
          <p:txBody>
            <a:bodyPr wrap="square" rtlCol="0">
              <a:spAutoFit/>
            </a:bodyPr>
            <a:p>
              <a:pPr marL="1905" lvl="0" indent="457200" fontAlgn="base">
                <a:lnSpc>
                  <a:spcPct val="150000"/>
                </a:lnSpc>
                <a:spcBef>
                  <a:spcPts val="0"/>
                </a:spcBef>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深受儿童喜欢的“洞洞书”就是使用了挖洞镂空的手法。创作者根据故事内容或设计需要进行挖洞和镂空，巧妙地使镂空与图画相互配合、相互穿插。读者通过翻动页面，使其叠加之后形成新的图画，趣味无穷。</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1905" lvl="0" indent="457200" fontAlgn="base">
                <a:lnSpc>
                  <a:spcPct val="150000"/>
                </a:lnSpc>
                <a:spcBef>
                  <a:spcPts val="0"/>
                </a:spcBef>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镂空挖洞手法常常要兼顾一个翻页正反两面的呈现效果，因此有的作者会仅使用一面来讲故事，比如《走开，绿色大怪物》，就是仅用翻页的正面讲故事，背面是黑底彩条装饰页。</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17" presetClass="entr" presetSubtype="8" fill="hold" nodeType="afterEffect">
                                  <p:stCondLst>
                                    <p:cond delay="0"/>
                                  </p:stCondLst>
                                  <p:childTnLst>
                                    <p:set>
                                      <p:cBhvr additive="base">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fmla="">
                                          <p:val>
                                            <p:strVal val="#ppt_x-#ppt_w/2"/>
                                          </p:val>
                                        </p:tav>
                                        <p:tav tm="100000" fmla="">
                                          <p:val>
                                            <p:strVal val="#ppt_x"/>
                                          </p:val>
                                        </p:tav>
                                      </p:tavLst>
                                    </p:anim>
                                    <p:anim calcmode="lin" valueType="num">
                                      <p:cBhvr additive="base">
                                        <p:cTn id="16" dur="1000" fill="hold"/>
                                        <p:tgtEl>
                                          <p:spTgt spid="13"/>
                                        </p:tgtEl>
                                        <p:attrNameLst>
                                          <p:attrName>ppt_y</p:attrName>
                                        </p:attrNameLst>
                                      </p:cBhvr>
                                      <p:tavLst>
                                        <p:tav tm="0" fmla="">
                                          <p:val>
                                            <p:strVal val="#ppt_y"/>
                                          </p:val>
                                        </p:tav>
                                        <p:tav tm="100000" fmla="">
                                          <p:val>
                                            <p:strVal val="#ppt_y"/>
                                          </p:val>
                                        </p:tav>
                                      </p:tavLst>
                                    </p:anim>
                                    <p:anim calcmode="lin" valueType="num">
                                      <p:cBhvr additive="base">
                                        <p:cTn id="17" dur="1000" fill="hold"/>
                                        <p:tgtEl>
                                          <p:spTgt spid="13"/>
                                        </p:tgtEl>
                                        <p:attrNameLst>
                                          <p:attrName>ppt_w</p:attrName>
                                        </p:attrNameLst>
                                      </p:cBhvr>
                                      <p:tavLst>
                                        <p:tav tm="0" fmla="">
                                          <p:val>
                                            <p:fltVal val="0.000000"/>
                                          </p:val>
                                        </p:tav>
                                        <p:tav tm="100000" fmla="">
                                          <p:val>
                                            <p:strVal val="#ppt_w"/>
                                          </p:val>
                                        </p:tav>
                                      </p:tavLst>
                                    </p:anim>
                                    <p:anim calcmode="lin" valueType="num">
                                      <p:cBhvr additive="base">
                                        <p:cTn id="18" dur="1000" fill="hold"/>
                                        <p:tgtEl>
                                          <p:spTgt spid="13"/>
                                        </p:tgtEl>
                                        <p:attrNameLst>
                                          <p:attrName>ppt_h</p:attrName>
                                        </p:attrNameLst>
                                      </p:cBhvr>
                                      <p:tavLst>
                                        <p:tav tm="0" fmla="">
                                          <p:val>
                                            <p:strVal val="#ppt_h"/>
                                          </p:val>
                                        </p:tav>
                                        <p:tav tm="100000" fmla="">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Title 6"/>
          <p:cNvSpPr txBox="1"/>
          <p:nvPr>
            <p:custDataLst>
              <p:tags r:id="rId1"/>
            </p:custDataLst>
          </p:nvPr>
        </p:nvSpPr>
        <p:spPr>
          <a:xfrm>
            <a:off x="915988" y="610847"/>
            <a:ext cx="10358120" cy="971066"/>
          </a:xfrm>
          <a:prstGeom prst="rect">
            <a:avLst/>
          </a:prstGeom>
          <a:noFill/>
          <a:ln w="3175">
            <a:noFill/>
            <a:prstDash val="dash"/>
          </a:ln>
        </p:spPr>
        <p:txBody>
          <a:bodyPr wrap="square" lIns="63468" tIns="25387" rIns="63468" bIns="25387"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sz="16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作者会发挥自己的独特创意，使用正反两页来讲故事，比如白土厚子创作的《噜噜的面包店》，就是一本把镂空挖洞手法运用得炉火纯青的绘本。</a:t>
            </a:r>
            <a:endParaRPr lang="zh-CN" sz="16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custDataLst>
              <p:tags r:id="rId2"/>
            </p:custDataLst>
          </p:nvPr>
        </p:nvPicPr>
        <p:blipFill rotWithShape="1">
          <a:blip r:embed="rId3"/>
          <a:srcRect l="17821" r="17821"/>
          <a:stretch>
            <a:fillRect/>
          </a:stretch>
        </p:blipFill>
        <p:spPr>
          <a:xfrm>
            <a:off x="915982" y="1887532"/>
            <a:ext cx="5236181" cy="4055656"/>
          </a:xfrm>
          <a:custGeom>
            <a:avLst/>
            <a:gdLst/>
            <a:ahLst/>
            <a:cxnLst>
              <a:cxn ang="3">
                <a:pos x="hc" y="t"/>
              </a:cxn>
              <a:cxn ang="cd2">
                <a:pos x="l" y="vc"/>
              </a:cxn>
              <a:cxn ang="cd4">
                <a:pos x="hc" y="b"/>
              </a:cxn>
              <a:cxn ang="0">
                <a:pos x="r" y="vc"/>
              </a:cxn>
            </a:cxnLst>
            <a:rect l="l" t="t" r="r" b="b"/>
            <a:pathLst>
              <a:path w="7920" h="6720">
                <a:moveTo>
                  <a:pt x="0" y="0"/>
                </a:moveTo>
                <a:lnTo>
                  <a:pt x="7920" y="0"/>
                </a:lnTo>
                <a:lnTo>
                  <a:pt x="7920" y="6720"/>
                </a:lnTo>
                <a:lnTo>
                  <a:pt x="0" y="6720"/>
                </a:lnTo>
                <a:lnTo>
                  <a:pt x="0" y="0"/>
                </a:lnTo>
                <a:close/>
              </a:path>
            </a:pathLst>
          </a:custGeom>
        </p:spPr>
      </p:pic>
      <p:pic>
        <p:nvPicPr>
          <p:cNvPr id="2" name="图片 1"/>
          <p:cNvPicPr>
            <a:picLocks noChangeAspect="1"/>
          </p:cNvPicPr>
          <p:nvPr>
            <p:custDataLst>
              <p:tags r:id="rId4"/>
            </p:custDataLst>
          </p:nvPr>
        </p:nvPicPr>
        <p:blipFill rotWithShape="1">
          <a:blip r:embed="rId5"/>
          <a:srcRect l="14901" r="14901"/>
          <a:stretch>
            <a:fillRect/>
          </a:stretch>
        </p:blipFill>
        <p:spPr>
          <a:xfrm>
            <a:off x="6456823" y="1887532"/>
            <a:ext cx="4817290" cy="4055656"/>
          </a:xfrm>
          <a:custGeom>
            <a:avLst/>
            <a:gdLst/>
            <a:ahLst/>
            <a:cxnLst>
              <a:cxn ang="3">
                <a:pos x="hc" y="t"/>
              </a:cxn>
              <a:cxn ang="cd2">
                <a:pos x="l" y="vc"/>
              </a:cxn>
              <a:cxn ang="cd4">
                <a:pos x="hc" y="b"/>
              </a:cxn>
              <a:cxn ang="0">
                <a:pos x="r" y="vc"/>
              </a:cxn>
            </a:cxnLst>
            <a:rect l="l" t="t" r="r" b="b"/>
            <a:pathLst>
              <a:path w="7920" h="6720">
                <a:moveTo>
                  <a:pt x="0" y="0"/>
                </a:moveTo>
                <a:lnTo>
                  <a:pt x="7920" y="0"/>
                </a:lnTo>
                <a:lnTo>
                  <a:pt x="7920" y="6720"/>
                </a:lnTo>
                <a:lnTo>
                  <a:pt x="0" y="6720"/>
                </a:lnTo>
                <a:lnTo>
                  <a:pt x="0" y="0"/>
                </a:lnTo>
                <a:close/>
              </a:path>
            </a:pathLst>
          </a:custGeom>
        </p:spPr>
      </p:pic>
    </p:spTree>
    <p:custDataLst>
      <p:tags r:id="rId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4144" y="266255"/>
            <a:ext cx="11228248" cy="519997"/>
            <a:chOff x="952388" y="551105"/>
            <a:chExt cx="11232083" cy="520174"/>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05"/>
              <a:ext cx="1404010" cy="492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任务四</a:t>
              </a:r>
              <a:r>
                <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 </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45"/>
              <a:ext cx="8529320" cy="30744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rPr>
                <a:t>绘本的主题</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13" name="组合 12"/>
          <p:cNvGrpSpPr/>
          <p:nvPr/>
        </p:nvGrpSpPr>
        <p:grpSpPr>
          <a:xfrm>
            <a:off x="1344647" y="2166416"/>
            <a:ext cx="9547775" cy="1797706"/>
            <a:chOff x="1972" y="3148"/>
            <a:chExt cx="15041" cy="2832"/>
          </a:xfrm>
        </p:grpSpPr>
        <p:sp>
          <p:nvSpPr>
            <p:cNvPr id="7" name="品 15"/>
            <p:cNvSpPr txBox="1"/>
            <p:nvPr>
              <p:custDataLst>
                <p:tags r:id="rId1"/>
              </p:custDataLst>
            </p:nvPr>
          </p:nvSpPr>
          <p:spPr>
            <a:xfrm>
              <a:off x="2556" y="3148"/>
              <a:ext cx="14457" cy="798"/>
            </a:xfrm>
            <a:prstGeom prst="rect">
              <a:avLst/>
            </a:prstGeom>
            <a:noFill/>
          </p:spPr>
          <p:txBody>
            <a:bodyPr wrap="square" rtlCol="0" anchor="ctr" anchorCtr="0">
              <a:spAutoFit/>
            </a:bodyPr>
            <a:p>
              <a:pPr lvl="0" indent="0" fontAlgn="base">
                <a:lnSpc>
                  <a:spcPct val="150000"/>
                </a:lnSpc>
                <a:spcAft>
                  <a:spcPts val="1200"/>
                </a:spcAft>
                <a:buNone/>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品 15"/>
            <p:cNvSpPr txBox="1"/>
            <p:nvPr>
              <p:custDataLst>
                <p:tags r:id="rId2"/>
              </p:custDataLst>
            </p:nvPr>
          </p:nvSpPr>
          <p:spPr>
            <a:xfrm>
              <a:off x="1972" y="3509"/>
              <a:ext cx="14457" cy="2471"/>
            </a:xfrm>
            <a:prstGeom prst="rect">
              <a:avLst/>
            </a:prstGeom>
            <a:noFill/>
          </p:spPr>
          <p:txBody>
            <a:bodyPr wrap="square" rtlCol="0">
              <a:spAutoFit/>
            </a:bodyPr>
            <a:p>
              <a:pPr marL="1905" lvl="0" indent="457200" fontAlgn="base">
                <a:lnSpc>
                  <a:spcPct val="150000"/>
                </a:lnSpc>
                <a:spcBef>
                  <a:spcPts val="0"/>
                </a:spcBef>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绘本的题材非常丰富，不管是以亲情、友情、爱情为主题的情感类绘本；进行品德教育、健康教育、生命教育的教育类绘本；展现自然风光，倡导环保理念的自然类绘本；还是教会儿童控制情绪的情绪管理类绘本，都可以在琳琅满目的书架上找到。它们呈现了一个又一个美好的故事，让儿童在快乐阅读中认识世界、认识生命、认识自我，获得探索与发现的乐趣。</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7" presetClass="entr" presetSubtype="8" fill="hold" nodeType="afterEffect">
                                  <p:stCondLst>
                                    <p:cond delay="0"/>
                                  </p:stCondLst>
                                  <p:childTnLst>
                                    <p:set>
                                      <p:cBhvr additive="base">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fmla="">
                                          <p:val>
                                            <p:strVal val="#ppt_x-#ppt_w/2"/>
                                          </p:val>
                                        </p:tav>
                                        <p:tav tm="100000" fmla="">
                                          <p:val>
                                            <p:strVal val="#ppt_x"/>
                                          </p:val>
                                        </p:tav>
                                      </p:tavLst>
                                    </p:anim>
                                    <p:anim calcmode="lin" valueType="num">
                                      <p:cBhvr additive="base">
                                        <p:cTn id="12" dur="1000" fill="hold"/>
                                        <p:tgtEl>
                                          <p:spTgt spid="13"/>
                                        </p:tgtEl>
                                        <p:attrNameLst>
                                          <p:attrName>ppt_y</p:attrName>
                                        </p:attrNameLst>
                                      </p:cBhvr>
                                      <p:tavLst>
                                        <p:tav tm="0" fmla="">
                                          <p:val>
                                            <p:strVal val="#ppt_y"/>
                                          </p:val>
                                        </p:tav>
                                        <p:tav tm="100000" fmla="">
                                          <p:val>
                                            <p:strVal val="#ppt_y"/>
                                          </p:val>
                                        </p:tav>
                                      </p:tavLst>
                                    </p:anim>
                                    <p:anim calcmode="lin" valueType="num">
                                      <p:cBhvr additive="base">
                                        <p:cTn id="13" dur="1000" fill="hold"/>
                                        <p:tgtEl>
                                          <p:spTgt spid="13"/>
                                        </p:tgtEl>
                                        <p:attrNameLst>
                                          <p:attrName>ppt_w</p:attrName>
                                        </p:attrNameLst>
                                      </p:cBhvr>
                                      <p:tavLst>
                                        <p:tav tm="0" fmla="">
                                          <p:val>
                                            <p:fltVal val="0.000000"/>
                                          </p:val>
                                        </p:tav>
                                        <p:tav tm="100000" fmla="">
                                          <p:val>
                                            <p:strVal val="#ppt_w"/>
                                          </p:val>
                                        </p:tav>
                                      </p:tavLst>
                                    </p:anim>
                                    <p:anim calcmode="lin" valueType="num">
                                      <p:cBhvr additive="base">
                                        <p:cTn id="14" dur="1000" fill="hold"/>
                                        <p:tgtEl>
                                          <p:spTgt spid="13"/>
                                        </p:tgtEl>
                                        <p:attrNameLst>
                                          <p:attrName>ppt_h</p:attrName>
                                        </p:attrNameLst>
                                      </p:cBhvr>
                                      <p:tavLst>
                                        <p:tav tm="0" fmla="">
                                          <p:val>
                                            <p:strVal val="#ppt_h"/>
                                          </p:val>
                                        </p:tav>
                                        <p:tav tm="100000" fmla="">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1142786" y="1480216"/>
            <a:ext cx="9741384" cy="546549"/>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p>
              <a:pPr algn="l"/>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一、情感类绘本</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sp>
        <p:nvSpPr>
          <p:cNvPr id="102" name="文本框 101"/>
          <p:cNvSpPr txBox="1"/>
          <p:nvPr/>
        </p:nvSpPr>
        <p:spPr>
          <a:xfrm>
            <a:off x="1408760" y="2576486"/>
            <a:ext cx="9246252" cy="3046095"/>
          </a:xfrm>
          <a:prstGeom prst="rect">
            <a:avLst/>
          </a:prstGeom>
          <a:noFill/>
          <a:ln w="9525">
            <a:noFill/>
          </a:ln>
        </p:spPr>
        <p:txBody>
          <a:bodyPr wrap="square">
            <a:spAutoFit/>
          </a:bodyPr>
          <a:p>
            <a:pPr indent="304800">
              <a:lnSpc>
                <a:spcPct val="150000"/>
              </a:lnSpc>
            </a:pPr>
            <a:r>
              <a:rPr lang="zh-CN" sz="1600" b="0">
                <a:latin typeface="微软雅黑" panose="020B0503020204020204" pitchFamily="34" charset="-122"/>
                <a:ea typeface="微软雅黑" panose="020B0503020204020204" pitchFamily="34" charset="-122"/>
                <a:cs typeface="微软雅黑" panose="020B0503020204020204" pitchFamily="34" charset="-122"/>
              </a:rPr>
              <a:t>爱是人与生俱来的本能，每一个孩子都是在母亲的爱中降生的。自出生起，幼儿就得到了来自父母、长辈无微不至的关爱。但是健康的情感并不只是单方面的接收别人的爱，而是一种“走出自我、走向他人”的良性互动过程。因此儿童在得到爱的同时，更应该学会如何去给与爱。幼儿时期是人情感发育的关键时期，在这个阶段，就要对幼儿进行爱的引导和教育。绘本中有很多以情感为主题的故事，这些故事都在潜移默化地影响着儿童，教会幼儿发现爱、表达爱、给与爱，使儿童学会爱，进而爱自己、爱他人、爱世界。    </a:t>
            </a:r>
            <a:endParaRPr lang="zh-CN" sz="1600" b="0">
              <a:latin typeface="微软雅黑" panose="020B0503020204020204" pitchFamily="34" charset="-122"/>
              <a:ea typeface="微软雅黑" panose="020B0503020204020204" pitchFamily="34" charset="-122"/>
              <a:cs typeface="微软雅黑" panose="020B0503020204020204" pitchFamily="34" charset="-122"/>
            </a:endParaRPr>
          </a:p>
          <a:p>
            <a:pPr indent="304800">
              <a:lnSpc>
                <a:spcPct val="150000"/>
              </a:lnSpc>
            </a:pPr>
            <a:r>
              <a:rPr lang="en-US" altLang="zh-CN" sz="1600" b="0">
                <a:latin typeface="微软雅黑" panose="020B0503020204020204" pitchFamily="34" charset="-122"/>
                <a:ea typeface="微软雅黑" panose="020B0503020204020204" pitchFamily="34" charset="-122"/>
                <a:cs typeface="微软雅黑" panose="020B0503020204020204" pitchFamily="34" charset="-122"/>
              </a:rPr>
              <a:t>    </a:t>
            </a:r>
            <a:r>
              <a:rPr lang="zh-CN" sz="1600" b="0">
                <a:latin typeface="微软雅黑" panose="020B0503020204020204" pitchFamily="34" charset="-122"/>
                <a:ea typeface="微软雅黑" panose="020B0503020204020204" pitchFamily="34" charset="-122"/>
                <a:cs typeface="微软雅黑" panose="020B0503020204020204" pitchFamily="34" charset="-122"/>
              </a:rPr>
              <a:t>儿童在成长的过程中，会得到不同群体向其投射的情感。情感是个体与他人建立联系的纽带，根据联系方式的不同，爱也可以呈现出不同的表现形式，比如亲情、友情与爱情。</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916026" y="1372686"/>
            <a:ext cx="10358120" cy="761621"/>
          </a:xfrm>
          <a:prstGeom prst="rect">
            <a:avLst/>
          </a:prstGeom>
          <a:noFill/>
        </p:spPr>
        <p:txBody>
          <a:bodyPr wrap="square" lIns="63468" tIns="25387" rIns="63468" bIns="25387" rtlCol="0" anchor="ctr" anchorCtr="0">
            <a:normAutofit/>
          </a:bodyPr>
          <a:p>
            <a:pPr marL="0" indent="0" algn="ctr">
              <a:lnSpc>
                <a:spcPct val="100000"/>
              </a:lnSpc>
              <a:spcBef>
                <a:spcPts val="0"/>
              </a:spcBef>
              <a:spcAft>
                <a:spcPts val="0"/>
              </a:spcAft>
              <a:buSzPct val="100000"/>
            </a:pPr>
            <a:r>
              <a:rPr lang="zh-CN" b="1" spc="240">
                <a:solidFill>
                  <a:schemeClr val="accent1">
                    <a:lumMod val="50000"/>
                  </a:schemeClr>
                </a:solidFill>
                <a:uFillTx/>
                <a:latin typeface="微软雅黑" panose="020B0503020204020204" pitchFamily="34" charset="-122"/>
                <a:ea typeface="微软雅黑" panose="020B0503020204020204" pitchFamily="34" charset="-122"/>
              </a:rPr>
              <a:t>（一）亲情绘本</a:t>
            </a:r>
            <a:endParaRPr lang="zh-CN" b="1" spc="240">
              <a:solidFill>
                <a:schemeClr val="accent1">
                  <a:lumMod val="50000"/>
                </a:schemeClr>
              </a:solidFill>
              <a:uFillTx/>
              <a:latin typeface="微软雅黑" panose="020B0503020204020204" pitchFamily="34" charset="-122"/>
              <a:ea typeface="微软雅黑" panose="020B0503020204020204" pitchFamily="34" charset="-122"/>
            </a:endParaRPr>
          </a:p>
        </p:txBody>
      </p:sp>
      <p:pic>
        <p:nvPicPr>
          <p:cNvPr id="6" name="图片 5"/>
          <p:cNvPicPr>
            <a:picLocks noChangeAspect="1"/>
          </p:cNvPicPr>
          <p:nvPr>
            <p:custDataLst>
              <p:tags r:id="rId2"/>
            </p:custDataLst>
          </p:nvPr>
        </p:nvPicPr>
        <p:blipFill rotWithShape="1">
          <a:blip r:embed="rId3"/>
          <a:srcRect l="942" r="942"/>
          <a:stretch>
            <a:fillRect/>
          </a:stretch>
        </p:blipFill>
        <p:spPr>
          <a:xfrm>
            <a:off x="916033" y="2592055"/>
            <a:ext cx="4874411" cy="2741848"/>
          </a:xfrm>
          <a:custGeom>
            <a:avLst/>
            <a:gdLst/>
            <a:ahLst/>
            <a:cxnLst>
              <a:cxn ang="3">
                <a:pos x="hc" y="t"/>
              </a:cxn>
              <a:cxn ang="cd2">
                <a:pos x="l" y="vc"/>
              </a:cxn>
              <a:cxn ang="cd4">
                <a:pos x="hc" y="b"/>
              </a:cxn>
              <a:cxn ang="0">
                <a:pos x="r" y="vc"/>
              </a:cxn>
            </a:cxnLst>
            <a:rect l="l" t="t" r="r" b="b"/>
            <a:pathLst>
              <a:path w="7680" h="4320">
                <a:moveTo>
                  <a:pt x="0" y="0"/>
                </a:moveTo>
                <a:lnTo>
                  <a:pt x="7680" y="0"/>
                </a:lnTo>
                <a:lnTo>
                  <a:pt x="7680" y="4320"/>
                </a:lnTo>
                <a:lnTo>
                  <a:pt x="0" y="4320"/>
                </a:lnTo>
                <a:lnTo>
                  <a:pt x="0" y="0"/>
                </a:lnTo>
                <a:close/>
              </a:path>
            </a:pathLst>
          </a:custGeom>
        </p:spPr>
      </p:pic>
      <p:sp>
        <p:nvSpPr>
          <p:cNvPr id="11" name="Title 6"/>
          <p:cNvSpPr txBox="1"/>
          <p:nvPr>
            <p:custDataLst>
              <p:tags r:id="rId4"/>
            </p:custDataLst>
          </p:nvPr>
        </p:nvSpPr>
        <p:spPr>
          <a:xfrm>
            <a:off x="6399747" y="2592055"/>
            <a:ext cx="4874411" cy="2741848"/>
          </a:xfrm>
          <a:prstGeom prst="rect">
            <a:avLst/>
          </a:prstGeom>
          <a:noFill/>
          <a:ln w="3175">
            <a:noFill/>
            <a:prstDash val="dash"/>
          </a:ln>
        </p:spPr>
        <p:txBody>
          <a:bodyPr wrap="square" lIns="63468" tIns="25387" rIns="63468" bIns="25387"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ts val="0"/>
              </a:spcBef>
              <a:spcAft>
                <a:spcPts val="800"/>
              </a:spcAft>
              <a:buSzPct val="100000"/>
              <a:buFont typeface="Wingdings" panose="05000000000000000000" charset="0"/>
              <a:buChar char="l"/>
            </a:pPr>
            <a:r>
              <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亲情是人最先获得的情感，亲情绘本也是绘本中一个重要的主题类别。亲情绘本大多从儿童的真实生活出发，描写日常生活中的点点滴滴，这不仅让儿童更容易产生亲切感，认同自我经验，也能促使儿童发现爱、理解爱。因为在繁杂的日常生活中，父母琐碎而辛劳的付出很有可能被忽略，但是绘本能通过有趣的故事将之放大呈现在儿童面前，帮助儿童理解家人给与自己的爱，从而学会感恩。</a:t>
            </a:r>
            <a:endPar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山姆•麦克布雷尼创作的《猜猜我有多爱你》就是亲情绘本中的名作。</a:t>
            </a:r>
            <a:endPar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5"/>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916026" y="1372686"/>
            <a:ext cx="10358120" cy="761621"/>
          </a:xfrm>
          <a:prstGeom prst="rect">
            <a:avLst/>
          </a:prstGeom>
          <a:noFill/>
        </p:spPr>
        <p:txBody>
          <a:bodyPr wrap="square" lIns="63468" tIns="25387" rIns="63468" bIns="25387" rtlCol="0" anchor="ctr" anchorCtr="0">
            <a:normAutofit/>
          </a:bodyPr>
          <a:p>
            <a:pPr marL="0" indent="0" algn="ctr">
              <a:lnSpc>
                <a:spcPct val="100000"/>
              </a:lnSpc>
              <a:spcBef>
                <a:spcPts val="0"/>
              </a:spcBef>
              <a:spcAft>
                <a:spcPts val="0"/>
              </a:spcAft>
              <a:buSzPct val="100000"/>
            </a:pPr>
            <a:r>
              <a:rPr lang="zh-CN" b="1" spc="240">
                <a:solidFill>
                  <a:schemeClr val="accent1">
                    <a:lumMod val="50000"/>
                  </a:schemeClr>
                </a:solidFill>
                <a:uFillTx/>
                <a:latin typeface="微软雅黑" panose="020B0503020204020204" pitchFamily="34" charset="-122"/>
                <a:ea typeface="微软雅黑" panose="020B0503020204020204" pitchFamily="34" charset="-122"/>
              </a:rPr>
              <a:t>（二）友情绘本</a:t>
            </a:r>
            <a:endParaRPr lang="zh-CN" b="1" spc="240">
              <a:solidFill>
                <a:schemeClr val="accent1">
                  <a:lumMod val="50000"/>
                </a:schemeClr>
              </a:solidFill>
              <a:uFillTx/>
              <a:latin typeface="微软雅黑" panose="020B0503020204020204" pitchFamily="34" charset="-122"/>
              <a:ea typeface="微软雅黑" panose="020B0503020204020204" pitchFamily="34" charset="-122"/>
            </a:endParaRPr>
          </a:p>
        </p:txBody>
      </p:sp>
      <p:sp>
        <p:nvSpPr>
          <p:cNvPr id="11" name="Title 6"/>
          <p:cNvSpPr txBox="1"/>
          <p:nvPr>
            <p:custDataLst>
              <p:tags r:id="rId2"/>
            </p:custDataLst>
          </p:nvPr>
        </p:nvSpPr>
        <p:spPr>
          <a:xfrm>
            <a:off x="6399747" y="2592055"/>
            <a:ext cx="4874411" cy="2741848"/>
          </a:xfrm>
          <a:prstGeom prst="rect">
            <a:avLst/>
          </a:prstGeom>
          <a:noFill/>
          <a:ln w="3175">
            <a:noFill/>
            <a:prstDash val="dash"/>
          </a:ln>
        </p:spPr>
        <p:txBody>
          <a:bodyPr wrap="square" lIns="63468" tIns="25387" rIns="63468" bIns="25387"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ts val="0"/>
              </a:spcBef>
              <a:spcAft>
                <a:spcPts val="800"/>
              </a:spcAft>
              <a:buSzPct val="100000"/>
              <a:buFont typeface="Wingdings" panose="05000000000000000000" charset="0"/>
              <a:buChar char="l"/>
            </a:pPr>
            <a:r>
              <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人类的社交活动从幼儿时期就开始了，幼儿的情感需求不再满足于家庭内的亲情互动，开始尝试建设自己的社交关系，比如在社区、幼儿园认识新朋友。与他人的良性交往能够帮助儿童塑造良好的性格、发展人际智能。绘本中描写友情的故事数不胜数，儿童在被真挚的友情所感动的同时，也能学会如何交朋友。</a:t>
            </a:r>
            <a:endPar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例如《我有友情要出租》</a:t>
            </a:r>
            <a:endPar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7892" name="图片 37891" descr="8"/>
          <p:cNvPicPr>
            <a:picLocks noChangeAspect="1"/>
          </p:cNvPicPr>
          <p:nvPr/>
        </p:nvPicPr>
        <p:blipFill>
          <a:blip r:embed="rId3"/>
          <a:stretch>
            <a:fillRect/>
          </a:stretch>
        </p:blipFill>
        <p:spPr>
          <a:xfrm>
            <a:off x="1479221" y="2798026"/>
            <a:ext cx="3938196" cy="2330289"/>
          </a:xfrm>
          <a:prstGeom prst="rect">
            <a:avLst/>
          </a:prstGeom>
          <a:noFill/>
          <a:ln w="9525">
            <a:noFill/>
          </a:ln>
        </p:spPr>
      </p:pic>
    </p:spTree>
    <p:custDataLst>
      <p:tags r:id="rId4"/>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916026" y="1372686"/>
            <a:ext cx="10358120" cy="761621"/>
          </a:xfrm>
          <a:prstGeom prst="rect">
            <a:avLst/>
          </a:prstGeom>
          <a:noFill/>
        </p:spPr>
        <p:txBody>
          <a:bodyPr wrap="square" lIns="63468" tIns="25387" rIns="63468" bIns="25387" rtlCol="0" anchor="ctr" anchorCtr="0">
            <a:normAutofit/>
          </a:bodyPr>
          <a:p>
            <a:pPr marL="0" indent="0" algn="ctr">
              <a:lnSpc>
                <a:spcPct val="100000"/>
              </a:lnSpc>
              <a:spcBef>
                <a:spcPts val="0"/>
              </a:spcBef>
              <a:spcAft>
                <a:spcPts val="0"/>
              </a:spcAft>
              <a:buSzPct val="100000"/>
            </a:pPr>
            <a:r>
              <a:rPr lang="zh-CN" b="1" spc="240">
                <a:solidFill>
                  <a:schemeClr val="accent1">
                    <a:lumMod val="50000"/>
                  </a:schemeClr>
                </a:solidFill>
                <a:uFillTx/>
                <a:latin typeface="微软雅黑" panose="020B0503020204020204" pitchFamily="34" charset="-122"/>
                <a:ea typeface="微软雅黑" panose="020B0503020204020204" pitchFamily="34" charset="-122"/>
              </a:rPr>
              <a:t>（三）爱情绘本</a:t>
            </a:r>
            <a:endParaRPr lang="zh-CN" b="1" spc="240">
              <a:solidFill>
                <a:schemeClr val="accent1">
                  <a:lumMod val="50000"/>
                </a:schemeClr>
              </a:solidFill>
              <a:uFillTx/>
              <a:latin typeface="微软雅黑" panose="020B0503020204020204" pitchFamily="34" charset="-122"/>
              <a:ea typeface="微软雅黑" panose="020B0503020204020204" pitchFamily="34" charset="-122"/>
            </a:endParaRPr>
          </a:p>
        </p:txBody>
      </p:sp>
      <p:sp>
        <p:nvSpPr>
          <p:cNvPr id="11" name="Title 6"/>
          <p:cNvSpPr txBox="1"/>
          <p:nvPr>
            <p:custDataLst>
              <p:tags r:id="rId2"/>
            </p:custDataLst>
          </p:nvPr>
        </p:nvSpPr>
        <p:spPr>
          <a:xfrm>
            <a:off x="6399747" y="2592055"/>
            <a:ext cx="4874411" cy="2741848"/>
          </a:xfrm>
          <a:prstGeom prst="rect">
            <a:avLst/>
          </a:prstGeom>
          <a:noFill/>
          <a:ln w="3175">
            <a:noFill/>
            <a:prstDash val="dash"/>
          </a:ln>
        </p:spPr>
        <p:txBody>
          <a:bodyPr wrap="square" lIns="63468" tIns="25387" rIns="63468" bIns="25387"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ts val="0"/>
              </a:spcBef>
              <a:spcAft>
                <a:spcPts val="800"/>
              </a:spcAft>
              <a:buSzPct val="100000"/>
              <a:buFont typeface="Wingdings" panose="05000000000000000000" charset="0"/>
              <a:buChar char="l"/>
            </a:pPr>
            <a:r>
              <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儿童从4岁开始就会对人群的组合形式发生好奇，而儿童生活在家庭中，最早接触的组合形式就是“婚姻”，孩子能够在父母相处中发现爱、感受爱，从而产生对于爱情的单纯懵懂的理解。很多家长不会主动与孩子聊起“爱情”，那么，亲子共读爱情主题的绘本就是一次可贵的进行情感教育的机会。</a:t>
            </a:r>
            <a:endPar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许多以爱情为主题的绘本都十分经典，例如《黑兔与白兔》、《搬过来，搬过去》、《我好喜欢她》、《活了100万次的猫》</a:t>
            </a:r>
            <a:r>
              <a:rPr alt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endParaRPr alt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10" descr="图2-55"/>
          <p:cNvPicPr>
            <a:picLocks noChangeAspect="1"/>
          </p:cNvPicPr>
          <p:nvPr/>
        </p:nvPicPr>
        <p:blipFill>
          <a:blip r:embed="rId3"/>
          <a:stretch>
            <a:fillRect/>
          </a:stretch>
        </p:blipFill>
        <p:spPr>
          <a:xfrm>
            <a:off x="1178969" y="2592356"/>
            <a:ext cx="4471413" cy="3101551"/>
          </a:xfrm>
          <a:prstGeom prst="rect">
            <a:avLst/>
          </a:prstGeom>
        </p:spPr>
      </p:pic>
    </p:spTree>
    <p:custDataLst>
      <p:tags r:id="rId4"/>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1142786" y="1480216"/>
            <a:ext cx="9741384" cy="546549"/>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p>
              <a:pPr algn="l"/>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二、教育类绘本</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sp>
        <p:nvSpPr>
          <p:cNvPr id="102" name="文本框 101"/>
          <p:cNvSpPr txBox="1"/>
          <p:nvPr/>
        </p:nvSpPr>
        <p:spPr>
          <a:xfrm>
            <a:off x="1408760" y="2576486"/>
            <a:ext cx="9246252" cy="1568450"/>
          </a:xfrm>
          <a:prstGeom prst="rect">
            <a:avLst/>
          </a:prstGeom>
          <a:noFill/>
          <a:ln w="9525">
            <a:noFill/>
          </a:ln>
        </p:spPr>
        <p:txBody>
          <a:bodyPr wrap="square">
            <a:spAutoFit/>
          </a:bodyPr>
          <a:p>
            <a:pPr indent="304800">
              <a:lnSpc>
                <a:spcPct val="150000"/>
              </a:lnSpc>
            </a:pPr>
            <a:r>
              <a:rPr lang="zh-CN" sz="1600" b="0">
                <a:latin typeface="微软雅黑" panose="020B0503020204020204" pitchFamily="34" charset="-122"/>
                <a:ea typeface="微软雅黑" panose="020B0503020204020204" pitchFamily="34" charset="-122"/>
                <a:cs typeface="微软雅黑" panose="020B0503020204020204" pitchFamily="34" charset="-122"/>
              </a:rPr>
              <a:t> 教育类绘本是一个非常宽泛的类别，涵盖了品德教育、健康教育、生命教育、科学教育、性教育等各个方面。学前阶段不仅是幼儿形成性格、道德、习惯等的关键时期，也是儿童充满好奇心、像海绵一样如饥似渴地吸收知识的时期。绘本作为深受儿童喜爱的媒介，所蕴含的价值取向和知识理念都容易被儿童接受，进而帮助儿童树立正确的道德观，完善自身性格，认识生命与世界。</a:t>
            </a:r>
            <a:endParaRPr lang="zh-CN" sz="1600" b="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459053" y="608791"/>
            <a:ext cx="11271987" cy="5641309"/>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pic>
        <p:nvPicPr>
          <p:cNvPr id="6" name="图形 3"/>
          <p:cNvPicPr>
            <a:picLocks noChangeAspect="1"/>
          </p:cNvPicPr>
          <p:nvPr>
            <p:custDataLst>
              <p:tags r:id="rId2"/>
            </p:custDataLst>
          </p:nvPr>
        </p:nvPicPr>
        <p:blipFill>
          <a:blip r:embed="rId3"/>
          <a:srcRect l="85" r="85"/>
          <a:stretch>
            <a:fillRect/>
          </a:stretch>
        </p:blipFill>
        <p:spPr>
          <a:xfrm rot="10800000">
            <a:off x="10084162" y="1255095"/>
            <a:ext cx="869517" cy="746563"/>
          </a:xfrm>
          <a:prstGeom prst="rect">
            <a:avLst/>
          </a:prstGeom>
        </p:spPr>
      </p:pic>
      <p:pic>
        <p:nvPicPr>
          <p:cNvPr id="3" name="图片 1"/>
          <p:cNvPicPr>
            <a:picLocks noChangeAspect="1"/>
          </p:cNvPicPr>
          <p:nvPr>
            <p:custDataLst>
              <p:tags r:id="rId4"/>
            </p:custDataLst>
          </p:nvPr>
        </p:nvPicPr>
        <p:blipFill rotWithShape="1">
          <a:blip r:embed="rId5"/>
          <a:srcRect l="7500" r="7500"/>
          <a:stretch>
            <a:fillRect/>
          </a:stretch>
        </p:blipFill>
        <p:spPr>
          <a:xfrm>
            <a:off x="554338" y="715726"/>
            <a:ext cx="6150127" cy="5426549"/>
          </a:xfrm>
          <a:custGeom>
            <a:avLst/>
            <a:gdLst/>
            <a:ahLst/>
            <a:cxnLst>
              <a:cxn ang="3">
                <a:pos x="hc" y="t"/>
              </a:cxn>
              <a:cxn ang="cd2">
                <a:pos x="l" y="vc"/>
              </a:cxn>
              <a:cxn ang="cd4">
                <a:pos x="hc" y="b"/>
              </a:cxn>
              <a:cxn ang="0">
                <a:pos x="r" y="vc"/>
              </a:cxn>
            </a:cxnLst>
            <a:rect l="l" t="t" r="r" b="b"/>
            <a:pathLst>
              <a:path w="7920" h="7920">
                <a:moveTo>
                  <a:pt x="0" y="0"/>
                </a:moveTo>
                <a:lnTo>
                  <a:pt x="7920" y="0"/>
                </a:lnTo>
                <a:lnTo>
                  <a:pt x="7920" y="7920"/>
                </a:lnTo>
                <a:lnTo>
                  <a:pt x="0" y="7920"/>
                </a:lnTo>
                <a:lnTo>
                  <a:pt x="0" y="0"/>
                </a:lnTo>
                <a:close/>
              </a:path>
            </a:pathLst>
          </a:custGeom>
        </p:spPr>
      </p:pic>
      <p:sp>
        <p:nvSpPr>
          <p:cNvPr id="11" name="Title 6"/>
          <p:cNvSpPr txBox="1"/>
          <p:nvPr>
            <p:custDataLst>
              <p:tags r:id="rId6"/>
            </p:custDataLst>
          </p:nvPr>
        </p:nvSpPr>
        <p:spPr>
          <a:xfrm>
            <a:off x="7771612" y="2744514"/>
            <a:ext cx="3197690" cy="925852"/>
          </a:xfrm>
          <a:prstGeom prst="rect">
            <a:avLst/>
          </a:prstGeom>
          <a:noFill/>
          <a:ln w="3175">
            <a:noFill/>
            <a:prstDash val="dash"/>
          </a:ln>
        </p:spPr>
        <p:txBody>
          <a:bodyPr wrap="square" lIns="63468" tIns="25387" rIns="63468" bIns="25387"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sz="1800" b="1" i="0" spc="220" noProof="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情境思考：</a:t>
            </a:r>
            <a:endParaRPr kumimoji="0" lang="zh-CN" sz="1800" b="1" i="0" spc="220" noProof="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Title 6"/>
          <p:cNvSpPr txBox="1"/>
          <p:nvPr>
            <p:custDataLst>
              <p:tags r:id="rId7"/>
            </p:custDataLst>
          </p:nvPr>
        </p:nvSpPr>
        <p:spPr>
          <a:xfrm>
            <a:off x="7770978" y="3740804"/>
            <a:ext cx="3197671" cy="1471001"/>
          </a:xfrm>
          <a:prstGeom prst="rect">
            <a:avLst/>
          </a:prstGeom>
          <a:noFill/>
          <a:ln w="3175">
            <a:noFill/>
            <a:prstDash val="dash"/>
          </a:ln>
        </p:spPr>
        <p:txBody>
          <a:bodyPr wrap="square" lIns="63468" tIns="25387" rIns="63468" bIns="25387"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ts val="0"/>
              </a:spcBef>
              <a:spcAft>
                <a:spcPts val="800"/>
              </a:spcAft>
              <a:buSzPct val="100000"/>
            </a:pPr>
            <a:r>
              <a:rPr lang="zh-CN" sz="18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这本无字绘本是如何传情达意的呢？为什么会受到儿童的喜欢呢？</a:t>
            </a:r>
            <a:endParaRPr lang="zh-CN" sz="18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916026" y="1372686"/>
            <a:ext cx="10358120" cy="761621"/>
          </a:xfrm>
          <a:prstGeom prst="rect">
            <a:avLst/>
          </a:prstGeom>
          <a:noFill/>
        </p:spPr>
        <p:txBody>
          <a:bodyPr wrap="square" lIns="63468" tIns="25387" rIns="63468" bIns="25387" rtlCol="0" anchor="ctr" anchorCtr="0">
            <a:normAutofit/>
          </a:bodyPr>
          <a:p>
            <a:pPr marL="0" indent="0" algn="ctr">
              <a:lnSpc>
                <a:spcPct val="100000"/>
              </a:lnSpc>
              <a:spcBef>
                <a:spcPts val="0"/>
              </a:spcBef>
              <a:spcAft>
                <a:spcPts val="0"/>
              </a:spcAft>
              <a:buSzPct val="100000"/>
            </a:pPr>
            <a:r>
              <a:rPr lang="zh-CN" b="1" spc="240">
                <a:solidFill>
                  <a:schemeClr val="accent1">
                    <a:lumMod val="50000"/>
                  </a:schemeClr>
                </a:solidFill>
                <a:uFillTx/>
                <a:latin typeface="微软雅黑" panose="020B0503020204020204" pitchFamily="34" charset="-122"/>
                <a:ea typeface="微软雅黑" panose="020B0503020204020204" pitchFamily="34" charset="-122"/>
              </a:rPr>
              <a:t>（一）品德教育绘本</a:t>
            </a:r>
            <a:endParaRPr lang="zh-CN" b="1" spc="240">
              <a:solidFill>
                <a:schemeClr val="accent1">
                  <a:lumMod val="50000"/>
                </a:schemeClr>
              </a:solidFill>
              <a:uFillTx/>
              <a:latin typeface="微软雅黑" panose="020B0503020204020204" pitchFamily="34" charset="-122"/>
              <a:ea typeface="微软雅黑" panose="020B0503020204020204" pitchFamily="34" charset="-122"/>
            </a:endParaRPr>
          </a:p>
        </p:txBody>
      </p:sp>
      <p:sp>
        <p:nvSpPr>
          <p:cNvPr id="11" name="Title 6"/>
          <p:cNvSpPr txBox="1"/>
          <p:nvPr>
            <p:custDataLst>
              <p:tags r:id="rId2"/>
            </p:custDataLst>
          </p:nvPr>
        </p:nvSpPr>
        <p:spPr>
          <a:xfrm>
            <a:off x="6399747" y="2592055"/>
            <a:ext cx="4874411" cy="2741848"/>
          </a:xfrm>
          <a:prstGeom prst="rect">
            <a:avLst/>
          </a:prstGeom>
          <a:noFill/>
          <a:ln w="3175">
            <a:noFill/>
            <a:prstDash val="dash"/>
          </a:ln>
        </p:spPr>
        <p:txBody>
          <a:bodyPr wrap="square" lIns="63468" tIns="25387" rIns="63468" bIns="25387"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ts val="0"/>
              </a:spcBef>
              <a:spcAft>
                <a:spcPts val="800"/>
              </a:spcAft>
              <a:buSzPct val="100000"/>
              <a:buFont typeface="Wingdings" panose="05000000000000000000" charset="0"/>
              <a:buChar char="l"/>
            </a:pPr>
            <a:r>
              <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教育家罗素认为，儿童的品格建设在6岁前就已基本完成，一个人在幼年时期所形成的道德观与心理品质会影响其一生的发展。绘本阅读不同于枯燥的说教，凭借自身独特的魅力可以轻而易举地抓住儿童的注意力，在阅读中帮助儿童奠定道德基础。</a:t>
            </a:r>
            <a:endPar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27" name="图片 1" descr="IMG_256"/>
          <p:cNvPicPr>
            <a:picLocks noChangeAspect="1"/>
          </p:cNvPicPr>
          <p:nvPr/>
        </p:nvPicPr>
        <p:blipFill>
          <a:blip r:embed="rId3"/>
          <a:stretch>
            <a:fillRect/>
          </a:stretch>
        </p:blipFill>
        <p:spPr>
          <a:xfrm>
            <a:off x="1483665" y="2994174"/>
            <a:ext cx="4060074" cy="2268081"/>
          </a:xfrm>
          <a:prstGeom prst="rect">
            <a:avLst/>
          </a:prstGeom>
          <a:noFill/>
          <a:ln w="9525">
            <a:noFill/>
          </a:ln>
        </p:spPr>
      </p:pic>
    </p:spTree>
    <p:custDataLst>
      <p:tags r:id="rId4"/>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916026" y="1372686"/>
            <a:ext cx="10358120" cy="761621"/>
          </a:xfrm>
          <a:prstGeom prst="rect">
            <a:avLst/>
          </a:prstGeom>
          <a:noFill/>
        </p:spPr>
        <p:txBody>
          <a:bodyPr wrap="square" lIns="63468" tIns="25387" rIns="63468" bIns="25387" rtlCol="0" anchor="ctr" anchorCtr="0">
            <a:normAutofit/>
          </a:bodyPr>
          <a:p>
            <a:pPr indent="0" algn="ctr">
              <a:lnSpc>
                <a:spcPct val="100000"/>
              </a:lnSpc>
              <a:spcBef>
                <a:spcPts val="0"/>
              </a:spcBef>
              <a:spcAft>
                <a:spcPts val="0"/>
              </a:spcAft>
              <a:buSzPct val="100000"/>
            </a:pPr>
            <a:r>
              <a:rPr lang="zh-CN" b="1" spc="240">
                <a:solidFill>
                  <a:schemeClr val="accent1">
                    <a:lumMod val="50000"/>
                  </a:schemeClr>
                </a:solidFill>
                <a:latin typeface="微软雅黑" panose="020B0503020204020204" pitchFamily="34" charset="-122"/>
                <a:ea typeface="微软雅黑" panose="020B0503020204020204" pitchFamily="34" charset="-122"/>
              </a:rPr>
              <a:t>（二）健康教育绘本</a:t>
            </a:r>
            <a:endParaRPr lang="zh-CN" b="1" spc="240">
              <a:solidFill>
                <a:schemeClr val="accent1">
                  <a:lumMod val="50000"/>
                </a:schemeClr>
              </a:solidFill>
              <a:latin typeface="微软雅黑" panose="020B0503020204020204" pitchFamily="34" charset="-122"/>
              <a:ea typeface="微软雅黑" panose="020B0503020204020204" pitchFamily="34" charset="-122"/>
            </a:endParaRPr>
          </a:p>
        </p:txBody>
      </p:sp>
      <p:sp>
        <p:nvSpPr>
          <p:cNvPr id="11" name="Title 6"/>
          <p:cNvSpPr txBox="1"/>
          <p:nvPr>
            <p:custDataLst>
              <p:tags r:id="rId2"/>
            </p:custDataLst>
          </p:nvPr>
        </p:nvSpPr>
        <p:spPr>
          <a:xfrm>
            <a:off x="6399747" y="2592055"/>
            <a:ext cx="4874411" cy="2741848"/>
          </a:xfrm>
          <a:prstGeom prst="rect">
            <a:avLst/>
          </a:prstGeom>
          <a:noFill/>
          <a:ln w="3175">
            <a:noFill/>
            <a:prstDash val="dash"/>
          </a:ln>
        </p:spPr>
        <p:txBody>
          <a:bodyPr wrap="square" lIns="63468" tIns="25387" rIns="63468" bIns="25387"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ts val="0"/>
              </a:spcBef>
              <a:spcAft>
                <a:spcPts val="800"/>
              </a:spcAft>
              <a:buSzPct val="100000"/>
              <a:buFont typeface="Wingdings" panose="05000000000000000000" charset="0"/>
              <a:buChar char="l"/>
            </a:pPr>
            <a:r>
              <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儿童的卫生习惯在幼年期初步形成，这一阶段的正确引导是儿童养成科学、健康的卫生习惯的关键。绘本中不乏以健康教育为主题的绘本，例如《番薯大作战》、《公主怎么挖鼻屎》、《牙齿大街的新鲜事》等。这些绘本都以活泼、幽默的故事,对儿童进行健康教育，帮助儿童改掉不良习惯。</a:t>
            </a:r>
            <a:endPar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3" name="图片 102"/>
          <p:cNvPicPr/>
          <p:nvPr/>
        </p:nvPicPr>
        <p:blipFill>
          <a:blip r:embed="rId3"/>
          <a:stretch>
            <a:fillRect/>
          </a:stretch>
        </p:blipFill>
        <p:spPr>
          <a:xfrm>
            <a:off x="2350144" y="2361295"/>
            <a:ext cx="2824151" cy="3373873"/>
          </a:xfrm>
          <a:prstGeom prst="rect">
            <a:avLst/>
          </a:prstGeom>
          <a:noFill/>
          <a:ln w="9525">
            <a:noFill/>
          </a:ln>
        </p:spPr>
      </p:pic>
    </p:spTree>
    <p:custDataLst>
      <p:tags r:id="rId4"/>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916026" y="1372686"/>
            <a:ext cx="10358120" cy="761621"/>
          </a:xfrm>
          <a:prstGeom prst="rect">
            <a:avLst/>
          </a:prstGeom>
          <a:noFill/>
        </p:spPr>
        <p:txBody>
          <a:bodyPr wrap="square" lIns="63468" tIns="25387" rIns="63468" bIns="25387" rtlCol="0" anchor="ctr" anchorCtr="0">
            <a:normAutofit/>
          </a:bodyPr>
          <a:p>
            <a:pPr indent="0" algn="ctr">
              <a:lnSpc>
                <a:spcPct val="100000"/>
              </a:lnSpc>
              <a:spcBef>
                <a:spcPts val="0"/>
              </a:spcBef>
              <a:spcAft>
                <a:spcPts val="0"/>
              </a:spcAft>
              <a:buSzPct val="100000"/>
            </a:pPr>
            <a:r>
              <a:rPr lang="zh-CN" b="1" spc="240">
                <a:solidFill>
                  <a:schemeClr val="accent1">
                    <a:lumMod val="50000"/>
                  </a:schemeClr>
                </a:solidFill>
                <a:latin typeface="微软雅黑" panose="020B0503020204020204" pitchFamily="34" charset="-122"/>
                <a:ea typeface="微软雅黑" panose="020B0503020204020204" pitchFamily="34" charset="-122"/>
              </a:rPr>
              <a:t>（三）生命教育绘本</a:t>
            </a:r>
            <a:endParaRPr lang="zh-CN" b="1" spc="240">
              <a:solidFill>
                <a:schemeClr val="accent1">
                  <a:lumMod val="50000"/>
                </a:schemeClr>
              </a:solidFill>
              <a:latin typeface="微软雅黑" panose="020B0503020204020204" pitchFamily="34" charset="-122"/>
              <a:ea typeface="微软雅黑" panose="020B0503020204020204" pitchFamily="34" charset="-122"/>
            </a:endParaRPr>
          </a:p>
        </p:txBody>
      </p:sp>
      <p:sp>
        <p:nvSpPr>
          <p:cNvPr id="11" name="Title 6"/>
          <p:cNvSpPr txBox="1"/>
          <p:nvPr>
            <p:custDataLst>
              <p:tags r:id="rId2"/>
            </p:custDataLst>
          </p:nvPr>
        </p:nvSpPr>
        <p:spPr>
          <a:xfrm>
            <a:off x="6399747" y="2592055"/>
            <a:ext cx="4874411" cy="2741848"/>
          </a:xfrm>
          <a:prstGeom prst="rect">
            <a:avLst/>
          </a:prstGeom>
          <a:noFill/>
          <a:ln w="3175">
            <a:noFill/>
            <a:prstDash val="dash"/>
          </a:ln>
        </p:spPr>
        <p:txBody>
          <a:bodyPr wrap="square" lIns="63468" tIns="25387" rIns="63468" bIns="25387"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ts val="0"/>
              </a:spcBef>
              <a:spcAft>
                <a:spcPts val="800"/>
              </a:spcAft>
              <a:buSzPct val="100000"/>
              <a:buFont typeface="Wingdings" panose="05000000000000000000" charset="0"/>
              <a:buChar char="l"/>
            </a:pPr>
            <a:r>
              <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生命教育的内涵非常广泛，包括认识自我、认识生命等多个维度，单纯的说教对于身心发展尚未成熟的儿童来说是不适宜的。生命教育类绘本化抽象的生命哲理为贴近儿童生活的故事，在温情中带领儿童认识生命、认识死亡，从而尊重生命、热爱生活。</a:t>
            </a:r>
            <a:endPar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这一类绘本中出现了很多享誉世界的精品，例如教会儿童面对死亡的《爷爷变成了幽灵》、《爷爷的红脸颊》、《爷爷有没有穿西装》、《獾的礼物》等。</a:t>
            </a:r>
            <a:endParaRPr lang="zh-CN" sz="16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33" name="图片 1" descr="IMG_256"/>
          <p:cNvPicPr>
            <a:picLocks noChangeAspect="1"/>
          </p:cNvPicPr>
          <p:nvPr/>
        </p:nvPicPr>
        <p:blipFill>
          <a:blip r:embed="rId3"/>
          <a:stretch>
            <a:fillRect/>
          </a:stretch>
        </p:blipFill>
        <p:spPr>
          <a:xfrm>
            <a:off x="2402830" y="2134042"/>
            <a:ext cx="2749246" cy="3826473"/>
          </a:xfrm>
          <a:prstGeom prst="rect">
            <a:avLst/>
          </a:prstGeom>
          <a:noFill/>
          <a:ln w="9525">
            <a:noFill/>
          </a:ln>
        </p:spPr>
      </p:pic>
    </p:spTree>
    <p:custDataLst>
      <p:tags r:id="rId4"/>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1142786" y="1480216"/>
            <a:ext cx="9741384" cy="546549"/>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p>
              <a:pPr algn="l"/>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三、自然生态类绘本</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sp>
        <p:nvSpPr>
          <p:cNvPr id="102" name="文本框 101"/>
          <p:cNvSpPr txBox="1"/>
          <p:nvPr/>
        </p:nvSpPr>
        <p:spPr>
          <a:xfrm>
            <a:off x="1408760" y="2576486"/>
            <a:ext cx="9246252" cy="2399665"/>
          </a:xfrm>
          <a:prstGeom prst="rect">
            <a:avLst/>
          </a:prstGeom>
          <a:noFill/>
          <a:ln w="9525">
            <a:noFill/>
          </a:ln>
        </p:spPr>
        <p:txBody>
          <a:bodyPr wrap="square">
            <a:spAutoFit/>
          </a:bodyPr>
          <a:p>
            <a:pPr indent="304800">
              <a:lnSpc>
                <a:spcPct val="150000"/>
              </a:lnSpc>
            </a:pPr>
            <a:r>
              <a:rPr lang="zh-CN" sz="2000" b="0">
                <a:latin typeface="微软雅黑" panose="020B0503020204020204" pitchFamily="34" charset="-122"/>
                <a:ea typeface="微软雅黑" panose="020B0503020204020204" pitchFamily="34" charset="-122"/>
                <a:cs typeface="微软雅黑" panose="020B0503020204020204" pitchFamily="34" charset="-122"/>
              </a:rPr>
              <a:t> 教育类绘本是一个非常宽泛的类别，涵盖了品德教育、健康教育、生命教育、科学教育、性教育等各个方面。学前阶段不仅是幼儿形成性格、道德、习惯等的关键时期，也是儿童充满好奇心、像海绵一样如饥似渴地吸收知识的时期。绘本作为深受儿童喜爱的媒介，所蕴含的价值取向和知识理念都容易被儿童接受，进而帮助儿童树立正确的道德观，完善自身性格，认识生命与世界。</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任意多边形: 形状 25"/>
          <p:cNvSpPr/>
          <p:nvPr>
            <p:custDataLst>
              <p:tags r:id="rId1"/>
            </p:custDataLst>
          </p:nvPr>
        </p:nvSpPr>
        <p:spPr>
          <a:xfrm>
            <a:off x="6295026" y="1391993"/>
            <a:ext cx="4075050" cy="4075050"/>
          </a:xfrm>
          <a:custGeom>
            <a:avLst/>
            <a:gdLst>
              <a:gd name="connsiteX0" fmla="*/ 0 w 4035466"/>
              <a:gd name="connsiteY0" fmla="*/ 0 h 4035466"/>
              <a:gd name="connsiteX1" fmla="*/ 4035467 w 4035466"/>
              <a:gd name="connsiteY1" fmla="*/ 0 h 4035466"/>
              <a:gd name="connsiteX2" fmla="*/ 4035467 w 4035466"/>
              <a:gd name="connsiteY2" fmla="*/ 4035467 h 4035466"/>
              <a:gd name="connsiteX3" fmla="*/ 0 w 4035466"/>
              <a:gd name="connsiteY3" fmla="*/ 4035467 h 4035466"/>
            </a:gdLst>
            <a:ahLst/>
            <a:cxnLst>
              <a:cxn ang="0">
                <a:pos x="connsiteX0" y="connsiteY0"/>
              </a:cxn>
              <a:cxn ang="0">
                <a:pos x="connsiteX1" y="connsiteY1"/>
              </a:cxn>
              <a:cxn ang="0">
                <a:pos x="connsiteX2" y="connsiteY2"/>
              </a:cxn>
              <a:cxn ang="0">
                <a:pos x="connsiteX3" y="connsiteY3"/>
              </a:cxn>
            </a:cxnLst>
            <a:rect l="l" t="t" r="r" b="b"/>
            <a:pathLst>
              <a:path w="4035466" h="4035466">
                <a:moveTo>
                  <a:pt x="0" y="0"/>
                </a:moveTo>
                <a:lnTo>
                  <a:pt x="4035467" y="0"/>
                </a:lnTo>
                <a:lnTo>
                  <a:pt x="4035467" y="4035467"/>
                </a:lnTo>
                <a:lnTo>
                  <a:pt x="0" y="4035467"/>
                </a:lnTo>
                <a:close/>
              </a:path>
            </a:pathLst>
          </a:custGeom>
          <a:noFill/>
          <a:ln w="203200" cap="flat">
            <a:solidFill>
              <a:schemeClr val="bg1">
                <a:lumMod val="95000"/>
                <a:alpha val="99000"/>
              </a:schemeClr>
            </a:solidFill>
            <a:prstDash val="solid"/>
            <a:miter/>
          </a:ln>
        </p:spPr>
        <p:txBody>
          <a:bodyPr rtlCol="0" anchor="ctr"/>
          <a:p>
            <a:endParaRPr lang="zh-CN" altLang="en-US"/>
          </a:p>
        </p:txBody>
      </p:sp>
      <p:sp>
        <p:nvSpPr>
          <p:cNvPr id="28" name="任意多边形: 形状 27"/>
          <p:cNvSpPr/>
          <p:nvPr>
            <p:custDataLst>
              <p:tags r:id="rId2"/>
            </p:custDataLst>
          </p:nvPr>
        </p:nvSpPr>
        <p:spPr>
          <a:xfrm>
            <a:off x="6120882" y="1220968"/>
            <a:ext cx="1174110" cy="1174110"/>
          </a:xfrm>
          <a:custGeom>
            <a:avLst/>
            <a:gdLst>
              <a:gd name="connsiteX0" fmla="*/ 0 w 1162704"/>
              <a:gd name="connsiteY0" fmla="*/ 0 h 1162704"/>
              <a:gd name="connsiteX1" fmla="*/ 1162704 w 1162704"/>
              <a:gd name="connsiteY1" fmla="*/ 0 h 1162704"/>
              <a:gd name="connsiteX2" fmla="*/ 1162704 w 1162704"/>
              <a:gd name="connsiteY2" fmla="*/ 325816 h 1162704"/>
              <a:gd name="connsiteX3" fmla="*/ 325816 w 1162704"/>
              <a:gd name="connsiteY3" fmla="*/ 325816 h 1162704"/>
              <a:gd name="connsiteX4" fmla="*/ 325816 w 1162704"/>
              <a:gd name="connsiteY4" fmla="*/ 1162704 h 1162704"/>
              <a:gd name="connsiteX5" fmla="*/ 0 w 1162704"/>
              <a:gd name="connsiteY5" fmla="*/ 1162704 h 1162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704" h="1162704">
                <a:moveTo>
                  <a:pt x="0" y="0"/>
                </a:moveTo>
                <a:lnTo>
                  <a:pt x="1162704" y="0"/>
                </a:lnTo>
                <a:lnTo>
                  <a:pt x="1162704" y="325816"/>
                </a:lnTo>
                <a:lnTo>
                  <a:pt x="325816" y="325816"/>
                </a:lnTo>
                <a:lnTo>
                  <a:pt x="325816" y="1162704"/>
                </a:lnTo>
                <a:lnTo>
                  <a:pt x="0" y="1162704"/>
                </a:lnTo>
                <a:close/>
              </a:path>
            </a:pathLst>
          </a:custGeom>
          <a:solidFill>
            <a:schemeClr val="accent1"/>
          </a:solidFill>
          <a:ln w="33997" cap="flat">
            <a:noFill/>
            <a:prstDash val="solid"/>
            <a:miter/>
          </a:ln>
        </p:spPr>
        <p:txBody>
          <a:bodyPr rtlCol="0" anchor="ctr"/>
          <a:p>
            <a:endParaRPr lang="zh-CN" altLang="en-US"/>
          </a:p>
        </p:txBody>
      </p:sp>
      <p:sp>
        <p:nvSpPr>
          <p:cNvPr id="30" name="Freeform 11"/>
          <p:cNvSpPr/>
          <p:nvPr>
            <p:custDataLst>
              <p:tags r:id="rId3"/>
            </p:custDataLst>
          </p:nvPr>
        </p:nvSpPr>
        <p:spPr>
          <a:xfrm>
            <a:off x="9370113" y="4464588"/>
            <a:ext cx="1174110" cy="1174110"/>
          </a:xfrm>
          <a:custGeom>
            <a:avLst/>
            <a:gdLst>
              <a:gd name="connsiteX0" fmla="*/ 836888 w 1162704"/>
              <a:gd name="connsiteY0" fmla="*/ 0 h 1162704"/>
              <a:gd name="connsiteX1" fmla="*/ 1162704 w 1162704"/>
              <a:gd name="connsiteY1" fmla="*/ 0 h 1162704"/>
              <a:gd name="connsiteX2" fmla="*/ 1162704 w 1162704"/>
              <a:gd name="connsiteY2" fmla="*/ 1162704 h 1162704"/>
              <a:gd name="connsiteX3" fmla="*/ 0 w 1162704"/>
              <a:gd name="connsiteY3" fmla="*/ 1162704 h 1162704"/>
              <a:gd name="connsiteX4" fmla="*/ 0 w 1162704"/>
              <a:gd name="connsiteY4" fmla="*/ 836888 h 1162704"/>
              <a:gd name="connsiteX5" fmla="*/ 836888 w 1162704"/>
              <a:gd name="connsiteY5" fmla="*/ 836888 h 1162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704" h="1162704">
                <a:moveTo>
                  <a:pt x="836888" y="0"/>
                </a:moveTo>
                <a:lnTo>
                  <a:pt x="1162704" y="0"/>
                </a:lnTo>
                <a:lnTo>
                  <a:pt x="1162704" y="1162704"/>
                </a:lnTo>
                <a:lnTo>
                  <a:pt x="0" y="1162704"/>
                </a:lnTo>
                <a:lnTo>
                  <a:pt x="0" y="836888"/>
                </a:lnTo>
                <a:lnTo>
                  <a:pt x="836888" y="836888"/>
                </a:lnTo>
                <a:close/>
              </a:path>
            </a:pathLst>
          </a:custGeom>
          <a:solidFill>
            <a:schemeClr val="accent1"/>
          </a:solidFill>
          <a:ln w="33997" cap="flat">
            <a:noFill/>
            <a:prstDash val="solid"/>
            <a:miter/>
          </a:ln>
        </p:spPr>
        <p:txBody>
          <a:bodyPr rtlCol="0" anchor="ctr"/>
          <a:p>
            <a:endParaRPr lang="zh-CN" altLang="en-US">
              <a:solidFill>
                <a:schemeClr val="tx1"/>
              </a:solidFill>
            </a:endParaRPr>
          </a:p>
        </p:txBody>
      </p:sp>
      <p:pic>
        <p:nvPicPr>
          <p:cNvPr id="32" name="图片 31"/>
          <p:cNvPicPr>
            <a:picLocks noChangeAspect="1"/>
          </p:cNvPicPr>
          <p:nvPr>
            <p:custDataLst>
              <p:tags r:id="rId4"/>
            </p:custDataLst>
          </p:nvPr>
        </p:nvPicPr>
        <p:blipFill>
          <a:blip r:embed="rId5"/>
          <a:srcRect l="19399" r="19399"/>
          <a:stretch>
            <a:fillRect/>
          </a:stretch>
        </p:blipFill>
        <p:spPr>
          <a:xfrm>
            <a:off x="6626221" y="1723189"/>
            <a:ext cx="3412663" cy="3405206"/>
          </a:xfrm>
          <a:custGeom>
            <a:avLst/>
            <a:gdLst>
              <a:gd name="connsiteX0" fmla="*/ 0 w 3379512"/>
              <a:gd name="connsiteY0" fmla="*/ 0 h 3372128"/>
              <a:gd name="connsiteX1" fmla="*/ 3379512 w 3379512"/>
              <a:gd name="connsiteY1" fmla="*/ 0 h 3372128"/>
              <a:gd name="connsiteX2" fmla="*/ 3379512 w 3379512"/>
              <a:gd name="connsiteY2" fmla="*/ 3372128 h 3372128"/>
              <a:gd name="connsiteX3" fmla="*/ 0 w 3379512"/>
              <a:gd name="connsiteY3" fmla="*/ 3372128 h 3372128"/>
            </a:gdLst>
            <a:ahLst/>
            <a:cxnLst>
              <a:cxn ang="0">
                <a:pos x="connsiteX0" y="connsiteY0"/>
              </a:cxn>
              <a:cxn ang="0">
                <a:pos x="connsiteX1" y="connsiteY1"/>
              </a:cxn>
              <a:cxn ang="0">
                <a:pos x="connsiteX2" y="connsiteY2"/>
              </a:cxn>
              <a:cxn ang="0">
                <a:pos x="connsiteX3" y="connsiteY3"/>
              </a:cxn>
            </a:cxnLst>
            <a:rect l="l" t="t" r="r" b="b"/>
            <a:pathLst>
              <a:path w="3379512" h="3372128">
                <a:moveTo>
                  <a:pt x="0" y="0"/>
                </a:moveTo>
                <a:lnTo>
                  <a:pt x="3379512" y="0"/>
                </a:lnTo>
                <a:lnTo>
                  <a:pt x="3379512" y="3372128"/>
                </a:lnTo>
                <a:lnTo>
                  <a:pt x="0" y="3372128"/>
                </a:lnTo>
                <a:close/>
              </a:path>
            </a:pathLst>
          </a:custGeom>
        </p:spPr>
      </p:pic>
      <p:sp>
        <p:nvSpPr>
          <p:cNvPr id="3" name="Title 6"/>
          <p:cNvSpPr txBox="1"/>
          <p:nvPr>
            <p:custDataLst>
              <p:tags r:id="rId6"/>
            </p:custDataLst>
          </p:nvPr>
        </p:nvSpPr>
        <p:spPr>
          <a:xfrm>
            <a:off x="763708" y="631306"/>
            <a:ext cx="4017588" cy="5596656"/>
          </a:xfrm>
          <a:prstGeom prst="rect">
            <a:avLst/>
          </a:prstGeom>
          <a:noFill/>
          <a:ln w="3175">
            <a:noFill/>
            <a:prstDash val="dash"/>
          </a:ln>
        </p:spPr>
        <p:txBody>
          <a:bodyPr wrap="square" lIns="63468" tIns="25387" rIns="63468" bIns="25387"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ts val="0"/>
              </a:spcBef>
              <a:spcAft>
                <a:spcPts val="800"/>
              </a:spcAft>
              <a:buSzPct val="100000"/>
              <a:buFont typeface="Wingdings" panose="05000000000000000000" charset="0"/>
              <a:buChar char="l"/>
            </a:pPr>
            <a:r>
              <a:rPr lang="zh-CN" sz="1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近年来随着人们环保意识的不断提升，自然生态类绘本也在大放异彩，展现出独特的艺术和审美价值。在自然生态绘本中，既有展现大自然的旖旎景色、各地风物的绘本，例如获得首届“丰子恺儿童图画书奖”优秀儿童图画书奖的《池上池下》（邱承宗）就是将目光聚焦于一座位于城市边陲的池塘沼泽，以细腻的画笔记录了麻斑晏蜓从卵到稚虫到羽化到成虫，最后直到死亡的这段美丽的生命历程。透过光线、形态、颜色的变化呈现出水上和水下的生态景观，以轻快明丽的水彩营造出和谐动人的自然氛围。也有将“人与自然是命运共同体”的理念融入故事，传达“尊重自然”和“保护自然”理念的环保绘本，例如《《树懒的丛林》》。</a:t>
            </a:r>
            <a:endParaRPr lang="zh-CN" sz="1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sz="1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自然生态类绘本着重于“尊重自然”的抽象理念得以形象化的传达，符合儿童的认知水平，让儿童亲近自然、了解自然、敬畏自然，有益于儿童培养保护自然的意识。</a:t>
            </a:r>
            <a:endParaRPr lang="zh-CN" sz="1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custDataLst>
              <p:tags r:id="rId7"/>
            </p:custDataLst>
          </p:nvPr>
        </p:nvSpPr>
        <p:spPr>
          <a:xfrm>
            <a:off x="2081" y="1525568"/>
            <a:ext cx="152325" cy="38081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1142786" y="1480216"/>
            <a:ext cx="9741384" cy="546549"/>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p>
              <a:pPr algn="l"/>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四、情绪控制类绘本</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sp>
        <p:nvSpPr>
          <p:cNvPr id="102" name="文本框 101"/>
          <p:cNvSpPr txBox="1"/>
          <p:nvPr/>
        </p:nvSpPr>
        <p:spPr>
          <a:xfrm>
            <a:off x="1408760" y="2576486"/>
            <a:ext cx="9246252" cy="1938020"/>
          </a:xfrm>
          <a:prstGeom prst="rect">
            <a:avLst/>
          </a:prstGeom>
          <a:noFill/>
          <a:ln w="9525">
            <a:noFill/>
          </a:ln>
        </p:spPr>
        <p:txBody>
          <a:bodyPr wrap="square">
            <a:spAutoFit/>
          </a:bodyPr>
          <a:p>
            <a:pPr indent="304800">
              <a:lnSpc>
                <a:spcPct val="150000"/>
              </a:lnSpc>
            </a:pPr>
            <a:r>
              <a:rPr lang="zh-CN" sz="1600" b="0">
                <a:latin typeface="微软雅黑" panose="020B0503020204020204" pitchFamily="34" charset="-122"/>
                <a:ea typeface="微软雅黑" panose="020B0503020204020204" pitchFamily="34" charset="-122"/>
                <a:cs typeface="微软雅黑" panose="020B0503020204020204" pitchFamily="34" charset="-122"/>
              </a:rPr>
              <a:t> 处于幼儿期的孩子，调节情绪的认知策略开始出现，初步掌握表达情绪的简单规则，但是由于孩子的情感发展不完善，因而情绪控制不强，表现出阴晴不定、冲动外露的特点。为保持儿童的情绪健康，应对其进行情绪教育，培养儿童控制情绪的能力。情绪控制绘本作为情绪教育的重要载体，通过对某种儿童常见情绪的夸张化呈现，引导儿童认识自己的情绪，进而学会接纳、调节情绪，情绪控制对于儿童性格稳定性的构建有着重要的意义。</a:t>
            </a:r>
            <a:endParaRPr lang="zh-CN" sz="1600" b="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3" name="任意多边形: 形状 322"/>
          <p:cNvSpPr/>
          <p:nvPr>
            <p:custDataLst>
              <p:tags r:id="rId1"/>
            </p:custDataLst>
          </p:nvPr>
        </p:nvSpPr>
        <p:spPr>
          <a:xfrm>
            <a:off x="7454600" y="620911"/>
            <a:ext cx="3946178" cy="372201"/>
          </a:xfrm>
          <a:custGeom>
            <a:avLst/>
            <a:gdLst>
              <a:gd name="connsiteX0" fmla="*/ 356422 w 3822321"/>
              <a:gd name="connsiteY0" fmla="*/ 0 h 360519"/>
              <a:gd name="connsiteX1" fmla="*/ 3453609 w 3822321"/>
              <a:gd name="connsiteY1" fmla="*/ 0 h 360519"/>
              <a:gd name="connsiteX2" fmla="*/ 3822322 w 3822321"/>
              <a:gd name="connsiteY2" fmla="*/ 360519 h 360519"/>
              <a:gd name="connsiteX3" fmla="*/ 0 w 3822321"/>
              <a:gd name="connsiteY3" fmla="*/ 360519 h 360519"/>
              <a:gd name="connsiteX4" fmla="*/ 0 w 3822321"/>
              <a:gd name="connsiteY4" fmla="*/ 356422 h 360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2321" h="360519">
                <a:moveTo>
                  <a:pt x="356422" y="0"/>
                </a:moveTo>
                <a:lnTo>
                  <a:pt x="3453609" y="0"/>
                </a:lnTo>
                <a:lnTo>
                  <a:pt x="3822322" y="360519"/>
                </a:lnTo>
                <a:lnTo>
                  <a:pt x="0" y="360519"/>
                </a:lnTo>
                <a:lnTo>
                  <a:pt x="0" y="356422"/>
                </a:lnTo>
              </a:path>
            </a:pathLst>
          </a:custGeom>
          <a:solidFill>
            <a:schemeClr val="accent1">
              <a:lumMod val="60000"/>
              <a:lumOff val="40000"/>
              <a:alpha val="99000"/>
            </a:schemeClr>
          </a:solidFill>
          <a:ln w="40968" cap="flat">
            <a:noFill/>
            <a:prstDash val="solid"/>
            <a:miter/>
          </a:ln>
        </p:spPr>
        <p:txBody>
          <a:bodyPr rtlCol="0" anchor="ctr"/>
          <a:p>
            <a:endParaRPr lang="zh-CN" altLang="en-US"/>
          </a:p>
        </p:txBody>
      </p:sp>
      <p:sp>
        <p:nvSpPr>
          <p:cNvPr id="325" name="任意多边形: 形状 324"/>
          <p:cNvSpPr/>
          <p:nvPr>
            <p:custDataLst>
              <p:tags r:id="rId2"/>
            </p:custDataLst>
          </p:nvPr>
        </p:nvSpPr>
        <p:spPr>
          <a:xfrm>
            <a:off x="7453944" y="620911"/>
            <a:ext cx="372201" cy="5616855"/>
          </a:xfrm>
          <a:custGeom>
            <a:avLst/>
            <a:gdLst>
              <a:gd name="connsiteX0" fmla="*/ 360519 w 360519"/>
              <a:gd name="connsiteY0" fmla="*/ 0 h 5440560"/>
              <a:gd name="connsiteX1" fmla="*/ 360519 w 360519"/>
              <a:gd name="connsiteY1" fmla="*/ 5440561 h 5440560"/>
              <a:gd name="connsiteX2" fmla="*/ 0 w 360519"/>
              <a:gd name="connsiteY2" fmla="*/ 5080042 h 5440560"/>
              <a:gd name="connsiteX3" fmla="*/ 0 w 360519"/>
              <a:gd name="connsiteY3" fmla="*/ 360519 h 5440560"/>
            </a:gdLst>
            <a:ahLst/>
            <a:cxnLst>
              <a:cxn ang="0">
                <a:pos x="connsiteX0" y="connsiteY0"/>
              </a:cxn>
              <a:cxn ang="0">
                <a:pos x="connsiteX1" y="connsiteY1"/>
              </a:cxn>
              <a:cxn ang="0">
                <a:pos x="connsiteX2" y="connsiteY2"/>
              </a:cxn>
              <a:cxn ang="0">
                <a:pos x="connsiteX3" y="connsiteY3"/>
              </a:cxn>
            </a:cxnLst>
            <a:rect l="l" t="t" r="r" b="b"/>
            <a:pathLst>
              <a:path w="360519" h="5440560">
                <a:moveTo>
                  <a:pt x="360519" y="0"/>
                </a:moveTo>
                <a:lnTo>
                  <a:pt x="360519" y="5440561"/>
                </a:lnTo>
                <a:lnTo>
                  <a:pt x="0" y="5080042"/>
                </a:lnTo>
                <a:lnTo>
                  <a:pt x="0" y="360519"/>
                </a:lnTo>
              </a:path>
            </a:pathLst>
          </a:custGeom>
          <a:solidFill>
            <a:schemeClr val="accent1">
              <a:alpha val="99000"/>
            </a:schemeClr>
          </a:solidFill>
          <a:ln w="40968" cap="flat">
            <a:noFill/>
            <a:prstDash val="solid"/>
            <a:miter/>
          </a:ln>
        </p:spPr>
        <p:txBody>
          <a:bodyPr rtlCol="0" anchor="ctr"/>
          <a:p>
            <a:endParaRPr lang="zh-CN" altLang="en-US"/>
          </a:p>
        </p:txBody>
      </p:sp>
      <p:sp>
        <p:nvSpPr>
          <p:cNvPr id="327" name="任意多边形: 形状 326"/>
          <p:cNvSpPr/>
          <p:nvPr>
            <p:custDataLst>
              <p:tags r:id="rId3"/>
            </p:custDataLst>
          </p:nvPr>
        </p:nvSpPr>
        <p:spPr>
          <a:xfrm>
            <a:off x="7453944" y="5865564"/>
            <a:ext cx="3933490" cy="372201"/>
          </a:xfrm>
          <a:custGeom>
            <a:avLst/>
            <a:gdLst>
              <a:gd name="connsiteX0" fmla="*/ 3461802 w 3810031"/>
              <a:gd name="connsiteY0" fmla="*/ 360519 h 360519"/>
              <a:gd name="connsiteX1" fmla="*/ 360519 w 3810031"/>
              <a:gd name="connsiteY1" fmla="*/ 360519 h 360519"/>
              <a:gd name="connsiteX2" fmla="*/ 0 w 3810031"/>
              <a:gd name="connsiteY2" fmla="*/ 0 h 360519"/>
              <a:gd name="connsiteX3" fmla="*/ 3810031 w 3810031"/>
              <a:gd name="connsiteY3" fmla="*/ 0 h 360519"/>
            </a:gdLst>
            <a:ahLst/>
            <a:cxnLst>
              <a:cxn ang="0">
                <a:pos x="connsiteX0" y="connsiteY0"/>
              </a:cxn>
              <a:cxn ang="0">
                <a:pos x="connsiteX1" y="connsiteY1"/>
              </a:cxn>
              <a:cxn ang="0">
                <a:pos x="connsiteX2" y="connsiteY2"/>
              </a:cxn>
              <a:cxn ang="0">
                <a:pos x="connsiteX3" y="connsiteY3"/>
              </a:cxn>
            </a:cxnLst>
            <a:rect l="l" t="t" r="r" b="b"/>
            <a:pathLst>
              <a:path w="3810031" h="360519">
                <a:moveTo>
                  <a:pt x="3461802" y="360519"/>
                </a:moveTo>
                <a:lnTo>
                  <a:pt x="360519" y="360519"/>
                </a:lnTo>
                <a:lnTo>
                  <a:pt x="0" y="0"/>
                </a:lnTo>
                <a:lnTo>
                  <a:pt x="3810031" y="0"/>
                </a:lnTo>
              </a:path>
            </a:pathLst>
          </a:custGeom>
          <a:solidFill>
            <a:schemeClr val="accent1">
              <a:lumMod val="60000"/>
              <a:lumOff val="40000"/>
              <a:alpha val="99000"/>
            </a:schemeClr>
          </a:solidFill>
          <a:ln w="40968" cap="flat">
            <a:noFill/>
            <a:prstDash val="solid"/>
            <a:miter/>
          </a:ln>
        </p:spPr>
        <p:txBody>
          <a:bodyPr rtlCol="0" anchor="ctr"/>
          <a:p>
            <a:endParaRPr lang="zh-CN" altLang="en-US"/>
          </a:p>
        </p:txBody>
      </p:sp>
      <p:sp>
        <p:nvSpPr>
          <p:cNvPr id="329" name="任意多边形: 形状 328"/>
          <p:cNvSpPr/>
          <p:nvPr>
            <p:custDataLst>
              <p:tags r:id="rId4"/>
            </p:custDataLst>
          </p:nvPr>
        </p:nvSpPr>
        <p:spPr>
          <a:xfrm>
            <a:off x="11027922" y="988882"/>
            <a:ext cx="372201" cy="5248884"/>
          </a:xfrm>
          <a:custGeom>
            <a:avLst/>
            <a:gdLst>
              <a:gd name="connsiteX0" fmla="*/ 0 w 360519"/>
              <a:gd name="connsiteY0" fmla="*/ 5084139 h 5084138"/>
              <a:gd name="connsiteX1" fmla="*/ 0 w 360519"/>
              <a:gd name="connsiteY1" fmla="*/ 4097 h 5084138"/>
              <a:gd name="connsiteX2" fmla="*/ 360519 w 360519"/>
              <a:gd name="connsiteY2" fmla="*/ 0 h 5084138"/>
              <a:gd name="connsiteX3" fmla="*/ 360519 w 360519"/>
              <a:gd name="connsiteY3" fmla="*/ 4723619 h 5084138"/>
            </a:gdLst>
            <a:ahLst/>
            <a:cxnLst>
              <a:cxn ang="0">
                <a:pos x="connsiteX0" y="connsiteY0"/>
              </a:cxn>
              <a:cxn ang="0">
                <a:pos x="connsiteX1" y="connsiteY1"/>
              </a:cxn>
              <a:cxn ang="0">
                <a:pos x="connsiteX2" y="connsiteY2"/>
              </a:cxn>
              <a:cxn ang="0">
                <a:pos x="connsiteX3" y="connsiteY3"/>
              </a:cxn>
            </a:cxnLst>
            <a:rect l="l" t="t" r="r" b="b"/>
            <a:pathLst>
              <a:path w="360519" h="5084138">
                <a:moveTo>
                  <a:pt x="0" y="5084139"/>
                </a:moveTo>
                <a:lnTo>
                  <a:pt x="0" y="4097"/>
                </a:lnTo>
                <a:lnTo>
                  <a:pt x="360519" y="0"/>
                </a:lnTo>
                <a:lnTo>
                  <a:pt x="360519" y="4723619"/>
                </a:lnTo>
              </a:path>
            </a:pathLst>
          </a:custGeom>
          <a:solidFill>
            <a:schemeClr val="accent1">
              <a:alpha val="99000"/>
            </a:schemeClr>
          </a:solidFill>
          <a:ln w="40968" cap="flat">
            <a:noFill/>
            <a:prstDash val="solid"/>
            <a:miter/>
          </a:ln>
        </p:spPr>
        <p:txBody>
          <a:bodyPr rtlCol="0" anchor="ctr"/>
          <a:p>
            <a:endParaRPr lang="zh-CN" altLang="en-US"/>
          </a:p>
        </p:txBody>
      </p:sp>
      <p:pic>
        <p:nvPicPr>
          <p:cNvPr id="331" name="图片 330"/>
          <p:cNvPicPr>
            <a:picLocks noChangeAspect="1"/>
          </p:cNvPicPr>
          <p:nvPr>
            <p:custDataLst>
              <p:tags r:id="rId5"/>
            </p:custDataLst>
          </p:nvPr>
        </p:nvPicPr>
        <p:blipFill>
          <a:blip r:embed="rId6"/>
          <a:srcRect l="8942" r="8942"/>
          <a:stretch>
            <a:fillRect/>
          </a:stretch>
        </p:blipFill>
        <p:spPr>
          <a:xfrm>
            <a:off x="7826145" y="988883"/>
            <a:ext cx="3201776" cy="4876683"/>
          </a:xfrm>
          <a:custGeom>
            <a:avLst/>
            <a:gdLst>
              <a:gd name="connsiteX0" fmla="*/ 0 w 3101282"/>
              <a:gd name="connsiteY0" fmla="*/ 0 h 4723619"/>
              <a:gd name="connsiteX1" fmla="*/ 3101282 w 3101282"/>
              <a:gd name="connsiteY1" fmla="*/ 0 h 4723619"/>
              <a:gd name="connsiteX2" fmla="*/ 3101282 w 3101282"/>
              <a:gd name="connsiteY2" fmla="*/ 4723619 h 4723619"/>
              <a:gd name="connsiteX3" fmla="*/ 0 w 3101282"/>
              <a:gd name="connsiteY3" fmla="*/ 4723619 h 4723619"/>
            </a:gdLst>
            <a:ahLst/>
            <a:cxnLst>
              <a:cxn ang="0">
                <a:pos x="connsiteX0" y="connsiteY0"/>
              </a:cxn>
              <a:cxn ang="0">
                <a:pos x="connsiteX1" y="connsiteY1"/>
              </a:cxn>
              <a:cxn ang="0">
                <a:pos x="connsiteX2" y="connsiteY2"/>
              </a:cxn>
              <a:cxn ang="0">
                <a:pos x="connsiteX3" y="connsiteY3"/>
              </a:cxn>
            </a:cxnLst>
            <a:rect l="l" t="t" r="r" b="b"/>
            <a:pathLst>
              <a:path w="3101282" h="4723619">
                <a:moveTo>
                  <a:pt x="0" y="0"/>
                </a:moveTo>
                <a:lnTo>
                  <a:pt x="3101282" y="0"/>
                </a:lnTo>
                <a:lnTo>
                  <a:pt x="3101282" y="4723619"/>
                </a:lnTo>
                <a:lnTo>
                  <a:pt x="0" y="4723619"/>
                </a:lnTo>
                <a:close/>
              </a:path>
            </a:pathLst>
          </a:custGeom>
        </p:spPr>
      </p:pic>
      <p:sp>
        <p:nvSpPr>
          <p:cNvPr id="11" name="Title 6"/>
          <p:cNvSpPr txBox="1"/>
          <p:nvPr>
            <p:custDataLst>
              <p:tags r:id="rId7"/>
            </p:custDataLst>
          </p:nvPr>
        </p:nvSpPr>
        <p:spPr>
          <a:xfrm>
            <a:off x="905265" y="1078067"/>
            <a:ext cx="5902600" cy="3952825"/>
          </a:xfrm>
          <a:prstGeom prst="rect">
            <a:avLst/>
          </a:prstGeom>
          <a:noFill/>
          <a:ln w="3175">
            <a:noFill/>
            <a:prstDash val="dash"/>
          </a:ln>
        </p:spPr>
        <p:txBody>
          <a:bodyPr wrap="square" lIns="63468" tIns="25387" rIns="63468" bIns="25387"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sz="16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例如《生气的亚瑟》绘本用夸张的笔触把亚瑟的生气表现得“天崩地裂”。亚瑟想看西部牛仔片不愿意睡觉，妈妈不同意，于是亚瑟就发了一场大脾气。他的怒气化作乌云、爆发成电闪雷鸣，像地震一样震坏所有东西，像龙卷风一样席卷街道，就连地球都被震出个大口子，甚至形成了宇宙大爆炸。而当亚瑟终于在自己的小床上睡着时，他已经忘记了自己为何会生气。</a:t>
            </a:r>
            <a:endParaRPr lang="zh-CN" sz="16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custDataLst>
              <p:tags r:id="rId8"/>
            </p:custDataLst>
          </p:nvPr>
        </p:nvSpPr>
        <p:spPr>
          <a:xfrm>
            <a:off x="2081" y="1525568"/>
            <a:ext cx="152325" cy="38081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矩形 54"/>
          <p:cNvSpPr/>
          <p:nvPr>
            <p:custDataLst>
              <p:tags r:id="rId1"/>
            </p:custDataLst>
          </p:nvPr>
        </p:nvSpPr>
        <p:spPr>
          <a:xfrm>
            <a:off x="7053588" y="511425"/>
            <a:ext cx="5134427" cy="5836418"/>
          </a:xfrm>
          <a:prstGeom prst="rect">
            <a:avLst/>
          </a:prstGeom>
          <a:solidFill>
            <a:schemeClr val="bg1">
              <a:lumMod val="95000"/>
              <a:alpha val="9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任意多边形: 形状 57"/>
          <p:cNvSpPr/>
          <p:nvPr>
            <p:custDataLst>
              <p:tags r:id="rId2"/>
            </p:custDataLst>
          </p:nvPr>
        </p:nvSpPr>
        <p:spPr>
          <a:xfrm>
            <a:off x="5827939" y="879984"/>
            <a:ext cx="5953146" cy="5085790"/>
          </a:xfrm>
          <a:custGeom>
            <a:avLst/>
            <a:gdLst>
              <a:gd name="connsiteX0" fmla="*/ 0 w 6010852"/>
              <a:gd name="connsiteY0" fmla="*/ 0 h 5134985"/>
              <a:gd name="connsiteX1" fmla="*/ 4207597 w 6010852"/>
              <a:gd name="connsiteY1" fmla="*/ 0 h 5134985"/>
              <a:gd name="connsiteX2" fmla="*/ 4207597 w 6010852"/>
              <a:gd name="connsiteY2" fmla="*/ 1099127 h 5134985"/>
              <a:gd name="connsiteX3" fmla="*/ 6010853 w 6010852"/>
              <a:gd name="connsiteY3" fmla="*/ 1099127 h 5134985"/>
              <a:gd name="connsiteX4" fmla="*/ 6010853 w 6010852"/>
              <a:gd name="connsiteY4" fmla="*/ 5134986 h 5134985"/>
              <a:gd name="connsiteX5" fmla="*/ 1820430 w 6010852"/>
              <a:gd name="connsiteY5" fmla="*/ 5134986 h 5134985"/>
              <a:gd name="connsiteX6" fmla="*/ 1820430 w 6010852"/>
              <a:gd name="connsiteY6" fmla="*/ 4104554 h 5134985"/>
              <a:gd name="connsiteX7" fmla="*/ 0 w 6010852"/>
              <a:gd name="connsiteY7" fmla="*/ 4104554 h 5134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10852" h="5134985">
                <a:moveTo>
                  <a:pt x="0" y="0"/>
                </a:moveTo>
                <a:lnTo>
                  <a:pt x="4207597" y="0"/>
                </a:lnTo>
                <a:lnTo>
                  <a:pt x="4207597" y="1099127"/>
                </a:lnTo>
                <a:lnTo>
                  <a:pt x="6010853" y="1099127"/>
                </a:lnTo>
                <a:lnTo>
                  <a:pt x="6010853" y="5134986"/>
                </a:lnTo>
                <a:lnTo>
                  <a:pt x="1820430" y="5134986"/>
                </a:lnTo>
                <a:lnTo>
                  <a:pt x="1820430" y="4104554"/>
                </a:lnTo>
                <a:lnTo>
                  <a:pt x="0" y="4104554"/>
                </a:lnTo>
                <a:close/>
              </a:path>
            </a:pathLst>
          </a:custGeom>
          <a:noFill/>
          <a:ln w="50800" cap="flat">
            <a:solidFill>
              <a:schemeClr val="accent1"/>
            </a:solidFill>
            <a:prstDash val="solid"/>
            <a:miter/>
          </a:ln>
        </p:spPr>
        <p:txBody>
          <a:bodyPr rtlCol="0" anchor="ctr"/>
          <a:p>
            <a:endParaRPr lang="zh-CN" altLang="en-US"/>
          </a:p>
        </p:txBody>
      </p:sp>
      <p:grpSp>
        <p:nvGrpSpPr>
          <p:cNvPr id="6" name="组合 2"/>
          <p:cNvGrpSpPr/>
          <p:nvPr>
            <p:custDataLst>
              <p:tags r:id="rId3"/>
            </p:custDataLst>
          </p:nvPr>
        </p:nvGrpSpPr>
        <p:grpSpPr>
          <a:xfrm>
            <a:off x="6171444" y="1192772"/>
            <a:ext cx="5206248" cy="4451095"/>
            <a:chOff x="8404" y="1602"/>
            <a:chExt cx="8979" cy="7676"/>
          </a:xfrm>
        </p:grpSpPr>
        <p:pic>
          <p:nvPicPr>
            <p:cNvPr id="56" name="图片 55"/>
            <p:cNvPicPr>
              <a:picLocks noChangeAspect="1"/>
            </p:cNvPicPr>
            <p:nvPr>
              <p:custDataLst>
                <p:tags r:id="rId4"/>
              </p:custDataLst>
            </p:nvPr>
          </p:nvPicPr>
          <p:blipFill>
            <a:blip r:embed="rId5"/>
            <a:srcRect t="4830" b="4830"/>
            <a:stretch>
              <a:fillRect/>
            </a:stretch>
          </p:blipFill>
          <p:spPr>
            <a:xfrm>
              <a:off x="8404" y="1602"/>
              <a:ext cx="5571" cy="5571"/>
            </a:xfrm>
            <a:custGeom>
              <a:avLst/>
              <a:gdLst>
                <a:gd name="connsiteX0" fmla="*/ 0 w 3039774"/>
                <a:gd name="connsiteY0" fmla="*/ 0 h 3039774"/>
                <a:gd name="connsiteX1" fmla="*/ 3039774 w 3039774"/>
                <a:gd name="connsiteY1" fmla="*/ 0 h 3039774"/>
                <a:gd name="connsiteX2" fmla="*/ 3039774 w 3039774"/>
                <a:gd name="connsiteY2" fmla="*/ 3039774 h 3039774"/>
                <a:gd name="connsiteX3" fmla="*/ 0 w 3039774"/>
                <a:gd name="connsiteY3" fmla="*/ 3039774 h 3039774"/>
              </a:gdLst>
              <a:ahLst/>
              <a:cxnLst>
                <a:cxn ang="0">
                  <a:pos x="connsiteX0" y="connsiteY0"/>
                </a:cxn>
                <a:cxn ang="0">
                  <a:pos x="connsiteX1" y="connsiteY1"/>
                </a:cxn>
                <a:cxn ang="0">
                  <a:pos x="connsiteX2" y="connsiteY2"/>
                </a:cxn>
                <a:cxn ang="0">
                  <a:pos x="connsiteX3" y="connsiteY3"/>
                </a:cxn>
              </a:cxnLst>
              <a:rect l="l" t="t" r="r" b="b"/>
              <a:pathLst>
                <a:path w="3039774" h="3039774">
                  <a:moveTo>
                    <a:pt x="0" y="0"/>
                  </a:moveTo>
                  <a:lnTo>
                    <a:pt x="3039774" y="0"/>
                  </a:lnTo>
                  <a:lnTo>
                    <a:pt x="3039774" y="3039774"/>
                  </a:lnTo>
                  <a:lnTo>
                    <a:pt x="0" y="3039774"/>
                  </a:lnTo>
                  <a:close/>
                </a:path>
              </a:pathLst>
            </a:custGeom>
          </p:spPr>
        </p:pic>
        <p:pic>
          <p:nvPicPr>
            <p:cNvPr id="57" name="图片 56"/>
            <p:cNvPicPr>
              <a:picLocks noChangeAspect="1"/>
            </p:cNvPicPr>
            <p:nvPr>
              <p:custDataLst>
                <p:tags r:id="rId6"/>
              </p:custDataLst>
            </p:nvPr>
          </p:nvPicPr>
          <p:blipFill>
            <a:blip r:embed="rId7"/>
            <a:srcRect l="18586" r="18586"/>
            <a:stretch>
              <a:fillRect/>
            </a:stretch>
          </p:blipFill>
          <p:spPr>
            <a:xfrm>
              <a:off x="11812" y="3707"/>
              <a:ext cx="5571" cy="5571"/>
            </a:xfrm>
            <a:custGeom>
              <a:avLst/>
              <a:gdLst>
                <a:gd name="connsiteX0" fmla="*/ 0 w 3039774"/>
                <a:gd name="connsiteY0" fmla="*/ 0 h 3039774"/>
                <a:gd name="connsiteX1" fmla="*/ 3039774 w 3039774"/>
                <a:gd name="connsiteY1" fmla="*/ 0 h 3039774"/>
                <a:gd name="connsiteX2" fmla="*/ 3039774 w 3039774"/>
                <a:gd name="connsiteY2" fmla="*/ 3039774 h 3039774"/>
                <a:gd name="connsiteX3" fmla="*/ 0 w 3039774"/>
                <a:gd name="connsiteY3" fmla="*/ 3039774 h 3039774"/>
              </a:gdLst>
              <a:ahLst/>
              <a:cxnLst>
                <a:cxn ang="0">
                  <a:pos x="connsiteX0" y="connsiteY0"/>
                </a:cxn>
                <a:cxn ang="0">
                  <a:pos x="connsiteX1" y="connsiteY1"/>
                </a:cxn>
                <a:cxn ang="0">
                  <a:pos x="connsiteX2" y="connsiteY2"/>
                </a:cxn>
                <a:cxn ang="0">
                  <a:pos x="connsiteX3" y="connsiteY3"/>
                </a:cxn>
              </a:cxnLst>
              <a:rect l="l" t="t" r="r" b="b"/>
              <a:pathLst>
                <a:path w="3039774" h="3039774">
                  <a:moveTo>
                    <a:pt x="0" y="0"/>
                  </a:moveTo>
                  <a:lnTo>
                    <a:pt x="3039774" y="0"/>
                  </a:lnTo>
                  <a:lnTo>
                    <a:pt x="3039774" y="3039774"/>
                  </a:lnTo>
                  <a:lnTo>
                    <a:pt x="0" y="3039774"/>
                  </a:lnTo>
                  <a:close/>
                </a:path>
              </a:pathLst>
            </a:custGeom>
          </p:spPr>
        </p:pic>
      </p:grpSp>
      <p:sp>
        <p:nvSpPr>
          <p:cNvPr id="11" name="Title 6"/>
          <p:cNvSpPr txBox="1"/>
          <p:nvPr>
            <p:custDataLst>
              <p:tags r:id="rId8"/>
            </p:custDataLst>
          </p:nvPr>
        </p:nvSpPr>
        <p:spPr>
          <a:xfrm>
            <a:off x="763708" y="2122792"/>
            <a:ext cx="4455507" cy="2308980"/>
          </a:xfrm>
          <a:prstGeom prst="rect">
            <a:avLst/>
          </a:prstGeom>
          <a:noFill/>
          <a:ln w="3175">
            <a:noFill/>
            <a:prstDash val="dash"/>
          </a:ln>
        </p:spPr>
        <p:txBody>
          <a:bodyPr wrap="square" lIns="63468" tIns="25387" rIns="63468" bIns="25387" anchor="b"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auto">
              <a:lnSpc>
                <a:spcPct val="120000"/>
              </a:lnSpc>
              <a:spcBef>
                <a:spcPts val="0"/>
              </a:spcBef>
              <a:spcAft>
                <a:spcPts val="800"/>
              </a:spcAft>
              <a:buSzPct val="100000"/>
              <a:buFont typeface="Wingdings" panose="05000000000000000000" charset="0"/>
              <a:buChar char="u"/>
            </a:pPr>
            <a:r>
              <a:rPr lang="zh-CN" sz="1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《野兽出没的地方》是通过幻想中的离家出走和“幻想中的权利”帮助小男孩曼克斯安抚了愤怒的情绪；</a:t>
            </a:r>
            <a:endParaRPr lang="zh-CN" sz="1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auto">
              <a:lnSpc>
                <a:spcPct val="120000"/>
              </a:lnSpc>
              <a:spcBef>
                <a:spcPts val="0"/>
              </a:spcBef>
              <a:spcAft>
                <a:spcPts val="800"/>
              </a:spcAft>
              <a:buSzPct val="100000"/>
              <a:buFont typeface="Wingdings" panose="05000000000000000000" charset="0"/>
              <a:buChar char="u"/>
            </a:pPr>
            <a:r>
              <a:rPr lang="zh-CN" sz="1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《生气汤》是妈妈借“煮生气汤”，让小男孩霍斯对着锅子发泄负面情绪来帮助他舒缓怒气。</a:t>
            </a:r>
            <a:endParaRPr lang="zh-CN" sz="1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auto">
              <a:lnSpc>
                <a:spcPct val="120000"/>
              </a:lnSpc>
              <a:spcBef>
                <a:spcPts val="0"/>
              </a:spcBef>
              <a:spcAft>
                <a:spcPts val="800"/>
              </a:spcAft>
              <a:buSzPct val="100000"/>
              <a:buFont typeface="Wingdings" panose="05000000000000000000" charset="0"/>
              <a:buChar char="u"/>
            </a:pPr>
            <a:r>
              <a:rPr lang="zh-CN" sz="1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这些绘本都对孩子的情绪干预有着显著的效果，孩子在阅读中能够将自身经验与故事中的人物建立连接，从而把学到的控制方法用在日常的情感交流中。</a:t>
            </a:r>
            <a:endParaRPr lang="zh-CN" sz="1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3"/>
          <p:cNvSpPr/>
          <p:nvPr>
            <p:custDataLst>
              <p:tags r:id="rId9"/>
            </p:custDataLst>
          </p:nvPr>
        </p:nvSpPr>
        <p:spPr>
          <a:xfrm>
            <a:off x="2081" y="1525568"/>
            <a:ext cx="152325" cy="38081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rotWithShape="1">
          <a:blip r:embed="rId2"/>
          <a:srcRect t="21391" b="21391"/>
          <a:stretch>
            <a:fillRect/>
          </a:stretch>
        </p:blipFill>
        <p:spPr>
          <a:xfrm>
            <a:off x="916033" y="1982420"/>
            <a:ext cx="2437200" cy="1980227"/>
          </a:xfrm>
          <a:custGeom>
            <a:avLst/>
            <a:gdLst/>
            <a:ahLst/>
            <a:cxnLst>
              <a:cxn ang="3">
                <a:pos x="hc" y="t"/>
              </a:cxn>
              <a:cxn ang="cd2">
                <a:pos x="l" y="vc"/>
              </a:cxn>
              <a:cxn ang="cd4">
                <a:pos x="hc" y="b"/>
              </a:cxn>
              <a:cxn ang="0">
                <a:pos x="r" y="vc"/>
              </a:cxn>
            </a:cxnLst>
            <a:rect l="l" t="t" r="r" b="b"/>
            <a:pathLst>
              <a:path w="3840" h="3120">
                <a:moveTo>
                  <a:pt x="0" y="0"/>
                </a:moveTo>
                <a:lnTo>
                  <a:pt x="3840" y="0"/>
                </a:lnTo>
                <a:lnTo>
                  <a:pt x="3840" y="3120"/>
                </a:lnTo>
                <a:lnTo>
                  <a:pt x="0" y="3120"/>
                </a:lnTo>
                <a:lnTo>
                  <a:pt x="0" y="0"/>
                </a:lnTo>
                <a:close/>
              </a:path>
            </a:pathLst>
          </a:custGeom>
        </p:spPr>
      </p:pic>
      <p:sp>
        <p:nvSpPr>
          <p:cNvPr id="11" name="Title 6"/>
          <p:cNvSpPr txBox="1"/>
          <p:nvPr>
            <p:custDataLst>
              <p:tags r:id="rId3"/>
            </p:custDataLst>
          </p:nvPr>
        </p:nvSpPr>
        <p:spPr>
          <a:xfrm>
            <a:off x="3951746" y="768710"/>
            <a:ext cx="7616259" cy="5321850"/>
          </a:xfrm>
          <a:prstGeom prst="rect">
            <a:avLst/>
          </a:prstGeom>
          <a:noFill/>
          <a:ln w="3175">
            <a:noFill/>
            <a:prstDash val="dash"/>
          </a:ln>
        </p:spPr>
        <p:txBody>
          <a:bodyPr wrap="square" lIns="63468" tIns="25387" rIns="63468" bIns="25387"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ts val="0"/>
              </a:spcBef>
              <a:spcAft>
                <a:spcPts val="800"/>
              </a:spcAft>
              <a:buSzPct val="100000"/>
              <a:buFont typeface="Wingdings" panose="05000000000000000000" charset="0"/>
              <a:buNone/>
            </a:pPr>
            <a:r>
              <a:rPr lang="zh-CN"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【案例评析】</a:t>
            </a:r>
            <a:endParaRPr lang="zh-CN"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雪人》利用序列成像的叙事方式讲述了一个有关友情的故事。虽然少了文字的叙述，但是作者以连续图画中微小的改变来推动故事的进展，孩子们在阅读绘本时就像是在看动画片。而且还因为没有文字，即便是不认字的孩子也不需要家长帮忙阅读，可以完全透过自己的眼睛感受绘本中那个白雪皑皑而又温情动人的世界。</a:t>
            </a:r>
            <a:endParaRPr lang="zh-CN"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285750" algn="l" fontAlgn="ctr">
              <a:lnSpc>
                <a:spcPct val="120000"/>
              </a:lnSpc>
              <a:spcBef>
                <a:spcPts val="0"/>
              </a:spcBef>
              <a:spcAft>
                <a:spcPts val="800"/>
              </a:spcAft>
              <a:buSzPct val="100000"/>
              <a:buFont typeface="Wingdings" panose="05000000000000000000" charset="0"/>
              <a:buNone/>
            </a:pPr>
            <a:endParaRPr lang="zh-CN"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4"/>
          <p:cNvSpPr/>
          <p:nvPr>
            <p:custDataLst>
              <p:tags r:id="rId4"/>
            </p:custDataLst>
          </p:nvPr>
        </p:nvSpPr>
        <p:spPr>
          <a:xfrm>
            <a:off x="1373009" y="1177"/>
            <a:ext cx="1523254" cy="1523774"/>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5"/>
            </p:custDataLst>
          </p:nvPr>
        </p:nvSpPr>
        <p:spPr>
          <a:xfrm>
            <a:off x="1373009" y="1677341"/>
            <a:ext cx="1523254" cy="76163"/>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6"/>
            </p:custDataLst>
          </p:nvPr>
        </p:nvSpPr>
        <p:spPr>
          <a:xfrm>
            <a:off x="1373009" y="4267688"/>
            <a:ext cx="1523254" cy="259041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 name="文本框 107"/>
          <p:cNvSpPr txBox="1"/>
          <p:nvPr/>
        </p:nvSpPr>
        <p:spPr>
          <a:xfrm>
            <a:off x="1296403" y="429077"/>
            <a:ext cx="9797244" cy="600075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indent="267970">
              <a:lnSpc>
                <a:spcPct val="150000"/>
              </a:lnSpc>
            </a:pPr>
            <a:r>
              <a:rPr lang="zh-CN" sz="160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【思考与练习】</a:t>
            </a:r>
            <a:r>
              <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一、</a:t>
            </a:r>
            <a:r>
              <a:rPr lang="zh-CN" sz="160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单项选择</a:t>
            </a:r>
            <a:r>
              <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1.关于绘本的划分标准，以下说法错误的是（  ）A.按照绘本中有没有叙述文字，可以将绘本分为有字绘本和无字绘本两种B.按照绘本的叙事性强弱，可以将绘本分为故事类绘本和散文类绘本C.按照素材的来源，可以将绘本分为原创绘本和改编绘本D.可以按照传统的儿童文学分类标准划分2.关于特殊形式的绘本，以下说法错误的是（  ）A. 立体绘本能够培养儿童的逻辑思维能力与空间想象能力  B. 立体绘本与读者的互动性非常强，需要读者亲自动手推动剧情的发展C. 读者通过翻动“洞洞书”的页面，能够使页面叠加之后形成新的图画D. 电子绘本内容丰富、操作简单，完全可以代替家长给孩子们讲绘本二、</a:t>
            </a:r>
            <a:r>
              <a:rPr lang="zh-CN" sz="160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简答</a:t>
            </a:r>
            <a:r>
              <a:rPr lang="zh-CN" sz="1600" b="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rPr>
              <a:t>1.绘本的艺术特征有哪些，结合你看过的绘本谈一谈。2.常见的绘本主题有哪些？有感情的给儿童读一读《猜猜我有多爱你》这个亲情绘本，注意运用拟声发音去表现大兔子与小兔子的声音。</a:t>
            </a:r>
            <a:endParaRPr lang="zh-CN" sz="1600" spc="140" smtClean="0">
              <a:ln w="3175">
                <a:noFill/>
                <a:prstDash val="dash"/>
              </a:ln>
              <a:solidFill>
                <a:schemeClr val="dk1">
                  <a:lumMod val="75000"/>
                  <a:lumOff val="25000"/>
                </a:schemeClr>
              </a:solidFill>
              <a:effectLst/>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2786" y="1480216"/>
            <a:ext cx="9741384" cy="546549"/>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一、儿童性</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grpSp>
        <p:nvGrpSpPr>
          <p:cNvPr id="2" name="组合 1"/>
          <p:cNvGrpSpPr/>
          <p:nvPr/>
        </p:nvGrpSpPr>
        <p:grpSpPr>
          <a:xfrm>
            <a:off x="954144" y="266255"/>
            <a:ext cx="11228248" cy="519997"/>
            <a:chOff x="952388" y="551105"/>
            <a:chExt cx="11232083" cy="520174"/>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05"/>
              <a:ext cx="1404010" cy="492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任务一</a:t>
              </a:r>
              <a:r>
                <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 </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45"/>
              <a:ext cx="8529320" cy="30744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rPr>
                <a:t>绘本的艺术特征</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8" name="品 15"/>
          <p:cNvSpPr txBox="1"/>
          <p:nvPr>
            <p:custDataLst>
              <p:tags r:id="rId3"/>
            </p:custDataLst>
          </p:nvPr>
        </p:nvSpPr>
        <p:spPr>
          <a:xfrm>
            <a:off x="1715361" y="2437469"/>
            <a:ext cx="5812710" cy="1938020"/>
          </a:xfrm>
          <a:prstGeom prst="rect">
            <a:avLst/>
          </a:prstGeom>
          <a:noFill/>
        </p:spPr>
        <p:txBody>
          <a:bodyPr wrap="square" rtlCol="0">
            <a:spAutoFit/>
          </a:bodyPr>
          <a:p>
            <a:pPr marL="1905" lvl="0" indent="457200" fontAlgn="base">
              <a:lnSpc>
                <a:spcPct val="150000"/>
              </a:lnSpc>
              <a:spcBef>
                <a:spcPts val="0"/>
              </a:spcBef>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儿童处在生理机能不断发展的特殊时期，认识和思维的发展水平都不完善，所以在审美偏好与心理认知方面都与成人有着较大的差异。这就需要创作者以儿童的情感需求和认知发展作为考量标准，创作出的绘本符合儿童的接受心理与阅读习惯。</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1905" lvl="0" indent="457200" fontAlgn="base">
              <a:lnSpc>
                <a:spcPct val="150000"/>
              </a:lnSpc>
              <a:spcBef>
                <a:spcPts val="0"/>
              </a:spcBef>
              <a:buNone/>
            </a:pP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227" name="图片 227" descr="o_1buj16d851v1h1rb61nkslaf1tiec"/>
          <p:cNvPicPr>
            <a:picLocks noChangeAspect="1"/>
          </p:cNvPicPr>
          <p:nvPr/>
        </p:nvPicPr>
        <p:blipFill>
          <a:blip r:embed="rId4"/>
          <a:stretch>
            <a:fillRect/>
          </a:stretch>
        </p:blipFill>
        <p:spPr>
          <a:xfrm>
            <a:off x="8076524" y="2572043"/>
            <a:ext cx="3069177" cy="36487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1142786" y="1480216"/>
            <a:ext cx="9741384" cy="546549"/>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p>
              <a:pPr algn="l"/>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二、欣赏性</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sp>
        <p:nvSpPr>
          <p:cNvPr id="8" name="品 15"/>
          <p:cNvSpPr txBox="1"/>
          <p:nvPr>
            <p:custDataLst>
              <p:tags r:id="rId3"/>
            </p:custDataLst>
          </p:nvPr>
        </p:nvSpPr>
        <p:spPr>
          <a:xfrm>
            <a:off x="1715361" y="2437469"/>
            <a:ext cx="5812710" cy="2306955"/>
          </a:xfrm>
          <a:prstGeom prst="rect">
            <a:avLst/>
          </a:prstGeom>
          <a:noFill/>
        </p:spPr>
        <p:txBody>
          <a:bodyPr wrap="square" rtlCol="0">
            <a:spAutoFit/>
          </a:bodyPr>
          <a:p>
            <a:pPr marL="1905" lvl="0" indent="457200" fontAlgn="base">
              <a:lnSpc>
                <a:spcPct val="150000"/>
              </a:lnSpc>
              <a:spcBef>
                <a:spcPts val="0"/>
              </a:spcBef>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绘本是文学和绘画的结合体，同时具有文学艺术和绘画艺术的价值，是一种独特的艺术表现形式。绘本不仅文字简洁凝练，图画精致和谐，而且构思新颖、风格独特、情境生动，处处彰显着创作者极高的艺术水平。因此，欣赏一本优质的绘本，就是在欣赏一件精美的艺术品，在作家创造的艺术世界里感受真、善、美的熏陶。</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237" name="图片 237" descr="0"/>
          <p:cNvPicPr>
            <a:picLocks noChangeAspect="1"/>
          </p:cNvPicPr>
          <p:nvPr/>
        </p:nvPicPr>
        <p:blipFill>
          <a:blip r:embed="rId4"/>
          <a:stretch>
            <a:fillRect/>
          </a:stretch>
        </p:blipFill>
        <p:spPr>
          <a:xfrm>
            <a:off x="7601071" y="2187364"/>
            <a:ext cx="4055630" cy="24845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1142786" y="1469424"/>
            <a:ext cx="9741384" cy="546549"/>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p>
              <a:pPr algn="l"/>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三、传达性</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sp>
        <p:nvSpPr>
          <p:cNvPr id="8" name="品 15"/>
          <p:cNvSpPr txBox="1"/>
          <p:nvPr>
            <p:custDataLst>
              <p:tags r:id="rId3"/>
            </p:custDataLst>
          </p:nvPr>
        </p:nvSpPr>
        <p:spPr>
          <a:xfrm>
            <a:off x="1715361" y="2437469"/>
            <a:ext cx="5812710" cy="1938020"/>
          </a:xfrm>
          <a:prstGeom prst="rect">
            <a:avLst/>
          </a:prstGeom>
          <a:noFill/>
        </p:spPr>
        <p:txBody>
          <a:bodyPr wrap="square" rtlCol="0">
            <a:spAutoFit/>
          </a:bodyPr>
          <a:p>
            <a:pPr marL="1905" lvl="0" indent="457200" fontAlgn="base">
              <a:lnSpc>
                <a:spcPct val="150000"/>
              </a:lnSpc>
              <a:spcBef>
                <a:spcPts val="0"/>
              </a:spcBef>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绘本将原本以听觉传达为主的儿童文学通过图画转化为视觉传达为主，听觉传达为辅的全新传达模式。在绘本中，图画可以直观地向读者展示事物的外形与特征、人物的样貌与性格、故事的发展与氛围，利用色彩、颜料、线条、视角等绘画要素烘托故事的情境。</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247" name="图片 247" descr="t0197ddd59b965a55fa.webp"/>
          <p:cNvPicPr>
            <a:picLocks noChangeAspect="1"/>
          </p:cNvPicPr>
          <p:nvPr/>
        </p:nvPicPr>
        <p:blipFill>
          <a:blip r:embed="rId4"/>
          <a:stretch>
            <a:fillRect/>
          </a:stretch>
        </p:blipFill>
        <p:spPr>
          <a:xfrm>
            <a:off x="7705810" y="2026764"/>
            <a:ext cx="3393551" cy="28431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1142786" y="1480216"/>
            <a:ext cx="9741384" cy="546549"/>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p>
              <a:pPr algn="l"/>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四、教育性</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sp>
        <p:nvSpPr>
          <p:cNvPr id="8" name="品 15"/>
          <p:cNvSpPr txBox="1"/>
          <p:nvPr>
            <p:custDataLst>
              <p:tags r:id="rId3"/>
            </p:custDataLst>
          </p:nvPr>
        </p:nvSpPr>
        <p:spPr>
          <a:xfrm>
            <a:off x="1715361" y="2437469"/>
            <a:ext cx="5812710" cy="2306955"/>
          </a:xfrm>
          <a:prstGeom prst="rect">
            <a:avLst/>
          </a:prstGeom>
          <a:noFill/>
        </p:spPr>
        <p:txBody>
          <a:bodyPr wrap="square" rtlCol="0">
            <a:spAutoFit/>
          </a:bodyPr>
          <a:p>
            <a:pPr marL="1905" lvl="0" indent="457200" fontAlgn="base">
              <a:lnSpc>
                <a:spcPct val="150000"/>
              </a:lnSpc>
              <a:spcBef>
                <a:spcPts val="0"/>
              </a:spcBef>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任何绘本都有自己的主题和思想，作者以文字语言和图画语言为媒介，将思想、情感以及价值观传达给读者。儿童阅读绘本就是一个接收信息的过程，绘本自然而然就具备了教育性。但是好的绘本往往脱离了枯燥无味的说教，将“真善美”蕴藏在一个个生动有趣的故事里，像春风细雨一般“润物细无声”，滋润着孩子的心灵。</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195" name="图片 195" descr="FoU5XZ24AQPxMaD_YfWM8zei2gSn_mb"/>
          <p:cNvPicPr>
            <a:picLocks noChangeAspect="1"/>
          </p:cNvPicPr>
          <p:nvPr/>
        </p:nvPicPr>
        <p:blipFill>
          <a:blip r:embed="rId4"/>
          <a:stretch>
            <a:fillRect/>
          </a:stretch>
        </p:blipFill>
        <p:spPr>
          <a:xfrm>
            <a:off x="7711523" y="1480216"/>
            <a:ext cx="3454490" cy="4056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42786" y="1480216"/>
            <a:ext cx="9741384" cy="546549"/>
            <a:chOff x="1797" y="2330"/>
            <a:chExt cx="15346" cy="861"/>
          </a:xfrm>
        </p:grpSpPr>
        <p:sp>
          <p:nvSpPr>
            <p:cNvPr id="15" name="PA_KSO_Shape"/>
            <p:cNvSpPr/>
            <p:nvPr>
              <p:custDataLst>
                <p:tags r:id="rId1"/>
              </p:custDataLst>
            </p:nvPr>
          </p:nvSpPr>
          <p:spPr>
            <a:xfrm>
              <a:off x="1797" y="2330"/>
              <a:ext cx="840" cy="861"/>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出品 26"/>
            <p:cNvSpPr txBox="1"/>
            <p:nvPr>
              <p:custDataLst>
                <p:tags r:id="rId2"/>
              </p:custDataLst>
            </p:nvPr>
          </p:nvSpPr>
          <p:spPr>
            <a:xfrm>
              <a:off x="2699" y="2446"/>
              <a:ext cx="14444" cy="628"/>
            </a:xfrm>
            <a:prstGeom prst="rect">
              <a:avLst/>
            </a:prstGeom>
            <a:noFill/>
          </p:spPr>
          <p:txBody>
            <a:bodyPr wrap="square" rtlCol="0">
              <a:spAutoFit/>
            </a:bodyPr>
            <a:lstStyle/>
            <a:p>
              <a:pPr algn="l"/>
              <a:r>
                <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rPr>
                <a:t>一、以有无叙述文字分</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sym typeface="+mn-ea"/>
              </a:endParaRPr>
            </a:p>
          </p:txBody>
        </p:sp>
      </p:grpSp>
      <p:grpSp>
        <p:nvGrpSpPr>
          <p:cNvPr id="2" name="组合 1"/>
          <p:cNvGrpSpPr/>
          <p:nvPr/>
        </p:nvGrpSpPr>
        <p:grpSpPr>
          <a:xfrm>
            <a:off x="954144" y="266255"/>
            <a:ext cx="11228248" cy="519997"/>
            <a:chOff x="952388" y="551105"/>
            <a:chExt cx="11232083" cy="520174"/>
          </a:xfrm>
        </p:grpSpPr>
        <p:sp>
          <p:nvSpPr>
            <p:cNvPr id="3" name="矩形 2"/>
            <p:cNvSpPr/>
            <p:nvPr/>
          </p:nvSpPr>
          <p:spPr>
            <a:xfrm>
              <a:off x="952388" y="1017279"/>
              <a:ext cx="11232083" cy="54000"/>
            </a:xfrm>
            <a:prstGeom prst="rect">
              <a:avLst/>
            </a:prstGeom>
            <a:solidFill>
              <a:srgbClr val="68B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8"/>
            <p:cNvSpPr txBox="1">
              <a:spLocks noChangeArrowheads="1"/>
            </p:cNvSpPr>
            <p:nvPr/>
          </p:nvSpPr>
          <p:spPr bwMode="auto">
            <a:xfrm>
              <a:off x="953023" y="551105"/>
              <a:ext cx="1404010" cy="492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任务二</a:t>
              </a:r>
              <a:r>
                <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rPr>
                <a:t> </a:t>
              </a:r>
              <a:endParaRPr lang="en-US" altLang="zh-CN" sz="3200" dirty="0">
                <a:solidFill>
                  <a:srgbClr val="68B9A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5" name="TextBox 8"/>
            <p:cNvSpPr txBox="1">
              <a:spLocks noChangeArrowheads="1"/>
            </p:cNvSpPr>
            <p:nvPr/>
          </p:nvSpPr>
          <p:spPr bwMode="auto">
            <a:xfrm>
              <a:off x="2357008" y="700045"/>
              <a:ext cx="8529320" cy="30744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p>
              <a:pPr algn="l" eaLnBrk="1" hangingPunct="1"/>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rPr>
                <a:t>绘本的种类</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13" name="组合 12"/>
          <p:cNvGrpSpPr/>
          <p:nvPr/>
        </p:nvGrpSpPr>
        <p:grpSpPr>
          <a:xfrm>
            <a:off x="1715361" y="2166416"/>
            <a:ext cx="9177061" cy="2526437"/>
            <a:chOff x="2556" y="3148"/>
            <a:chExt cx="14457" cy="3980"/>
          </a:xfrm>
        </p:grpSpPr>
        <p:sp>
          <p:nvSpPr>
            <p:cNvPr id="7" name="品 15"/>
            <p:cNvSpPr txBox="1"/>
            <p:nvPr>
              <p:custDataLst>
                <p:tags r:id="rId3"/>
              </p:custDataLst>
            </p:nvPr>
          </p:nvSpPr>
          <p:spPr>
            <a:xfrm>
              <a:off x="2556" y="3148"/>
              <a:ext cx="14457" cy="798"/>
            </a:xfrm>
            <a:prstGeom prst="rect">
              <a:avLst/>
            </a:prstGeom>
            <a:noFill/>
          </p:spPr>
          <p:txBody>
            <a:bodyPr wrap="square" rtlCol="0" anchor="ctr" anchorCtr="0">
              <a:spAutoFit/>
            </a:bodyPr>
            <a:p>
              <a:pPr lvl="0" indent="0" fontAlgn="base">
                <a:lnSpc>
                  <a:spcPct val="150000"/>
                </a:lnSpc>
                <a:spcAft>
                  <a:spcPts val="1200"/>
                </a:spcAft>
                <a:buNone/>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（一）有字绘本</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品 15"/>
            <p:cNvSpPr txBox="1"/>
            <p:nvPr>
              <p:custDataLst>
                <p:tags r:id="rId4"/>
              </p:custDataLst>
            </p:nvPr>
          </p:nvSpPr>
          <p:spPr>
            <a:xfrm>
              <a:off x="2556" y="4075"/>
              <a:ext cx="6341" cy="3053"/>
            </a:xfrm>
            <a:prstGeom prst="rect">
              <a:avLst/>
            </a:prstGeom>
            <a:noFill/>
          </p:spPr>
          <p:txBody>
            <a:bodyPr wrap="square" rtlCol="0">
              <a:spAutoFit/>
            </a:bodyPr>
            <a:p>
              <a:pPr marL="1905" lvl="0" indent="457200" fontAlgn="base">
                <a:lnSpc>
                  <a:spcPct val="150000"/>
                </a:lnSpc>
                <a:spcBef>
                  <a:spcPts val="0"/>
                </a:spcBef>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有字绘本是最常见的图画书，由文字和图画共同完成叙事任务。在有字绘本中，虽然文字和图画在不同绘本中所承担的叙事分量不同，但是二者都会为了故事叙述而努力。</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grpSp>
        <p:nvGrpSpPr>
          <p:cNvPr id="19" name="组合 19"/>
          <p:cNvGrpSpPr/>
          <p:nvPr/>
        </p:nvGrpSpPr>
        <p:grpSpPr>
          <a:xfrm rot="0">
            <a:off x="6186774" y="2413347"/>
            <a:ext cx="4484743" cy="2618481"/>
            <a:chOff x="2293" y="707946"/>
            <a:chExt cx="5740" cy="2568"/>
          </a:xfrm>
        </p:grpSpPr>
        <p:pic>
          <p:nvPicPr>
            <p:cNvPr id="29699" name="Picture 12" descr="鳄鱼怕怕15"/>
            <p:cNvPicPr>
              <a:picLocks noChangeAspect="1"/>
            </p:cNvPicPr>
            <p:nvPr/>
          </p:nvPicPr>
          <p:blipFill>
            <a:blip r:embed="rId5"/>
            <a:stretch>
              <a:fillRect/>
            </a:stretch>
          </p:blipFill>
          <p:spPr>
            <a:xfrm>
              <a:off x="5173" y="707946"/>
              <a:ext cx="2860" cy="2569"/>
            </a:xfrm>
            <a:prstGeom prst="rect">
              <a:avLst/>
            </a:prstGeom>
            <a:noFill/>
            <a:ln w="9525">
              <a:noFill/>
            </a:ln>
          </p:spPr>
        </p:pic>
        <p:pic>
          <p:nvPicPr>
            <p:cNvPr id="28674" name="Picture 11" descr="鳄鱼怕怕14"/>
            <p:cNvPicPr>
              <a:picLocks noChangeAspect="1"/>
            </p:cNvPicPr>
            <p:nvPr/>
          </p:nvPicPr>
          <p:blipFill>
            <a:blip r:embed="rId6"/>
            <a:srcRect r="-6"/>
            <a:stretch>
              <a:fillRect/>
            </a:stretch>
          </p:blipFill>
          <p:spPr>
            <a:xfrm>
              <a:off x="2293" y="707955"/>
              <a:ext cx="2894" cy="2553"/>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1000"/>
                                        <p:tgtEl>
                                          <p:spTgt spid="6"/>
                                        </p:tgtEl>
                                      </p:cBhvr>
                                    </p:animEffect>
                                  </p:childTnLst>
                                </p:cTn>
                              </p:par>
                            </p:childTnLst>
                          </p:cTn>
                        </p:par>
                        <p:par>
                          <p:cTn id="12" fill="hold">
                            <p:stCondLst>
                              <p:cond delay="1500"/>
                            </p:stCondLst>
                            <p:childTnLst>
                              <p:par>
                                <p:cTn id="13" presetID="17" presetClass="entr" presetSubtype="8" fill="hold" nodeType="afterEffect">
                                  <p:stCondLst>
                                    <p:cond delay="0"/>
                                  </p:stCondLst>
                                  <p:childTnLst>
                                    <p:set>
                                      <p:cBhvr additive="base">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fmla="">
                                          <p:val>
                                            <p:strVal val="#ppt_x-#ppt_w/2"/>
                                          </p:val>
                                        </p:tav>
                                        <p:tav tm="100000" fmla="">
                                          <p:val>
                                            <p:strVal val="#ppt_x"/>
                                          </p:val>
                                        </p:tav>
                                      </p:tavLst>
                                    </p:anim>
                                    <p:anim calcmode="lin" valueType="num">
                                      <p:cBhvr additive="base">
                                        <p:cTn id="16" dur="1000" fill="hold"/>
                                        <p:tgtEl>
                                          <p:spTgt spid="13"/>
                                        </p:tgtEl>
                                        <p:attrNameLst>
                                          <p:attrName>ppt_y</p:attrName>
                                        </p:attrNameLst>
                                      </p:cBhvr>
                                      <p:tavLst>
                                        <p:tav tm="0" fmla="">
                                          <p:val>
                                            <p:strVal val="#ppt_y"/>
                                          </p:val>
                                        </p:tav>
                                        <p:tav tm="100000" fmla="">
                                          <p:val>
                                            <p:strVal val="#ppt_y"/>
                                          </p:val>
                                        </p:tav>
                                      </p:tavLst>
                                    </p:anim>
                                    <p:anim calcmode="lin" valueType="num">
                                      <p:cBhvr additive="base">
                                        <p:cTn id="17" dur="1000" fill="hold"/>
                                        <p:tgtEl>
                                          <p:spTgt spid="13"/>
                                        </p:tgtEl>
                                        <p:attrNameLst>
                                          <p:attrName>ppt_w</p:attrName>
                                        </p:attrNameLst>
                                      </p:cBhvr>
                                      <p:tavLst>
                                        <p:tav tm="0" fmla="">
                                          <p:val>
                                            <p:fltVal val="0.000000"/>
                                          </p:val>
                                        </p:tav>
                                        <p:tav tm="100000" fmla="">
                                          <p:val>
                                            <p:strVal val="#ppt_w"/>
                                          </p:val>
                                        </p:tav>
                                      </p:tavLst>
                                    </p:anim>
                                    <p:anim calcmode="lin" valueType="num">
                                      <p:cBhvr additive="base">
                                        <p:cTn id="18" dur="1000" fill="hold"/>
                                        <p:tgtEl>
                                          <p:spTgt spid="13"/>
                                        </p:tgtEl>
                                        <p:attrNameLst>
                                          <p:attrName>ppt_h</p:attrName>
                                        </p:attrNameLst>
                                      </p:cBhvr>
                                      <p:tavLst>
                                        <p:tav tm="0" fmla="">
                                          <p:val>
                                            <p:strVal val="#ppt_h"/>
                                          </p:val>
                                        </p:tav>
                                        <p:tav tm="100000" fmla="">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506517" y="1087920"/>
            <a:ext cx="9177061" cy="5111274"/>
            <a:chOff x="2556" y="3148"/>
            <a:chExt cx="14457" cy="8052"/>
          </a:xfrm>
        </p:grpSpPr>
        <p:sp>
          <p:nvSpPr>
            <p:cNvPr id="7" name="品 15"/>
            <p:cNvSpPr txBox="1"/>
            <p:nvPr>
              <p:custDataLst>
                <p:tags r:id="rId1"/>
              </p:custDataLst>
            </p:nvPr>
          </p:nvSpPr>
          <p:spPr>
            <a:xfrm>
              <a:off x="2556" y="3148"/>
              <a:ext cx="14457" cy="798"/>
            </a:xfrm>
            <a:prstGeom prst="rect">
              <a:avLst/>
            </a:prstGeom>
            <a:noFill/>
          </p:spPr>
          <p:txBody>
            <a:bodyPr wrap="square" rtlCol="0" anchor="ctr" anchorCtr="0">
              <a:spAutoFit/>
            </a:bodyPr>
            <a:p>
              <a:pPr lvl="0" indent="0" fontAlgn="base">
                <a:lnSpc>
                  <a:spcPct val="150000"/>
                </a:lnSpc>
                <a:spcAft>
                  <a:spcPts val="1200"/>
                </a:spcAft>
                <a:buNone/>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（二）无字绘本</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品 15"/>
            <p:cNvSpPr txBox="1"/>
            <p:nvPr>
              <p:custDataLst>
                <p:tags r:id="rId2"/>
              </p:custDataLst>
            </p:nvPr>
          </p:nvSpPr>
          <p:spPr>
            <a:xfrm>
              <a:off x="2556" y="4075"/>
              <a:ext cx="6341" cy="7125"/>
            </a:xfrm>
            <a:prstGeom prst="rect">
              <a:avLst/>
            </a:prstGeom>
            <a:noFill/>
          </p:spPr>
          <p:txBody>
            <a:bodyPr wrap="square" rtlCol="0">
              <a:spAutoFit/>
            </a:bodyPr>
            <a:p>
              <a:pPr marL="1905" lvl="0" indent="457200" fontAlgn="base">
                <a:lnSpc>
                  <a:spcPct val="150000"/>
                </a:lnSpc>
                <a:spcBef>
                  <a:spcPts val="0"/>
                </a:spcBef>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无字绘本并不是绘本中完全没有字，而是没有叙述文字，靠画面语言来讲故事。因此无字绘本中的图画承担了全部的叙述职责，这就要求“无字书的图画就必然具有更多的解说性，能让读者透过图画看懂故事。”无字绘本对于儿童来说，是一种非常理想的读物。因为没有文字，因此不同文化背景、不同年龄、不同语言的儿童都可以沉浸在作者创造的世界里，不用担心二次翻译所造成了趣味流失或者意味更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1905" lvl="0" indent="457200" fontAlgn="base">
                <a:lnSpc>
                  <a:spcPct val="150000"/>
                </a:lnSpc>
                <a:spcBef>
                  <a:spcPts val="0"/>
                </a:spcBef>
                <a:buNone/>
              </a:pP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graphicFrame>
        <p:nvGraphicFramePr>
          <p:cNvPr id="2" name="图示 1"/>
          <p:cNvGraphicFramePr/>
          <p:nvPr/>
        </p:nvGraphicFramePr>
        <p:xfrm>
          <a:off x="5964600" y="1199007"/>
          <a:ext cx="5279492" cy="44606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9"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54991" y="2863408"/>
            <a:ext cx="1556489" cy="1878323"/>
          </a:xfrm>
          <a:prstGeom prst="rect">
            <a:avLst/>
          </a:prstGeom>
        </p:spPr>
      </p:pic>
      <p:pic>
        <p:nvPicPr>
          <p:cNvPr id="3" name="图片 2"/>
          <p:cNvPicPr/>
          <p:nvPr/>
        </p:nvPicPr>
        <p:blipFill>
          <a:blip r:embed="rId9"/>
          <a:stretch>
            <a:fillRect/>
          </a:stretch>
        </p:blipFill>
        <p:spPr>
          <a:xfrm>
            <a:off x="8624023" y="2837383"/>
            <a:ext cx="1904349" cy="1904349"/>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afterEffect">
                                  <p:stCondLst>
                                    <p:cond delay="0"/>
                                  </p:stCondLst>
                                  <p:childTnLst>
                                    <p:set>
                                      <p:cBhvr additive="base">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fmla="">
                                          <p:val>
                                            <p:strVal val="#ppt_x-#ppt_w/2"/>
                                          </p:val>
                                        </p:tav>
                                        <p:tav tm="100000" fmla="">
                                          <p:val>
                                            <p:strVal val="#ppt_x"/>
                                          </p:val>
                                        </p:tav>
                                      </p:tavLst>
                                    </p:anim>
                                    <p:anim calcmode="lin" valueType="num">
                                      <p:cBhvr additive="base">
                                        <p:cTn id="8" dur="1000" fill="hold"/>
                                        <p:tgtEl>
                                          <p:spTgt spid="13"/>
                                        </p:tgtEl>
                                        <p:attrNameLst>
                                          <p:attrName>ppt_y</p:attrName>
                                        </p:attrNameLst>
                                      </p:cBhvr>
                                      <p:tavLst>
                                        <p:tav tm="0" fmla="">
                                          <p:val>
                                            <p:strVal val="#ppt_y"/>
                                          </p:val>
                                        </p:tav>
                                        <p:tav tm="100000" fmla="">
                                          <p:val>
                                            <p:strVal val="#ppt_y"/>
                                          </p:val>
                                        </p:tav>
                                      </p:tavLst>
                                    </p:anim>
                                    <p:anim calcmode="lin" valueType="num">
                                      <p:cBhvr additive="base">
                                        <p:cTn id="9" dur="1000" fill="hold"/>
                                        <p:tgtEl>
                                          <p:spTgt spid="13"/>
                                        </p:tgtEl>
                                        <p:attrNameLst>
                                          <p:attrName>ppt_w</p:attrName>
                                        </p:attrNameLst>
                                      </p:cBhvr>
                                      <p:tavLst>
                                        <p:tav tm="0" fmla="">
                                          <p:val>
                                            <p:fltVal val="0.000000"/>
                                          </p:val>
                                        </p:tav>
                                        <p:tav tm="100000" fmla="">
                                          <p:val>
                                            <p:strVal val="#ppt_w"/>
                                          </p:val>
                                        </p:tav>
                                      </p:tavLst>
                                    </p:anim>
                                    <p:anim calcmode="lin" valueType="num">
                                      <p:cBhvr additive="base">
                                        <p:cTn id="10" dur="1000" fill="hold"/>
                                        <p:tgtEl>
                                          <p:spTgt spid="13"/>
                                        </p:tgtEl>
                                        <p:attrNameLst>
                                          <p:attrName>ppt_h</p:attrName>
                                        </p:attrNameLst>
                                      </p:cBhvr>
                                      <p:tavLst>
                                        <p:tav tm="0" fmla="">
                                          <p:val>
                                            <p:strVal val="#ppt_h"/>
                                          </p:val>
                                        </p:tav>
                                        <p:tav tm="100000" fmla="">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896_1*i*1"/>
  <p:tag name="KSO_WM_TEMPLATE_CATEGORY" val="diagram"/>
  <p:tag name="KSO_WM_TEMPLATE_INDEX" val="20211896"/>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6fd5bc5f48ee4de29c3c6c2407a84390"/>
  <p:tag name="KSO_WM_CHIP_GROUPID" val="5ef16ca95bb2a422ac9a2b25"/>
  <p:tag name="KSO_WM_CHIP_XID" val="5ef16ca95bb2a422ac9a2b26"/>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1265"/>
  <p:tag name="KSO_WM_TEMPLATE_ASSEMBLE_XID" val="60656f0f4054ed1e2fb802b9"/>
  <p:tag name="KSO_WM_TEMPLATE_ASSEMBLE_GROUPID" val="60656f0f4054ed1e2fb802b9"/>
</p:tagLst>
</file>

<file path=ppt/tags/tag10.xml><?xml version="1.0" encoding="utf-8"?>
<p:tagLst xmlns:p="http://schemas.openxmlformats.org/presentationml/2006/main">
  <p:tag name="PA" val="v3.0.1"/>
</p:tagLst>
</file>

<file path=ppt/tags/tag100.xml><?xml version="1.0" encoding="utf-8"?>
<p:tagLst xmlns:p="http://schemas.openxmlformats.org/presentationml/2006/main">
  <p:tag name="KSO_WM_UNIT_PICTURE_TOWARD" val="1"/>
  <p:tag name="KSO_WM_UNIT_VALUE" val="1311*86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449_1*ζ_h_d*1_1_1"/>
  <p:tag name="KSO_WM_TEMPLATE_CATEGORY" val="diagram"/>
  <p:tag name="KSO_WM_TEMPLATE_INDEX" val="20215449"/>
  <p:tag name="KSO_WM_UNIT_LAYERLEVEL" val="1_1_1"/>
  <p:tag name="KSO_WM_TAG_VERSION" val="1.0"/>
  <p:tag name="KSO_WM_BEAUTIFY_FLAG" val="#wm#"/>
  <p:tag name="KSO_WM_UNIT_DIAGRAM_MODELTYPE" val="creativePicture"/>
  <p:tag name="KSO_WM_UNIT_USESOURCEFORMAT_APPLY" val="1"/>
</p:tagLst>
</file>

<file path=ppt/tags/tag10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32_1*f*1"/>
  <p:tag name="KSO_WM_TEMPLATE_CATEGORY" val="diagram"/>
  <p:tag name="KSO_WM_TEMPLATE_INDEX" val="20217032"/>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07d42e7a557c480bb239dd4d36dd2d3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a2f11842ffb24742be6c3c047d565edd"/>
  <p:tag name="KSO_WM_UNIT_SUPPORT_BIG_FONT" val="1"/>
  <p:tag name="KSO_WM_UNIT_TEXT_FILL_FORE_SCHEMECOLOR_INDEX_BRIGHTNESS" val="0.25"/>
  <p:tag name="KSO_WM_UNIT_TEXT_FILL_FORE_SCHEMECOLOR_INDEX" val="13"/>
  <p:tag name="KSO_WM_UNIT_TEXT_FILL_TYPE" val="1"/>
  <p:tag name="KSO_WM_TEMPLATE_ASSEMBLE_XID" val="6065703f4054ed1e2fb81493"/>
  <p:tag name="KSO_WM_TEMPLATE_ASSEMBLE_GROUPID" val="6065703f4054ed1e2fb81493"/>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032_1*i*1"/>
  <p:tag name="KSO_WM_TEMPLATE_CATEGORY" val="diagram"/>
  <p:tag name="KSO_WM_TEMPLATE_INDEX" val="20217032"/>
  <p:tag name="KSO_WM_UNIT_LAYERLEVEL" val="1"/>
  <p:tag name="KSO_WM_TAG_VERSION" val="1.0"/>
  <p:tag name="KSO_WM_BEAUTIFY_FLAG" val="#wm#"/>
  <p:tag name="KSO_WM_UNIT_BLOCK" val="0"/>
  <p:tag name="KSO_WM_UNIT_SM_LIMIT_TYPE" val="1"/>
  <p:tag name="KSO_WM_UNIT_DEC_AREA_ID" val="99bd2141fac44da9ad18283ac7d2828f"/>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195998712faa657ab86"/>
  <p:tag name="KSO_WM_CHIP_XID" val="5fadf195998712faa657ab8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703f4054ed1e2fb81493"/>
  <p:tag name="KSO_WM_TEMPLATE_ASSEMBLE_GROUPID" val="6065703f4054ed1e2fb81493"/>
</p:tagLst>
</file>

<file path=ppt/tags/tag103.xml><?xml version="1.0" encoding="utf-8"?>
<p:tagLst xmlns:p="http://schemas.openxmlformats.org/presentationml/2006/main">
  <p:tag name="KSO_WM_BEAUTIFY_FLAG" val="#wm#"/>
  <p:tag name="KSO_WM_TEMPLATE_CATEGORY" val="diagram"/>
  <p:tag name="KSO_WM_TEMPLATE_INDEX" val="20217032"/>
  <p:tag name="KSO_WM_SLIDE_ID" val="diagram20217032_1"/>
  <p:tag name="KSO_WM_TEMPLATE_SUBCATEGORY" val="21"/>
  <p:tag name="KSO_WM_TEMPLATE_MASTER_TYPE" val="0"/>
  <p:tag name="KSO_WM_TEMPLATE_COLOR_TYPE" val="1"/>
  <p:tag name="KSO_WM_SLIDE_ITEM_CNT" val="0"/>
  <p:tag name="KSO_WM_SLIDE_INDEX" val="1"/>
  <p:tag name="KSO_WM_TAG_VERSION" val="1.0"/>
  <p:tag name="KSO_WM_SLIDE_LAYOUT" val="d_f"/>
  <p:tag name="KSO_WM_SLIDE_LAYOUT_CNT" val="1_1"/>
  <p:tag name="KSO_WM_SLIDE_LAYOUT_INFO" val="{&quot;direction&quot;:1,&quot;id&quot;:&quot;2021-04-01T16:15:33&quot;,&quot;maxSize&quot;:{&quot;size1&quot;:58.8},&quot;minSize&quot;:{&quot;size1&quot;:38.8},&quot;normalSize&quot;:{&quot;size1&quot;:54.7375},&quot;subLayout&quot;:[{&quot;id&quot;:&quot;2021-04-01T16:15:33&quot;,&quot;margin&quot;:{&quot;bottom&quot;:1.6929999589920044,&quot;left&quot;:2.117000102996826,&quot;right&quot;:0,&quot;top&quot;:1.6929999589920044},&quot;type&quot;:0},{&quot;id&quot;:&quot;2021-04-01T16:15:33&quot;,&quot;margin&quot;:{&quot;bottom&quot;:1.6929999589920044,&quot;left&quot;:1.692999958992004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195998712faa657ab87"/>
  <p:tag name="KSO_WM_CHIP_FILLPROP" val="[[{&quot;text_align&quot;:&quot;cm&quot;,&quot;text_direction&quot;:&quot;horizontal&quot;,&quot;support_features&quot;:[&quot;creativepic&quot;],&quot;support_big_font&quot;:false,&quot;picture_toward&quot;:1,&quot;picture_dockside&quot;:[],&quot;fill_id&quot;:&quot;046a24402aa84fab9950226b440a17c8&quot;,&quot;fill_align&quot;:&quot;cm&quot;,&quot;chip_types&quot;:[&quot;picture&quot;]},{&quot;text_align&quot;:&quot;lb&quot;,&quot;text_direction&quot;:&quot;horizontal&quot;,&quot;support_big_font&quot;:true,&quot;picture_toward&quot;:0,&quot;picture_dockside&quot;:[],&quot;fill_id&quot;:&quot;20916184201d4f298034d43814fcc4fa&quot;,&quot;fill_align&quot;:&quot;lb&quot;,&quot;chip_types&quot;:[&quot;text&quot;]}]]"/>
  <p:tag name="KSO_WM_CHIP_DECFILLPROP" val="[]"/>
  <p:tag name="KSO_WM_SLIDE_TYPE" val="text"/>
  <p:tag name="KSO_WM_SLIDE_SIZE" val="888*348"/>
  <p:tag name="KSO_WM_SLIDE_POSITION" val="0*95"/>
  <p:tag name="KSO_WM_CHIP_GROUPID" val="5fadf195998712faa657ab86"/>
  <p:tag name="KSO_WM_SLIDE_BK_DARK_LIGHT" val="2"/>
  <p:tag name="KSO_WM_SLIDE_BACKGROUND_TYPE" val="general"/>
  <p:tag name="KSO_WM_SLIDE_SUPPORT_FEATURE_TYPE" val="8"/>
  <p:tag name="KSO_WM_SLIDE_SUBTYPE" val="picTxt"/>
  <p:tag name="KSO_WM_TEMPLATE_ASSEMBLE_XID" val="6065703f4054ed1e2fb81493"/>
  <p:tag name="KSO_WM_TEMPLATE_ASSEMBLE_GROUPID" val="6065703f4054ed1e2fb81493"/>
</p:tagLst>
</file>

<file path=ppt/tags/tag104.xml><?xml version="1.0" encoding="utf-8"?>
<p:tagLst xmlns:p="http://schemas.openxmlformats.org/presentationml/2006/main">
  <p:tag name="KSO_WM_UNIT_PICTURE_TOWARD" val="1"/>
  <p:tag name="KSO_WM_UNIT_PICTURE_DOCKSIDE" val="cb,rm,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17_1*ζ_h_i*1_1_1"/>
  <p:tag name="KSO_WM_TEMPLATE_CATEGORY" val="diagram"/>
  <p:tag name="KSO_WM_TEMPLATE_INDEX" val="20216617"/>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05.xml><?xml version="1.0" encoding="utf-8"?>
<p:tagLst xmlns:p="http://schemas.openxmlformats.org/presentationml/2006/main">
  <p:tag name="KSO_WM_UNIT_PICTURE_TOWARD" val="1"/>
  <p:tag name="KSO_WM_UNIT_PICTURE_DOCKSIDE" val="cb,rm,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17_1*ζ_h_i*1_1_2"/>
  <p:tag name="KSO_WM_TEMPLATE_CATEGORY" val="diagram"/>
  <p:tag name="KSO_WM_TEMPLATE_INDEX" val="20216617"/>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UNIT_PICTURE_TOWARD" val="1"/>
  <p:tag name="KSO_WM_UNIT_PICTURE_DOCKSIDE" val="cb,rm,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6617_1*ζ_h_i*1_1_3"/>
  <p:tag name="KSO_WM_TEMPLATE_CATEGORY" val="diagram"/>
  <p:tag name="KSO_WM_TEMPLATE_INDEX" val="20216617"/>
  <p:tag name="KSO_WM_UNIT_LAYERLEVEL" val="1_1_1"/>
  <p:tag name="KSO_WM_TAG_VERSION" val="1.0"/>
  <p:tag name="KSO_WM_BEAUTIFY_FLAG" val="#wm#"/>
  <p:tag name="KSO_WM_UNIT_DIAGRAM_MODELTYPE" val="creativePicture"/>
  <p:tag name="KSO_WM_UNIT_USESOURCEFORMAT_APPLY" val="1"/>
</p:tagLst>
</file>

<file path=ppt/tags/tag107.xml><?xml version="1.0" encoding="utf-8"?>
<p:tagLst xmlns:p="http://schemas.openxmlformats.org/presentationml/2006/main">
  <p:tag name="KSO_WM_UNIT_PICTURE_TOWARD" val="1"/>
  <p:tag name="KSO_WM_UNIT_PICTURE_DOCKSIDE" val="cb,rm,ct"/>
  <p:tag name="KSO_WM_UNIT_VALUE" val="1054*105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diagram20216617_1*ζ_h_d*1_1_2"/>
  <p:tag name="KSO_WM_TEMPLATE_CATEGORY" val="diagram"/>
  <p:tag name="KSO_WM_TEMPLATE_INDEX" val="20216617"/>
  <p:tag name="KSO_WM_UNIT_LAYERLEVEL" val="1_1_1"/>
  <p:tag name="KSO_WM_TAG_VERSION" val="1.0"/>
  <p:tag name="KSO_WM_BEAUTIFY_FLAG" val="#wm#"/>
  <p:tag name="KSO_WM_UNIT_DIAGRAM_MODELTYPE" val="creativePicture"/>
  <p:tag name="KSO_WM_UNIT_USESOURCEFORMAT_APPLY" val="1"/>
</p:tagLst>
</file>

<file path=ppt/tags/tag108.xml><?xml version="1.0" encoding="utf-8"?>
<p:tagLst xmlns:p="http://schemas.openxmlformats.org/presentationml/2006/main">
  <p:tag name="KSO_WM_UNIT_PICTURE_TOWARD" val="1"/>
  <p:tag name="KSO_WM_UNIT_PICTURE_DOCKSIDE" val="cb,rm,ct"/>
  <p:tag name="KSO_WM_UNIT_VALUE" val="1054*105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17_1*ζ_h_d*1_1_1"/>
  <p:tag name="KSO_WM_TEMPLATE_CATEGORY" val="diagram"/>
  <p:tag name="KSO_WM_TEMPLATE_INDEX" val="20216617"/>
  <p:tag name="KSO_WM_UNIT_LAYERLEVEL" val="1_1_1"/>
  <p:tag name="KSO_WM_TAG_VERSION" val="1.0"/>
  <p:tag name="KSO_WM_BEAUTIFY_FLAG" val="#wm#"/>
  <p:tag name="KSO_WM_UNIT_DIAGRAM_MODELTYPE" val="creativePicture"/>
  <p:tag name="KSO_WM_UNIT_USESOURCEFORMAT_APPLY" val="1"/>
</p:tagLst>
</file>

<file path=ppt/tags/tag10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46_1*f*1"/>
  <p:tag name="KSO_WM_TEMPLATE_CATEGORY" val="diagram"/>
  <p:tag name="KSO_WM_TEMPLATE_INDEX" val="20217046"/>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1eaf4cfc1d784f3cb4ad2a3a1bc107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eb5b89d6e4734d329a7f2fbe005a0135"/>
  <p:tag name="KSO_WM_UNIT_SUPPORT_BIG_FONT" val="1"/>
  <p:tag name="KSO_WM_UNIT_TEXT_FILL_FORE_SCHEMECOLOR_INDEX_BRIGHTNESS" val="0.25"/>
  <p:tag name="KSO_WM_UNIT_TEXT_FILL_FORE_SCHEMECOLOR_INDEX" val="13"/>
  <p:tag name="KSO_WM_UNIT_TEXT_FILL_TYPE" val="1"/>
  <p:tag name="KSO_WM_TEMPLATE_ASSEMBLE_XID" val="606570404054ed1e2fb814a1"/>
  <p:tag name="KSO_WM_TEMPLATE_ASSEMBLE_GROUPID" val="606570404054ed1e2fb814a1"/>
</p:tagLst>
</file>

<file path=ppt/tags/tag11.xml><?xml version="1.0" encoding="utf-8"?>
<p:tagLst xmlns:p="http://schemas.openxmlformats.org/presentationml/2006/main">
  <p:tag name="PA" val="v3.0.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46_1*i*1"/>
  <p:tag name="KSO_WM_TEMPLATE_CATEGORY" val="diagram"/>
  <p:tag name="KSO_WM_TEMPLATE_INDEX" val="20217046"/>
  <p:tag name="KSO_WM_UNIT_LAYERLEVEL" val="1"/>
  <p:tag name="KSO_WM_TAG_VERSION" val="1.0"/>
  <p:tag name="KSO_WM_BEAUTIFY_FLAG" val="#wm#"/>
  <p:tag name="KSO_WM_UNIT_BLOCK" val="0"/>
  <p:tag name="KSO_WM_UNIT_SM_LIMIT_TYPE" val="1"/>
  <p:tag name="KSO_WM_UNIT_DEC_AREA_ID" val="2fa775eb38dc401a82f159f864fb29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73b998712faa657abd6"/>
  <p:tag name="KSO_WM_CHIP_XID" val="5fadf73b998712faa657abd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70404054ed1e2fb814a1"/>
  <p:tag name="KSO_WM_TEMPLATE_ASSEMBLE_GROUPID" val="606570404054ed1e2fb814a1"/>
</p:tagLst>
</file>

<file path=ppt/tags/tag111.xml><?xml version="1.0" encoding="utf-8"?>
<p:tagLst xmlns:p="http://schemas.openxmlformats.org/presentationml/2006/main">
  <p:tag name="KSO_WM_BEAUTIFY_FLAG" val="#wm#"/>
  <p:tag name="KSO_WM_TEMPLATE_CATEGORY" val="diagram"/>
  <p:tag name="KSO_WM_TEMPLATE_INDEX" val="20217046"/>
  <p:tag name="KSO_WM_SLIDE_ID" val="diagram20217046_1"/>
  <p:tag name="KSO_WM_TEMPLATE_SUBCATEGORY" val="21"/>
  <p:tag name="KSO_WM_TEMPLATE_MASTER_TYPE" val="0"/>
  <p:tag name="KSO_WM_TEMPLATE_COLOR_TYPE" val="1"/>
  <p:tag name="KSO_WM_SLIDE_ITEM_CNT" val="0"/>
  <p:tag name="KSO_WM_SLIDE_INDEX" val="1"/>
  <p:tag name="KSO_WM_TAG_VERSION" val="1.0"/>
  <p:tag name="KSO_WM_SLIDE_LAYOUT" val="d_f"/>
  <p:tag name="KSO_WM_SLIDE_LAYOUT_CNT" val="1_1"/>
  <p:tag name="KSO_WM_SLIDE_LAYOUT_INFO" val="{&quot;direction&quot;:1,&quot;id&quot;:&quot;2021-04-01T16:15:42&quot;,&quot;maxSize&quot;:{&quot;size1&quot;:57.5},&quot;minSize&quot;:{&quot;size1&quot;:32.6},&quot;normalSize&quot;:{&quot;size1&quot;:42.9125},&quot;subLayout&quot;:[{&quot;id&quot;:&quot;2021-04-01T16:15:42&quot;,&quot;margin&quot;:{&quot;bottom&quot;:1.6929999589920044,&quot;left&quot;:2.117000102996826,&quot;right&quot;:0.02600000612437725,&quot;top&quot;:1.6929999589920044},&quot;type&quot;:0},{&quot;id&quot;:&quot;2021-04-01T16:15:42&quot;,&quot;margin&quot;:{&quot;bottom&quot;:0,&quot;left&quot;:1.6670000553131104,&quot;right&quot;:0,&quot;top&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73b998712faa657abd7"/>
  <p:tag name="KSO_WM_CHIP_FILLPROP" val="[[{&quot;text_align&quot;:&quot;cm&quot;,&quot;text_direction&quot;:&quot;horizontal&quot;,&quot;support_features&quot;:[&quot;creativepic&quot;],&quot;support_big_font&quot;:false,&quot;picture_toward&quot;:1,&quot;picture_dockside&quot;:[&quot;cb&quot;,&quot;rm&quot;,&quot;ct&quot;],&quot;fill_id&quot;:&quot;4c8080feb3514c4084c32dcdf0a35904&quot;,&quot;fill_align&quot;:&quot;cm&quot;,&quot;chip_types&quot;:[&quot;picture&quot;]},{&quot;text_align&quot;:&quot;lb&quot;,&quot;text_direction&quot;:&quot;horizontal&quot;,&quot;support_big_font&quot;:true,&quot;picture_toward&quot;:0,&quot;picture_dockside&quot;:[],&quot;fill_id&quot;:&quot;fbbb26a76a2149cbb36ad93fd7d50dc6&quot;,&quot;fill_align&quot;:&quot;lb&quot;,&quot;chip_types&quot;:[&quot;text&quot;]}]]"/>
  <p:tag name="KSO_WM_CHIP_DECFILLPROP" val="[]"/>
  <p:tag name="KSO_WM_SLIDE_TYPE" val="text"/>
  <p:tag name="KSO_WM_SLIDE_SIZE" val="960*540"/>
  <p:tag name="KSO_WM_SLIDE_POSITION" val="0*0"/>
  <p:tag name="KSO_WM_CHIP_GROUPID" val="5fadf73b998712faa657abd6"/>
  <p:tag name="KSO_WM_SLIDE_BK_DARK_LIGHT" val="2"/>
  <p:tag name="KSO_WM_SLIDE_BACKGROUND_TYPE" val="general"/>
  <p:tag name="KSO_WM_SLIDE_SUPPORT_FEATURE_TYPE" val="8"/>
  <p:tag name="KSO_WM_SLIDE_SUBTYPE" val="picTxt"/>
  <p:tag name="KSO_WM_TEMPLATE_ASSEMBLE_XID" val="606570404054ed1e2fb814a1"/>
  <p:tag name="KSO_WM_TEMPLATE_ASSEMBLE_GROUPID" val="606570404054ed1e2fb814a1"/>
</p:tagLst>
</file>

<file path=ppt/tags/tag112.xml><?xml version="1.0" encoding="utf-8"?>
<p:tagLst xmlns:p="http://schemas.openxmlformats.org/presentationml/2006/main">
  <p:tag name="KSO_WM_UNIT_VALUE" val="550*677"/>
  <p:tag name="KSO_WM_UNIT_HIGHLIGHT" val="0"/>
  <p:tag name="KSO_WM_UNIT_COMPATIBLE" val="0"/>
  <p:tag name="KSO_WM_UNIT_DIAGRAM_ISNUMVISUAL" val="0"/>
  <p:tag name="KSO_WM_UNIT_DIAGRAM_ISREFERUNIT" val="0"/>
  <p:tag name="KSO_WM_UNIT_TYPE" val="d"/>
  <p:tag name="KSO_WM_UNIT_INDEX" val="1"/>
  <p:tag name="KSO_WM_UNIT_ID" val="diagram20212688_1*d*1"/>
  <p:tag name="KSO_WM_TEMPLATE_CATEGORY" val="diagram"/>
  <p:tag name="KSO_WM_TEMPLATE_INDEX" val="20212688"/>
  <p:tag name="KSO_WM_UNIT_LAYERLEVEL" val="1"/>
  <p:tag name="KSO_WM_TAG_VERSION" val="1.0"/>
  <p:tag name="KSO_WM_BEAUTIFY_FLAG" val="#wm#"/>
  <p:tag name="KSO_WM_CHIP_GROUPID" val="5e7310da9a230a26b9e88a19"/>
  <p:tag name="KSO_WM_CHIP_XID" val="5e7310da9a230a26b9e88a1a"/>
  <p:tag name="KSO_WM_UNIT_DEC_AREA_ID" val="cd6cde8145a24298b943f58cb382a18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8fa4b313cff496997d9148fbb106053"/>
  <p:tag name="KSO_WM_UNIT_SUPPORT_UNIT_TYPE" val="[&quot;d&quot;]"/>
  <p:tag name="KSO_WM_TEMPLATE_ASSEMBLE_XID" val="60656f654054ed1e2fb8094a"/>
  <p:tag name="KSO_WM_TEMPLATE_ASSEMBLE_GROUPID" val="60656f654054ed1e2fb8094a"/>
</p:tagLst>
</file>

<file path=ppt/tags/tag11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688_1*f*1"/>
  <p:tag name="KSO_WM_TEMPLATE_CATEGORY" val="diagram"/>
  <p:tag name="KSO_WM_TEMPLATE_INDEX" val="20212688"/>
  <p:tag name="KSO_WM_UNIT_LAYERLEVEL" val="1"/>
  <p:tag name="KSO_WM_TAG_VERSION" val="1.0"/>
  <p:tag name="KSO_WM_BEAUTIFY_FLAG" val="#wm#"/>
  <p:tag name="KSO_WM_UNIT_DEFAULT_FONT" val="14;20;2"/>
  <p:tag name="KSO_WM_UNIT_BLOCK" val="0"/>
  <p:tag name="KSO_WM_UNIT_VALUE" val="429"/>
  <p:tag name="KSO_WM_UNIT_SHOW_EDIT_AREA_INDICATION" val="1"/>
  <p:tag name="KSO_WM_CHIP_GROUPID" val="5e6b05596848fb12bee65ac8"/>
  <p:tag name="KSO_WM_CHIP_XID" val="5e6b05596848fb12bee65aca"/>
  <p:tag name="KSO_WM_UNIT_DEC_AREA_ID" val="b0924ee4f0bf4db19602127a894914f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a8d18818cf74d1aad3f5baf96ba58d0"/>
  <p:tag name="KSO_WM_UNIT_SUPPORT_UNIT_TYPE" val="[&quot;d&quot;]"/>
  <p:tag name="KSO_WM_UNIT_TEXT_FILL_FORE_SCHEMECOLOR_INDEX_BRIGHTNESS" val="0.25"/>
  <p:tag name="KSO_WM_UNIT_TEXT_FILL_FORE_SCHEMECOLOR_INDEX" val="13"/>
  <p:tag name="KSO_WM_UNIT_TEXT_FILL_TYPE" val="1"/>
  <p:tag name="KSO_WM_TEMPLATE_ASSEMBLE_XID" val="60656f654054ed1e2fb8094a"/>
  <p:tag name="KSO_WM_TEMPLATE_ASSEMBLE_GROUPID" val="60656f654054ed1e2fb8094a"/>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688_1*i*1"/>
  <p:tag name="KSO_WM_TEMPLATE_CATEGORY" val="diagram"/>
  <p:tag name="KSO_WM_TEMPLATE_INDEX" val="20212688"/>
  <p:tag name="KSO_WM_UNIT_LAYERLEVEL" val="1"/>
  <p:tag name="KSO_WM_TAG_VERSION" val="1.0"/>
  <p:tag name="KSO_WM_BEAUTIFY_FLAG" val="#wm#"/>
  <p:tag name="KSO_WM_UNIT_BLOCK" val="0"/>
  <p:tag name="KSO_WM_UNIT_SM_LIMIT_TYPE" val="3"/>
  <p:tag name="KSO_WM_UNIT_DEC_AREA_ID" val="35aea4b9d0b144fdafb25aa6d2e468f9"/>
  <p:tag name="KSO_WM_UNIT_DECORATE_INFO" val="{&quot;DecorateInfoH&quot;:{&quot;IsAbs&quot;:true},&quot;DecorateInfoW&quot;:{&quot;IsAbs&quot;:false},&quot;DecorateInfoX&quot;:{&quot;IsAbs&quot;:true,&quot;Pos&quot;:1},&quot;DecorateInfoY&quot;:{&quot;IsAbs&quot;:true,&quot;Pos&quot;:2},&quot;ReferentInfo&quot;:{&quot;Id&quot;:&quot;cd6cde8145a24298b943f58cb382a18a&quot;,&quot;X&quot;:{&quot;Pos&quot;:1},&quot;Y&quot;:{&quot;Pos&quot;:0}},&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60656f654054ed1e2fb8094a"/>
  <p:tag name="KSO_WM_TEMPLATE_ASSEMBLE_GROUPID" val="60656f654054ed1e2fb8094a"/>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688_1*i*2"/>
  <p:tag name="KSO_WM_TEMPLATE_CATEGORY" val="diagram"/>
  <p:tag name="KSO_WM_TEMPLATE_INDEX" val="20212688"/>
  <p:tag name="KSO_WM_UNIT_LAYERLEVEL" val="1"/>
  <p:tag name="KSO_WM_TAG_VERSION" val="1.0"/>
  <p:tag name="KSO_WM_BEAUTIFY_FLAG" val="#wm#"/>
  <p:tag name="KSO_WM_UNIT_BLOCK" val="0"/>
  <p:tag name="KSO_WM_UNIT_SM_LIMIT_TYPE" val="3"/>
  <p:tag name="KSO_WM_UNIT_DEC_AREA_ID" val="eaeb25ad5fa84b899e7eff5736425ff3"/>
  <p:tag name="KSO_WM_UNIT_DECORATE_INFO" val="{&quot;DecorateInfoH&quot;:{&quot;IsAbs&quot;:true},&quot;DecorateInfoW&quot;:{&quot;IsAbs&quot;:false},&quot;DecorateInfoX&quot;:{&quot;IsAbs&quot;:true,&quot;Pos&quot;:1},&quot;DecorateInfoY&quot;:{&quot;IsAbs&quot;:true,&quot;Pos&quot;:0},&quot;ReferentInfo&quot;:{&quot;Id&quot;:&quot;cd6cde8145a24298b943f58cb382a18a&quot;,&quot;X&quot;:{&quot;Pos&quot;:1},&quot;Y&quot;:{&quot;Pos&quot;:0}},&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0656f654054ed1e2fb8094a"/>
  <p:tag name="KSO_WM_TEMPLATE_ASSEMBLE_GROUPID" val="60656f654054ed1e2fb8094a"/>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2688_1*i*3"/>
  <p:tag name="KSO_WM_TEMPLATE_CATEGORY" val="diagram"/>
  <p:tag name="KSO_WM_TEMPLATE_INDEX" val="20212688"/>
  <p:tag name="KSO_WM_UNIT_LAYERLEVEL" val="1"/>
  <p:tag name="KSO_WM_TAG_VERSION" val="1.0"/>
  <p:tag name="KSO_WM_BEAUTIFY_FLAG" val="#wm#"/>
  <p:tag name="KSO_WM_UNIT_BLOCK" val="0"/>
  <p:tag name="KSO_WM_UNIT_SM_LIMIT_TYPE" val="3"/>
  <p:tag name="KSO_WM_UNIT_DEC_AREA_ID" val="13af3603c48f4a678221653b550a59e5"/>
  <p:tag name="KSO_WM_UNIT_DECORATE_INFO" val="{&quot;DecorateInfoH&quot;:{&quot;IsAbs&quot;:true},&quot;DecorateInfoW&quot;:{&quot;IsAbs&quot;:false},&quot;DecorateInfoX&quot;:{&quot;IsAbs&quot;:true,&quot;Pos&quot;:1},&quot;DecorateInfoY&quot;:{&quot;IsAbs&quot;:true,&quot;Pos&quot;:0},&quot;ReferentInfo&quot;:{&quot;Id&quot;:&quot;cd6cde8145a24298b943f58cb382a18a&quot;,&quot;X&quot;:{&quot;Pos&quot;:1},&quot;Y&quot;:{&quot;Pos&quot;:2}},&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54"/>
  <p:tag name="KSO_WM_TEMPLATE_ASSEMBLE_XID" val="60656f654054ed1e2fb8094a"/>
  <p:tag name="KSO_WM_TEMPLATE_ASSEMBLE_GROUPID" val="60656f654054ed1e2fb8094a"/>
</p:tagLst>
</file>

<file path=ppt/tags/tag117.xml><?xml version="1.0" encoding="utf-8"?>
<p:tagLst xmlns:p="http://schemas.openxmlformats.org/presentationml/2006/main">
  <p:tag name="KSO_WM_BEAUTIFY_FLAG" val="#wm#"/>
  <p:tag name="KSO_WM_TEMPLATE_CATEGORY" val="diagram"/>
  <p:tag name="KSO_WM_TEMPLATE_INDEX" val="20212688"/>
  <p:tag name="KSO_WM_SLIDE_ID" val="diagram20212688_1"/>
  <p:tag name="KSO_WM_TEMPLATE_SUBCATEGORY" val="21"/>
  <p:tag name="KSO_WM_TEMPLATE_MASTER_TYPE" val="0"/>
  <p:tag name="KSO_WM_TEMPLATE_COLOR_TYPE" val="1"/>
  <p:tag name="KSO_WM_SLIDE_ITEM_CNT" val="0"/>
  <p:tag name="KSO_WM_SLIDE_INDEX" val="1"/>
  <p:tag name="KSO_WM_TAG_VERSION" val="1.0"/>
  <p:tag name="KSO_WM_SLIDE_LAYOUT" val="d_f"/>
  <p:tag name="KSO_WM_SLIDE_LAYOUT_CNT" val="1_1"/>
  <p:tag name="KSO_WM_SLIDE_TYPE" val="text"/>
  <p:tag name="KSO_WM_SLIDE_SUBTYPE" val="picTxt"/>
  <p:tag name="KSO_WM_SLIDE_SIZE" val="840*539"/>
  <p:tag name="KSO_WM_SLIDE_POSITION" val="72*0"/>
  <p:tag name="KSO_WM_SLIDE_LAYOUT_INFO" val="{&quot;direction&quot;:1,&quot;id&quot;:&quot;2021-04-01T15:44:09&quot;,&quot;maxSize&quot;:{&quot;size1&quot;:32.5},&quot;minSize&quot;:{&quot;size1&quot;:27.6},&quot;normalSize&quot;:{&quot;size1&quot;:27.6},&quot;subLayout&quot;:[{&quot;id&quot;:&quot;2021-04-01T15:44:09&quot;,&quot;margin&quot;:{&quot;bottom&quot;:8.043000221252441,&quot;left&quot;:2.5399999618530273,&quot;right&quot;:0.02600000612437725,&quot;top&quot;:5.502999782562256},&quot;type&quot;:0},{&quot;id&quot;:&quot;2021-04-01T15:44:09&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CHIP_FILLPROP" val="[[{&quot;text_align&quot;:&quot;cm&quot;,&quot;text_direction&quot;:&quot;horizontal&quot;,&quot;support_big_font&quot;:false,&quot;picture_toward&quot;:0,&quot;picture_dockside&quot;:[],&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picture_toward&quot;:0,&quot;picture_dockside&quot;:[],&quot;fill_id&quot;:&quot;3e9e6b7343cb4479804798c20b3c2800&quot;,&quot;fill_align&quot;:&quot;cm&quot;,&quot;chip_types&quot;:[&quot;text&quot;,&quot;picture&quot;]}],[{&quot;text_align&quot;:&quot;cm&quot;,&quot;text_direction&quot;:&quot;horizontal&quot;,&quot;support_big_font&quot;:false,&quot;picture_toward&quot;:0,&quot;picture_dockside&quot;:[],&quot;fill_id&quot;:&quot;df5c712fc297497380a16f2214b4abb2&quot;,&quot;fill_align&quot;:&quot;cm&quot;,&quot;chip_types&quot;:[&quot;header&quot;]},{&quot;text_align&quot;:&quot;lm&quot;,&quot;text_direction&quot;:&quot;horizontal&quot;,&quot;support_big_font&quot;:false,&quot;picture_toward&quot;:0,&quot;picture_dockside&quot;:[],&quot;fill_id&quot;:&quot;3e9e6b7343cb4479804798c20b3c2800&quot;,&quot;fill_align&quot;:&quot;cm&quot;,&quot;chip_types&quot;:[&quot;diagram&quot;,&quot;chart&quot;,&quot;table&quot;,&quot;video&quot;]}]]"/>
  <p:tag name="KSO_WM_CHIP_DECFILLPROP" val="[]"/>
  <p:tag name="KSO_WM_SLIDE_CAN_ADD_NAVIGATION" val="1"/>
  <p:tag name="KSO_WM_CHIP_GROUPID" val="5f71a5bf747e3ea6e293b57c"/>
  <p:tag name="KSO_WM_SLIDE_BK_DARK_LIGHT" val="2"/>
  <p:tag name="KSO_WM_SLIDE_BACKGROUND_TYPE" val="general"/>
  <p:tag name="KSO_WM_SLIDE_SUPPORT_FEATURE_TYPE" val="0"/>
  <p:tag name="KSO_WM_TEMPLATE_ASSEMBLE_XID" val="60656f654054ed1e2fb8094a"/>
  <p:tag name="KSO_WM_TEMPLATE_ASSEMBLE_GROUPID" val="60656f654054ed1e2fb8094a"/>
</p:tagLst>
</file>

<file path=ppt/tags/tag118.xml><?xml version="1.0" encoding="utf-8"?>
<p:tagLst xmlns:p="http://schemas.openxmlformats.org/presentationml/2006/main">
  <p:tag name="KSO_WM_BEAUTIFY_FLAG" val="#wm#"/>
  <p:tag name="KSO_WM_TEMPLATE_CATEGORY" val="diagram"/>
  <p:tag name="KSO_WM_TEMPLATE_INDEX" val="20212688"/>
</p:tagLst>
</file>

<file path=ppt/tags/tag119.xml><?xml version="1.0" encoding="utf-8"?>
<p:tagLst xmlns:p="http://schemas.openxmlformats.org/presentationml/2006/main">
  <p:tag name="COMMONDATA" val="eyJoZGlkIjoiMDBlOWEzZGFiYmM1MWJiOWI4ODc4Mzc5MTkzZDUzOTYifQ=="/>
  <p:tag name="commondata" val="eyJoZGlkIjoiZDhkZTNmYTFkMzQzZWQ5OWVjNDYzOTY3ODg2MzE0MzQifQ=="/>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896_1*i*2"/>
  <p:tag name="KSO_WM_TEMPLATE_CATEGORY" val="diagram"/>
  <p:tag name="KSO_WM_TEMPLATE_INDEX" val="20211896"/>
  <p:tag name="KSO_WM_UNIT_LAYERLEVEL" val="1"/>
  <p:tag name="KSO_WM_TAG_VERSION" val="1.0"/>
  <p:tag name="KSO_WM_BEAUTIFY_FLAG" val="#wm#"/>
  <p:tag name="KSO_WM_UNIT_PLACING_PICTURE_MD4" val="7A5771E8F0C5F33BEFFFA9F7C1FFE1CB"/>
  <p:tag name="KSO_WM_UNIT_BLOCK" val="0"/>
  <p:tag name="KSO_WM_UNIT_SM_LIMIT_TYPE" val="2"/>
  <p:tag name="KSO_WM_UNIT_DEC_AREA_ID" val="2b0f70a30e6647e185dbffae2058be74"/>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16ca95bb2a422ac9a2b25"/>
  <p:tag name="KSO_WM_CHIP_XID" val="5ef16ca95bb2a422ac9a2b26"/>
  <p:tag name="KSO_WM_TEMPLATE_ASSEMBLE_XID" val="60656f0f4054ed1e2fb802b9"/>
  <p:tag name="KSO_WM_TEMPLATE_ASSEMBLE_GROUPID" val="60656f0f4054ed1e2fb802b9"/>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KSO_WM_UNIT_TABLE_BEAUTIFY" val="smartTable{b9ecf2a7-f917-4de5-bb29-ad671a67b8f2}"/>
  <p:tag name="TABLE_ENDDRAG_ORIGIN_RECT" val="848*276"/>
  <p:tag name="TABLE_ENDDRAG_RECT" val="62*240*848*276"/>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PA" val="v3.0.1"/>
</p:tagLst>
</file>

<file path=ppt/tags/tag28.xml><?xml version="1.0" encoding="utf-8"?>
<p:tagLst xmlns:p="http://schemas.openxmlformats.org/presentationml/2006/main">
  <p:tag name="PA" val="v3.0.1"/>
</p:tagLst>
</file>

<file path=ppt/tags/tag29.xml><?xml version="1.0" encoding="utf-8"?>
<p:tagLst xmlns:p="http://schemas.openxmlformats.org/presentationml/2006/main">
  <p:tag name="PA" val="v3.0.1"/>
</p:tagLst>
</file>

<file path=ppt/tags/tag3.xml><?xml version="1.0" encoding="utf-8"?>
<p:tagLst xmlns:p="http://schemas.openxmlformats.org/presentationml/2006/main">
  <p:tag name="KSO_WM_UNIT_VALUE" val="1396*1396"/>
  <p:tag name="KSO_WM_UNIT_HIGHLIGHT" val="0"/>
  <p:tag name="KSO_WM_UNIT_COMPATIBLE" val="1"/>
  <p:tag name="KSO_WM_UNIT_DIAGRAM_ISNUMVISUAL" val="0"/>
  <p:tag name="KSO_WM_UNIT_DIAGRAM_ISREFERUNIT" val="0"/>
  <p:tag name="KSO_WM_UNIT_TYPE" val="d"/>
  <p:tag name="KSO_WM_UNIT_INDEX" val="1"/>
  <p:tag name="KSO_WM_UNIT_ID" val="diagram20211896_1*d*1"/>
  <p:tag name="KSO_WM_TEMPLATE_CATEGORY" val="diagram"/>
  <p:tag name="KSO_WM_TEMPLATE_INDEX" val="20211896"/>
  <p:tag name="KSO_WM_UNIT_LAYERLEVEL" val="1"/>
  <p:tag name="KSO_WM_TAG_VERSION" val="1.0"/>
  <p:tag name="KSO_WM_BEAUTIFY_FLAG" val="#wm#"/>
  <p:tag name="KSO_WM_CHIP_GROUPID" val="5e7310da9a230a26b9e88a19"/>
  <p:tag name="KSO_WM_CHIP_XID" val="5e7310da9a230a26b9e88a1a"/>
  <p:tag name="KSO_WM_UNIT_DEC_AREA_ID" val="dc2efaf6bdd64c9e95a617c1aad5697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10fa6cac5ad4a4ebb75b68d3ebe74f0"/>
  <p:tag name="KSO_WM_TEMPLATE_ASSEMBLE_XID" val="60656f0f4054ed1e2fb802b9"/>
  <p:tag name="KSO_WM_TEMPLATE_ASSEMBLE_GROUPID" val="60656f0f4054ed1e2fb802b9"/>
</p:tagLst>
</file>

<file path=ppt/tags/tag30.xml><?xml version="1.0" encoding="utf-8"?>
<p:tagLst xmlns:p="http://schemas.openxmlformats.org/presentationml/2006/main">
  <p:tag name="PA" val="v3.0.1"/>
</p:tagLst>
</file>

<file path=ppt/tags/tag31.xml><?xml version="1.0" encoding="utf-8"?>
<p:tagLst xmlns:p="http://schemas.openxmlformats.org/presentationml/2006/main">
  <p:tag name="PA" val="v3.0.1"/>
</p:tagLst>
</file>

<file path=ppt/tags/tag32.xml><?xml version="1.0" encoding="utf-8"?>
<p:tagLst xmlns:p="http://schemas.openxmlformats.org/presentationml/2006/main">
  <p:tag name="PA" val="v3.0.1"/>
</p:tagLst>
</file>

<file path=ppt/tags/tag33.xml><?xml version="1.0" encoding="utf-8"?>
<p:tagLst xmlns:p="http://schemas.openxmlformats.org/presentationml/2006/main">
  <p:tag name="PA" val="v3.0.1"/>
</p:tagLst>
</file>

<file path=ppt/tags/tag34.xml><?xml version="1.0" encoding="utf-8"?>
<p:tagLst xmlns:p="http://schemas.openxmlformats.org/presentationml/2006/main">
  <p:tag name="PA" val="v3.0.1"/>
</p:tagLst>
</file>

<file path=ppt/tags/tag35.xml><?xml version="1.0" encoding="utf-8"?>
<p:tagLst xmlns:p="http://schemas.openxmlformats.org/presentationml/2006/main">
  <p:tag name="PA" val="v3.0.1"/>
</p:tagLst>
</file>

<file path=ppt/tags/tag36.xml><?xml version="1.0" encoding="utf-8"?>
<p:tagLst xmlns:p="http://schemas.openxmlformats.org/presentationml/2006/main">
  <p:tag name="PA" val="v3.0.1"/>
</p:tagLst>
</file>

<file path=ppt/tags/tag37.xml><?xml version="1.0" encoding="utf-8"?>
<p:tagLst xmlns:p="http://schemas.openxmlformats.org/presentationml/2006/main">
  <p:tag name="PA" val="v3.0.1"/>
</p:tagLst>
</file>

<file path=ppt/tags/tag38.xml><?xml version="1.0" encoding="utf-8"?>
<p:tagLst xmlns:p="http://schemas.openxmlformats.org/presentationml/2006/main">
  <p:tag name="PA" val="v3.0.1"/>
</p:tagLst>
</file>

<file path=ppt/tags/tag39.xml><?xml version="1.0" encoding="utf-8"?>
<p:tagLst xmlns:p="http://schemas.openxmlformats.org/presentationml/2006/main">
  <p:tag name="PA" val="v3.0.1"/>
</p:tagLst>
</file>

<file path=ppt/tags/tag4.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6"/>
  <p:tag name="KSO_WM_UNIT_HIGHLIGHT" val="0"/>
  <p:tag name="KSO_WM_UNIT_COMPATIBLE" val="0"/>
  <p:tag name="KSO_WM_UNIT_DIAGRAM_ISNUMVISUAL" val="0"/>
  <p:tag name="KSO_WM_UNIT_DIAGRAM_ISREFERUNIT" val="0"/>
  <p:tag name="KSO_WM_UNIT_TYPE" val="h_a"/>
  <p:tag name="KSO_WM_UNIT_INDEX" val="1_1"/>
  <p:tag name="KSO_WM_UNIT_ID" val="diagram20211896_1*h_a*1_1"/>
  <p:tag name="KSO_WM_TEMPLATE_CATEGORY" val="diagram"/>
  <p:tag name="KSO_WM_TEMPLATE_INDEX" val="20211896"/>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1e7f9d925ce2441084bdb97b4eb1bac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304af1d8837436f901de1ac25d3fd01"/>
  <p:tag name="KSO_WM_UNIT_TEXT_FILL_FORE_SCHEMECOLOR_INDEX_BRIGHTNESS" val="0"/>
  <p:tag name="KSO_WM_UNIT_TEXT_FILL_FORE_SCHEMECOLOR_INDEX" val="13"/>
  <p:tag name="KSO_WM_UNIT_TEXT_FILL_TYPE" val="1"/>
  <p:tag name="KSO_WM_TEMPLATE_ASSEMBLE_XID" val="60656f0f4054ed1e2fb802b9"/>
  <p:tag name="KSO_WM_TEMPLATE_ASSEMBLE_GROUPID" val="60656f0f4054ed1e2fb802b9"/>
</p:tagLst>
</file>

<file path=ppt/tags/tag40.xml><?xml version="1.0" encoding="utf-8"?>
<p:tagLst xmlns:p="http://schemas.openxmlformats.org/presentationml/2006/main">
  <p:tag name="PA" val="v3.0.1"/>
</p:tagLst>
</file>

<file path=ppt/tags/tag41.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ID" val="diagram20215287_1*ζ_h_i*1_1_1"/>
  <p:tag name="KSO_WM_TEMPLATE_CATEGORY" val="diagram"/>
  <p:tag name="KSO_WM_TEMPLATE_INDEX" val="20215287"/>
  <p:tag name="KSO_WM_UNIT_LAYERLEVEL" val="1_1_1"/>
  <p:tag name="KSO_WM_TAG_VERSION" val="1.0"/>
  <p:tag name="KSO_WM_BEAUTIFY_FLAG" val="#wm#"/>
  <p:tag name="KSO_WM_UNIT_TYPE" val="ζ_h_i"/>
  <p:tag name="KSO_WM_UNIT_INDEX" val="1_1_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xml><?xml version="1.0" encoding="utf-8"?>
<p:tagLst xmlns:p="http://schemas.openxmlformats.org/presentationml/2006/main">
  <p:tag name="KSO_WM_UNIT_PICTURE_TOWARD" val="1"/>
  <p:tag name="KSO_WM_UNIT_VALUE" val="1565*156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287_1*ζ_h_d*1_1_1"/>
  <p:tag name="KSO_WM_TEMPLATE_CATEGORY" val="diagram"/>
  <p:tag name="KSO_WM_TEMPLATE_INDEX" val="20215287"/>
  <p:tag name="KSO_WM_UNIT_LAYERLEVEL" val="1_1_1"/>
  <p:tag name="KSO_WM_TAG_VERSION" val="1.0"/>
  <p:tag name="KSO_WM_BEAUTIFY_FLAG" val="#wm#"/>
  <p:tag name="KSO_WM_UNIT_DIAGRAM_MODELTYPE" val="creativePicture"/>
  <p:tag name="KSO_WM_UNIT_USESOURCEFORMAT_APPLY" val="1"/>
</p:tagLst>
</file>

<file path=ppt/tags/tag43.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ID" val="diagram20215287_1*ζ_h_i*1_1_2"/>
  <p:tag name="KSO_WM_TEMPLATE_CATEGORY" val="diagram"/>
  <p:tag name="KSO_WM_TEMPLATE_INDEX" val="20215287"/>
  <p:tag name="KSO_WM_UNIT_LAYERLEVEL" val="1_1_1"/>
  <p:tag name="KSO_WM_TAG_VERSION" val="1.0"/>
  <p:tag name="KSO_WM_BEAUTIFY_FLAG" val="#wm#"/>
  <p:tag name="KSO_WM_UNIT_TYPE" val="ζ_h_i"/>
  <p:tag name="KSO_WM_UNIT_INDEX" val="1_1_2"/>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ID" val="diagram20215287_1*ζ_h_i*1_1_3"/>
  <p:tag name="KSO_WM_TEMPLATE_CATEGORY" val="diagram"/>
  <p:tag name="KSO_WM_TEMPLATE_INDEX" val="20215287"/>
  <p:tag name="KSO_WM_UNIT_LAYERLEVEL" val="1_1_1"/>
  <p:tag name="KSO_WM_TAG_VERSION" val="1.0"/>
  <p:tag name="KSO_WM_BEAUTIFY_FLAG" val="#wm#"/>
  <p:tag name="KSO_WM_UNIT_TYPE" val="ζ_h_i"/>
  <p:tag name="KSO_WM_UNIT_INDEX" val="1_1_3"/>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34_1*f*1"/>
  <p:tag name="KSO_WM_TEMPLATE_CATEGORY" val="diagram"/>
  <p:tag name="KSO_WM_TEMPLATE_INDEX" val="20217034"/>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fcfb6491c6474251baf080c86c8573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8f818371ca6e430d9cc46fdc0af25308"/>
  <p:tag name="KSO_WM_UNIT_SUPPORT_BIG_FONT" val="1"/>
  <p:tag name="KSO_WM_UNIT_TEXT_FILL_FORE_SCHEMECOLOR_INDEX_BRIGHTNESS" val="0.25"/>
  <p:tag name="KSO_WM_UNIT_TEXT_FILL_FORE_SCHEMECOLOR_INDEX" val="13"/>
  <p:tag name="KSO_WM_UNIT_TEXT_FILL_TYPE" val="1"/>
  <p:tag name="KSO_WM_TEMPLATE_ASSEMBLE_XID" val="6065703f4054ed1e2fb81496"/>
  <p:tag name="KSO_WM_TEMPLATE_ASSEMBLE_GROUPID" val="6065703f4054ed1e2fb81496"/>
</p:tagLst>
</file>

<file path=ppt/tags/tag46.xml><?xml version="1.0" encoding="utf-8"?>
<p:tagLst xmlns:p="http://schemas.openxmlformats.org/presentationml/2006/main">
  <p:tag name="KSO_WM_UNIT_BLOCK" val="0"/>
  <p:tag name="KSO_WM_UNIT_SM_LIMIT_TYPE" val="1"/>
  <p:tag name="KSO_WM_UNIT_DEC_AREA_ID" val="fd846e3714d9467994bd464714eb6ba2"/>
  <p:tag name="KSO_WM_UNIT_HIGHLIGHT" val="0"/>
  <p:tag name="KSO_WM_UNIT_COMPATIBLE" val="0"/>
  <p:tag name="KSO_WM_UNIT_DIAGRAM_ISNUMVISUAL" val="0"/>
  <p:tag name="KSO_WM_UNIT_DIAGRAM_ISREFERUNIT" val="0"/>
  <p:tag name="KSO_WM_UNIT_TYPE" val="i"/>
  <p:tag name="KSO_WM_UNIT_INDEX" val="1"/>
  <p:tag name="KSO_WM_UNIT_ID" val="diagram20217034_1*i*1"/>
  <p:tag name="KSO_WM_TEMPLATE_CATEGORY" val="diagram"/>
  <p:tag name="KSO_WM_TEMPLATE_INDEX" val="20217034"/>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3c998712faa657ab9b"/>
  <p:tag name="KSO_WM_CHIP_XID" val="5fadf23c998712faa657ab9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703f4054ed1e2fb81496"/>
  <p:tag name="KSO_WM_TEMPLATE_ASSEMBLE_GROUPID" val="6065703f4054ed1e2fb81496"/>
</p:tagLst>
</file>

<file path=ppt/tags/tag47.xml><?xml version="1.0" encoding="utf-8"?>
<p:tagLst xmlns:p="http://schemas.openxmlformats.org/presentationml/2006/main">
  <p:tag name="KSO_WM_SLIDE_LAYOUT_INFO" val="{&quot;direction&quot;:1,&quot;id&quot;:&quot;2021-04-01T16:15:35&quot;,&quot;maxSize&quot;:{&quot;size1&quot;:61.3},&quot;minSize&quot;:{&quot;size1&quot;:41.2},&quot;normalSize&quot;:{&quot;size1&quot;:61.29989583333334},&quot;subLayout&quot;:[{&quot;id&quot;:&quot;2021-04-01T16:15:35&quot;,&quot;margin&quot;:{&quot;bottom&quot;:1.6929999589920044,&quot;left&quot;:1.6929999589920044,&quot;right&quot;:1.6929999589920044,&quot;top&quot;:1.6929999589920044},&quot;type&quot;:0},{&quot;id&quot;:&quot;2021-04-01T16:15:35&quot;,&quot;margin&quot;:{&quot;bottom&quot;:1.6929999589920044,&quot;left&quot;:0.02600000612437725,&quot;right&quot;:2.115999937057495,&quot;top&quot;:1.6929999589920044},&quot;type&quot;:0}],&quot;type&quot;:0}"/>
  <p:tag name="KSO_WM_SLIDE_RATIO" val="1.777778"/>
  <p:tag name="KSO_WM_SLIDE_ID" val="diagram20217034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7034"/>
  <p:tag name="KSO_WM_SLIDE_LAYOUT" val="d_f"/>
  <p:tag name="KSO_WM_SLIDE_LAYOUT_CNT" val="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23c998712faa657ab9c"/>
  <p:tag name="KSO_WM_CHIP_FILLPROP" val="[[{&quot;text_align&quot;:&quot;cm&quot;,&quot;text_direction&quot;:&quot;horizontal&quot;,&quot;support_features&quot;:[&quot;creativepic&quot;],&quot;support_big_font&quot;:false,&quot;picture_toward&quot;:1,&quot;picture_dockside&quot;:[],&quot;fill_id&quot;:&quot;54af87c18ac942a5aeb3bac38f8644f5&quot;,&quot;fill_align&quot;:&quot;cm&quot;,&quot;chip_types&quot;:[&quot;picture&quot;]},{&quot;text_align&quot;:&quot;lb&quot;,&quot;text_direction&quot;:&quot;horizontal&quot;,&quot;support_big_font&quot;:true,&quot;picture_toward&quot;:0,&quot;picture_dockside&quot;:[],&quot;fill_id&quot;:&quot;444a7d36fbb94b9b9947a9b2c3dbafa1&quot;,&quot;fill_align&quot;:&quot;lb&quot;,&quot;chip_types&quot;:[&quot;text&quot;]}]]"/>
  <p:tag name="KSO_WM_CHIP_DECFILLPROP" val="[]"/>
  <p:tag name="KSO_WM_SLIDE_TYPE" val="text"/>
  <p:tag name="KSO_WM_SLIDE_SIZE" val="887*348"/>
  <p:tag name="KSO_WM_SLIDE_POSITION" val="72*95"/>
  <p:tag name="KSO_WM_CHIP_GROUPID" val="5fadf23c998712faa657ab9b"/>
  <p:tag name="KSO_WM_SLIDE_BK_DARK_LIGHT" val="2"/>
  <p:tag name="KSO_WM_SLIDE_BACKGROUND_TYPE" val="general"/>
  <p:tag name="KSO_WM_SLIDE_SUPPORT_FEATURE_TYPE" val="8"/>
  <p:tag name="KSO_WM_SLIDE_SUBTYPE" val="picTxt"/>
  <p:tag name="KSO_WM_TEMPLATE_ASSEMBLE_XID" val="6065703f4054ed1e2fb81496"/>
  <p:tag name="KSO_WM_TEMPLATE_ASSEMBLE_GROUPID" val="6065703f4054ed1e2fb81496"/>
</p:tagLst>
</file>

<file path=ppt/tags/tag48.xml><?xml version="1.0" encoding="utf-8"?>
<p:tagLst xmlns:p="http://schemas.openxmlformats.org/presentationml/2006/main">
  <p:tag name="PA" val="v3.0.1"/>
</p:tagLst>
</file>

<file path=ppt/tags/tag49.xml><?xml version="1.0" encoding="utf-8"?>
<p:tagLst xmlns:p="http://schemas.openxmlformats.org/presentationml/2006/main">
  <p:tag name="PA" val="v3.0.1"/>
</p:tagLst>
</file>

<file path=ppt/tags/tag5.xml><?xml version="1.0" encoding="utf-8"?>
<p:tagLst xmlns:p="http://schemas.openxmlformats.org/presentationml/2006/main">
  <p:tag name="KSO_WM_UNIT_TEX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1896_1*h_f*1_1"/>
  <p:tag name="KSO_WM_TEMPLATE_CATEGORY" val="diagram"/>
  <p:tag name="KSO_WM_TEMPLATE_INDEX" val="20211896"/>
  <p:tag name="KSO_WM_UNIT_LAYERLEVEL" val="1_1"/>
  <p:tag name="KSO_WM_TAG_VERSION" val="1.0"/>
  <p:tag name="KSO_WM_BEAUTIFY_FLAG" val="#wm#"/>
  <p:tag name="KSO_WM_UNIT_SUBTYPE" val="a"/>
  <p:tag name="KSO_WM_UNIT_DEFAULT_FONT" val="14;20;2"/>
  <p:tag name="KSO_WM_UNIT_BLOCK" val="0"/>
  <p:tag name="KSO_WM_UNIT_VALUE" val="32"/>
  <p:tag name="KSO_WM_UNIT_SHOW_EDIT_AREA_INDICATION" val="1"/>
  <p:tag name="KSO_WM_CHIP_GROUPID" val="5e6b05b36848fb12bee65ad8"/>
  <p:tag name="KSO_WM_CHIP_XID" val="5e6b05b36848fb12bee65ada"/>
  <p:tag name="KSO_WM_UNIT_DEC_AREA_ID" val="bff6febceaee43bf9175f47e8e3651b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304af1d8837436f901de1ac25d3fd01"/>
  <p:tag name="KSO_WM_UNIT_TEXT_FILL_FORE_SCHEMECOLOR_INDEX_BRIGHTNESS" val="0.25"/>
  <p:tag name="KSO_WM_UNIT_TEXT_FILL_FORE_SCHEMECOLOR_INDEX" val="13"/>
  <p:tag name="KSO_WM_UNIT_TEXT_FILL_TYPE" val="1"/>
  <p:tag name="KSO_WM_TEMPLATE_ASSEMBLE_XID" val="60656f0f4054ed1e2fb802b9"/>
  <p:tag name="KSO_WM_TEMPLATE_ASSEMBLE_GROUPID" val="60656f0f4054ed1e2fb802b9"/>
</p:tagLst>
</file>

<file path=ppt/tags/tag50.xml><?xml version="1.0" encoding="utf-8"?>
<p:tagLst xmlns:p="http://schemas.openxmlformats.org/presentationml/2006/main">
  <p:tag name="PA" val="v3.0.1"/>
</p:tagLst>
</file>

<file path=ppt/tags/tag51.xml><?xml version="1.0" encoding="utf-8"?>
<p:tagLst xmlns:p="http://schemas.openxmlformats.org/presentationml/2006/main">
  <p:tag name="PA" val="v3.0.1"/>
</p:tagLst>
</file>

<file path=ppt/tags/tag5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312_1*f*1"/>
  <p:tag name="KSO_WM_TEMPLATE_CATEGORY" val="diagram"/>
  <p:tag name="KSO_WM_TEMPLATE_INDEX" val="20217312"/>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34beacbb98d473583b81e57b7557e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e9c8ff8a2c24479484c0ed26901b1ea8"/>
  <p:tag name="KSO_WM_UNIT_TEXT_FILL_FORE_SCHEMECOLOR_INDEX_BRIGHTNESS" val="0.25"/>
  <p:tag name="KSO_WM_UNIT_TEXT_FILL_FORE_SCHEMECOLOR_INDEX" val="13"/>
  <p:tag name="KSO_WM_UNIT_TEXT_FILL_TYPE" val="1"/>
  <p:tag name="KSO_WM_TEMPLATE_ASSEMBLE_XID" val="6065707a4054ed1e2fb81601"/>
  <p:tag name="KSO_WM_TEMPLATE_ASSEMBLE_GROUPID" val="6065707a4054ed1e2fb81601"/>
</p:tagLst>
</file>

<file path=ppt/tags/tag53.xml><?xml version="1.0" encoding="utf-8"?>
<p:tagLst xmlns:p="http://schemas.openxmlformats.org/presentationml/2006/main">
  <p:tag name="KSO_WM_UNIT_VALUE" val="1184*1396"/>
  <p:tag name="KSO_WM_UNIT_HIGHLIGHT" val="0"/>
  <p:tag name="KSO_WM_UNIT_COMPATIBLE" val="0"/>
  <p:tag name="KSO_WM_UNIT_DIAGRAM_ISNUMVISUAL" val="0"/>
  <p:tag name="KSO_WM_UNIT_DIAGRAM_ISREFERUNIT" val="0"/>
  <p:tag name="KSO_WM_UNIT_TYPE" val="d"/>
  <p:tag name="KSO_WM_UNIT_INDEX" val="2"/>
  <p:tag name="KSO_WM_UNIT_ID" val="diagram20217312_1*d*2"/>
  <p:tag name="KSO_WM_TEMPLATE_CATEGORY" val="diagram"/>
  <p:tag name="KSO_WM_TEMPLATE_INDEX" val="20217312"/>
  <p:tag name="KSO_WM_UNIT_LAYERLEVEL" val="1"/>
  <p:tag name="KSO_WM_TAG_VERSION" val="1.0"/>
  <p:tag name="KSO_WM_BEAUTIFY_FLAG" val="#wm#"/>
  <p:tag name="KSO_WM_CHIP_GROUPID" val="5e7310da9a230a26b9e88a19"/>
  <p:tag name="KSO_WM_CHIP_XID" val="5e7310da9a230a26b9e88a1a"/>
  <p:tag name="KSO_WM_UNIT_DEC_AREA_ID" val="5776155e01934d7692a7b8a5132b419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af9fb4ba5f5345319f921497689970c7"/>
  <p:tag name="KSO_WM_TEMPLATE_ASSEMBLE_XID" val="6065707a4054ed1e2fb81601"/>
  <p:tag name="KSO_WM_TEMPLATE_ASSEMBLE_GROUPID" val="6065707a4054ed1e2fb81601"/>
</p:tagLst>
</file>

<file path=ppt/tags/tag54.xml><?xml version="1.0" encoding="utf-8"?>
<p:tagLst xmlns:p="http://schemas.openxmlformats.org/presentationml/2006/main">
  <p:tag name="KSO_WM_UNIT_VALUE" val="1184*1396"/>
  <p:tag name="KSO_WM_UNIT_HIGHLIGHT" val="0"/>
  <p:tag name="KSO_WM_UNIT_COMPATIBLE" val="0"/>
  <p:tag name="KSO_WM_UNIT_DIAGRAM_ISNUMVISUAL" val="0"/>
  <p:tag name="KSO_WM_UNIT_DIAGRAM_ISREFERUNIT" val="0"/>
  <p:tag name="KSO_WM_UNIT_TYPE" val="d"/>
  <p:tag name="KSO_WM_UNIT_INDEX" val="1"/>
  <p:tag name="KSO_WM_UNIT_ID" val="diagram20217312_1*d*1"/>
  <p:tag name="KSO_WM_TEMPLATE_CATEGORY" val="diagram"/>
  <p:tag name="KSO_WM_TEMPLATE_INDEX" val="20217312"/>
  <p:tag name="KSO_WM_UNIT_LAYERLEVEL" val="1"/>
  <p:tag name="KSO_WM_TAG_VERSION" val="1.0"/>
  <p:tag name="KSO_WM_BEAUTIFY_FLAG" val="#wm#"/>
  <p:tag name="KSO_WM_CHIP_GROUPID" val="5e7310da9a230a26b9e88a19"/>
  <p:tag name="KSO_WM_CHIP_XID" val="5e7310da9a230a26b9e88a1a"/>
  <p:tag name="KSO_WM_UNIT_DEC_AREA_ID" val="6efaf45910384d2b92439832c592821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42bf844a7ed9451f9d4920e6ea76193e"/>
  <p:tag name="KSO_WM_UNIT_SUPPORT_UNIT_TYPE" val="[&quot;d&quot;]"/>
  <p:tag name="KSO_WM_TEMPLATE_ASSEMBLE_XID" val="6065707a4054ed1e2fb81601"/>
  <p:tag name="KSO_WM_TEMPLATE_ASSEMBLE_GROUPID" val="6065707a4054ed1e2fb81601"/>
</p:tagLst>
</file>

<file path=ppt/tags/tag55.xml><?xml version="1.0" encoding="utf-8"?>
<p:tagLst xmlns:p="http://schemas.openxmlformats.org/presentationml/2006/main">
  <p:tag name="KSO_WM_BEAUTIFY_FLAG" val="#wm#"/>
  <p:tag name="KSO_WM_TEMPLATE_CATEGORY" val="diagram"/>
  <p:tag name="KSO_WM_TEMPLATE_INDEX" val="20217312"/>
  <p:tag name="KSO_WM_SLIDE_ID" val="diagram2021731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420"/>
  <p:tag name="KSO_WM_SLIDE_POSITION" val="72*48"/>
  <p:tag name="KSO_WM_TAG_VERSION" val="1.0"/>
  <p:tag name="KSO_WM_SLIDE_LAYOUT" val="d_f"/>
  <p:tag name="KSO_WM_SLIDE_LAYOUT_CNT" val="2_1"/>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color_series&quot;:[&quot;红色&quot;,&quot;橙色&quot;,&quot;黄色&quot;,&quot;绿色&quot;,&quot;蓝色&quot;,&quot;紫色&quot;,&quot;通用&quot;]},&quot;slide_type&quot;:[&quot;text&quot;]}"/>
  <p:tag name="KSO_WM_CHIP_XID" val="5f700be5747e3ea6e292911a"/>
  <p:tag name="KSO_WM_CHIP_FILLPROP" val="[[{&quot;text_align&quot;:&quot;cm&quot;,&quot;text_direction&quot;:&quot;horizontal&quot;,&quot;support_big_font&quot;:false,&quot;picture_toward&quot;:0,&quot;picture_dockside&quot;:[],&quot;fill_id&quot;:&quot;d385c6d2b68f439ea484d6f6172a1376&quot;,&quot;fill_align&quot;:&quot;cm&quot;,&quot;chip_types&quot;:[&quot;header&quot;]},{&quot;text_align&quot;:&quot;lm&quot;,&quot;text_direction&quot;:&quot;horizontal&quot;,&quot;support_big_font&quot;:false,&quot;picture_toward&quot;:0,&quot;picture_dockside&quot;:[],&quot;fill_id&quot;:&quot;a26ce57a8f5740cf9edacae880a363f9&quot;,&quot;fill_align&quot;:&quot;rm&quot;,&quot;chip_types&quot;:[&quot;text&quot;,&quot;picture&quot;]},{&quot;text_align&quot;:&quot;lm&quot;,&quot;text_direction&quot;:&quot;horizontal&quot;,&quot;support_big_font&quot;:false,&quot;picture_toward&quot;:0,&quot;picture_dockside&quot;:[],&quot;fill_id&quot;:&quot;f05e266d48d546719784fd8f5aa550a7&quot;,&quot;fill_align&quot;:&quot;lm&quot;,&quot;chip_types&quot;:[&quot;picture&quot;]}],[{&quot;text_align&quot;:&quot;cm&quot;,&quot;text_direction&quot;:&quot;horizontal&quot;,&quot;support_big_font&quot;:false,&quot;picture_toward&quot;:0,&quot;picture_dockside&quot;:[],&quot;fill_id&quot;:&quot;d385c6d2b68f439ea484d6f6172a1376&quot;,&quot;fill_align&quot;:&quot;cm&quot;,&quot;chip_types&quot;:[&quot;header&quot;]},{&quot;text_align&quot;:&quot;lm&quot;,&quot;text_direction&quot;:&quot;horizontal&quot;,&quot;support_big_font&quot;:false,&quot;picture_toward&quot;:0,&quot;picture_dockside&quot;:[],&quot;fill_id&quot;:&quot;a26ce57a8f5740cf9edacae880a363f9&quot;,&quot;fill_align&quot;:&quot;rm&quot;,&quot;chip_types&quot;:[&quot;picture&quot;]},{&quot;text_align&quot;:&quot;lm&quot;,&quot;text_direction&quot;:&quot;horizontal&quot;,&quot;support_big_font&quot;:false,&quot;picture_toward&quot;:0,&quot;picture_dockside&quot;:[],&quot;fill_id&quot;:&quot;f05e266d48d546719784fd8f5aa550a7&quot;,&quot;fill_align&quot;:&quot;lm&quot;,&quot;chip_types&quot;:[&quot;text&quot;]}],[{&quot;text_align&quot;:&quot;lm&quot;,&quot;text_direction&quot;:&quot;horizontal&quot;,&quot;support_big_font&quot;:false,&quot;picture_toward&quot;:0,&quot;picture_dockside&quot;:[],&quot;fill_id&quot;:&quot;d385c6d2b68f439ea484d6f6172a1376&quot;,&quot;fill_align&quot;:&quot;lm&quot;,&quot;chip_types&quot;:[&quot;text&quot;]},{&quot;text_align&quot;:&quot;lm&quot;,&quot;text_direction&quot;:&quot;horizontal&quot;,&quot;support_big_font&quot;:false,&quot;picture_toward&quot;:0,&quot;picture_dockside&quot;:[],&quot;fill_id&quot;:&quot;a26ce57a8f5740cf9edacae880a363f9&quot;,&quot;fill_align&quot;:&quot;lm&quot;,&quot;chip_types&quot;:[&quot;picture&quot;]},{&quot;text_align&quot;:&quot;lm&quot;,&quot;text_direction&quot;:&quot;horizontal&quot;,&quot;support_big_font&quot;:false,&quot;picture_toward&quot;:0,&quot;picture_dockside&quot;:[],&quot;fill_id&quot;:&quot;f05e266d48d546719784fd8f5aa550a7&quot;,&quot;fill_align&quot;:&quot;lm&quot;,&quot;chip_types&quot;:[&quot;text&quot;,&quot;picture&quot;]}]]"/>
  <p:tag name="KSO_WM_CHIP_DECFILLPROP" val="[]"/>
  <p:tag name="KSO_WM_SLIDE_CAN_ADD_NAVIGATION" val="1"/>
  <p:tag name="KSO_WM_SLIDE_LAYOUT_INFO" val="{&quot;backgroundInfo&quot;:[{&quot;bottom&quot;:0,&quot;bottomAbs&quot;:false,&quot;left&quot;:0,&quot;leftAbs&quot;:false,&quot;right&quot;:0,&quot;rightAbs&quot;:false,&quot;top&quot;:0,&quot;topAbs&quot;:false,&quot;type&quot;:&quot;general&quot;}],&quot;id&quot;:&quot;2021-04-01T16:19:31&quot;,&quot;maxSize&quot;:{&quot;size1&quot;:26.7},&quot;minSize&quot;:{&quot;size1&quot;:22.1},&quot;normalSize&quot;:{&quot;size1&quot;:25.155555555555555},&quot;subLayout&quot;:[{&quot;id&quot;:&quot;2021-04-01T16:19:31&quot;,&quot;margin&quot;:{&quot;bottom&quot;:0.4230000674724579,&quot;left&quot;:2.5399999618530273,&quot;right&quot;:2.5399999618530273,&quot;top&quot;:1.6929999589920044},&quot;type&quot;:0},{&quot;direction&quot;:1,&quot;id&quot;:&quot;2021-04-01T16:19:31&quot;,&quot;maxSize&quot;:{&quot;size1&quot;:63.799639193216954},&quot;minSize&quot;:{&quot;size1&quot;:33.799639193216954},&quot;normalSize&quot;:{&quot;size1&quot;:50.518389193216954},&quot;subLayout&quot;:[{&quot;id&quot;:&quot;2021-04-01T16:19:31&quot;,&quot;margin&quot;:{&quot;bottom&quot;:1.6929999589920044,&quot;left&quot;:2.5399999618530273,&quot;right&quot;:0,&quot;top&quot;:0.4230000674724579},&quot;type&quot;:0},{&quot;id&quot;:&quot;2021-04-01T16:19:31&quot;,&quot;margin&quot;:{&quot;bottom&quot;:1.6929999589920044,&quot;left&quot;:0.8199999928474426,&quot;right&quot;:2.5399999618530273,&quot;top&quot;:0.4230000674724579},&quot;type&quot;:0}],&quot;type&quot;:0}],&quot;type&quot;:0}"/>
  <p:tag name="KSO_WM_CHIP_GROUPID" val="5f6ca6ca7b7ee298d4026fe2"/>
  <p:tag name="KSO_WM_SLIDE_BK_DARK_LIGHT" val="2"/>
  <p:tag name="KSO_WM_SLIDE_BACKGROUND_TYPE" val="general"/>
  <p:tag name="KSO_WM_SLIDE_SUPPORT_FEATURE_TYPE" val="0"/>
  <p:tag name="KSO_WM_TEMPLATE_ASSEMBLE_XID" val="6065707a4054ed1e2fb81601"/>
  <p:tag name="KSO_WM_TEMPLATE_ASSEMBLE_GROUPID" val="6065707a4054ed1e2fb81601"/>
</p:tagLst>
</file>

<file path=ppt/tags/tag56.xml><?xml version="1.0" encoding="utf-8"?>
<p:tagLst xmlns:p="http://schemas.openxmlformats.org/presentationml/2006/main">
  <p:tag name="PA" val="v3.0.1"/>
</p:tagLst>
</file>

<file path=ppt/tags/tag57.xml><?xml version="1.0" encoding="utf-8"?>
<p:tagLst xmlns:p="http://schemas.openxmlformats.org/presentationml/2006/main">
  <p:tag name="PA" val="v3.0.1"/>
</p:tagLst>
</file>

<file path=ppt/tags/tag58.xml><?xml version="1.0" encoding="utf-8"?>
<p:tagLst xmlns:p="http://schemas.openxmlformats.org/presentationml/2006/main">
  <p:tag name="PA" val="v3.0.1"/>
</p:tagLst>
</file>

<file path=ppt/tags/tag59.xml><?xml version="1.0" encoding="utf-8"?>
<p:tagLst xmlns:p="http://schemas.openxmlformats.org/presentationml/2006/main">
  <p:tag name="PA" val="v3.0.1"/>
</p:tagLst>
</file>

<file path=ppt/tags/tag6.xml><?xml version="1.0" encoding="utf-8"?>
<p:tagLst xmlns:p="http://schemas.openxmlformats.org/presentationml/2006/main">
  <p:tag name="KSO_WM_SLIDE_ID" val="diagram20211896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323.949*84.701"/>
  <p:tag name="KSO_WM_SLIDE_POSITION" val="540*263.302"/>
  <p:tag name="KSO_WM_TAG_VERSION" val="1.0"/>
  <p:tag name="KSO_WM_BEAUTIFY_FLAG" val="#wm#"/>
  <p:tag name="KSO_WM_TEMPLATE_CATEGORY" val="diagram"/>
  <p:tag name="KSO_WM_TEMPLATE_INDEX" val="20211896"/>
  <p:tag name="KSO_WM_SLIDE_LAYOUT" val="d_h"/>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26:32&quot;,&quot;maxSize&quot;:{&quot;size1&quot;:60},&quot;minSize&quot;:{&quot;size1&quot;:52.5},&quot;normalSize&quot;:{&quot;size1&quot;:60},&quot;subLayout&quot;:[{&quot;id&quot;:&quot;2021-04-01T15:26:32&quot;,&quot;margin&quot;:{&quot;bottom&quot;:1.6929999589920044,&quot;left&quot;:1.2699999809265137,&quot;right&quot;:1.6929999589920044,&quot;top&quot;:1.6929999589920044},&quot;type&quot;:0},{&quot;id&quot;:&quot;2021-04-01T15:26:32&quot;,&quot;margin&quot;:{&quot;bottom&quot;:2.575000047683716,&quot;left&quot;:0.02600000612437725,&quot;right&quot;:3.38700008392334,&quot;top&quot;:6.349999904632568},&quot;maxSize&quot;:{&quot;size1&quot;:63.87815393518519},&quot;minSize&quot;:{&quot;size1&quot;:47.97815393518518},&quot;normalSize&quot;:{&quot;size1&quot;:53.75574652777778},&quot;subLayout&quot;:[{&quot;id&quot;:&quot;2021-04-01T15:26:32&quot;,&quot;margin&quot;:{&quot;bottom&quot;:0.046929728239774704,&quot;left&quot;:0.02600000612437725,&quot;right&quot;:3.38700008392334,&quot;top&quot;:6.349999904632568},&quot;type&quot;:0},{&quot;id&quot;:&quot;2021-04-01T15:26:32&quot;,&quot;margin&quot;:{&quot;bottom&quot;:2.575000047683716,&quot;left&quot;:0.02600000612437725,&quot;right&quot;:3.38700008392334,&quot;top&quot;:0.14886191487312317},&quot;type&quot;:0}],&quot;type&quot;:0}],&quot;type&quot;:0}"/>
  <p:tag name="KSO_WM_SLIDE_CAN_ADD_NAVIGATION" val="1"/>
  <p:tag name="KSO_WM_SLIDE_BACKGROUND" val="[&quot;general&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8311045140f74294977eca18e4f89ae7&quot;,&quot;fill_align&quot;:&quot;cm&quot;,&quot;text_align&quot;:&quot;cm&quot;,&quot;text_direction&quot;:&quot;horizontal&quot;,&quot;chip_types&quot;:[&quot;picture&quot;]},{&quot;fill_id&quot;:&quot;f73d4ac0f8b640348b03049ba5198229&quot;,&quot;fill_align&quot;:&quot;cm&quot;,&quot;text_align&quot;:&quot;lm&quot;,&quot;text_direction&quot;:&quot;horizontal&quot;,&quot;chip_types&quot;:[&quot;text&quot;,&quot;header&quot;]}]]"/>
  <p:tag name="KSO_WM_CHIP_XID" val="5ef16ca95bb2a422ac9a2b26"/>
  <p:tag name="KSO_WM_CHIP_GROUPID" val="5ef16ca95bb2a422ac9a2b25"/>
  <p:tag name="KSO_WM_SLIDE_BK_DARK_LIGHT" val="2"/>
  <p:tag name="KSO_WM_SLIDE_BACKGROUND_TYPE" val="general"/>
  <p:tag name="KSO_WM_SLIDE_SUPPORT_FEATURE_TYPE" val="0"/>
  <p:tag name="KSO_WM_TEMPLATE_ASSEMBLE_XID" val="60656f0f4054ed1e2fb802b9"/>
  <p:tag name="KSO_WM_TEMPLATE_ASSEMBLE_GROUPID" val="60656f0f4054ed1e2fb802b9"/>
</p:tagLst>
</file>

<file path=ppt/tags/tag60.xml><?xml version="1.0" encoding="utf-8"?>
<p:tagLst xmlns:p="http://schemas.openxmlformats.org/presentationml/2006/main">
  <p:tag name="KSO_WM_BEAUTIFY_FLAG" val="#wm#"/>
  <p:tag name="KSO_WM_TEMPLATE_CATEGORY" val="diagram"/>
  <p:tag name="KSO_WM_TEMPLATE_INDEX" val="20217312"/>
</p:tagLst>
</file>

<file path=ppt/tags/tag61.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1918_1*a*1"/>
  <p:tag name="KSO_WM_TEMPLATE_CATEGORY" val="diagram"/>
  <p:tag name="KSO_WM_TEMPLATE_INDEX" val="202119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e3808061fe294286b3956bbc1058775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b2104ffba1943cebcad17d591ce1e0e"/>
  <p:tag name="KSO_WM_UNIT_TEXT_FILL_FORE_SCHEMECOLOR_INDEX_BRIGHTNESS" val="0"/>
  <p:tag name="KSO_WM_UNIT_TEXT_FILL_FORE_SCHEMECOLOR_INDEX" val="13"/>
  <p:tag name="KSO_WM_UNIT_TEXT_FILL_TYPE" val="1"/>
  <p:tag name="KSO_WM_TEMPLATE_ASSEMBLE_XID" val="60656f194054ed1e2fb8037d"/>
  <p:tag name="KSO_WM_TEMPLATE_ASSEMBLE_GROUPID" val="60656f194054ed1e2fb8037d"/>
</p:tagLst>
</file>

<file path=ppt/tags/tag62.xml><?xml version="1.0" encoding="utf-8"?>
<p:tagLst xmlns:p="http://schemas.openxmlformats.org/presentationml/2006/main">
  <p:tag name="KSO_WM_UNIT_VALUE" val="761*1354"/>
  <p:tag name="KSO_WM_UNIT_HIGHLIGHT" val="0"/>
  <p:tag name="KSO_WM_UNIT_COMPATIBLE" val="0"/>
  <p:tag name="KSO_WM_UNIT_DIAGRAM_ISNUMVISUAL" val="0"/>
  <p:tag name="KSO_WM_UNIT_DIAGRAM_ISREFERUNIT" val="0"/>
  <p:tag name="KSO_WM_UNIT_TYPE" val="d"/>
  <p:tag name="KSO_WM_UNIT_INDEX" val="1"/>
  <p:tag name="KSO_WM_UNIT_ID" val="diagram20211918_1*d*1"/>
  <p:tag name="KSO_WM_TEMPLATE_CATEGORY" val="diagram"/>
  <p:tag name="KSO_WM_TEMPLATE_INDEX" val="20211918"/>
  <p:tag name="KSO_WM_UNIT_LAYERLEVEL" val="1"/>
  <p:tag name="KSO_WM_TAG_VERSION" val="1.0"/>
  <p:tag name="KSO_WM_BEAUTIFY_FLAG" val="#wm#"/>
  <p:tag name="KSO_WM_CHIP_GROUPID" val="5e7310da9a230a26b9e88a19"/>
  <p:tag name="KSO_WM_CHIP_XID" val="5e7310da9a230a26b9e88a1a"/>
  <p:tag name="KSO_WM_UNIT_DEC_AREA_ID" val="53e8276818bc4cbead2d2643769e061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1270743a19ea473799d4017db25c88c6"/>
  <p:tag name="KSO_WM_UNIT_SUPPORT_UNIT_TYPE" val="[&quot;d&quot;,&quot;α&quot;,&quot;β&quot;]"/>
  <p:tag name="KSO_WM_TEMPLATE_ASSEMBLE_XID" val="60656f194054ed1e2fb8037d"/>
  <p:tag name="KSO_WM_TEMPLATE_ASSEMBLE_GROUPID" val="60656f194054ed1e2fb8037d"/>
</p:tagLst>
</file>

<file path=ppt/tags/tag6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18_1*f*1"/>
  <p:tag name="KSO_WM_TEMPLATE_CATEGORY" val="diagram"/>
  <p:tag name="KSO_WM_TEMPLATE_INDEX" val="20211918"/>
  <p:tag name="KSO_WM_UNIT_LAYERLEVEL" val="1"/>
  <p:tag name="KSO_WM_TAG_VERSION" val="1.0"/>
  <p:tag name="KSO_WM_BEAUTIFY_FLAG" val="#wm#"/>
  <p:tag name="KSO_WM_UNIT_DEFAULT_FONT" val="14;20;2"/>
  <p:tag name="KSO_WM_UNIT_BLOCK" val="0"/>
  <p:tag name="KSO_WM_UNIT_VALUE" val="133"/>
  <p:tag name="KSO_WM_UNIT_SHOW_EDIT_AREA_INDICATION" val="1"/>
  <p:tag name="KSO_WM_CHIP_GROUPID" val="5e6b05596848fb12bee65ac8"/>
  <p:tag name="KSO_WM_CHIP_XID" val="5e6b05596848fb12bee65aca"/>
  <p:tag name="KSO_WM_UNIT_DEC_AREA_ID" val="98161ae5230244a9a42d6f38fb7f4b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554cf3018e7460893839fffcf7b444b"/>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194054ed1e2fb8037d"/>
  <p:tag name="KSO_WM_TEMPLATE_ASSEMBLE_GROUPID" val="60656f194054ed1e2fb8037d"/>
</p:tagLst>
</file>

<file path=ppt/tags/tag64.xml><?xml version="1.0" encoding="utf-8"?>
<p:tagLst xmlns:p="http://schemas.openxmlformats.org/presentationml/2006/main">
  <p:tag name="KSO_WM_BEAUTIFY_FLAG" val="#wm#"/>
  <p:tag name="KSO_WM_TEMPLATE_CATEGORY" val="diagram"/>
  <p:tag name="KSO_WM_TEMPLATE_INDEX" val="20211918"/>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4-01T15:28:26&quot;,&quot;maxSize&quot;:{&quot;size1&quot;:35.6},&quot;minSize&quot;:{&quot;size1&quot;:24.4},&quot;normalSize&quot;:{&quot;size1&quot;:31.2},&quot;subLayout&quot;:[{&quot;id&quot;:&quot;2021-04-01T15:28:26&quot;,&quot;margin&quot;:{&quot;bottom&quot;:0,&quot;left&quot;:2.5399999618530273,&quot;right&quot;:2.5399999618530273,&quot;top&quot;:3.38700008392334},&quot;type&quot;:0},{&quot;direction&quot;:1,&quot;id&quot;:&quot;2021-04-01T15:28:26&quot;,&quot;maxSize&quot;:{&quot;size1&quot;:66.2},&quot;minSize&quot;:{&quot;size1&quot;:38.8},&quot;normalSize&quot;:{&quot;size1&quot;:52.5},&quot;subLayout&quot;:[{&quot;id&quot;:&quot;2021-04-01T15:28:26&quot;,&quot;margin&quot;:{&quot;bottom&quot;:2.5399999618530273,&quot;left&quot;:2.5399999618530273,&quot;right&quot;:1.6929999589920044,&quot;top&quot;:1.2699999809265137},&quot;type&quot;:0},{&quot;id&quot;:&quot;2021-04-01T15:28:26&quot;,&quot;margin&quot;:{&quot;bottom&quot;:2.5399999618530273,&quot;left&quot;:0,&quot;right&quot;:2.5399999618530273,&quot;top&quot;:1.2699999809265137},&quot;type&quot;:0}],&quot;type&quot;:0}],&quot;type&quot;:0}"/>
  <p:tag name="KSO_WM_SLIDE_BACKGROUND" val="[&quot;general&quot;,&quot;frame&quot;]"/>
  <p:tag name="KSO_WM_SLIDE_RATIO" val="1.777778"/>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fill_id&quot;:&quot;34b8e677ad5f40a1bec752419291d33f&quot;,&quot;fill_align&quot;:&quot;cm&quot;,&quot;chip_types&quot;:[&quot;header&quot;]},{&quot;text_align&quot;:&quot;lm&quot;,&quot;text_direction&quot;:&quot;horizontal&quot;,&quot;support_features&quot;:[&quot;collage&quot;],&quot;support_big_font&quot;:false,&quot;fill_id&quot;:&quot;189c3cc29f2b4f62ba52897c7838c1f3&quot;,&quot;fill_align&quot;:&quot;rm&quot;,&quot;chip_types&quot;:[&quot;pictext&quot;,&quot;text&quot;,&quot;picture&quot;,&quot;chart&quot;,&quot;table&quot;]},{&quot;text_align&quot;:&quot;lm&quot;,&quot;text_direction&quot;:&quot;horizontal&quot;,&quot;support_features&quot;:[&quot;collage&quot;],&quot;support_big_font&quot;:false,&quot;fill_id&quot;:&quot;c786cd06d8aa4ebb92c23857ebcb871c&quot;,&quot;fill_align&quot;:&quot;lm&quot;,&quot;chip_types&quot;:[&quot;pictext&quot;,&quot;text&quot;,&quot;picture&quot;,&quot;chart&quot;,&quot;table&quot;]}]]"/>
  <p:tag name="KSO_WM_SLIDE_ID" val="diagram2021191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12"/>
  <p:tag name="KSO_WM_SLIDE_POSITION" val="72*108"/>
  <p:tag name="KSO_WM_TAG_VERSION" val="1.0"/>
  <p:tag name="KSO_WM_SLIDE_LAYOUT" val="a_d_f"/>
  <p:tag name="KSO_WM_SLIDE_LAYOUT_CNT" val="1_1_1"/>
  <p:tag name="KSO_WM_CHIP_XID" val="5eedabadaa51720c6c8f4f5d"/>
  <p:tag name="KSO_WM_CHIP_DECFILLPROP" val="[]"/>
  <p:tag name="KSO_WM_SLIDE_CAN_ADD_NAVIGATION" val="1"/>
  <p:tag name="KSO_WM_CHIP_GROUPID" val="5eedabadaa51720c6c8f4f5c"/>
  <p:tag name="KSO_WM_SLIDE_BK_DARK_LIGHT" val="2"/>
  <p:tag name="KSO_WM_SLIDE_BACKGROUND_TYPE" val="frame"/>
  <p:tag name="KSO_WM_SLIDE_SUPPORT_FEATURE_TYPE" val="1"/>
  <p:tag name="KSO_WM_SLIDE_SAME_FONT_SIZE" val="1"/>
  <p:tag name="KSO_WM_TEMPLATE_ASSEMBLE_XID" val="60656f194054ed1e2fb8037d"/>
  <p:tag name="KSO_WM_TEMPLATE_ASSEMBLE_GROUPID" val="60656f194054ed1e2fb8037d"/>
</p:tagLst>
</file>

<file path=ppt/tags/tag65.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1918_1*a*1"/>
  <p:tag name="KSO_WM_TEMPLATE_CATEGORY" val="diagram"/>
  <p:tag name="KSO_WM_TEMPLATE_INDEX" val="202119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e3808061fe294286b3956bbc1058775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b2104ffba1943cebcad17d591ce1e0e"/>
  <p:tag name="KSO_WM_UNIT_TEXT_FILL_FORE_SCHEMECOLOR_INDEX_BRIGHTNESS" val="0"/>
  <p:tag name="KSO_WM_UNIT_TEXT_FILL_FORE_SCHEMECOLOR_INDEX" val="13"/>
  <p:tag name="KSO_WM_UNIT_TEXT_FILL_TYPE" val="1"/>
  <p:tag name="KSO_WM_TEMPLATE_ASSEMBLE_XID" val="60656f194054ed1e2fb8037d"/>
  <p:tag name="KSO_WM_TEMPLATE_ASSEMBLE_GROUPID" val="60656f194054ed1e2fb8037d"/>
</p:tagLst>
</file>

<file path=ppt/tags/tag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18_1*f*1"/>
  <p:tag name="KSO_WM_TEMPLATE_CATEGORY" val="diagram"/>
  <p:tag name="KSO_WM_TEMPLATE_INDEX" val="20211918"/>
  <p:tag name="KSO_WM_UNIT_LAYERLEVEL" val="1"/>
  <p:tag name="KSO_WM_TAG_VERSION" val="1.0"/>
  <p:tag name="KSO_WM_BEAUTIFY_FLAG" val="#wm#"/>
  <p:tag name="KSO_WM_UNIT_DEFAULT_FONT" val="14;20;2"/>
  <p:tag name="KSO_WM_UNIT_BLOCK" val="0"/>
  <p:tag name="KSO_WM_UNIT_VALUE" val="133"/>
  <p:tag name="KSO_WM_UNIT_SHOW_EDIT_AREA_INDICATION" val="1"/>
  <p:tag name="KSO_WM_CHIP_GROUPID" val="5e6b05596848fb12bee65ac8"/>
  <p:tag name="KSO_WM_CHIP_XID" val="5e6b05596848fb12bee65aca"/>
  <p:tag name="KSO_WM_UNIT_DEC_AREA_ID" val="98161ae5230244a9a42d6f38fb7f4b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554cf3018e7460893839fffcf7b444b"/>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194054ed1e2fb8037d"/>
  <p:tag name="KSO_WM_TEMPLATE_ASSEMBLE_GROUPID" val="60656f194054ed1e2fb8037d"/>
</p:tagLst>
</file>

<file path=ppt/tags/tag67.xml><?xml version="1.0" encoding="utf-8"?>
<p:tagLst xmlns:p="http://schemas.openxmlformats.org/presentationml/2006/main">
  <p:tag name="KSO_WM_BEAUTIFY_FLAG" val="#wm#"/>
  <p:tag name="KSO_WM_TEMPLATE_CATEGORY" val="diagram"/>
  <p:tag name="KSO_WM_TEMPLATE_INDEX" val="20211918"/>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4-01T15:28:26&quot;,&quot;maxSize&quot;:{&quot;size1&quot;:35.6},&quot;minSize&quot;:{&quot;size1&quot;:24.4},&quot;normalSize&quot;:{&quot;size1&quot;:31.2},&quot;subLayout&quot;:[{&quot;id&quot;:&quot;2021-04-01T15:28:26&quot;,&quot;margin&quot;:{&quot;bottom&quot;:0,&quot;left&quot;:2.5399999618530273,&quot;right&quot;:2.5399999618530273,&quot;top&quot;:3.38700008392334},&quot;type&quot;:0},{&quot;direction&quot;:1,&quot;id&quot;:&quot;2021-04-01T15:28:26&quot;,&quot;maxSize&quot;:{&quot;size1&quot;:66.2},&quot;minSize&quot;:{&quot;size1&quot;:38.8},&quot;normalSize&quot;:{&quot;size1&quot;:52.5},&quot;subLayout&quot;:[{&quot;id&quot;:&quot;2021-04-01T15:28:26&quot;,&quot;margin&quot;:{&quot;bottom&quot;:2.5399999618530273,&quot;left&quot;:2.5399999618530273,&quot;right&quot;:1.6929999589920044,&quot;top&quot;:1.2699999809265137},&quot;type&quot;:0},{&quot;id&quot;:&quot;2021-04-01T15:28:26&quot;,&quot;margin&quot;:{&quot;bottom&quot;:2.5399999618530273,&quot;left&quot;:0,&quot;right&quot;:2.5399999618530273,&quot;top&quot;:1.2699999809265137},&quot;type&quot;:0}],&quot;type&quot;:0}],&quot;type&quot;:0}"/>
  <p:tag name="KSO_WM_SLIDE_BACKGROUND" val="[&quot;general&quot;,&quot;frame&quot;]"/>
  <p:tag name="KSO_WM_SLIDE_RATIO" val="1.777778"/>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fill_id&quot;:&quot;34b8e677ad5f40a1bec752419291d33f&quot;,&quot;fill_align&quot;:&quot;cm&quot;,&quot;chip_types&quot;:[&quot;header&quot;]},{&quot;text_align&quot;:&quot;lm&quot;,&quot;text_direction&quot;:&quot;horizontal&quot;,&quot;support_features&quot;:[&quot;collage&quot;],&quot;support_big_font&quot;:false,&quot;fill_id&quot;:&quot;189c3cc29f2b4f62ba52897c7838c1f3&quot;,&quot;fill_align&quot;:&quot;rm&quot;,&quot;chip_types&quot;:[&quot;pictext&quot;,&quot;text&quot;,&quot;picture&quot;,&quot;chart&quot;,&quot;table&quot;]},{&quot;text_align&quot;:&quot;lm&quot;,&quot;text_direction&quot;:&quot;horizontal&quot;,&quot;support_features&quot;:[&quot;collage&quot;],&quot;support_big_font&quot;:false,&quot;fill_id&quot;:&quot;c786cd06d8aa4ebb92c23857ebcb871c&quot;,&quot;fill_align&quot;:&quot;lm&quot;,&quot;chip_types&quot;:[&quot;pictext&quot;,&quot;text&quot;,&quot;picture&quot;,&quot;chart&quot;,&quot;table&quot;]}]]"/>
  <p:tag name="KSO_WM_SLIDE_ID" val="diagram2021191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12"/>
  <p:tag name="KSO_WM_SLIDE_POSITION" val="72*108"/>
  <p:tag name="KSO_WM_TAG_VERSION" val="1.0"/>
  <p:tag name="KSO_WM_SLIDE_LAYOUT" val="a_d_f"/>
  <p:tag name="KSO_WM_SLIDE_LAYOUT_CNT" val="1_1_1"/>
  <p:tag name="KSO_WM_CHIP_XID" val="5eedabadaa51720c6c8f4f5d"/>
  <p:tag name="KSO_WM_CHIP_DECFILLPROP" val="[]"/>
  <p:tag name="KSO_WM_SLIDE_CAN_ADD_NAVIGATION" val="1"/>
  <p:tag name="KSO_WM_CHIP_GROUPID" val="5eedabadaa51720c6c8f4f5c"/>
  <p:tag name="KSO_WM_SLIDE_BK_DARK_LIGHT" val="2"/>
  <p:tag name="KSO_WM_SLIDE_BACKGROUND_TYPE" val="frame"/>
  <p:tag name="KSO_WM_SLIDE_SUPPORT_FEATURE_TYPE" val="1"/>
  <p:tag name="KSO_WM_SLIDE_SAME_FONT_SIZE" val="1"/>
  <p:tag name="KSO_WM_TEMPLATE_ASSEMBLE_XID" val="60656f194054ed1e2fb8037d"/>
  <p:tag name="KSO_WM_TEMPLATE_ASSEMBLE_GROUPID" val="60656f194054ed1e2fb8037d"/>
</p:tagLst>
</file>

<file path=ppt/tags/tag68.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1918_1*a*1"/>
  <p:tag name="KSO_WM_TEMPLATE_CATEGORY" val="diagram"/>
  <p:tag name="KSO_WM_TEMPLATE_INDEX" val="202119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e3808061fe294286b3956bbc1058775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b2104ffba1943cebcad17d591ce1e0e"/>
  <p:tag name="KSO_WM_UNIT_TEXT_FILL_FORE_SCHEMECOLOR_INDEX_BRIGHTNESS" val="0"/>
  <p:tag name="KSO_WM_UNIT_TEXT_FILL_FORE_SCHEMECOLOR_INDEX" val="13"/>
  <p:tag name="KSO_WM_UNIT_TEXT_FILL_TYPE" val="1"/>
  <p:tag name="KSO_WM_TEMPLATE_ASSEMBLE_XID" val="60656f194054ed1e2fb8037d"/>
  <p:tag name="KSO_WM_TEMPLATE_ASSEMBLE_GROUPID" val="60656f194054ed1e2fb8037d"/>
</p:tagLst>
</file>

<file path=ppt/tags/tag6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18_1*f*1"/>
  <p:tag name="KSO_WM_TEMPLATE_CATEGORY" val="diagram"/>
  <p:tag name="KSO_WM_TEMPLATE_INDEX" val="20211918"/>
  <p:tag name="KSO_WM_UNIT_LAYERLEVEL" val="1"/>
  <p:tag name="KSO_WM_TAG_VERSION" val="1.0"/>
  <p:tag name="KSO_WM_BEAUTIFY_FLAG" val="#wm#"/>
  <p:tag name="KSO_WM_UNIT_DEFAULT_FONT" val="14;20;2"/>
  <p:tag name="KSO_WM_UNIT_BLOCK" val="0"/>
  <p:tag name="KSO_WM_UNIT_VALUE" val="133"/>
  <p:tag name="KSO_WM_UNIT_SHOW_EDIT_AREA_INDICATION" val="1"/>
  <p:tag name="KSO_WM_CHIP_GROUPID" val="5e6b05596848fb12bee65ac8"/>
  <p:tag name="KSO_WM_CHIP_XID" val="5e6b05596848fb12bee65aca"/>
  <p:tag name="KSO_WM_UNIT_DEC_AREA_ID" val="98161ae5230244a9a42d6f38fb7f4b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554cf3018e7460893839fffcf7b444b"/>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194054ed1e2fb8037d"/>
  <p:tag name="KSO_WM_TEMPLATE_ASSEMBLE_GROUPID" val="60656f194054ed1e2fb8037d"/>
</p:tagLst>
</file>

<file path=ppt/tags/tag7.xml><?xml version="1.0" encoding="utf-8"?>
<p:tagLst xmlns:p="http://schemas.openxmlformats.org/presentationml/2006/main">
  <p:tag name="PA" val="v3.0.1"/>
</p:tagLst>
</file>

<file path=ppt/tags/tag70.xml><?xml version="1.0" encoding="utf-8"?>
<p:tagLst xmlns:p="http://schemas.openxmlformats.org/presentationml/2006/main">
  <p:tag name="KSO_WM_BEAUTIFY_FLAG" val="#wm#"/>
  <p:tag name="KSO_WM_TEMPLATE_CATEGORY" val="diagram"/>
  <p:tag name="KSO_WM_TEMPLATE_INDEX" val="20211918"/>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4-01T15:28:26&quot;,&quot;maxSize&quot;:{&quot;size1&quot;:35.6},&quot;minSize&quot;:{&quot;size1&quot;:24.4},&quot;normalSize&quot;:{&quot;size1&quot;:31.2},&quot;subLayout&quot;:[{&quot;id&quot;:&quot;2021-04-01T15:28:26&quot;,&quot;margin&quot;:{&quot;bottom&quot;:0,&quot;left&quot;:2.5399999618530273,&quot;right&quot;:2.5399999618530273,&quot;top&quot;:3.38700008392334},&quot;type&quot;:0},{&quot;direction&quot;:1,&quot;id&quot;:&quot;2021-04-01T15:28:26&quot;,&quot;maxSize&quot;:{&quot;size1&quot;:66.2},&quot;minSize&quot;:{&quot;size1&quot;:38.8},&quot;normalSize&quot;:{&quot;size1&quot;:52.5},&quot;subLayout&quot;:[{&quot;id&quot;:&quot;2021-04-01T15:28:26&quot;,&quot;margin&quot;:{&quot;bottom&quot;:2.5399999618530273,&quot;left&quot;:2.5399999618530273,&quot;right&quot;:1.6929999589920044,&quot;top&quot;:1.2699999809265137},&quot;type&quot;:0},{&quot;id&quot;:&quot;2021-04-01T15:28:26&quot;,&quot;margin&quot;:{&quot;bottom&quot;:2.5399999618530273,&quot;left&quot;:0,&quot;right&quot;:2.5399999618530273,&quot;top&quot;:1.2699999809265137},&quot;type&quot;:0}],&quot;type&quot;:0}],&quot;type&quot;:0}"/>
  <p:tag name="KSO_WM_SLIDE_BACKGROUND" val="[&quot;general&quot;,&quot;frame&quot;]"/>
  <p:tag name="KSO_WM_SLIDE_RATIO" val="1.777778"/>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fill_id&quot;:&quot;34b8e677ad5f40a1bec752419291d33f&quot;,&quot;fill_align&quot;:&quot;cm&quot;,&quot;chip_types&quot;:[&quot;header&quot;]},{&quot;text_align&quot;:&quot;lm&quot;,&quot;text_direction&quot;:&quot;horizontal&quot;,&quot;support_features&quot;:[&quot;collage&quot;],&quot;support_big_font&quot;:false,&quot;fill_id&quot;:&quot;189c3cc29f2b4f62ba52897c7838c1f3&quot;,&quot;fill_align&quot;:&quot;rm&quot;,&quot;chip_types&quot;:[&quot;pictext&quot;,&quot;text&quot;,&quot;picture&quot;,&quot;chart&quot;,&quot;table&quot;]},{&quot;text_align&quot;:&quot;lm&quot;,&quot;text_direction&quot;:&quot;horizontal&quot;,&quot;support_features&quot;:[&quot;collage&quot;],&quot;support_big_font&quot;:false,&quot;fill_id&quot;:&quot;c786cd06d8aa4ebb92c23857ebcb871c&quot;,&quot;fill_align&quot;:&quot;lm&quot;,&quot;chip_types&quot;:[&quot;pictext&quot;,&quot;text&quot;,&quot;picture&quot;,&quot;chart&quot;,&quot;table&quot;]}]]"/>
  <p:tag name="KSO_WM_SLIDE_ID" val="diagram2021191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12"/>
  <p:tag name="KSO_WM_SLIDE_POSITION" val="72*108"/>
  <p:tag name="KSO_WM_TAG_VERSION" val="1.0"/>
  <p:tag name="KSO_WM_SLIDE_LAYOUT" val="a_d_f"/>
  <p:tag name="KSO_WM_SLIDE_LAYOUT_CNT" val="1_1_1"/>
  <p:tag name="KSO_WM_CHIP_XID" val="5eedabadaa51720c6c8f4f5d"/>
  <p:tag name="KSO_WM_CHIP_DECFILLPROP" val="[]"/>
  <p:tag name="KSO_WM_SLIDE_CAN_ADD_NAVIGATION" val="1"/>
  <p:tag name="KSO_WM_CHIP_GROUPID" val="5eedabadaa51720c6c8f4f5c"/>
  <p:tag name="KSO_WM_SLIDE_BK_DARK_LIGHT" val="2"/>
  <p:tag name="KSO_WM_SLIDE_BACKGROUND_TYPE" val="frame"/>
  <p:tag name="KSO_WM_SLIDE_SUPPORT_FEATURE_TYPE" val="1"/>
  <p:tag name="KSO_WM_SLIDE_SAME_FONT_SIZE" val="1"/>
  <p:tag name="KSO_WM_TEMPLATE_ASSEMBLE_XID" val="60656f194054ed1e2fb8037d"/>
  <p:tag name="KSO_WM_TEMPLATE_ASSEMBLE_GROUPID" val="60656f194054ed1e2fb8037d"/>
</p:tagLst>
</file>

<file path=ppt/tags/tag71.xml><?xml version="1.0" encoding="utf-8"?>
<p:tagLst xmlns:p="http://schemas.openxmlformats.org/presentationml/2006/main">
  <p:tag name="PA" val="v3.0.1"/>
</p:tagLst>
</file>

<file path=ppt/tags/tag72.xml><?xml version="1.0" encoding="utf-8"?>
<p:tagLst xmlns:p="http://schemas.openxmlformats.org/presentationml/2006/main">
  <p:tag name="PA" val="v3.0.1"/>
</p:tagLst>
</file>

<file path=ppt/tags/tag73.xml><?xml version="1.0" encoding="utf-8"?>
<p:tagLst xmlns:p="http://schemas.openxmlformats.org/presentationml/2006/main">
  <p:tag name="KSO_WM_BEAUTIFY_FLAG" val="#wm#"/>
  <p:tag name="KSO_WM_TEMPLATE_CATEGORY" val="diagram"/>
  <p:tag name="KSO_WM_TEMPLATE_INDEX" val="20217312"/>
</p:tagLst>
</file>

<file path=ppt/tags/tag74.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1918_1*a*1"/>
  <p:tag name="KSO_WM_TEMPLATE_CATEGORY" val="diagram"/>
  <p:tag name="KSO_WM_TEMPLATE_INDEX" val="202119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e3808061fe294286b3956bbc1058775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b2104ffba1943cebcad17d591ce1e0e"/>
  <p:tag name="KSO_WM_UNIT_TEXT_FILL_FORE_SCHEMECOLOR_INDEX_BRIGHTNESS" val="0"/>
  <p:tag name="KSO_WM_UNIT_TEXT_FILL_FORE_SCHEMECOLOR_INDEX" val="13"/>
  <p:tag name="KSO_WM_UNIT_TEXT_FILL_TYPE" val="1"/>
  <p:tag name="KSO_WM_TEMPLATE_ASSEMBLE_XID" val="60656f194054ed1e2fb8037d"/>
  <p:tag name="KSO_WM_TEMPLATE_ASSEMBLE_GROUPID" val="60656f194054ed1e2fb8037d"/>
</p:tagLst>
</file>

<file path=ppt/tags/tag7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18_1*f*1"/>
  <p:tag name="KSO_WM_TEMPLATE_CATEGORY" val="diagram"/>
  <p:tag name="KSO_WM_TEMPLATE_INDEX" val="20211918"/>
  <p:tag name="KSO_WM_UNIT_LAYERLEVEL" val="1"/>
  <p:tag name="KSO_WM_TAG_VERSION" val="1.0"/>
  <p:tag name="KSO_WM_BEAUTIFY_FLAG" val="#wm#"/>
  <p:tag name="KSO_WM_UNIT_DEFAULT_FONT" val="14;20;2"/>
  <p:tag name="KSO_WM_UNIT_BLOCK" val="0"/>
  <p:tag name="KSO_WM_UNIT_VALUE" val="133"/>
  <p:tag name="KSO_WM_UNIT_SHOW_EDIT_AREA_INDICATION" val="1"/>
  <p:tag name="KSO_WM_CHIP_GROUPID" val="5e6b05596848fb12bee65ac8"/>
  <p:tag name="KSO_WM_CHIP_XID" val="5e6b05596848fb12bee65aca"/>
  <p:tag name="KSO_WM_UNIT_DEC_AREA_ID" val="98161ae5230244a9a42d6f38fb7f4b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554cf3018e7460893839fffcf7b444b"/>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194054ed1e2fb8037d"/>
  <p:tag name="KSO_WM_TEMPLATE_ASSEMBLE_GROUPID" val="60656f194054ed1e2fb8037d"/>
</p:tagLst>
</file>

<file path=ppt/tags/tag76.xml><?xml version="1.0" encoding="utf-8"?>
<p:tagLst xmlns:p="http://schemas.openxmlformats.org/presentationml/2006/main">
  <p:tag name="KSO_WM_BEAUTIFY_FLAG" val="#wm#"/>
  <p:tag name="KSO_WM_TEMPLATE_CATEGORY" val="diagram"/>
  <p:tag name="KSO_WM_TEMPLATE_INDEX" val="20211918"/>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4-01T15:28:26&quot;,&quot;maxSize&quot;:{&quot;size1&quot;:35.6},&quot;minSize&quot;:{&quot;size1&quot;:24.4},&quot;normalSize&quot;:{&quot;size1&quot;:31.2},&quot;subLayout&quot;:[{&quot;id&quot;:&quot;2021-04-01T15:28:26&quot;,&quot;margin&quot;:{&quot;bottom&quot;:0,&quot;left&quot;:2.5399999618530273,&quot;right&quot;:2.5399999618530273,&quot;top&quot;:3.38700008392334},&quot;type&quot;:0},{&quot;direction&quot;:1,&quot;id&quot;:&quot;2021-04-01T15:28:26&quot;,&quot;maxSize&quot;:{&quot;size1&quot;:66.2},&quot;minSize&quot;:{&quot;size1&quot;:38.8},&quot;normalSize&quot;:{&quot;size1&quot;:52.5},&quot;subLayout&quot;:[{&quot;id&quot;:&quot;2021-04-01T15:28:26&quot;,&quot;margin&quot;:{&quot;bottom&quot;:2.5399999618530273,&quot;left&quot;:2.5399999618530273,&quot;right&quot;:1.6929999589920044,&quot;top&quot;:1.2699999809265137},&quot;type&quot;:0},{&quot;id&quot;:&quot;2021-04-01T15:28:26&quot;,&quot;margin&quot;:{&quot;bottom&quot;:2.5399999618530273,&quot;left&quot;:0,&quot;right&quot;:2.5399999618530273,&quot;top&quot;:1.2699999809265137},&quot;type&quot;:0}],&quot;type&quot;:0}],&quot;type&quot;:0}"/>
  <p:tag name="KSO_WM_SLIDE_BACKGROUND" val="[&quot;general&quot;,&quot;frame&quot;]"/>
  <p:tag name="KSO_WM_SLIDE_RATIO" val="1.777778"/>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fill_id&quot;:&quot;34b8e677ad5f40a1bec752419291d33f&quot;,&quot;fill_align&quot;:&quot;cm&quot;,&quot;chip_types&quot;:[&quot;header&quot;]},{&quot;text_align&quot;:&quot;lm&quot;,&quot;text_direction&quot;:&quot;horizontal&quot;,&quot;support_features&quot;:[&quot;collage&quot;],&quot;support_big_font&quot;:false,&quot;fill_id&quot;:&quot;189c3cc29f2b4f62ba52897c7838c1f3&quot;,&quot;fill_align&quot;:&quot;rm&quot;,&quot;chip_types&quot;:[&quot;pictext&quot;,&quot;text&quot;,&quot;picture&quot;,&quot;chart&quot;,&quot;table&quot;]},{&quot;text_align&quot;:&quot;lm&quot;,&quot;text_direction&quot;:&quot;horizontal&quot;,&quot;support_features&quot;:[&quot;collage&quot;],&quot;support_big_font&quot;:false,&quot;fill_id&quot;:&quot;c786cd06d8aa4ebb92c23857ebcb871c&quot;,&quot;fill_align&quot;:&quot;lm&quot;,&quot;chip_types&quot;:[&quot;pictext&quot;,&quot;text&quot;,&quot;picture&quot;,&quot;chart&quot;,&quot;table&quot;]}]]"/>
  <p:tag name="KSO_WM_SLIDE_ID" val="diagram2021191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12"/>
  <p:tag name="KSO_WM_SLIDE_POSITION" val="72*108"/>
  <p:tag name="KSO_WM_TAG_VERSION" val="1.0"/>
  <p:tag name="KSO_WM_SLIDE_LAYOUT" val="a_d_f"/>
  <p:tag name="KSO_WM_SLIDE_LAYOUT_CNT" val="1_1_1"/>
  <p:tag name="KSO_WM_CHIP_XID" val="5eedabadaa51720c6c8f4f5d"/>
  <p:tag name="KSO_WM_CHIP_DECFILLPROP" val="[]"/>
  <p:tag name="KSO_WM_SLIDE_CAN_ADD_NAVIGATION" val="1"/>
  <p:tag name="KSO_WM_CHIP_GROUPID" val="5eedabadaa51720c6c8f4f5c"/>
  <p:tag name="KSO_WM_SLIDE_BK_DARK_LIGHT" val="2"/>
  <p:tag name="KSO_WM_SLIDE_BACKGROUND_TYPE" val="frame"/>
  <p:tag name="KSO_WM_SLIDE_SUPPORT_FEATURE_TYPE" val="1"/>
  <p:tag name="KSO_WM_SLIDE_SAME_FONT_SIZE" val="1"/>
  <p:tag name="KSO_WM_TEMPLATE_ASSEMBLE_XID" val="60656f194054ed1e2fb8037d"/>
  <p:tag name="KSO_WM_TEMPLATE_ASSEMBLE_GROUPID" val="60656f194054ed1e2fb8037d"/>
</p:tagLst>
</file>

<file path=ppt/tags/tag77.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1918_1*a*1"/>
  <p:tag name="KSO_WM_TEMPLATE_CATEGORY" val="diagram"/>
  <p:tag name="KSO_WM_TEMPLATE_INDEX" val="202119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e3808061fe294286b3956bbc1058775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b2104ffba1943cebcad17d591ce1e0e"/>
  <p:tag name="KSO_WM_UNIT_TEXT_FILL_FORE_SCHEMECOLOR_INDEX_BRIGHTNESS" val="0"/>
  <p:tag name="KSO_WM_UNIT_TEXT_FILL_FORE_SCHEMECOLOR_INDEX" val="13"/>
  <p:tag name="KSO_WM_UNIT_TEXT_FILL_TYPE" val="1"/>
  <p:tag name="KSO_WM_TEMPLATE_ASSEMBLE_XID" val="60656f194054ed1e2fb8037d"/>
  <p:tag name="KSO_WM_TEMPLATE_ASSEMBLE_GROUPID" val="60656f194054ed1e2fb8037d"/>
</p:tagLst>
</file>

<file path=ppt/tags/tag7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18_1*f*1"/>
  <p:tag name="KSO_WM_TEMPLATE_CATEGORY" val="diagram"/>
  <p:tag name="KSO_WM_TEMPLATE_INDEX" val="20211918"/>
  <p:tag name="KSO_WM_UNIT_LAYERLEVEL" val="1"/>
  <p:tag name="KSO_WM_TAG_VERSION" val="1.0"/>
  <p:tag name="KSO_WM_BEAUTIFY_FLAG" val="#wm#"/>
  <p:tag name="KSO_WM_UNIT_DEFAULT_FONT" val="14;20;2"/>
  <p:tag name="KSO_WM_UNIT_BLOCK" val="0"/>
  <p:tag name="KSO_WM_UNIT_VALUE" val="133"/>
  <p:tag name="KSO_WM_UNIT_SHOW_EDIT_AREA_INDICATION" val="1"/>
  <p:tag name="KSO_WM_CHIP_GROUPID" val="5e6b05596848fb12bee65ac8"/>
  <p:tag name="KSO_WM_CHIP_XID" val="5e6b05596848fb12bee65aca"/>
  <p:tag name="KSO_WM_UNIT_DEC_AREA_ID" val="98161ae5230244a9a42d6f38fb7f4b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554cf3018e7460893839fffcf7b444b"/>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194054ed1e2fb8037d"/>
  <p:tag name="KSO_WM_TEMPLATE_ASSEMBLE_GROUPID" val="60656f194054ed1e2fb8037d"/>
</p:tagLst>
</file>

<file path=ppt/tags/tag79.xml><?xml version="1.0" encoding="utf-8"?>
<p:tagLst xmlns:p="http://schemas.openxmlformats.org/presentationml/2006/main">
  <p:tag name="KSO_WM_BEAUTIFY_FLAG" val="#wm#"/>
  <p:tag name="KSO_WM_TEMPLATE_CATEGORY" val="diagram"/>
  <p:tag name="KSO_WM_TEMPLATE_INDEX" val="20211918"/>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4-01T15:28:26&quot;,&quot;maxSize&quot;:{&quot;size1&quot;:35.6},&quot;minSize&quot;:{&quot;size1&quot;:24.4},&quot;normalSize&quot;:{&quot;size1&quot;:31.2},&quot;subLayout&quot;:[{&quot;id&quot;:&quot;2021-04-01T15:28:26&quot;,&quot;margin&quot;:{&quot;bottom&quot;:0,&quot;left&quot;:2.5399999618530273,&quot;right&quot;:2.5399999618530273,&quot;top&quot;:3.38700008392334},&quot;type&quot;:0},{&quot;direction&quot;:1,&quot;id&quot;:&quot;2021-04-01T15:28:26&quot;,&quot;maxSize&quot;:{&quot;size1&quot;:66.2},&quot;minSize&quot;:{&quot;size1&quot;:38.8},&quot;normalSize&quot;:{&quot;size1&quot;:52.5},&quot;subLayout&quot;:[{&quot;id&quot;:&quot;2021-04-01T15:28:26&quot;,&quot;margin&quot;:{&quot;bottom&quot;:2.5399999618530273,&quot;left&quot;:2.5399999618530273,&quot;right&quot;:1.6929999589920044,&quot;top&quot;:1.2699999809265137},&quot;type&quot;:0},{&quot;id&quot;:&quot;2021-04-01T15:28:26&quot;,&quot;margin&quot;:{&quot;bottom&quot;:2.5399999618530273,&quot;left&quot;:0,&quot;right&quot;:2.5399999618530273,&quot;top&quot;:1.2699999809265137},&quot;type&quot;:0}],&quot;type&quot;:0}],&quot;type&quot;:0}"/>
  <p:tag name="KSO_WM_SLIDE_BACKGROUND" val="[&quot;general&quot;,&quot;frame&quot;]"/>
  <p:tag name="KSO_WM_SLIDE_RATIO" val="1.777778"/>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fill_id&quot;:&quot;34b8e677ad5f40a1bec752419291d33f&quot;,&quot;fill_align&quot;:&quot;cm&quot;,&quot;chip_types&quot;:[&quot;header&quot;]},{&quot;text_align&quot;:&quot;lm&quot;,&quot;text_direction&quot;:&quot;horizontal&quot;,&quot;support_features&quot;:[&quot;collage&quot;],&quot;support_big_font&quot;:false,&quot;fill_id&quot;:&quot;189c3cc29f2b4f62ba52897c7838c1f3&quot;,&quot;fill_align&quot;:&quot;rm&quot;,&quot;chip_types&quot;:[&quot;pictext&quot;,&quot;text&quot;,&quot;picture&quot;,&quot;chart&quot;,&quot;table&quot;]},{&quot;text_align&quot;:&quot;lm&quot;,&quot;text_direction&quot;:&quot;horizontal&quot;,&quot;support_features&quot;:[&quot;collage&quot;],&quot;support_big_font&quot;:false,&quot;fill_id&quot;:&quot;c786cd06d8aa4ebb92c23857ebcb871c&quot;,&quot;fill_align&quot;:&quot;lm&quot;,&quot;chip_types&quot;:[&quot;pictext&quot;,&quot;text&quot;,&quot;picture&quot;,&quot;chart&quot;,&quot;table&quot;]}]]"/>
  <p:tag name="KSO_WM_SLIDE_ID" val="diagram2021191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12"/>
  <p:tag name="KSO_WM_SLIDE_POSITION" val="72*108"/>
  <p:tag name="KSO_WM_TAG_VERSION" val="1.0"/>
  <p:tag name="KSO_WM_SLIDE_LAYOUT" val="a_d_f"/>
  <p:tag name="KSO_WM_SLIDE_LAYOUT_CNT" val="1_1_1"/>
  <p:tag name="KSO_WM_CHIP_XID" val="5eedabadaa51720c6c8f4f5d"/>
  <p:tag name="KSO_WM_CHIP_DECFILLPROP" val="[]"/>
  <p:tag name="KSO_WM_SLIDE_CAN_ADD_NAVIGATION" val="1"/>
  <p:tag name="KSO_WM_CHIP_GROUPID" val="5eedabadaa51720c6c8f4f5c"/>
  <p:tag name="KSO_WM_SLIDE_BK_DARK_LIGHT" val="2"/>
  <p:tag name="KSO_WM_SLIDE_BACKGROUND_TYPE" val="frame"/>
  <p:tag name="KSO_WM_SLIDE_SUPPORT_FEATURE_TYPE" val="1"/>
  <p:tag name="KSO_WM_SLIDE_SAME_FONT_SIZE" val="1"/>
  <p:tag name="KSO_WM_TEMPLATE_ASSEMBLE_XID" val="60656f194054ed1e2fb8037d"/>
  <p:tag name="KSO_WM_TEMPLATE_ASSEMBLE_GROUPID" val="60656f194054ed1e2fb8037d"/>
</p:tagLst>
</file>

<file path=ppt/tags/tag8.xml><?xml version="1.0" encoding="utf-8"?>
<p:tagLst xmlns:p="http://schemas.openxmlformats.org/presentationml/2006/main">
  <p:tag name="PA" val="v3.0.1"/>
</p:tagLst>
</file>

<file path=ppt/tags/tag80.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1918_1*a*1"/>
  <p:tag name="KSO_WM_TEMPLATE_CATEGORY" val="diagram"/>
  <p:tag name="KSO_WM_TEMPLATE_INDEX" val="2021191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e3808061fe294286b3956bbc1058775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b2104ffba1943cebcad17d591ce1e0e"/>
  <p:tag name="KSO_WM_UNIT_TEXT_FILL_FORE_SCHEMECOLOR_INDEX_BRIGHTNESS" val="0"/>
  <p:tag name="KSO_WM_UNIT_TEXT_FILL_FORE_SCHEMECOLOR_INDEX" val="13"/>
  <p:tag name="KSO_WM_UNIT_TEXT_FILL_TYPE" val="1"/>
  <p:tag name="KSO_WM_TEMPLATE_ASSEMBLE_XID" val="60656f194054ed1e2fb8037d"/>
  <p:tag name="KSO_WM_TEMPLATE_ASSEMBLE_GROUPID" val="60656f194054ed1e2fb8037d"/>
</p:tagLst>
</file>

<file path=ppt/tags/tag8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18_1*f*1"/>
  <p:tag name="KSO_WM_TEMPLATE_CATEGORY" val="diagram"/>
  <p:tag name="KSO_WM_TEMPLATE_INDEX" val="20211918"/>
  <p:tag name="KSO_WM_UNIT_LAYERLEVEL" val="1"/>
  <p:tag name="KSO_WM_TAG_VERSION" val="1.0"/>
  <p:tag name="KSO_WM_BEAUTIFY_FLAG" val="#wm#"/>
  <p:tag name="KSO_WM_UNIT_DEFAULT_FONT" val="14;20;2"/>
  <p:tag name="KSO_WM_UNIT_BLOCK" val="0"/>
  <p:tag name="KSO_WM_UNIT_VALUE" val="133"/>
  <p:tag name="KSO_WM_UNIT_SHOW_EDIT_AREA_INDICATION" val="1"/>
  <p:tag name="KSO_WM_CHIP_GROUPID" val="5e6b05596848fb12bee65ac8"/>
  <p:tag name="KSO_WM_CHIP_XID" val="5e6b05596848fb12bee65aca"/>
  <p:tag name="KSO_WM_UNIT_DEC_AREA_ID" val="98161ae5230244a9a42d6f38fb7f4b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554cf3018e7460893839fffcf7b444b"/>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194054ed1e2fb8037d"/>
  <p:tag name="KSO_WM_TEMPLATE_ASSEMBLE_GROUPID" val="60656f194054ed1e2fb8037d"/>
</p:tagLst>
</file>

<file path=ppt/tags/tag82.xml><?xml version="1.0" encoding="utf-8"?>
<p:tagLst xmlns:p="http://schemas.openxmlformats.org/presentationml/2006/main">
  <p:tag name="KSO_WM_BEAUTIFY_FLAG" val="#wm#"/>
  <p:tag name="KSO_WM_TEMPLATE_CATEGORY" val="diagram"/>
  <p:tag name="KSO_WM_TEMPLATE_INDEX" val="20211918"/>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4-01T15:28:26&quot;,&quot;maxSize&quot;:{&quot;size1&quot;:35.6},&quot;minSize&quot;:{&quot;size1&quot;:24.4},&quot;normalSize&quot;:{&quot;size1&quot;:31.2},&quot;subLayout&quot;:[{&quot;id&quot;:&quot;2021-04-01T15:28:26&quot;,&quot;margin&quot;:{&quot;bottom&quot;:0,&quot;left&quot;:2.5399999618530273,&quot;right&quot;:2.5399999618530273,&quot;top&quot;:3.38700008392334},&quot;type&quot;:0},{&quot;direction&quot;:1,&quot;id&quot;:&quot;2021-04-01T15:28:26&quot;,&quot;maxSize&quot;:{&quot;size1&quot;:66.2},&quot;minSize&quot;:{&quot;size1&quot;:38.8},&quot;normalSize&quot;:{&quot;size1&quot;:52.5},&quot;subLayout&quot;:[{&quot;id&quot;:&quot;2021-04-01T15:28:26&quot;,&quot;margin&quot;:{&quot;bottom&quot;:2.5399999618530273,&quot;left&quot;:2.5399999618530273,&quot;right&quot;:1.6929999589920044,&quot;top&quot;:1.2699999809265137},&quot;type&quot;:0},{&quot;id&quot;:&quot;2021-04-01T15:28:26&quot;,&quot;margin&quot;:{&quot;bottom&quot;:2.5399999618530273,&quot;left&quot;:0,&quot;right&quot;:2.5399999618530273,&quot;top&quot;:1.2699999809265137},&quot;type&quot;:0}],&quot;type&quot;:0}],&quot;type&quot;:0}"/>
  <p:tag name="KSO_WM_SLIDE_BACKGROUND" val="[&quot;general&quot;,&quot;frame&quot;]"/>
  <p:tag name="KSO_WM_SLIDE_RATIO" val="1.777778"/>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fill_id&quot;:&quot;34b8e677ad5f40a1bec752419291d33f&quot;,&quot;fill_align&quot;:&quot;cm&quot;,&quot;chip_types&quot;:[&quot;header&quot;]},{&quot;text_align&quot;:&quot;lm&quot;,&quot;text_direction&quot;:&quot;horizontal&quot;,&quot;support_features&quot;:[&quot;collage&quot;],&quot;support_big_font&quot;:false,&quot;fill_id&quot;:&quot;189c3cc29f2b4f62ba52897c7838c1f3&quot;,&quot;fill_align&quot;:&quot;rm&quot;,&quot;chip_types&quot;:[&quot;pictext&quot;,&quot;text&quot;,&quot;picture&quot;,&quot;chart&quot;,&quot;table&quot;]},{&quot;text_align&quot;:&quot;lm&quot;,&quot;text_direction&quot;:&quot;horizontal&quot;,&quot;support_features&quot;:[&quot;collage&quot;],&quot;support_big_font&quot;:false,&quot;fill_id&quot;:&quot;c786cd06d8aa4ebb92c23857ebcb871c&quot;,&quot;fill_align&quot;:&quot;lm&quot;,&quot;chip_types&quot;:[&quot;pictext&quot;,&quot;text&quot;,&quot;picture&quot;,&quot;chart&quot;,&quot;table&quot;]}]]"/>
  <p:tag name="KSO_WM_SLIDE_ID" val="diagram2021191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12"/>
  <p:tag name="KSO_WM_SLIDE_POSITION" val="72*108"/>
  <p:tag name="KSO_WM_TAG_VERSION" val="1.0"/>
  <p:tag name="KSO_WM_SLIDE_LAYOUT" val="a_d_f"/>
  <p:tag name="KSO_WM_SLIDE_LAYOUT_CNT" val="1_1_1"/>
  <p:tag name="KSO_WM_CHIP_XID" val="5eedabadaa51720c6c8f4f5d"/>
  <p:tag name="KSO_WM_CHIP_DECFILLPROP" val="[]"/>
  <p:tag name="KSO_WM_SLIDE_CAN_ADD_NAVIGATION" val="1"/>
  <p:tag name="KSO_WM_CHIP_GROUPID" val="5eedabadaa51720c6c8f4f5c"/>
  <p:tag name="KSO_WM_SLIDE_BK_DARK_LIGHT" val="2"/>
  <p:tag name="KSO_WM_SLIDE_BACKGROUND_TYPE" val="frame"/>
  <p:tag name="KSO_WM_SLIDE_SUPPORT_FEATURE_TYPE" val="1"/>
  <p:tag name="KSO_WM_SLIDE_SAME_FONT_SIZE" val="1"/>
  <p:tag name="KSO_WM_TEMPLATE_ASSEMBLE_XID" val="60656f194054ed1e2fb8037d"/>
  <p:tag name="KSO_WM_TEMPLATE_ASSEMBLE_GROUPID" val="60656f194054ed1e2fb8037d"/>
</p:tagLst>
</file>

<file path=ppt/tags/tag83.xml><?xml version="1.0" encoding="utf-8"?>
<p:tagLst xmlns:p="http://schemas.openxmlformats.org/presentationml/2006/main">
  <p:tag name="PA" val="v3.0.1"/>
</p:tagLst>
</file>

<file path=ppt/tags/tag84.xml><?xml version="1.0" encoding="utf-8"?>
<p:tagLst xmlns:p="http://schemas.openxmlformats.org/presentationml/2006/main">
  <p:tag name="PA" val="v3.0.1"/>
</p:tagLst>
</file>

<file path=ppt/tags/tag85.xml><?xml version="1.0" encoding="utf-8"?>
<p:tagLst xmlns:p="http://schemas.openxmlformats.org/presentationml/2006/main">
  <p:tag name="KSO_WM_BEAUTIFY_FLAG" val="#wm#"/>
  <p:tag name="KSO_WM_TEMPLATE_CATEGORY" val="diagram"/>
  <p:tag name="KSO_WM_TEMPLATE_INDEX" val="20217312"/>
</p:tagLst>
</file>

<file path=ppt/tags/tag86.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415_1*ζ_h_i*1_1_1"/>
  <p:tag name="KSO_WM_TEMPLATE_CATEGORY" val="diagram"/>
  <p:tag name="KSO_WM_TEMPLATE_INDEX" val="20215415"/>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87.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415_1*ζ_h_i*1_1_2"/>
  <p:tag name="KSO_WM_TEMPLATE_CATEGORY" val="diagram"/>
  <p:tag name="KSO_WM_TEMPLATE_INDEX" val="20215415"/>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88.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5415_1*ζ_h_i*1_1_3"/>
  <p:tag name="KSO_WM_TEMPLATE_CATEGORY" val="diagram"/>
  <p:tag name="KSO_WM_TEMPLATE_INDEX" val="20215415"/>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UNIT_PICTURE_TOWARD" val="1"/>
  <p:tag name="KSO_WM_UNIT_VALUE" val="936*93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415_1*ζ_h_d*1_1_1"/>
  <p:tag name="KSO_WM_TEMPLATE_CATEGORY" val="diagram"/>
  <p:tag name="KSO_WM_TEMPLATE_INDEX" val="20215415"/>
  <p:tag name="KSO_WM_UNIT_LAYERLEVEL" val="1_1_1"/>
  <p:tag name="KSO_WM_TAG_VERSION" val="1.0"/>
  <p:tag name="KSO_WM_BEAUTIFY_FLAG" val="#wm#"/>
  <p:tag name="KSO_WM_UNIT_DIAGRAM_MODELTYPE" val="creativePicture"/>
  <p:tag name="KSO_WM_UNIT_USESOURCEFORMAT_APPLY" val="1"/>
</p:tagLst>
</file>

<file path=ppt/tags/tag9.xml><?xml version="1.0" encoding="utf-8"?>
<p:tagLst xmlns:p="http://schemas.openxmlformats.org/presentationml/2006/main">
  <p:tag name="PA" val="v3.0.1"/>
</p:tagLst>
</file>

<file path=ppt/tags/tag9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32_1*f*1"/>
  <p:tag name="KSO_WM_TEMPLATE_CATEGORY" val="diagram"/>
  <p:tag name="KSO_WM_TEMPLATE_INDEX" val="20217032"/>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07d42e7a557c480bb239dd4d36dd2d3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a2f11842ffb24742be6c3c047d565edd"/>
  <p:tag name="KSO_WM_UNIT_SUPPORT_BIG_FONT" val="1"/>
  <p:tag name="KSO_WM_UNIT_TEXT_FILL_FORE_SCHEMECOLOR_INDEX_BRIGHTNESS" val="0.25"/>
  <p:tag name="KSO_WM_UNIT_TEXT_FILL_FORE_SCHEMECOLOR_INDEX" val="13"/>
  <p:tag name="KSO_WM_UNIT_TEXT_FILL_TYPE" val="1"/>
  <p:tag name="KSO_WM_TEMPLATE_ASSEMBLE_XID" val="6065703f4054ed1e2fb81493"/>
  <p:tag name="KSO_WM_TEMPLATE_ASSEMBLE_GROUPID" val="6065703f4054ed1e2fb81493"/>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032_1*i*1"/>
  <p:tag name="KSO_WM_TEMPLATE_CATEGORY" val="diagram"/>
  <p:tag name="KSO_WM_TEMPLATE_INDEX" val="20217032"/>
  <p:tag name="KSO_WM_UNIT_LAYERLEVEL" val="1"/>
  <p:tag name="KSO_WM_TAG_VERSION" val="1.0"/>
  <p:tag name="KSO_WM_BEAUTIFY_FLAG" val="#wm#"/>
  <p:tag name="KSO_WM_UNIT_BLOCK" val="0"/>
  <p:tag name="KSO_WM_UNIT_SM_LIMIT_TYPE" val="1"/>
  <p:tag name="KSO_WM_UNIT_DEC_AREA_ID" val="99bd2141fac44da9ad18283ac7d2828f"/>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195998712faa657ab86"/>
  <p:tag name="KSO_WM_CHIP_XID" val="5fadf195998712faa657ab8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703f4054ed1e2fb81493"/>
  <p:tag name="KSO_WM_TEMPLATE_ASSEMBLE_GROUPID" val="6065703f4054ed1e2fb81493"/>
</p:tagLst>
</file>

<file path=ppt/tags/tag92.xml><?xml version="1.0" encoding="utf-8"?>
<p:tagLst xmlns:p="http://schemas.openxmlformats.org/presentationml/2006/main">
  <p:tag name="KSO_WM_BEAUTIFY_FLAG" val="#wm#"/>
  <p:tag name="KSO_WM_TEMPLATE_CATEGORY" val="diagram"/>
  <p:tag name="KSO_WM_TEMPLATE_INDEX" val="20217032"/>
  <p:tag name="KSO_WM_SLIDE_BACKGROUND" val="[&quot;general&quot;,&quot;frame&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reativepic&quot;],&quot;support_big_font&quot;:false,&quot;picture_toward&quot;:1,&quot;picture_dockside&quot;:[],&quot;fill_id&quot;:&quot;046a24402aa84fab9950226b440a17c8&quot;,&quot;fill_align&quot;:&quot;cm&quot;,&quot;chip_types&quot;:[&quot;picture&quot;]},{&quot;text_align&quot;:&quot;lb&quot;,&quot;text_direction&quot;:&quot;horizontal&quot;,&quot;support_big_font&quot;:true,&quot;picture_toward&quot;:0,&quot;picture_dockside&quot;:[],&quot;fill_id&quot;:&quot;20916184201d4f298034d43814fcc4fa&quot;,&quot;fill_align&quot;:&quot;lb&quot;,&quot;chip_types&quot;:[&quot;text&quot;]}]]"/>
  <p:tag name="KSO_WM_SLIDE_ID" val="diagram2021703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88*348"/>
  <p:tag name="KSO_WM_SLIDE_POSITION" val="0*95"/>
  <p:tag name="KSO_WM_TAG_VERSION" val="1.0"/>
  <p:tag name="KSO_WM_SLIDE_LAYOUT" val="d_f"/>
  <p:tag name="KSO_WM_SLIDE_LAYOUT_CNT" val="1_1"/>
  <p:tag name="KSO_WM_CHIP_XID" val="5fadf195998712faa657ab87"/>
  <p:tag name="KSO_WM_CHIP_DECFILLPROP" val="[]"/>
  <p:tag name="KSO_WM_SLIDE_CAN_ADD_NAVIGATION" val="1"/>
  <p:tag name="KSO_WM_CHIP_GROUPID" val="5fadf195998712faa657ab86"/>
  <p:tag name="KSO_WM_SLIDE_BK_DARK_LIGHT" val="2"/>
  <p:tag name="KSO_WM_SLIDE_BACKGROUND_TYPE" val="general"/>
  <p:tag name="KSO_WM_SLIDE_SUPPORT_FEATURE_TYPE" val="8"/>
  <p:tag name="KSO_WM_SLIDE_SAME_FONT_SIZE" val="1"/>
  <p:tag name="KSO_WM_TEMPLATE_ASSEMBLE_XID" val="6065703f4054ed1e2fb81493"/>
  <p:tag name="KSO_WM_TEMPLATE_ASSEMBLE_GROUPID" val="6065703f4054ed1e2fb81493"/>
  <p:tag name="KSO_WM_SLIDE_LAYOUT_INFO" val="{&quot;direction&quot;:1,&quot;id&quot;:&quot;2021-04-01T16:15:33&quot;,&quot;maxSize&quot;:{&quot;size1&quot;:58.8},&quot;minSize&quot;:{&quot;size1&quot;:38.8},&quot;normalSize&quot;:{&quot;size1&quot;:39.26875},&quot;subLayout&quot;:[{&quot;id&quot;:&quot;2021-04-01T16:15:33&quot;,&quot;margin&quot;:{&quot;bottom&quot;:1.6929999589920044,&quot;left&quot;:2.117000102996826,&quot;right&quot;:0,&quot;top&quot;:1.6929999589920044},&quot;type&quot;:0},{&quot;id&quot;:&quot;2021-04-01T16:15:33&quot;,&quot;margin&quot;:{&quot;bottom&quot;:1.6929999589920044,&quot;left&quot;:1.6929999589920044,&quot;right&quot;:1.6929999589920044,&quot;top&quot;:1.6929999589920044},&quot;type&quot;:0}],&quot;type&quot;:0}"/>
</p:tagLst>
</file>

<file path=ppt/tags/tag93.xml><?xml version="1.0" encoding="utf-8"?>
<p:tagLst xmlns:p="http://schemas.openxmlformats.org/presentationml/2006/main">
  <p:tag name="PA" val="v3.0.1"/>
</p:tagLst>
</file>

<file path=ppt/tags/tag94.xml><?xml version="1.0" encoding="utf-8"?>
<p:tagLst xmlns:p="http://schemas.openxmlformats.org/presentationml/2006/main">
  <p:tag name="PA" val="v3.0.1"/>
</p:tagLst>
</file>

<file path=ppt/tags/tag95.xml><?xml version="1.0" encoding="utf-8"?>
<p:tagLst xmlns:p="http://schemas.openxmlformats.org/presentationml/2006/main">
  <p:tag name="KSO_WM_BEAUTIFY_FLAG" val="#wm#"/>
  <p:tag name="KSO_WM_TEMPLATE_CATEGORY" val="diagram"/>
  <p:tag name="KSO_WM_TEMPLATE_INDEX" val="20217312"/>
</p:tagLst>
</file>

<file path=ppt/tags/tag96.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ID" val="diagram20215449_1*ζ_h_i*1_1_1"/>
  <p:tag name="KSO_WM_TEMPLATE_CATEGORY" val="diagram"/>
  <p:tag name="KSO_WM_TEMPLATE_INDEX" val="20215449"/>
  <p:tag name="KSO_WM_UNIT_LAYERLEVEL" val="1_1_1"/>
  <p:tag name="KSO_WM_TAG_VERSION" val="1.0"/>
  <p:tag name="KSO_WM_BEAUTIFY_FLAG" val="#wm#"/>
  <p:tag name="KSO_WM_UNIT_TYPE" val="ζ_h_i"/>
  <p:tag name="KSO_WM_UNIT_INDEX" val="1_1_1"/>
  <p:tag name="KSO_WM_UNIT_DIAGRAM_MODELTYPE" val="creativePicture"/>
  <p:tag name="KSO_WM_UNIT_USESOURCEFORMAT_APPLY" val="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ID" val="diagram20215449_1*ζ_h_i*1_1_2"/>
  <p:tag name="KSO_WM_TEMPLATE_CATEGORY" val="diagram"/>
  <p:tag name="KSO_WM_TEMPLATE_INDEX" val="20215449"/>
  <p:tag name="KSO_WM_UNIT_LAYERLEVEL" val="1_1_1"/>
  <p:tag name="KSO_WM_TAG_VERSION" val="1.0"/>
  <p:tag name="KSO_WM_BEAUTIFY_FLAG" val="#wm#"/>
  <p:tag name="KSO_WM_UNIT_TYPE" val="ζ_h_i"/>
  <p:tag name="KSO_WM_UNIT_INDEX" val="1_1_2"/>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98.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ID" val="diagram20215449_1*ζ_h_i*1_1_3"/>
  <p:tag name="KSO_WM_TEMPLATE_CATEGORY" val="diagram"/>
  <p:tag name="KSO_WM_TEMPLATE_INDEX" val="20215449"/>
  <p:tag name="KSO_WM_UNIT_LAYERLEVEL" val="1_1_1"/>
  <p:tag name="KSO_WM_TAG_VERSION" val="1.0"/>
  <p:tag name="KSO_WM_BEAUTIFY_FLAG" val="#wm#"/>
  <p:tag name="KSO_WM_UNIT_TYPE" val="ζ_h_i"/>
  <p:tag name="KSO_WM_UNIT_INDEX" val="1_1_3"/>
  <p:tag name="KSO_WM_UNIT_DIAGRAM_MODELTYPE" val="creativePicture"/>
  <p:tag name="KSO_WM_UNIT_USESOURCEFORMAT_APPLY" val="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ID" val="diagram20215449_1*ζ_h_i*1_1_4"/>
  <p:tag name="KSO_WM_TEMPLATE_CATEGORY" val="diagram"/>
  <p:tag name="KSO_WM_TEMPLATE_INDEX" val="20215449"/>
  <p:tag name="KSO_WM_UNIT_LAYERLEVEL" val="1_1_1"/>
  <p:tag name="KSO_WM_TAG_VERSION" val="1.0"/>
  <p:tag name="KSO_WM_BEAUTIFY_FLAG" val="#wm#"/>
  <p:tag name="KSO_WM_UNIT_TYPE" val="ζ_h_i"/>
  <p:tag name="KSO_WM_UNIT_INDEX" val="1_1_4"/>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6206</Words>
  <Application>WPS 演示</Application>
  <PresentationFormat>自定义</PresentationFormat>
  <Paragraphs>218</Paragraphs>
  <Slides>39</Slides>
  <Notes>25</Notes>
  <HiddenSlides>0</HiddenSlides>
  <MMClips>1</MMClips>
  <ScaleCrop>false</ScaleCrop>
  <HeadingPairs>
    <vt:vector size="6" baseType="variant">
      <vt:variant>
        <vt:lpstr>已用的字体</vt:lpstr>
      </vt:variant>
      <vt:variant>
        <vt:i4>21</vt:i4>
      </vt:variant>
      <vt:variant>
        <vt:lpstr>主题</vt:lpstr>
      </vt:variant>
      <vt:variant>
        <vt:i4>10</vt:i4>
      </vt:variant>
      <vt:variant>
        <vt:lpstr>幻灯片标题</vt:lpstr>
      </vt:variant>
      <vt:variant>
        <vt:i4>39</vt:i4>
      </vt:variant>
    </vt:vector>
  </HeadingPairs>
  <TitlesOfParts>
    <vt:vector size="70" baseType="lpstr">
      <vt:lpstr>Arial</vt:lpstr>
      <vt:lpstr>宋体</vt:lpstr>
      <vt:lpstr>Wingdings</vt:lpstr>
      <vt:lpstr>Calibri</vt:lpstr>
      <vt:lpstr>Impact</vt:lpstr>
      <vt:lpstr>Signika</vt:lpstr>
      <vt:lpstr>Segoe Print</vt:lpstr>
      <vt:lpstr>Open Sans Extrabold</vt:lpstr>
      <vt:lpstr>Open Sans</vt:lpstr>
      <vt:lpstr>LiHei Pro</vt:lpstr>
      <vt:lpstr>迷你简汉真广标</vt:lpstr>
      <vt:lpstr>ITC Avant Garde Std Bk</vt:lpstr>
      <vt:lpstr>NumberOnly</vt:lpstr>
      <vt:lpstr>华文新魏</vt:lpstr>
      <vt:lpstr>微软雅黑</vt:lpstr>
      <vt:lpstr>Segoe UI</vt:lpstr>
      <vt:lpstr>Arial Unicode MS</vt:lpstr>
      <vt:lpstr>等线</vt:lpstr>
      <vt:lpstr>Times New Roman</vt:lpstr>
      <vt:lpstr>Wingdings</vt:lpstr>
      <vt:lpstr>等线 Light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moonmoon</cp:lastModifiedBy>
  <cp:revision>3210</cp:revision>
  <dcterms:created xsi:type="dcterms:W3CDTF">2015-12-01T09:06:00Z</dcterms:created>
  <dcterms:modified xsi:type="dcterms:W3CDTF">2025-07-16T13:52:29Z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CACCC37E1D804C20BFCFD4E7646A63F8</vt:lpwstr>
  </property>
</Properties>
</file>