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  <p:sldMasterId id="2147483660" r:id="rId5"/>
    <p:sldMasterId id="2147483664" r:id="rId6"/>
    <p:sldMasterId id="2147483668" r:id="rId7"/>
    <p:sldMasterId id="2147483672" r:id="rId8"/>
    <p:sldMasterId id="2147483676" r:id="rId9"/>
    <p:sldMasterId id="2147483680" r:id="rId10"/>
  </p:sldMasterIdLst>
  <p:notesMasterIdLst>
    <p:notesMasterId r:id="rId13"/>
  </p:notesMasterIdLst>
  <p:handoutMasterIdLst>
    <p:handoutMasterId r:id="rId49"/>
  </p:handoutMasterIdLst>
  <p:sldIdLst>
    <p:sldId id="673" r:id="rId11"/>
    <p:sldId id="471" r:id="rId12"/>
    <p:sldId id="352" r:id="rId14"/>
    <p:sldId id="654" r:id="rId15"/>
    <p:sldId id="581" r:id="rId16"/>
    <p:sldId id="516" r:id="rId17"/>
    <p:sldId id="577" r:id="rId18"/>
    <p:sldId id="592" r:id="rId19"/>
    <p:sldId id="578" r:id="rId20"/>
    <p:sldId id="646" r:id="rId21"/>
    <p:sldId id="607" r:id="rId22"/>
    <p:sldId id="596" r:id="rId23"/>
    <p:sldId id="630" r:id="rId24"/>
    <p:sldId id="598" r:id="rId25"/>
    <p:sldId id="657" r:id="rId26"/>
    <p:sldId id="658" r:id="rId27"/>
    <p:sldId id="659" r:id="rId28"/>
    <p:sldId id="660" r:id="rId29"/>
    <p:sldId id="633" r:id="rId30"/>
    <p:sldId id="636" r:id="rId31"/>
    <p:sldId id="637" r:id="rId32"/>
    <p:sldId id="650" r:id="rId33"/>
    <p:sldId id="651" r:id="rId34"/>
    <p:sldId id="661" r:id="rId35"/>
    <p:sldId id="662" r:id="rId36"/>
    <p:sldId id="663" r:id="rId37"/>
    <p:sldId id="664" r:id="rId38"/>
    <p:sldId id="665" r:id="rId39"/>
    <p:sldId id="639" r:id="rId40"/>
    <p:sldId id="668" r:id="rId41"/>
    <p:sldId id="671" r:id="rId42"/>
    <p:sldId id="672" r:id="rId43"/>
    <p:sldId id="603" r:id="rId44"/>
    <p:sldId id="640" r:id="rId45"/>
    <p:sldId id="644" r:id="rId46"/>
    <p:sldId id="655" r:id="rId47"/>
    <p:sldId id="653" r:id="rId48"/>
  </p:sldIdLst>
  <p:sldSz cx="12190095" cy="685927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7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A14C"/>
    <a:srgbClr val="F1A14C"/>
    <a:srgbClr val="11A49E"/>
    <a:srgbClr val="68B9A8"/>
    <a:srgbClr val="3296A8"/>
    <a:srgbClr val="6D8AAB"/>
    <a:srgbClr val="31709C"/>
    <a:srgbClr val="7697B3"/>
    <a:srgbClr val="6FA094"/>
    <a:srgbClr val="94B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1026" y="510"/>
      </p:cViewPr>
      <p:guideLst>
        <p:guide orient="horz" pos="2139"/>
        <p:guide pos="37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4" Type="http://schemas.openxmlformats.org/officeDocument/2006/relationships/tags" Target="tags/tag151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Master" Target="slideMasters/slideMaster4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D5F59-4F21-48F9-93B4-7BD6934D34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D5F59-4F21-48F9-93B4-7BD6934D34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D5F59-4F21-48F9-93B4-7BD6934D34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D5F59-4F21-48F9-93B4-7BD6934D34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microsoft.com/office/2007/relationships/hdphoto" Target="../media/image11.wdp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8" Type="http://schemas.openxmlformats.org/officeDocument/2006/relationships/image" Target="../media/image22.png"/><Relationship Id="rId17" Type="http://schemas.microsoft.com/office/2007/relationships/hdphoto" Target="../media/image21.wdp"/><Relationship Id="rId16" Type="http://schemas.openxmlformats.org/officeDocument/2006/relationships/image" Target="../media/image20.png"/><Relationship Id="rId15" Type="http://schemas.openxmlformats.org/officeDocument/2006/relationships/image" Target="../media/image19.png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9.png"/><Relationship Id="rId7" Type="http://schemas.openxmlformats.org/officeDocument/2006/relationships/image" Target="../media/image16.png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2" Type="http://schemas.microsoft.com/office/2007/relationships/hdphoto" Target="../media/image11.wdp"/><Relationship Id="rId11" Type="http://schemas.openxmlformats.org/officeDocument/2006/relationships/image" Target="../media/image10.png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9" Type="http://schemas.microsoft.com/office/2007/relationships/hdphoto" Target="../media/image21.wdp"/><Relationship Id="rId18" Type="http://schemas.openxmlformats.org/officeDocument/2006/relationships/image" Target="../media/image20.png"/><Relationship Id="rId17" Type="http://schemas.microsoft.com/office/2007/relationships/hdphoto" Target="../media/image11.wdp"/><Relationship Id="rId16" Type="http://schemas.openxmlformats.org/officeDocument/2006/relationships/image" Target="../media/image10.png"/><Relationship Id="rId15" Type="http://schemas.openxmlformats.org/officeDocument/2006/relationships/image" Target="../media/image13.png"/><Relationship Id="rId14" Type="http://schemas.openxmlformats.org/officeDocument/2006/relationships/image" Target="../media/image22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477" y="306968"/>
            <a:ext cx="8870471" cy="4877462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25" tIns="45712" rIns="91425" bIns="45712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25" tIns="45712" rIns="91425" bIns="45712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557" y="241264"/>
            <a:ext cx="1733279" cy="924096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9862"/>
            <a:ext cx="12183746" cy="955445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2925" cy="120788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48725" y="2336"/>
            <a:ext cx="2241370" cy="22898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9555"/>
            <a:ext cx="1662291" cy="609715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970"/>
            <a:ext cx="2081905" cy="167912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394" y="999055"/>
            <a:ext cx="7392609" cy="201670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242" y="3015755"/>
            <a:ext cx="5742913" cy="698855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7797" y="3648115"/>
            <a:ext cx="1382626" cy="37862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6281" y="3648115"/>
            <a:ext cx="1382626" cy="37862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1346" y="3914198"/>
            <a:ext cx="2319596" cy="2945072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030" y="4074125"/>
            <a:ext cx="2775065" cy="2785145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095" y="5076703"/>
            <a:ext cx="1016476" cy="118034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0155" y="5351937"/>
            <a:ext cx="1150721" cy="1160319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8022" y="5847549"/>
            <a:ext cx="721942" cy="70166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0168" y="4369788"/>
            <a:ext cx="2435467" cy="2481556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2737" y="4559130"/>
            <a:ext cx="1325095" cy="2300140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398515" y="6239162"/>
            <a:ext cx="1791580" cy="620108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292" y="0"/>
            <a:ext cx="7361299" cy="156461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62" y="1499353"/>
            <a:ext cx="2847041" cy="156461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8022" y="3175651"/>
            <a:ext cx="3335189" cy="1248348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79440" y="595786"/>
            <a:ext cx="708461" cy="495284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57" y="248898"/>
            <a:ext cx="2510502" cy="1017884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68466" y="2535231"/>
            <a:ext cx="1815280" cy="1109553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9862"/>
            <a:ext cx="12183746" cy="955445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646" y="1617227"/>
            <a:ext cx="10856802" cy="4888949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2925" cy="120788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68466" y="2336"/>
            <a:ext cx="1821629" cy="18610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330" y="1858358"/>
            <a:ext cx="10433434" cy="4406688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6988" y="1180701"/>
            <a:ext cx="2836119" cy="9158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2995" y="2416301"/>
            <a:ext cx="10844105" cy="3718935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4" y="6921"/>
            <a:ext cx="12190095" cy="19995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4495" y="1396957"/>
            <a:ext cx="2186366" cy="733459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3825"/>
            <a:ext cx="12183746" cy="955445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725" y="2218103"/>
            <a:ext cx="6150919" cy="1269538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6914" y="3493147"/>
            <a:ext cx="6150919" cy="88289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7170" y="0"/>
            <a:ext cx="2212925" cy="120788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3335" y="4074125"/>
            <a:ext cx="2775065" cy="278514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2520" y="5410637"/>
            <a:ext cx="1363998" cy="137537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2968" y="3064109"/>
            <a:ext cx="2186366" cy="379516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172" y="5473588"/>
            <a:ext cx="1016476" cy="118034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2414" y="1155709"/>
            <a:ext cx="2081905" cy="167912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6394"/>
            <a:ext cx="2488811" cy="912876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279"/>
            <a:ext cx="2406168" cy="1012465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4" y="6921"/>
            <a:ext cx="12190095" cy="19995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3825"/>
            <a:ext cx="12183746" cy="955445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20" y="386146"/>
            <a:ext cx="2212924" cy="924096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2925" cy="120788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48725" y="2336"/>
            <a:ext cx="2241370" cy="228987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21" y="2917793"/>
            <a:ext cx="2081905" cy="167912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3916" y="1043409"/>
            <a:ext cx="8369564" cy="199951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264" y="3223748"/>
            <a:ext cx="1578880" cy="397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3553" y="3223748"/>
            <a:ext cx="1381399" cy="39775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030" y="4074125"/>
            <a:ext cx="2775065" cy="278514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095" y="5076703"/>
            <a:ext cx="1016476" cy="118034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0155" y="5351937"/>
            <a:ext cx="1150721" cy="116031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8022" y="5847549"/>
            <a:ext cx="721942" cy="70166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0168" y="4369788"/>
            <a:ext cx="2435467" cy="248155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2737" y="4559130"/>
            <a:ext cx="1325095" cy="230014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292" y="0"/>
            <a:ext cx="7361299" cy="156461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1346" y="3914198"/>
            <a:ext cx="2319596" cy="2945072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9555"/>
            <a:ext cx="1662291" cy="609715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398515" y="6239162"/>
            <a:ext cx="1791580" cy="620108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4205" y="2791944"/>
            <a:ext cx="1263191" cy="673469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6877" y="2897514"/>
            <a:ext cx="3335189" cy="1248348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1.png"/><Relationship Id="rId4" Type="http://schemas.openxmlformats.org/officeDocument/2006/relationships/image" Target="../media/image5.jpeg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8" Type="http://schemas.openxmlformats.org/officeDocument/2006/relationships/theme" Target="../theme/theme9.xml"/><Relationship Id="rId47" Type="http://schemas.microsoft.com/office/2007/relationships/hdphoto" Target="../media/image21.wdp"/><Relationship Id="rId46" Type="http://schemas.openxmlformats.org/officeDocument/2006/relationships/image" Target="../media/image20.png"/><Relationship Id="rId45" Type="http://schemas.microsoft.com/office/2007/relationships/hdphoto" Target="../media/image11.wdp"/><Relationship Id="rId44" Type="http://schemas.openxmlformats.org/officeDocument/2006/relationships/image" Target="../media/image10.png"/><Relationship Id="rId43" Type="http://schemas.openxmlformats.org/officeDocument/2006/relationships/image" Target="../media/image9.png"/><Relationship Id="rId42" Type="http://schemas.openxmlformats.org/officeDocument/2006/relationships/image" Target="../media/image24.png"/><Relationship Id="rId41" Type="http://schemas.openxmlformats.org/officeDocument/2006/relationships/slideLayout" Target="../slideLayouts/slideLayout65.xml"/><Relationship Id="rId4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63.xml"/><Relationship Id="rId38" Type="http://schemas.openxmlformats.org/officeDocument/2006/relationships/slideLayout" Target="../slideLayouts/slideLayout62.xml"/><Relationship Id="rId37" Type="http://schemas.openxmlformats.org/officeDocument/2006/relationships/slideLayout" Target="../slideLayouts/slideLayout61.xml"/><Relationship Id="rId36" Type="http://schemas.openxmlformats.org/officeDocument/2006/relationships/slideLayout" Target="../slideLayouts/slideLayout60.xml"/><Relationship Id="rId35" Type="http://schemas.openxmlformats.org/officeDocument/2006/relationships/slideLayout" Target="../slideLayouts/slideLayout59.xml"/><Relationship Id="rId34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4.xml"/><Relationship Id="rId3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9862"/>
            <a:ext cx="12183746" cy="955445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49" y="0"/>
            <a:ext cx="12190095" cy="5904182"/>
          </a:xfrm>
          <a:prstGeom prst="rect">
            <a:avLst/>
          </a:prstGeom>
          <a:blipFill>
            <a:blip r:embed="rId4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467" y="358880"/>
            <a:ext cx="11561302" cy="6147295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297" y="128611"/>
            <a:ext cx="10856803" cy="9002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297" y="1130509"/>
            <a:ext cx="10856803" cy="5004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7313" y="6410877"/>
            <a:ext cx="2742771" cy="274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296" y="6410877"/>
            <a:ext cx="3657029" cy="274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0072" y="6410877"/>
            <a:ext cx="3657029" cy="274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85820" y="2336"/>
            <a:ext cx="1104274" cy="1128173"/>
          </a:xfrm>
          <a:prstGeom prst="rect">
            <a:avLst/>
          </a:prstGeom>
          <a:blipFill>
            <a:blip r:embed="rId4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9555"/>
            <a:ext cx="1662291" cy="609715"/>
          </a:xfrm>
          <a:prstGeom prst="rect">
            <a:avLst/>
          </a:prstGeom>
          <a:blipFill>
            <a:blip r:embed="rId4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5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8515" y="6239162"/>
            <a:ext cx="1791580" cy="620108"/>
          </a:xfrm>
          <a:prstGeom prst="rect">
            <a:avLst/>
          </a:prstGeom>
          <a:blipFill>
            <a:blip r:embed="rId4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  <p:sldLayoutId id="2147483711" r:id="rId31"/>
    <p:sldLayoutId id="2147483712" r:id="rId32"/>
    <p:sldLayoutId id="2147483713" r:id="rId33"/>
    <p:sldLayoutId id="2147483714" r:id="rId34"/>
    <p:sldLayoutId id="2147483715" r:id="rId35"/>
    <p:sldLayoutId id="2147483716" r:id="rId36"/>
    <p:sldLayoutId id="2147483717" r:id="rId37"/>
    <p:sldLayoutId id="2147483718" r:id="rId38"/>
    <p:sldLayoutId id="2147483719" r:id="rId39"/>
    <p:sldLayoutId id="2147483720" r:id="rId40"/>
    <p:sldLayoutId id="2147483721" r:id="rId4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5.tif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2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30.png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6" Type="http://schemas.openxmlformats.org/officeDocument/2006/relationships/notesSlide" Target="../notesSlides/notesSlide11.xml"/><Relationship Id="rId25" Type="http://schemas.openxmlformats.org/officeDocument/2006/relationships/slideLayout" Target="../slideLayouts/slideLayout44.xml"/><Relationship Id="rId24" Type="http://schemas.openxmlformats.org/officeDocument/2006/relationships/tags" Target="../tags/tag85.xml"/><Relationship Id="rId23" Type="http://schemas.openxmlformats.org/officeDocument/2006/relationships/tags" Target="../tags/tag84.xml"/><Relationship Id="rId22" Type="http://schemas.openxmlformats.org/officeDocument/2006/relationships/tags" Target="../tags/tag83.xml"/><Relationship Id="rId21" Type="http://schemas.openxmlformats.org/officeDocument/2006/relationships/tags" Target="../tags/tag82.xml"/><Relationship Id="rId20" Type="http://schemas.openxmlformats.org/officeDocument/2006/relationships/tags" Target="../tags/tag81.xml"/><Relationship Id="rId2" Type="http://schemas.openxmlformats.org/officeDocument/2006/relationships/tags" Target="../tags/tag63.xml"/><Relationship Id="rId19" Type="http://schemas.openxmlformats.org/officeDocument/2006/relationships/tags" Target="../tags/tag80.xml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tags" Target="../tags/tag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6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7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8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9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50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7" Type="http://schemas.openxmlformats.org/officeDocument/2006/relationships/notesSlide" Target="../notesSlides/notesSlide18.xml"/><Relationship Id="rId26" Type="http://schemas.openxmlformats.org/officeDocument/2006/relationships/slideLayout" Target="../slideLayouts/slideLayout51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tags" Target="../tags/tag128.xml"/><Relationship Id="rId22" Type="http://schemas.openxmlformats.org/officeDocument/2006/relationships/tags" Target="../tags/tag127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tags" Target="../tags/tag107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31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3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4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5.xml"/><Relationship Id="rId2" Type="http://schemas.openxmlformats.org/officeDocument/2006/relationships/image" Target="../media/image34.png"/><Relationship Id="rId1" Type="http://schemas.openxmlformats.org/officeDocument/2006/relationships/tags" Target="../tags/tag13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6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7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35.png"/><Relationship Id="rId1" Type="http://schemas.openxmlformats.org/officeDocument/2006/relationships/tags" Target="../tags/tag13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9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60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60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60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60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62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63.xml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4.xml"/><Relationship Id="rId4" Type="http://schemas.openxmlformats.org/officeDocument/2006/relationships/tags" Target="../tags/tag149.xml"/><Relationship Id="rId3" Type="http://schemas.openxmlformats.org/officeDocument/2006/relationships/image" Target="../media/image26.jpeg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tags" Target="../tags/tag1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7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28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38.xml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29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1" Type="http://schemas.openxmlformats.org/officeDocument/2006/relationships/notesSlide" Target="../notesSlides/notesSlide7.xml"/><Relationship Id="rId40" Type="http://schemas.openxmlformats.org/officeDocument/2006/relationships/slideLayout" Target="../slideLayouts/slideLayout40.xml"/><Relationship Id="rId4" Type="http://schemas.openxmlformats.org/officeDocument/2006/relationships/tags" Target="../tags/tag17.xml"/><Relationship Id="rId39" Type="http://schemas.openxmlformats.org/officeDocument/2006/relationships/tags" Target="../tags/tag52.xml"/><Relationship Id="rId38" Type="http://schemas.openxmlformats.org/officeDocument/2006/relationships/tags" Target="../tags/tag51.xml"/><Relationship Id="rId37" Type="http://schemas.openxmlformats.org/officeDocument/2006/relationships/tags" Target="../tags/tag50.xml"/><Relationship Id="rId36" Type="http://schemas.openxmlformats.org/officeDocument/2006/relationships/tags" Target="../tags/tag49.xml"/><Relationship Id="rId35" Type="http://schemas.openxmlformats.org/officeDocument/2006/relationships/tags" Target="../tags/tag48.xml"/><Relationship Id="rId34" Type="http://schemas.openxmlformats.org/officeDocument/2006/relationships/tags" Target="../tags/tag47.xml"/><Relationship Id="rId33" Type="http://schemas.openxmlformats.org/officeDocument/2006/relationships/tags" Target="../tags/tag46.xml"/><Relationship Id="rId32" Type="http://schemas.openxmlformats.org/officeDocument/2006/relationships/tags" Target="../tags/tag45.xml"/><Relationship Id="rId31" Type="http://schemas.openxmlformats.org/officeDocument/2006/relationships/tags" Target="../tags/tag44.xml"/><Relationship Id="rId30" Type="http://schemas.openxmlformats.org/officeDocument/2006/relationships/tags" Target="../tags/tag43.xml"/><Relationship Id="rId3" Type="http://schemas.openxmlformats.org/officeDocument/2006/relationships/tags" Target="../tags/tag16.xml"/><Relationship Id="rId29" Type="http://schemas.openxmlformats.org/officeDocument/2006/relationships/tags" Target="../tags/tag42.xml"/><Relationship Id="rId28" Type="http://schemas.openxmlformats.org/officeDocument/2006/relationships/tags" Target="../tags/tag41.xml"/><Relationship Id="rId27" Type="http://schemas.openxmlformats.org/officeDocument/2006/relationships/tags" Target="../tags/tag40.xml"/><Relationship Id="rId26" Type="http://schemas.openxmlformats.org/officeDocument/2006/relationships/tags" Target="../tags/tag39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15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 descr="【课件模板2】2.项目二  学前儿童身体的生长发育与保健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6" y="1171"/>
            <a:ext cx="12185299" cy="68537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7153" y="2279408"/>
            <a:ext cx="7965260" cy="19380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zh-CN" sz="6000" dirty="0">
                <a:solidFill>
                  <a:srgbClr val="8298EB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经典绘本阅读指导</a:t>
            </a:r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9985" y="118999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二、绘本阅读教学的意义与原则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3"/>
            </p:custDataLst>
          </p:nvPr>
        </p:nvSpPr>
        <p:spPr>
          <a:xfrm>
            <a:off x="1714500" y="183769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绘本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阅读教学的原则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5784209" y="3363927"/>
            <a:ext cx="208734" cy="138347"/>
            <a:chOff x="9482595" y="2565731"/>
            <a:chExt cx="278384" cy="184511"/>
          </a:xfrm>
        </p:grpSpPr>
        <p:sp>
          <p:nvSpPr>
            <p:cNvPr id="152" name="椭圆 15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080176" y="3326399"/>
            <a:ext cx="1437918" cy="1296445"/>
            <a:chOff x="4702856" y="2924944"/>
            <a:chExt cx="1401009" cy="1263169"/>
          </a:xfrm>
        </p:grpSpPr>
        <p:grpSp>
          <p:nvGrpSpPr>
            <p:cNvPr id="155" name="组合 15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56" name="组合 15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58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0" name="矩形 159"/>
            <p:cNvSpPr/>
            <p:nvPr/>
          </p:nvSpPr>
          <p:spPr>
            <a:xfrm>
              <a:off x="4820165" y="3217032"/>
              <a:ext cx="1159817" cy="712744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提升性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原则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1" name="任意多边形 200"/>
          <p:cNvSpPr/>
          <p:nvPr/>
        </p:nvSpPr>
        <p:spPr>
          <a:xfrm>
            <a:off x="5533101" y="3815530"/>
            <a:ext cx="1079839" cy="207283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414455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02" name="矩形 201"/>
          <p:cNvSpPr/>
          <p:nvPr/>
        </p:nvSpPr>
        <p:spPr>
          <a:xfrm>
            <a:off x="6923405" y="3107055"/>
            <a:ext cx="2861945" cy="228282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pPr indent="0" algn="just" fontAlgn="auto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幼儿阅读绘本多从感性出发，阅读能力往往受生活经验和认知水平的局限，在教师指导下的绘本阅读教学可以帮助幼儿进行深度阅读，积累阅读经验，提升阅读水平。</a:t>
            </a:r>
            <a:endParaRPr lang="zh-CN" altLang="en-US" sz="1600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5285" y="3025775"/>
            <a:ext cx="3228340" cy="25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11" name="矩形 10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1" grpId="4" bldLvl="0" animBg="1"/>
      <p:bldP spid="202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3625" y="108331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三、绘本阅读教学的素材选择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6" name="Content Placeholder 2"/>
          <p:cNvSpPr txBox="1"/>
          <p:nvPr/>
        </p:nvSpPr>
        <p:spPr>
          <a:xfrm>
            <a:off x="1179830" y="2511425"/>
            <a:ext cx="1033145" cy="3657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30845" y="3351530"/>
            <a:ext cx="3474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讲故事为中心（基于阅读内容和文本类型上的考虑）</a:t>
            </a:r>
            <a:endParaRPr sz="160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25950" y="3351530"/>
            <a:ext cx="31737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儿童为中心（基于阅读本体和阅读对象上的考虑）</a:t>
            </a:r>
            <a:endParaRPr sz="160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760" y="3325495"/>
            <a:ext cx="3157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真善美为中心（基于阅读价值观和阅读理念上的考虑）</a:t>
            </a:r>
            <a:endParaRPr lang="zh-CN" altLang="en-US" sz="1600" dirty="0">
              <a:solidFill>
                <a:srgbClr val="F454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4286227" y="4275081"/>
            <a:ext cx="37757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在幼儿阅读上既要注重儿童兴趣为主，也</a:t>
            </a:r>
            <a:endParaRPr lang="zh-CN" altLang="en-US" sz="14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要关注幼儿图书内容的健康和多样性的引</a:t>
            </a:r>
            <a:endParaRPr lang="zh-CN" altLang="en-US" sz="14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导。</a:t>
            </a:r>
            <a:endParaRPr lang="zh-CN" altLang="en-US" sz="140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8162925" y="4181475"/>
            <a:ext cx="32099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故事所具有的想象空间和迷人的内容，对孩子理解世界和社会、培养好奇心、训练语言能力以及促进亲子感情等方面，都有着至关重要的作用。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391795" y="4222750"/>
            <a:ext cx="369252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“真”、“善”、“美”是人们普遍认同的最基本的价值，“真”、“善”、“美”的认知和追求，是具有普遍性的人类基本价值。</a:t>
            </a:r>
            <a:endParaRPr lang="zh-CN" altLang="en-US" sz="140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18" name="品 15"/>
          <p:cNvSpPr txBox="1"/>
          <p:nvPr>
            <p:custDataLst>
              <p:tags r:id="rId3"/>
            </p:custDataLst>
          </p:nvPr>
        </p:nvSpPr>
        <p:spPr>
          <a:xfrm>
            <a:off x="1179830" y="173736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素材的选择原则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" name="圆角矩形 23"/>
          <p:cNvSpPr/>
          <p:nvPr/>
        </p:nvSpPr>
        <p:spPr>
          <a:xfrm rot="10800000" flipV="1">
            <a:off x="1596839" y="2767100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37" name="圆角矩形 25"/>
          <p:cNvSpPr/>
          <p:nvPr/>
        </p:nvSpPr>
        <p:spPr>
          <a:xfrm rot="10800000" flipV="1">
            <a:off x="5770356" y="2767100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7" name="圆角矩形 25"/>
          <p:cNvSpPr/>
          <p:nvPr/>
        </p:nvSpPr>
        <p:spPr>
          <a:xfrm rot="10800000" flipV="1">
            <a:off x="9620996" y="2767100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/>
              <a:t>3</a:t>
            </a:r>
            <a:endParaRPr lang="en-US" altLang="zh-CN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952388" y="469729"/>
            <a:ext cx="10481945" cy="506095"/>
            <a:chOff x="952388" y="551189"/>
            <a:chExt cx="10481945" cy="506095"/>
          </a:xfrm>
        </p:grpSpPr>
        <p:sp>
          <p:nvSpPr>
            <p:cNvPr id="10" name="矩形 9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8" grpId="0"/>
      <p:bldP spid="29" grpId="0"/>
      <p:bldP spid="30" grpId="0"/>
      <p:bldP spid="32" grpId="0"/>
      <p:bldP spid="518" grpId="0"/>
      <p:bldP spid="35" grpId="0" bldLvl="0" animBg="1"/>
      <p:bldP spid="37" grpId="0" bldLvl="0" animBg="1"/>
      <p:bldP spid="7" grpId="0" bldLvl="0" animBg="1"/>
      <p:bldP spid="28" grpId="1"/>
      <p:bldP spid="30" grpId="1"/>
      <p:bldP spid="27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三、绘本阅读教学的素材选择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3"/>
            </p:custDataLst>
          </p:nvPr>
        </p:nvSpPr>
        <p:spPr>
          <a:xfrm>
            <a:off x="1705610" y="214376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素材的选择标准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50870" y="2331085"/>
            <a:ext cx="6769100" cy="4074795"/>
            <a:chOff x="2674938" y="1906588"/>
            <a:chExt cx="5513388" cy="3154363"/>
          </a:xfrm>
        </p:grpSpPr>
        <p:sp>
          <p:nvSpPr>
            <p:cNvPr id="12" name="Freeform 6"/>
            <p:cNvSpPr/>
            <p:nvPr/>
          </p:nvSpPr>
          <p:spPr bwMode="auto">
            <a:xfrm>
              <a:off x="2728913" y="2781300"/>
              <a:ext cx="1660525" cy="1462088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9"/>
                </a:cxn>
                <a:cxn ang="0">
                  <a:pos x="6" y="211"/>
                </a:cxn>
                <a:cxn ang="0">
                  <a:pos x="100" y="374"/>
                </a:cxn>
                <a:cxn ang="0">
                  <a:pos x="128" y="390"/>
                </a:cxn>
                <a:cxn ang="0">
                  <a:pos x="316" y="390"/>
                </a:cxn>
                <a:cxn ang="0">
                  <a:pos x="343" y="374"/>
                </a:cxn>
                <a:cxn ang="0">
                  <a:pos x="437" y="211"/>
                </a:cxn>
                <a:cxn ang="0">
                  <a:pos x="437" y="179"/>
                </a:cxn>
                <a:cxn ang="0">
                  <a:pos x="343" y="16"/>
                </a:cxn>
                <a:cxn ang="0">
                  <a:pos x="316" y="0"/>
                </a:cxn>
              </a:cxnLst>
              <a:rect l="0" t="0" r="r" b="b"/>
              <a:pathLst>
                <a:path w="443" h="390">
                  <a:moveTo>
                    <a:pt x="316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0" y="189"/>
                    <a:pt x="0" y="201"/>
                    <a:pt x="6" y="211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6" y="384"/>
                    <a:pt x="116" y="390"/>
                    <a:pt x="128" y="390"/>
                  </a:cubicBezTo>
                  <a:cubicBezTo>
                    <a:pt x="316" y="390"/>
                    <a:pt x="316" y="390"/>
                    <a:pt x="316" y="390"/>
                  </a:cubicBezTo>
                  <a:cubicBezTo>
                    <a:pt x="327" y="390"/>
                    <a:pt x="338" y="384"/>
                    <a:pt x="343" y="374"/>
                  </a:cubicBezTo>
                  <a:cubicBezTo>
                    <a:pt x="437" y="211"/>
                    <a:pt x="437" y="211"/>
                    <a:pt x="437" y="211"/>
                  </a:cubicBezTo>
                  <a:cubicBezTo>
                    <a:pt x="443" y="201"/>
                    <a:pt x="443" y="189"/>
                    <a:pt x="437" y="179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6" y="0"/>
                  </a:cubicBezTo>
                </a:path>
              </a:pathLst>
            </a:custGeom>
            <a:solidFill>
              <a:srgbClr val="E7E7E7"/>
            </a:solidFill>
            <a:ln w="9525">
              <a:noFill/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2674938" y="2747963"/>
              <a:ext cx="1662113" cy="1457325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8"/>
                </a:cxn>
                <a:cxn ang="0">
                  <a:pos x="6" y="211"/>
                </a:cxn>
                <a:cxn ang="0">
                  <a:pos x="100" y="373"/>
                </a:cxn>
                <a:cxn ang="0">
                  <a:pos x="128" y="389"/>
                </a:cxn>
                <a:cxn ang="0">
                  <a:pos x="316" y="389"/>
                </a:cxn>
                <a:cxn ang="0">
                  <a:pos x="343" y="373"/>
                </a:cxn>
                <a:cxn ang="0">
                  <a:pos x="437" y="211"/>
                </a:cxn>
                <a:cxn ang="0">
                  <a:pos x="437" y="178"/>
                </a:cxn>
                <a:cxn ang="0">
                  <a:pos x="343" y="16"/>
                </a:cxn>
                <a:cxn ang="0">
                  <a:pos x="316" y="0"/>
                </a:cxn>
              </a:cxnLst>
              <a:rect l="0" t="0" r="r" b="b"/>
              <a:pathLst>
                <a:path w="443" h="389">
                  <a:moveTo>
                    <a:pt x="316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0" y="188"/>
                    <a:pt x="0" y="201"/>
                    <a:pt x="6" y="211"/>
                  </a:cubicBezTo>
                  <a:cubicBezTo>
                    <a:pt x="100" y="373"/>
                    <a:pt x="100" y="373"/>
                    <a:pt x="100" y="373"/>
                  </a:cubicBezTo>
                  <a:cubicBezTo>
                    <a:pt x="106" y="383"/>
                    <a:pt x="116" y="389"/>
                    <a:pt x="128" y="389"/>
                  </a:cubicBezTo>
                  <a:cubicBezTo>
                    <a:pt x="316" y="389"/>
                    <a:pt x="316" y="389"/>
                    <a:pt x="316" y="389"/>
                  </a:cubicBezTo>
                  <a:cubicBezTo>
                    <a:pt x="327" y="389"/>
                    <a:pt x="338" y="383"/>
                    <a:pt x="343" y="373"/>
                  </a:cubicBezTo>
                  <a:cubicBezTo>
                    <a:pt x="437" y="211"/>
                    <a:pt x="437" y="211"/>
                    <a:pt x="437" y="211"/>
                  </a:cubicBezTo>
                  <a:cubicBezTo>
                    <a:pt x="443" y="201"/>
                    <a:pt x="443" y="188"/>
                    <a:pt x="437" y="178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6" y="0"/>
                  </a:cubicBezTo>
                  <a:close/>
                </a:path>
              </a:pathLst>
            </a:custGeom>
            <a:solidFill>
              <a:srgbClr val="F7F4ED"/>
            </a:solidFill>
            <a:ln w="9525">
              <a:solidFill>
                <a:srgbClr val="A49B73"/>
              </a:solidFill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122738" y="1944688"/>
              <a:ext cx="1662113" cy="1458913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8"/>
                </a:cxn>
                <a:cxn ang="0">
                  <a:pos x="6" y="210"/>
                </a:cxn>
                <a:cxn ang="0">
                  <a:pos x="100" y="373"/>
                </a:cxn>
                <a:cxn ang="0">
                  <a:pos x="128" y="389"/>
                </a:cxn>
                <a:cxn ang="0">
                  <a:pos x="315" y="389"/>
                </a:cxn>
                <a:cxn ang="0">
                  <a:pos x="343" y="373"/>
                </a:cxn>
                <a:cxn ang="0">
                  <a:pos x="437" y="210"/>
                </a:cxn>
                <a:cxn ang="0">
                  <a:pos x="437" y="178"/>
                </a:cxn>
                <a:cxn ang="0">
                  <a:pos x="343" y="16"/>
                </a:cxn>
                <a:cxn ang="0">
                  <a:pos x="315" y="0"/>
                </a:cxn>
              </a:cxnLst>
              <a:rect l="0" t="0" r="r" b="b"/>
              <a:pathLst>
                <a:path w="443" h="389">
                  <a:moveTo>
                    <a:pt x="31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0" y="188"/>
                    <a:pt x="0" y="200"/>
                    <a:pt x="6" y="210"/>
                  </a:cubicBezTo>
                  <a:cubicBezTo>
                    <a:pt x="100" y="373"/>
                    <a:pt x="100" y="373"/>
                    <a:pt x="100" y="373"/>
                  </a:cubicBezTo>
                  <a:cubicBezTo>
                    <a:pt x="106" y="383"/>
                    <a:pt x="116" y="389"/>
                    <a:pt x="128" y="389"/>
                  </a:cubicBezTo>
                  <a:cubicBezTo>
                    <a:pt x="315" y="389"/>
                    <a:pt x="315" y="389"/>
                    <a:pt x="315" y="389"/>
                  </a:cubicBezTo>
                  <a:cubicBezTo>
                    <a:pt x="327" y="389"/>
                    <a:pt x="338" y="383"/>
                    <a:pt x="343" y="373"/>
                  </a:cubicBezTo>
                  <a:cubicBezTo>
                    <a:pt x="437" y="210"/>
                    <a:pt x="437" y="210"/>
                    <a:pt x="437" y="210"/>
                  </a:cubicBezTo>
                  <a:cubicBezTo>
                    <a:pt x="443" y="200"/>
                    <a:pt x="443" y="188"/>
                    <a:pt x="437" y="178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5" y="0"/>
                  </a:cubicBezTo>
                </a:path>
              </a:pathLst>
            </a:custGeom>
            <a:solidFill>
              <a:srgbClr val="E7E7E7"/>
            </a:solidFill>
            <a:ln w="9525">
              <a:noFill/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070351" y="1906588"/>
              <a:ext cx="1662113" cy="1463675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9"/>
                </a:cxn>
                <a:cxn ang="0">
                  <a:pos x="6" y="211"/>
                </a:cxn>
                <a:cxn ang="0">
                  <a:pos x="100" y="374"/>
                </a:cxn>
                <a:cxn ang="0">
                  <a:pos x="128" y="390"/>
                </a:cxn>
                <a:cxn ang="0">
                  <a:pos x="315" y="390"/>
                </a:cxn>
                <a:cxn ang="0">
                  <a:pos x="343" y="374"/>
                </a:cxn>
                <a:cxn ang="0">
                  <a:pos x="437" y="211"/>
                </a:cxn>
                <a:cxn ang="0">
                  <a:pos x="437" y="179"/>
                </a:cxn>
                <a:cxn ang="0">
                  <a:pos x="343" y="16"/>
                </a:cxn>
                <a:cxn ang="0">
                  <a:pos x="315" y="0"/>
                </a:cxn>
              </a:cxnLst>
              <a:rect l="0" t="0" r="r" b="b"/>
              <a:pathLst>
                <a:path w="443" h="390">
                  <a:moveTo>
                    <a:pt x="31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0" y="189"/>
                    <a:pt x="0" y="201"/>
                    <a:pt x="6" y="211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6" y="384"/>
                    <a:pt x="116" y="390"/>
                    <a:pt x="128" y="390"/>
                  </a:cubicBezTo>
                  <a:cubicBezTo>
                    <a:pt x="315" y="390"/>
                    <a:pt x="315" y="390"/>
                    <a:pt x="315" y="390"/>
                  </a:cubicBezTo>
                  <a:cubicBezTo>
                    <a:pt x="327" y="390"/>
                    <a:pt x="338" y="384"/>
                    <a:pt x="343" y="374"/>
                  </a:cubicBezTo>
                  <a:cubicBezTo>
                    <a:pt x="437" y="211"/>
                    <a:pt x="437" y="211"/>
                    <a:pt x="437" y="211"/>
                  </a:cubicBezTo>
                  <a:cubicBezTo>
                    <a:pt x="443" y="201"/>
                    <a:pt x="443" y="189"/>
                    <a:pt x="437" y="179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F7F4ED"/>
            </a:solidFill>
            <a:ln w="9525">
              <a:solidFill>
                <a:srgbClr val="A49B73"/>
              </a:solidFill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122738" y="3602038"/>
              <a:ext cx="1662113" cy="1458913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8"/>
                </a:cxn>
                <a:cxn ang="0">
                  <a:pos x="6" y="210"/>
                </a:cxn>
                <a:cxn ang="0">
                  <a:pos x="100" y="373"/>
                </a:cxn>
                <a:cxn ang="0">
                  <a:pos x="128" y="389"/>
                </a:cxn>
                <a:cxn ang="0">
                  <a:pos x="315" y="389"/>
                </a:cxn>
                <a:cxn ang="0">
                  <a:pos x="343" y="373"/>
                </a:cxn>
                <a:cxn ang="0">
                  <a:pos x="437" y="210"/>
                </a:cxn>
                <a:cxn ang="0">
                  <a:pos x="437" y="178"/>
                </a:cxn>
                <a:cxn ang="0">
                  <a:pos x="343" y="16"/>
                </a:cxn>
                <a:cxn ang="0">
                  <a:pos x="315" y="0"/>
                </a:cxn>
              </a:cxnLst>
              <a:rect l="0" t="0" r="r" b="b"/>
              <a:pathLst>
                <a:path w="443" h="389">
                  <a:moveTo>
                    <a:pt x="31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0" y="188"/>
                    <a:pt x="0" y="200"/>
                    <a:pt x="6" y="210"/>
                  </a:cubicBezTo>
                  <a:cubicBezTo>
                    <a:pt x="100" y="373"/>
                    <a:pt x="100" y="373"/>
                    <a:pt x="100" y="373"/>
                  </a:cubicBezTo>
                  <a:cubicBezTo>
                    <a:pt x="106" y="383"/>
                    <a:pt x="116" y="389"/>
                    <a:pt x="128" y="389"/>
                  </a:cubicBezTo>
                  <a:cubicBezTo>
                    <a:pt x="315" y="389"/>
                    <a:pt x="315" y="389"/>
                    <a:pt x="315" y="389"/>
                  </a:cubicBezTo>
                  <a:cubicBezTo>
                    <a:pt x="327" y="389"/>
                    <a:pt x="338" y="383"/>
                    <a:pt x="343" y="373"/>
                  </a:cubicBezTo>
                  <a:cubicBezTo>
                    <a:pt x="437" y="210"/>
                    <a:pt x="437" y="210"/>
                    <a:pt x="437" y="210"/>
                  </a:cubicBezTo>
                  <a:cubicBezTo>
                    <a:pt x="443" y="200"/>
                    <a:pt x="443" y="188"/>
                    <a:pt x="437" y="178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5" y="0"/>
                  </a:cubicBezTo>
                </a:path>
              </a:pathLst>
            </a:custGeom>
            <a:solidFill>
              <a:srgbClr val="E7E7E7"/>
            </a:solidFill>
            <a:ln w="9525">
              <a:noFill/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070351" y="3565525"/>
              <a:ext cx="1662113" cy="1462088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128" y="0"/>
                </a:cxn>
                <a:cxn ang="0">
                  <a:pos x="100" y="16"/>
                </a:cxn>
                <a:cxn ang="0">
                  <a:pos x="6" y="179"/>
                </a:cxn>
                <a:cxn ang="0">
                  <a:pos x="6" y="211"/>
                </a:cxn>
                <a:cxn ang="0">
                  <a:pos x="100" y="374"/>
                </a:cxn>
                <a:cxn ang="0">
                  <a:pos x="128" y="390"/>
                </a:cxn>
                <a:cxn ang="0">
                  <a:pos x="315" y="390"/>
                </a:cxn>
                <a:cxn ang="0">
                  <a:pos x="343" y="374"/>
                </a:cxn>
                <a:cxn ang="0">
                  <a:pos x="437" y="211"/>
                </a:cxn>
                <a:cxn ang="0">
                  <a:pos x="437" y="179"/>
                </a:cxn>
                <a:cxn ang="0">
                  <a:pos x="343" y="16"/>
                </a:cxn>
                <a:cxn ang="0">
                  <a:pos x="315" y="0"/>
                </a:cxn>
              </a:cxnLst>
              <a:rect l="0" t="0" r="r" b="b"/>
              <a:pathLst>
                <a:path w="443" h="390">
                  <a:moveTo>
                    <a:pt x="31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16" y="0"/>
                    <a:pt x="106" y="6"/>
                    <a:pt x="100" y="16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0" y="189"/>
                    <a:pt x="0" y="201"/>
                    <a:pt x="6" y="211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6" y="384"/>
                    <a:pt x="116" y="390"/>
                    <a:pt x="128" y="390"/>
                  </a:cubicBezTo>
                  <a:cubicBezTo>
                    <a:pt x="315" y="390"/>
                    <a:pt x="315" y="390"/>
                    <a:pt x="315" y="390"/>
                  </a:cubicBezTo>
                  <a:cubicBezTo>
                    <a:pt x="327" y="390"/>
                    <a:pt x="338" y="384"/>
                    <a:pt x="343" y="374"/>
                  </a:cubicBezTo>
                  <a:cubicBezTo>
                    <a:pt x="437" y="211"/>
                    <a:pt x="437" y="211"/>
                    <a:pt x="437" y="211"/>
                  </a:cubicBezTo>
                  <a:cubicBezTo>
                    <a:pt x="443" y="201"/>
                    <a:pt x="443" y="189"/>
                    <a:pt x="437" y="179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38" y="6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F7F4ED"/>
            </a:solidFill>
            <a:ln w="9525">
              <a:solidFill>
                <a:srgbClr val="A49B73"/>
              </a:solidFill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5526088" y="2335213"/>
              <a:ext cx="2662238" cy="2339975"/>
            </a:xfrm>
            <a:custGeom>
              <a:avLst/>
              <a:gdLst/>
              <a:ahLst/>
              <a:cxnLst>
                <a:cxn ang="0">
                  <a:pos x="506" y="0"/>
                </a:cxn>
                <a:cxn ang="0">
                  <a:pos x="204" y="0"/>
                </a:cxn>
                <a:cxn ang="0">
                  <a:pos x="160" y="25"/>
                </a:cxn>
                <a:cxn ang="0">
                  <a:pos x="9" y="287"/>
                </a:cxn>
                <a:cxn ang="0">
                  <a:pos x="9" y="337"/>
                </a:cxn>
                <a:cxn ang="0">
                  <a:pos x="160" y="599"/>
                </a:cxn>
                <a:cxn ang="0">
                  <a:pos x="204" y="624"/>
                </a:cxn>
                <a:cxn ang="0">
                  <a:pos x="506" y="624"/>
                </a:cxn>
                <a:cxn ang="0">
                  <a:pos x="550" y="599"/>
                </a:cxn>
                <a:cxn ang="0">
                  <a:pos x="701" y="337"/>
                </a:cxn>
                <a:cxn ang="0">
                  <a:pos x="701" y="287"/>
                </a:cxn>
                <a:cxn ang="0">
                  <a:pos x="550" y="25"/>
                </a:cxn>
                <a:cxn ang="0">
                  <a:pos x="506" y="0"/>
                </a:cxn>
              </a:cxnLst>
              <a:rect l="0" t="0" r="r" b="b"/>
              <a:pathLst>
                <a:path w="710" h="624">
                  <a:moveTo>
                    <a:pt x="506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86" y="0"/>
                    <a:pt x="169" y="9"/>
                    <a:pt x="160" y="25"/>
                  </a:cubicBezTo>
                  <a:cubicBezTo>
                    <a:pt x="9" y="287"/>
                    <a:pt x="9" y="287"/>
                    <a:pt x="9" y="287"/>
                  </a:cubicBezTo>
                  <a:cubicBezTo>
                    <a:pt x="0" y="302"/>
                    <a:pt x="0" y="321"/>
                    <a:pt x="9" y="337"/>
                  </a:cubicBezTo>
                  <a:cubicBezTo>
                    <a:pt x="160" y="599"/>
                    <a:pt x="160" y="599"/>
                    <a:pt x="160" y="599"/>
                  </a:cubicBezTo>
                  <a:cubicBezTo>
                    <a:pt x="169" y="614"/>
                    <a:pt x="186" y="624"/>
                    <a:pt x="204" y="624"/>
                  </a:cubicBezTo>
                  <a:cubicBezTo>
                    <a:pt x="506" y="624"/>
                    <a:pt x="506" y="624"/>
                    <a:pt x="506" y="624"/>
                  </a:cubicBezTo>
                  <a:cubicBezTo>
                    <a:pt x="524" y="624"/>
                    <a:pt x="541" y="614"/>
                    <a:pt x="550" y="599"/>
                  </a:cubicBezTo>
                  <a:cubicBezTo>
                    <a:pt x="701" y="337"/>
                    <a:pt x="701" y="337"/>
                    <a:pt x="701" y="337"/>
                  </a:cubicBezTo>
                  <a:cubicBezTo>
                    <a:pt x="710" y="321"/>
                    <a:pt x="710" y="302"/>
                    <a:pt x="701" y="287"/>
                  </a:cubicBezTo>
                  <a:cubicBezTo>
                    <a:pt x="550" y="25"/>
                    <a:pt x="550" y="25"/>
                    <a:pt x="550" y="25"/>
                  </a:cubicBezTo>
                  <a:cubicBezTo>
                    <a:pt x="541" y="9"/>
                    <a:pt x="524" y="0"/>
                    <a:pt x="506" y="0"/>
                  </a:cubicBezTo>
                </a:path>
              </a:pathLst>
            </a:custGeom>
            <a:solidFill>
              <a:srgbClr val="E7E7E7"/>
            </a:solidFill>
            <a:ln w="9525">
              <a:noFill/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5473701" y="2297113"/>
              <a:ext cx="2662238" cy="2339975"/>
            </a:xfrm>
            <a:custGeom>
              <a:avLst/>
              <a:gdLst/>
              <a:ahLst/>
              <a:cxnLst>
                <a:cxn ang="0">
                  <a:pos x="506" y="0"/>
                </a:cxn>
                <a:cxn ang="0">
                  <a:pos x="204" y="0"/>
                </a:cxn>
                <a:cxn ang="0">
                  <a:pos x="160" y="25"/>
                </a:cxn>
                <a:cxn ang="0">
                  <a:pos x="9" y="287"/>
                </a:cxn>
                <a:cxn ang="0">
                  <a:pos x="9" y="337"/>
                </a:cxn>
                <a:cxn ang="0">
                  <a:pos x="160" y="600"/>
                </a:cxn>
                <a:cxn ang="0">
                  <a:pos x="204" y="624"/>
                </a:cxn>
                <a:cxn ang="0">
                  <a:pos x="506" y="624"/>
                </a:cxn>
                <a:cxn ang="0">
                  <a:pos x="550" y="600"/>
                </a:cxn>
                <a:cxn ang="0">
                  <a:pos x="701" y="337"/>
                </a:cxn>
                <a:cxn ang="0">
                  <a:pos x="701" y="287"/>
                </a:cxn>
                <a:cxn ang="0">
                  <a:pos x="550" y="25"/>
                </a:cxn>
                <a:cxn ang="0">
                  <a:pos x="506" y="0"/>
                </a:cxn>
              </a:cxnLst>
              <a:rect l="0" t="0" r="r" b="b"/>
              <a:pathLst>
                <a:path w="710" h="624">
                  <a:moveTo>
                    <a:pt x="506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86" y="0"/>
                    <a:pt x="169" y="10"/>
                    <a:pt x="160" y="25"/>
                  </a:cubicBezTo>
                  <a:cubicBezTo>
                    <a:pt x="9" y="287"/>
                    <a:pt x="9" y="287"/>
                    <a:pt x="9" y="287"/>
                  </a:cubicBezTo>
                  <a:cubicBezTo>
                    <a:pt x="0" y="303"/>
                    <a:pt x="0" y="322"/>
                    <a:pt x="9" y="337"/>
                  </a:cubicBezTo>
                  <a:cubicBezTo>
                    <a:pt x="160" y="600"/>
                    <a:pt x="160" y="600"/>
                    <a:pt x="160" y="600"/>
                  </a:cubicBezTo>
                  <a:cubicBezTo>
                    <a:pt x="169" y="615"/>
                    <a:pt x="186" y="624"/>
                    <a:pt x="204" y="624"/>
                  </a:cubicBezTo>
                  <a:cubicBezTo>
                    <a:pt x="506" y="624"/>
                    <a:pt x="506" y="624"/>
                    <a:pt x="506" y="624"/>
                  </a:cubicBezTo>
                  <a:cubicBezTo>
                    <a:pt x="524" y="624"/>
                    <a:pt x="541" y="615"/>
                    <a:pt x="550" y="600"/>
                  </a:cubicBezTo>
                  <a:cubicBezTo>
                    <a:pt x="701" y="337"/>
                    <a:pt x="701" y="337"/>
                    <a:pt x="701" y="337"/>
                  </a:cubicBezTo>
                  <a:cubicBezTo>
                    <a:pt x="710" y="322"/>
                    <a:pt x="710" y="303"/>
                    <a:pt x="701" y="287"/>
                  </a:cubicBezTo>
                  <a:cubicBezTo>
                    <a:pt x="550" y="25"/>
                    <a:pt x="550" y="25"/>
                    <a:pt x="550" y="25"/>
                  </a:cubicBezTo>
                  <a:cubicBezTo>
                    <a:pt x="541" y="10"/>
                    <a:pt x="524" y="0"/>
                    <a:pt x="506" y="0"/>
                  </a:cubicBezTo>
                  <a:close/>
                </a:path>
              </a:pathLst>
            </a:custGeom>
            <a:solidFill>
              <a:srgbClr val="F7F4ED"/>
            </a:solidFill>
            <a:ln w="9525">
              <a:solidFill>
                <a:srgbClr val="A49B73"/>
              </a:solidFill>
              <a:round/>
            </a:ln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8"/>
          <a:stretch>
            <a:fillRect/>
          </a:stretch>
        </p:blipFill>
        <p:spPr>
          <a:xfrm flipH="1">
            <a:off x="7424908" y="4373779"/>
            <a:ext cx="1942252" cy="153324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775075" y="407289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适宜性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83505" y="2723515"/>
            <a:ext cx="1402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绘画风格多样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性主题不必拘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泥一种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81905" y="5027930"/>
            <a:ext cx="1605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经典流传的的绘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本、耐人寻味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76440" y="3032125"/>
            <a:ext cx="24180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绘本内容符合我国国情，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避免有宗教色彩的题材。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（我国很多原创绘本也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是非常优秀的，可做教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学活动首选。）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10" name="矩形 9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4" grpId="1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出品 26"/>
          <p:cNvSpPr txBox="1"/>
          <p:nvPr>
            <p:custDataLst>
              <p:tags r:id="rId1"/>
            </p:custDataLst>
          </p:nvPr>
        </p:nvSpPr>
        <p:spPr>
          <a:xfrm>
            <a:off x="1713865" y="1553210"/>
            <a:ext cx="9171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三、绘本阅读教学的素材选择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品 15"/>
          <p:cNvSpPr txBox="1"/>
          <p:nvPr>
            <p:custDataLst>
              <p:tags r:id="rId2"/>
            </p:custDataLst>
          </p:nvPr>
        </p:nvSpPr>
        <p:spPr>
          <a:xfrm>
            <a:off x="1705610" y="214376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选材建议</a:t>
            </a:r>
            <a:endParaRPr 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2567940" y="2785745"/>
            <a:ext cx="880110" cy="1000125"/>
            <a:chOff x="1970088" y="1820863"/>
            <a:chExt cx="1087438" cy="1332835"/>
          </a:xfrm>
        </p:grpSpPr>
        <p:grpSp>
          <p:nvGrpSpPr>
            <p:cNvPr id="9" name="组合 8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10" name="Freeform 1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13" name="Freeform 14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5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3" name="文本框 62"/>
          <p:cNvSpPr txBox="1"/>
          <p:nvPr>
            <p:custDataLst>
              <p:tags r:id="rId8"/>
            </p:custDataLst>
          </p:nvPr>
        </p:nvSpPr>
        <p:spPr>
          <a:xfrm>
            <a:off x="2460625" y="3027045"/>
            <a:ext cx="1010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3942398" y="2785745"/>
            <a:ext cx="52628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 fontAlgn="auto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图画直观、细节少、文字少、色彩鲜艳；人物可爱生动；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 fontAlgn="auto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内容有趣、简单重复，多与生活情境有关。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2526030" y="3931920"/>
            <a:ext cx="880110" cy="1000125"/>
            <a:chOff x="1970088" y="1820863"/>
            <a:chExt cx="1087438" cy="1332835"/>
          </a:xfrm>
        </p:grpSpPr>
        <p:grpSp>
          <p:nvGrpSpPr>
            <p:cNvPr id="20" name="组合 19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21" name="Freeform 14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5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24" name="Freeform 14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5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>
          <a:xfrm>
            <a:off x="2418715" y="4173220"/>
            <a:ext cx="1010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>
            <p:custDataLst>
              <p:tags r:id="rId16"/>
            </p:custDataLst>
          </p:nvPr>
        </p:nvGrpSpPr>
        <p:grpSpPr>
          <a:xfrm>
            <a:off x="2526030" y="5160645"/>
            <a:ext cx="880110" cy="1000125"/>
            <a:chOff x="1970088" y="1820863"/>
            <a:chExt cx="1087438" cy="1332835"/>
          </a:xfrm>
        </p:grpSpPr>
        <p:grpSp>
          <p:nvGrpSpPr>
            <p:cNvPr id="28" name="组合 27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29" name="Freeform 14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5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32" name="Freeform 14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5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文本框 33"/>
          <p:cNvSpPr txBox="1"/>
          <p:nvPr>
            <p:custDataLst>
              <p:tags r:id="rId21"/>
            </p:custDataLst>
          </p:nvPr>
        </p:nvSpPr>
        <p:spPr>
          <a:xfrm>
            <a:off x="2418715" y="5401945"/>
            <a:ext cx="1010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2"/>
            </p:custDataLst>
          </p:nvPr>
        </p:nvSpPr>
        <p:spPr>
          <a:xfrm>
            <a:off x="3967798" y="3878580"/>
            <a:ext cx="5669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 fontAlgn="auto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画面细节稍多，对幼儿观察要求提高；动物数量和种类增多；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 fontAlgn="auto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内容更丰富、注重幼儿想象，一般画面上文字短小。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23"/>
            </p:custDataLst>
          </p:nvPr>
        </p:nvSpPr>
        <p:spPr>
          <a:xfrm>
            <a:off x="3968115" y="5033645"/>
            <a:ext cx="56692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画面物形丰富，细节更多，情节发展较复杂，给幼儿观察、猜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测、推理的机会较多，让幼儿有表达角色独白和对话的可能，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使阅读具有个性化和提升性，一般画面上应该有一段文字。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PA_KSO_Shape"/>
          <p:cNvSpPr/>
          <p:nvPr>
            <p:custDataLst>
              <p:tags r:id="rId24"/>
            </p:custDataLst>
          </p:nvPr>
        </p:nvSpPr>
        <p:spPr>
          <a:xfrm>
            <a:off x="1180465" y="1461770"/>
            <a:ext cx="533400" cy="54673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grpSp>
        <p:nvGrpSpPr>
          <p:cNvPr id="42" name="组合 41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43" name="矩形 42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26" grpId="0"/>
      <p:bldP spid="34" grpId="0"/>
      <p:bldP spid="7" grpId="0"/>
      <p:bldP spid="18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/>
          <p:nvPr/>
        </p:nvSpPr>
        <p:spPr>
          <a:xfrm>
            <a:off x="1668145" y="2772410"/>
            <a:ext cx="9265285" cy="1043940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任务二 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绘本阅读教学的步骤与方法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55800" y="4097020"/>
            <a:ext cx="869061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出品 26"/>
          <p:cNvSpPr txBox="1"/>
          <p:nvPr>
            <p:custDataLst>
              <p:tags r:id="rId1"/>
            </p:custDataLst>
          </p:nvPr>
        </p:nvSpPr>
        <p:spPr>
          <a:xfrm>
            <a:off x="1713865" y="1553210"/>
            <a:ext cx="9171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一、绘本教学活动前的准备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1753" y="584029"/>
            <a:ext cx="10593705" cy="492125"/>
            <a:chOff x="952388" y="551189"/>
            <a:chExt cx="10593705" cy="49212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967114"/>
              <a:ext cx="1059370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Freeform 15"/>
          <p:cNvSpPr/>
          <p:nvPr/>
        </p:nvSpPr>
        <p:spPr bwMode="auto">
          <a:xfrm>
            <a:off x="1824355" y="2523490"/>
            <a:ext cx="1885315" cy="293370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27" y="0"/>
              </a:cxn>
              <a:cxn ang="0">
                <a:pos x="0" y="26"/>
              </a:cxn>
              <a:cxn ang="0">
                <a:pos x="0" y="70"/>
              </a:cxn>
              <a:cxn ang="0">
                <a:pos x="0" y="70"/>
              </a:cxn>
              <a:cxn ang="0">
                <a:pos x="452" y="70"/>
              </a:cxn>
              <a:cxn ang="0">
                <a:pos x="452" y="26"/>
              </a:cxn>
              <a:cxn ang="0">
                <a:pos x="426" y="0"/>
              </a:cxn>
            </a:cxnLst>
            <a:rect l="0" t="0" r="r" b="b"/>
            <a:pathLst>
              <a:path w="452" h="70">
                <a:moveTo>
                  <a:pt x="426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52" y="70"/>
                  <a:pt x="452" y="70"/>
                  <a:pt x="452" y="7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2" y="12"/>
                  <a:pt x="440" y="0"/>
                  <a:pt x="426" y="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1820545" y="2816860"/>
            <a:ext cx="1889125" cy="210375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9"/>
              </a:cxn>
              <a:cxn ang="0">
                <a:pos x="43" y="490"/>
              </a:cxn>
              <a:cxn ang="0">
                <a:pos x="210" y="367"/>
              </a:cxn>
              <a:cxn ang="0">
                <a:pos x="242" y="367"/>
              </a:cxn>
              <a:cxn ang="0">
                <a:pos x="410" y="490"/>
              </a:cxn>
              <a:cxn ang="0">
                <a:pos x="452" y="469"/>
              </a:cxn>
              <a:cxn ang="0">
                <a:pos x="452" y="0"/>
              </a:cxn>
              <a:cxn ang="0">
                <a:pos x="0" y="0"/>
              </a:cxn>
            </a:cxnLst>
            <a:rect l="0" t="0" r="r" b="b"/>
            <a:pathLst>
              <a:path w="452" h="503">
                <a:moveTo>
                  <a:pt x="0" y="0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90"/>
                  <a:pt x="25" y="503"/>
                  <a:pt x="43" y="490"/>
                </a:cubicBezTo>
                <a:cubicBezTo>
                  <a:pt x="210" y="367"/>
                  <a:pt x="210" y="367"/>
                  <a:pt x="210" y="367"/>
                </a:cubicBezTo>
                <a:cubicBezTo>
                  <a:pt x="220" y="360"/>
                  <a:pt x="233" y="360"/>
                  <a:pt x="242" y="367"/>
                </a:cubicBezTo>
                <a:cubicBezTo>
                  <a:pt x="410" y="490"/>
                  <a:pt x="410" y="490"/>
                  <a:pt x="410" y="490"/>
                </a:cubicBezTo>
                <a:cubicBezTo>
                  <a:pt x="427" y="503"/>
                  <a:pt x="452" y="490"/>
                  <a:pt x="452" y="469"/>
                </a:cubicBezTo>
                <a:cubicBezTo>
                  <a:pt x="452" y="0"/>
                  <a:pt x="452" y="0"/>
                  <a:pt x="452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4E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20570" y="2983865"/>
            <a:ext cx="142049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研读绘本内容（熟练朗读文字3—5遍）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65942" y="2807652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教师应对绘本进行多次翻阅、细微观察、反复推敲，才能挖掘出绘本内容情节的线索，从而找准教学的突破点和重难点。绘本的情节线索也是优秀的绘本具有的共性价值。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_KSO_Shape"/>
          <p:cNvSpPr/>
          <p:nvPr>
            <p:custDataLst>
              <p:tags r:id="rId2"/>
            </p:custDataLst>
          </p:nvPr>
        </p:nvSpPr>
        <p:spPr>
          <a:xfrm>
            <a:off x="1180465" y="1456055"/>
            <a:ext cx="533400" cy="608965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/>
      <p:bldP spid="100" grpId="0"/>
      <p:bldP spid="10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一、绘本教学活动前的准备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2388" y="573869"/>
            <a:ext cx="10563225" cy="536575"/>
            <a:chOff x="952388" y="551189"/>
            <a:chExt cx="10563225" cy="53657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11564"/>
              <a:ext cx="1056322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Freeform 15"/>
          <p:cNvSpPr/>
          <p:nvPr/>
        </p:nvSpPr>
        <p:spPr bwMode="auto">
          <a:xfrm>
            <a:off x="1681004" y="2806789"/>
            <a:ext cx="1693862" cy="263525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27" y="0"/>
              </a:cxn>
              <a:cxn ang="0">
                <a:pos x="0" y="26"/>
              </a:cxn>
              <a:cxn ang="0">
                <a:pos x="0" y="70"/>
              </a:cxn>
              <a:cxn ang="0">
                <a:pos x="0" y="70"/>
              </a:cxn>
              <a:cxn ang="0">
                <a:pos x="452" y="70"/>
              </a:cxn>
              <a:cxn ang="0">
                <a:pos x="452" y="26"/>
              </a:cxn>
              <a:cxn ang="0">
                <a:pos x="426" y="0"/>
              </a:cxn>
            </a:cxnLst>
            <a:rect l="0" t="0" r="r" b="b"/>
            <a:pathLst>
              <a:path w="452" h="70">
                <a:moveTo>
                  <a:pt x="426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52" y="70"/>
                  <a:pt x="452" y="70"/>
                  <a:pt x="452" y="7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2" y="12"/>
                  <a:pt x="440" y="0"/>
                  <a:pt x="426" y="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Freeform 16"/>
          <p:cNvSpPr/>
          <p:nvPr/>
        </p:nvSpPr>
        <p:spPr bwMode="auto">
          <a:xfrm>
            <a:off x="1681004" y="3070314"/>
            <a:ext cx="1693862" cy="1885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9"/>
              </a:cxn>
              <a:cxn ang="0">
                <a:pos x="43" y="490"/>
              </a:cxn>
              <a:cxn ang="0">
                <a:pos x="210" y="367"/>
              </a:cxn>
              <a:cxn ang="0">
                <a:pos x="242" y="367"/>
              </a:cxn>
              <a:cxn ang="0">
                <a:pos x="410" y="490"/>
              </a:cxn>
              <a:cxn ang="0">
                <a:pos x="452" y="469"/>
              </a:cxn>
              <a:cxn ang="0">
                <a:pos x="452" y="0"/>
              </a:cxn>
              <a:cxn ang="0">
                <a:pos x="0" y="0"/>
              </a:cxn>
            </a:cxnLst>
            <a:rect l="0" t="0" r="r" b="b"/>
            <a:pathLst>
              <a:path w="452" h="503">
                <a:moveTo>
                  <a:pt x="0" y="0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90"/>
                  <a:pt x="25" y="503"/>
                  <a:pt x="43" y="490"/>
                </a:cubicBezTo>
                <a:cubicBezTo>
                  <a:pt x="210" y="367"/>
                  <a:pt x="210" y="367"/>
                  <a:pt x="210" y="367"/>
                </a:cubicBezTo>
                <a:cubicBezTo>
                  <a:pt x="220" y="360"/>
                  <a:pt x="233" y="360"/>
                  <a:pt x="242" y="367"/>
                </a:cubicBezTo>
                <a:cubicBezTo>
                  <a:pt x="410" y="490"/>
                  <a:pt x="410" y="490"/>
                  <a:pt x="410" y="490"/>
                </a:cubicBezTo>
                <a:cubicBezTo>
                  <a:pt x="427" y="503"/>
                  <a:pt x="452" y="490"/>
                  <a:pt x="452" y="469"/>
                </a:cubicBezTo>
                <a:cubicBezTo>
                  <a:pt x="452" y="0"/>
                  <a:pt x="452" y="0"/>
                  <a:pt x="452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4E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0954" y="3189376"/>
            <a:ext cx="1273963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了解绘本结构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01222" y="2808605"/>
            <a:ext cx="5080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（1）发现封面（包括腰封）（2）发现环衬（3）发现会讲故事的扉页（4）发现正文（5）发现并未结束的封底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7" grpId="0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一、绘本教学活动前的准备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1865" y="446639"/>
            <a:ext cx="10368280" cy="509036"/>
            <a:chOff x="952388" y="540846"/>
            <a:chExt cx="11232083" cy="530433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40846"/>
              <a:ext cx="1404010" cy="51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693638"/>
              <a:ext cx="8529320" cy="32025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Freeform 15"/>
          <p:cNvSpPr/>
          <p:nvPr/>
        </p:nvSpPr>
        <p:spPr bwMode="auto">
          <a:xfrm>
            <a:off x="2147094" y="2719794"/>
            <a:ext cx="1693862" cy="263525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27" y="0"/>
              </a:cxn>
              <a:cxn ang="0">
                <a:pos x="0" y="26"/>
              </a:cxn>
              <a:cxn ang="0">
                <a:pos x="0" y="70"/>
              </a:cxn>
              <a:cxn ang="0">
                <a:pos x="0" y="70"/>
              </a:cxn>
              <a:cxn ang="0">
                <a:pos x="452" y="70"/>
              </a:cxn>
              <a:cxn ang="0">
                <a:pos x="452" y="26"/>
              </a:cxn>
              <a:cxn ang="0">
                <a:pos x="426" y="0"/>
              </a:cxn>
            </a:cxnLst>
            <a:rect l="0" t="0" r="r" b="b"/>
            <a:pathLst>
              <a:path w="452" h="70">
                <a:moveTo>
                  <a:pt x="426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52" y="70"/>
                  <a:pt x="452" y="70"/>
                  <a:pt x="452" y="7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2" y="12"/>
                  <a:pt x="440" y="0"/>
                  <a:pt x="426" y="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Freeform 16"/>
          <p:cNvSpPr/>
          <p:nvPr/>
        </p:nvSpPr>
        <p:spPr bwMode="auto">
          <a:xfrm>
            <a:off x="2146935" y="2983230"/>
            <a:ext cx="1693545" cy="2463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9"/>
              </a:cxn>
              <a:cxn ang="0">
                <a:pos x="43" y="490"/>
              </a:cxn>
              <a:cxn ang="0">
                <a:pos x="210" y="367"/>
              </a:cxn>
              <a:cxn ang="0">
                <a:pos x="242" y="367"/>
              </a:cxn>
              <a:cxn ang="0">
                <a:pos x="410" y="490"/>
              </a:cxn>
              <a:cxn ang="0">
                <a:pos x="452" y="469"/>
              </a:cxn>
              <a:cxn ang="0">
                <a:pos x="452" y="0"/>
              </a:cxn>
              <a:cxn ang="0">
                <a:pos x="0" y="0"/>
              </a:cxn>
            </a:cxnLst>
            <a:rect l="0" t="0" r="r" b="b"/>
            <a:pathLst>
              <a:path w="452" h="503">
                <a:moveTo>
                  <a:pt x="0" y="0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90"/>
                  <a:pt x="25" y="503"/>
                  <a:pt x="43" y="490"/>
                </a:cubicBezTo>
                <a:cubicBezTo>
                  <a:pt x="210" y="367"/>
                  <a:pt x="210" y="367"/>
                  <a:pt x="210" y="367"/>
                </a:cubicBezTo>
                <a:cubicBezTo>
                  <a:pt x="220" y="360"/>
                  <a:pt x="233" y="360"/>
                  <a:pt x="242" y="367"/>
                </a:cubicBezTo>
                <a:cubicBezTo>
                  <a:pt x="410" y="490"/>
                  <a:pt x="410" y="490"/>
                  <a:pt x="410" y="490"/>
                </a:cubicBezTo>
                <a:cubicBezTo>
                  <a:pt x="427" y="503"/>
                  <a:pt x="452" y="490"/>
                  <a:pt x="452" y="469"/>
                </a:cubicBezTo>
                <a:cubicBezTo>
                  <a:pt x="452" y="0"/>
                  <a:pt x="452" y="0"/>
                  <a:pt x="452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4E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7044" y="3102381"/>
            <a:ext cx="1273963" cy="1337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3.查阅相关教学资料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reeform 15"/>
          <p:cNvSpPr/>
          <p:nvPr/>
        </p:nvSpPr>
        <p:spPr bwMode="auto">
          <a:xfrm>
            <a:off x="6863874" y="2719794"/>
            <a:ext cx="1693862" cy="263525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27" y="0"/>
              </a:cxn>
              <a:cxn ang="0">
                <a:pos x="0" y="26"/>
              </a:cxn>
              <a:cxn ang="0">
                <a:pos x="0" y="70"/>
              </a:cxn>
              <a:cxn ang="0">
                <a:pos x="0" y="70"/>
              </a:cxn>
              <a:cxn ang="0">
                <a:pos x="452" y="70"/>
              </a:cxn>
              <a:cxn ang="0">
                <a:pos x="452" y="26"/>
              </a:cxn>
              <a:cxn ang="0">
                <a:pos x="426" y="0"/>
              </a:cxn>
            </a:cxnLst>
            <a:rect l="0" t="0" r="r" b="b"/>
            <a:pathLst>
              <a:path w="452" h="70">
                <a:moveTo>
                  <a:pt x="426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52" y="70"/>
                  <a:pt x="452" y="70"/>
                  <a:pt x="452" y="7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2" y="12"/>
                  <a:pt x="440" y="0"/>
                  <a:pt x="426" y="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Freeform 16"/>
          <p:cNvSpPr/>
          <p:nvPr/>
        </p:nvSpPr>
        <p:spPr bwMode="auto">
          <a:xfrm>
            <a:off x="6863715" y="2983230"/>
            <a:ext cx="1693545" cy="2463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9"/>
              </a:cxn>
              <a:cxn ang="0">
                <a:pos x="43" y="490"/>
              </a:cxn>
              <a:cxn ang="0">
                <a:pos x="210" y="367"/>
              </a:cxn>
              <a:cxn ang="0">
                <a:pos x="242" y="367"/>
              </a:cxn>
              <a:cxn ang="0">
                <a:pos x="410" y="490"/>
              </a:cxn>
              <a:cxn ang="0">
                <a:pos x="452" y="469"/>
              </a:cxn>
              <a:cxn ang="0">
                <a:pos x="452" y="0"/>
              </a:cxn>
              <a:cxn ang="0">
                <a:pos x="0" y="0"/>
              </a:cxn>
            </a:cxnLst>
            <a:rect l="0" t="0" r="r" b="b"/>
            <a:pathLst>
              <a:path w="452" h="503">
                <a:moveTo>
                  <a:pt x="0" y="0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90"/>
                  <a:pt x="25" y="503"/>
                  <a:pt x="43" y="490"/>
                </a:cubicBezTo>
                <a:cubicBezTo>
                  <a:pt x="210" y="367"/>
                  <a:pt x="210" y="367"/>
                  <a:pt x="210" y="367"/>
                </a:cubicBezTo>
                <a:cubicBezTo>
                  <a:pt x="220" y="360"/>
                  <a:pt x="233" y="360"/>
                  <a:pt x="242" y="367"/>
                </a:cubicBezTo>
                <a:cubicBezTo>
                  <a:pt x="410" y="490"/>
                  <a:pt x="410" y="490"/>
                  <a:pt x="410" y="490"/>
                </a:cubicBezTo>
                <a:cubicBezTo>
                  <a:pt x="427" y="503"/>
                  <a:pt x="452" y="490"/>
                  <a:pt x="452" y="469"/>
                </a:cubicBezTo>
                <a:cubicBezTo>
                  <a:pt x="452" y="0"/>
                  <a:pt x="452" y="0"/>
                  <a:pt x="452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4E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73824" y="2983001"/>
            <a:ext cx="1273963" cy="1753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4.充分分析、挖掘素材的教育契机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7" grpId="0"/>
      <p:bldP spid="8" grpId="0" bldLvl="0" animBg="1"/>
      <p:bldP spid="12" grpId="0" bldLvl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一、绘本教学活动前的准备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1753" y="572599"/>
            <a:ext cx="11232083" cy="520090"/>
            <a:chOff x="952388" y="551189"/>
            <a:chExt cx="11232083" cy="520090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Freeform 15"/>
          <p:cNvSpPr/>
          <p:nvPr/>
        </p:nvSpPr>
        <p:spPr bwMode="auto">
          <a:xfrm>
            <a:off x="1600994" y="2827109"/>
            <a:ext cx="1693862" cy="263525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27" y="0"/>
              </a:cxn>
              <a:cxn ang="0">
                <a:pos x="0" y="26"/>
              </a:cxn>
              <a:cxn ang="0">
                <a:pos x="0" y="70"/>
              </a:cxn>
              <a:cxn ang="0">
                <a:pos x="0" y="70"/>
              </a:cxn>
              <a:cxn ang="0">
                <a:pos x="452" y="70"/>
              </a:cxn>
              <a:cxn ang="0">
                <a:pos x="452" y="26"/>
              </a:cxn>
              <a:cxn ang="0">
                <a:pos x="426" y="0"/>
              </a:cxn>
            </a:cxnLst>
            <a:rect l="0" t="0" r="r" b="b"/>
            <a:pathLst>
              <a:path w="452" h="70">
                <a:moveTo>
                  <a:pt x="426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52" y="70"/>
                  <a:pt x="452" y="70"/>
                  <a:pt x="452" y="7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452" y="12"/>
                  <a:pt x="440" y="0"/>
                  <a:pt x="426" y="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1600994" y="3090634"/>
            <a:ext cx="1693862" cy="1885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9"/>
              </a:cxn>
              <a:cxn ang="0">
                <a:pos x="43" y="490"/>
              </a:cxn>
              <a:cxn ang="0">
                <a:pos x="210" y="367"/>
              </a:cxn>
              <a:cxn ang="0">
                <a:pos x="242" y="367"/>
              </a:cxn>
              <a:cxn ang="0">
                <a:pos x="410" y="490"/>
              </a:cxn>
              <a:cxn ang="0">
                <a:pos x="452" y="469"/>
              </a:cxn>
              <a:cxn ang="0">
                <a:pos x="452" y="0"/>
              </a:cxn>
              <a:cxn ang="0">
                <a:pos x="0" y="0"/>
              </a:cxn>
            </a:cxnLst>
            <a:rect l="0" t="0" r="r" b="b"/>
            <a:pathLst>
              <a:path w="452" h="503">
                <a:moveTo>
                  <a:pt x="0" y="0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90"/>
                  <a:pt x="25" y="503"/>
                  <a:pt x="43" y="490"/>
                </a:cubicBezTo>
                <a:cubicBezTo>
                  <a:pt x="210" y="367"/>
                  <a:pt x="210" y="367"/>
                  <a:pt x="210" y="367"/>
                </a:cubicBezTo>
                <a:cubicBezTo>
                  <a:pt x="220" y="360"/>
                  <a:pt x="233" y="360"/>
                  <a:pt x="242" y="367"/>
                </a:cubicBezTo>
                <a:cubicBezTo>
                  <a:pt x="410" y="490"/>
                  <a:pt x="410" y="490"/>
                  <a:pt x="410" y="490"/>
                </a:cubicBezTo>
                <a:cubicBezTo>
                  <a:pt x="427" y="503"/>
                  <a:pt x="452" y="490"/>
                  <a:pt x="452" y="469"/>
                </a:cubicBezTo>
                <a:cubicBezTo>
                  <a:pt x="452" y="0"/>
                  <a:pt x="452" y="0"/>
                  <a:pt x="452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7F4E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0944" y="3209696"/>
            <a:ext cx="1273963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5.需要思考的内容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80572" y="2783840"/>
            <a:ext cx="5080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（1）对画面细节的思考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（2）对文字语言的思考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（3）对图文结合碰撞产生的新语言的思考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（4）可以提升的价值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algn="just" fontAlgn="base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（5）适合拓展、操作、游戏的环节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/>
      <p:bldP spid="100" grpId="0"/>
      <p:bldP spid="10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二、制定教学目标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1753" y="551009"/>
            <a:ext cx="10605135" cy="525145"/>
            <a:chOff x="952388" y="551189"/>
            <a:chExt cx="10605135" cy="52514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00134"/>
              <a:ext cx="1060513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Text Placeholder 3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92475" y="3063875"/>
            <a:ext cx="64643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知识性目标分三个水平：了解、理解、应用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Black"/>
              <a:sym typeface="+mn-ea"/>
            </a:endParaRPr>
          </a:p>
        </p:txBody>
      </p:sp>
      <p:sp>
        <p:nvSpPr>
          <p:cNvPr id="10" name="Freeform 114"/>
          <p:cNvSpPr/>
          <p:nvPr>
            <p:custDataLst>
              <p:tags r:id="rId4"/>
            </p:custDataLst>
          </p:nvPr>
        </p:nvSpPr>
        <p:spPr>
          <a:xfrm flipV="1">
            <a:off x="2367598" y="3002533"/>
            <a:ext cx="666115" cy="615950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B4B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默陌信笺手写体" panose="02010800040101010101" charset="-122"/>
              <a:ea typeface="方正黑体简体" panose="02010601030101010101" pitchFamily="65" charset="-122"/>
            </a:endParaRPr>
          </a:p>
        </p:txBody>
      </p:sp>
      <p:sp>
        <p:nvSpPr>
          <p:cNvPr id="17" name="Shape 2540"/>
          <p:cNvSpPr/>
          <p:nvPr>
            <p:custDataLst>
              <p:tags r:id="rId5"/>
            </p:custDataLst>
          </p:nvPr>
        </p:nvSpPr>
        <p:spPr>
          <a:xfrm>
            <a:off x="2537460" y="3173095"/>
            <a:ext cx="273050" cy="274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733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默陌信笺手写体" panose="02010800040101010101" charset="-122"/>
              <a:ea typeface="方正黑体简体" panose="02010601030101010101" pitchFamily="65" charset="-122"/>
              <a:cs typeface="Source Sans Pro Light" panose="020B0403030403020204" charset="0"/>
              <a:sym typeface="Gill Sans"/>
            </a:endParaRPr>
          </a:p>
        </p:txBody>
      </p:sp>
      <p:sp>
        <p:nvSpPr>
          <p:cNvPr id="518" name="品 15"/>
          <p:cNvSpPr txBox="1"/>
          <p:nvPr>
            <p:custDataLst>
              <p:tags r:id="rId6"/>
            </p:custDataLst>
          </p:nvPr>
        </p:nvSpPr>
        <p:spPr>
          <a:xfrm>
            <a:off x="1370965" y="212598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目标叙写三维度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Text Placeholder 3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92475" y="3970655"/>
            <a:ext cx="57213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技能性目标分两个水平：尝试、操作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Black"/>
              <a:sym typeface="+mn-ea"/>
            </a:endParaRPr>
          </a:p>
        </p:txBody>
      </p:sp>
      <p:sp>
        <p:nvSpPr>
          <p:cNvPr id="18" name="Freeform 114"/>
          <p:cNvSpPr/>
          <p:nvPr>
            <p:custDataLst>
              <p:tags r:id="rId8"/>
            </p:custDataLst>
          </p:nvPr>
        </p:nvSpPr>
        <p:spPr>
          <a:xfrm flipV="1">
            <a:off x="2367598" y="3834383"/>
            <a:ext cx="666115" cy="615950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B4B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默陌信笺手写体" panose="02010800040101010101" charset="-122"/>
              <a:ea typeface="方正黑体简体" panose="02010601030101010101" pitchFamily="65" charset="-122"/>
            </a:endParaRPr>
          </a:p>
        </p:txBody>
      </p:sp>
      <p:sp>
        <p:nvSpPr>
          <p:cNvPr id="19" name="Shape 2540"/>
          <p:cNvSpPr/>
          <p:nvPr>
            <p:custDataLst>
              <p:tags r:id="rId9"/>
            </p:custDataLst>
          </p:nvPr>
        </p:nvSpPr>
        <p:spPr>
          <a:xfrm>
            <a:off x="2537460" y="4046220"/>
            <a:ext cx="273050" cy="274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733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默陌信笺手写体" panose="02010800040101010101" charset="-122"/>
              <a:ea typeface="方正黑体简体" panose="02010601030101010101" pitchFamily="65" charset="-122"/>
              <a:cs typeface="Source Sans Pro Light" panose="020B0403030403020204" charset="0"/>
              <a:sym typeface="Gill Sans"/>
            </a:endParaRPr>
          </a:p>
        </p:txBody>
      </p:sp>
      <p:sp>
        <p:nvSpPr>
          <p:cNvPr id="21" name="Text Placeholder 3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92475" y="4781550"/>
            <a:ext cx="500697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情感性目标分三个水平：感受、关注、养成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Black"/>
              <a:sym typeface="+mn-ea"/>
            </a:endParaRPr>
          </a:p>
        </p:txBody>
      </p:sp>
      <p:sp>
        <p:nvSpPr>
          <p:cNvPr id="22" name="Freeform 114"/>
          <p:cNvSpPr/>
          <p:nvPr>
            <p:custDataLst>
              <p:tags r:id="rId11"/>
            </p:custDataLst>
          </p:nvPr>
        </p:nvSpPr>
        <p:spPr>
          <a:xfrm flipV="1">
            <a:off x="2367598" y="4720208"/>
            <a:ext cx="666115" cy="615950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solidFill>
            <a:srgbClr val="B4B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默陌信笺手写体" panose="02010800040101010101" charset="-122"/>
              <a:ea typeface="方正黑体简体" panose="02010601030101010101" pitchFamily="65" charset="-122"/>
            </a:endParaRPr>
          </a:p>
        </p:txBody>
      </p:sp>
      <p:sp>
        <p:nvSpPr>
          <p:cNvPr id="23" name="Shape 2540"/>
          <p:cNvSpPr/>
          <p:nvPr>
            <p:custDataLst>
              <p:tags r:id="rId12"/>
            </p:custDataLst>
          </p:nvPr>
        </p:nvSpPr>
        <p:spPr>
          <a:xfrm>
            <a:off x="2537460" y="4932045"/>
            <a:ext cx="273050" cy="274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733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默陌信笺手写体" panose="02010800040101010101" charset="-122"/>
              <a:ea typeface="方正黑体简体" panose="02010601030101010101" pitchFamily="65" charset="-122"/>
              <a:cs typeface="Source Sans Pro Light" panose="020B0403030403020204" charset="0"/>
              <a:sym typeface="Gill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" grpId="0"/>
      <p:bldP spid="17" grpId="0" bldLvl="0" animBg="1"/>
      <p:bldP spid="10" grpId="0" bldLvl="0" animBg="1"/>
      <p:bldP spid="14" grpId="0"/>
      <p:bldP spid="19" grpId="0" bldLvl="0" animBg="1"/>
      <p:bldP spid="18" grpId="0" bldLvl="0" animBg="1"/>
      <p:bldP spid="12" grpId="0"/>
      <p:bldP spid="23" grpId="0" bldLvl="0" animBg="1"/>
      <p:bldP spid="22" grpId="0" bldLvl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2210753" y="2268515"/>
            <a:ext cx="2714994" cy="1258716"/>
            <a:chOff x="3238500" y="3079008"/>
            <a:chExt cx="5729514" cy="865420"/>
          </a:xfrm>
        </p:grpSpPr>
        <p:sp>
          <p:nvSpPr>
            <p:cNvPr id="14" name="文本框 283"/>
            <p:cNvSpPr txBox="1"/>
            <p:nvPr/>
          </p:nvSpPr>
          <p:spPr>
            <a:xfrm rot="16200000">
              <a:off x="5794135" y="1077799"/>
              <a:ext cx="634828" cy="486842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第六章</a:t>
              </a:r>
              <a:endParaRPr lang="zh-CN" altLang="en-US" sz="4800" spc="6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238500" y="3079008"/>
              <a:ext cx="5729514" cy="865420"/>
              <a:chOff x="3200400" y="3079008"/>
              <a:chExt cx="5729514" cy="86542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14914" y="3079008"/>
                <a:ext cx="571500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200400" y="3944428"/>
                <a:ext cx="571500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标题 1"/>
          <p:cNvSpPr txBox="1"/>
          <p:nvPr/>
        </p:nvSpPr>
        <p:spPr>
          <a:xfrm>
            <a:off x="4199399" y="2315845"/>
            <a:ext cx="6840051" cy="1043940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绘本阅读教学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副标题 2"/>
          <p:cNvSpPr txBox="1"/>
          <p:nvPr/>
        </p:nvSpPr>
        <p:spPr>
          <a:xfrm>
            <a:off x="4559360" y="3204210"/>
            <a:ext cx="6120130" cy="451485"/>
          </a:xfrm>
          <a:prstGeom prst="rect">
            <a:avLst/>
          </a:prstGeom>
        </p:spPr>
        <p:txBody>
          <a:bodyPr rtlCol="0"/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概念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方法策略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活动设计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59402" y="3104172"/>
            <a:ext cx="6120045" cy="0"/>
          </a:xfrm>
          <a:prstGeom prst="line">
            <a:avLst/>
          </a:prstGeom>
          <a:ln w="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5660" y="542913"/>
            <a:ext cx="10604500" cy="520077"/>
            <a:chOff x="952388" y="551177"/>
            <a:chExt cx="11232083" cy="520102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77"/>
              <a:ext cx="1404010" cy="4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0"/>
              <a:ext cx="8529320" cy="3073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2598623" y="1604010"/>
            <a:ext cx="6668021" cy="4723765"/>
            <a:chOff x="2129577" y="1713008"/>
            <a:chExt cx="7262317" cy="5144992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5150882" y="1713008"/>
              <a:ext cx="2045082" cy="5144992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-1" fmla="*/ 982886 w 1383327"/>
                <a:gd name="connsiteY0-2" fmla="*/ 3543487 h 3594532"/>
                <a:gd name="connsiteX1-3" fmla="*/ 573311 w 1383327"/>
                <a:gd name="connsiteY1-4" fmla="*/ 3553012 h 3594532"/>
                <a:gd name="connsiteX2-5" fmla="*/ 373286 w 1383327"/>
                <a:gd name="connsiteY2-6" fmla="*/ 3038662 h 3594532"/>
                <a:gd name="connsiteX3-7" fmla="*/ 725711 w 1383327"/>
                <a:gd name="connsiteY3-8" fmla="*/ 2343337 h 3594532"/>
                <a:gd name="connsiteX4-9" fmla="*/ 539021 w 1383327"/>
                <a:gd name="connsiteY4-10" fmla="*/ 1884232 h 3594532"/>
                <a:gd name="connsiteX5-11" fmla="*/ 1811 w 1383327"/>
                <a:gd name="connsiteY5-12" fmla="*/ 1809937 h 3594532"/>
                <a:gd name="connsiteX6-13" fmla="*/ 373286 w 1383327"/>
                <a:gd name="connsiteY6-14" fmla="*/ 1705162 h 3594532"/>
                <a:gd name="connsiteX7-15" fmla="*/ 620936 w 1383327"/>
                <a:gd name="connsiteY7-16" fmla="*/ 1838512 h 3594532"/>
                <a:gd name="connsiteX8-17" fmla="*/ 668561 w 1383327"/>
                <a:gd name="connsiteY8-18" fmla="*/ 1609912 h 3594532"/>
                <a:gd name="connsiteX9-19" fmla="*/ 801911 w 1383327"/>
                <a:gd name="connsiteY9-20" fmla="*/ 1295587 h 3594532"/>
                <a:gd name="connsiteX10-21" fmla="*/ 744761 w 1383327"/>
                <a:gd name="connsiteY10-22" fmla="*/ 771712 h 3594532"/>
                <a:gd name="connsiteX11-23" fmla="*/ 516161 w 1383327"/>
                <a:gd name="connsiteY11-24" fmla="*/ 628837 h 3594532"/>
                <a:gd name="connsiteX12-25" fmla="*/ 668561 w 1383327"/>
                <a:gd name="connsiteY12-26" fmla="*/ 628837 h 3594532"/>
                <a:gd name="connsiteX13-27" fmla="*/ 744761 w 1383327"/>
                <a:gd name="connsiteY13-28" fmla="*/ 714562 h 3594532"/>
                <a:gd name="connsiteX14-29" fmla="*/ 849536 w 1383327"/>
                <a:gd name="connsiteY14-30" fmla="*/ 187 h 3594532"/>
                <a:gd name="connsiteX15-31" fmla="*/ 811436 w 1383327"/>
                <a:gd name="connsiteY15-32" fmla="*/ 647887 h 3594532"/>
                <a:gd name="connsiteX16-33" fmla="*/ 887636 w 1383327"/>
                <a:gd name="connsiteY16-34" fmla="*/ 1038412 h 3594532"/>
                <a:gd name="connsiteX17-35" fmla="*/ 916211 w 1383327"/>
                <a:gd name="connsiteY17-36" fmla="*/ 1286062 h 3594532"/>
                <a:gd name="connsiteX18-37" fmla="*/ 1087661 w 1383327"/>
                <a:gd name="connsiteY18-38" fmla="*/ 1152712 h 3594532"/>
                <a:gd name="connsiteX19-39" fmla="*/ 1316261 w 1383327"/>
                <a:gd name="connsiteY19-40" fmla="*/ 1133662 h 3594532"/>
                <a:gd name="connsiteX20-41" fmla="*/ 1068611 w 1383327"/>
                <a:gd name="connsiteY20-42" fmla="*/ 1190812 h 3594532"/>
                <a:gd name="connsiteX21-43" fmla="*/ 859061 w 1383327"/>
                <a:gd name="connsiteY21-44" fmla="*/ 1495612 h 3594532"/>
                <a:gd name="connsiteX22-45" fmla="*/ 801911 w 1383327"/>
                <a:gd name="connsiteY22-46" fmla="*/ 1857562 h 3594532"/>
                <a:gd name="connsiteX23-47" fmla="*/ 954311 w 1383327"/>
                <a:gd name="connsiteY23-48" fmla="*/ 2314762 h 3594532"/>
                <a:gd name="connsiteX24-49" fmla="*/ 878111 w 1383327"/>
                <a:gd name="connsiteY24-50" fmla="*/ 2552887 h 3594532"/>
                <a:gd name="connsiteX25-51" fmla="*/ 1192436 w 1383327"/>
                <a:gd name="connsiteY25-52" fmla="*/ 2495737 h 3594532"/>
                <a:gd name="connsiteX26-53" fmla="*/ 1382936 w 1383327"/>
                <a:gd name="connsiteY26-54" fmla="*/ 2590987 h 3594532"/>
                <a:gd name="connsiteX27-55" fmla="*/ 1144811 w 1383327"/>
                <a:gd name="connsiteY27-56" fmla="*/ 2533837 h 3594532"/>
                <a:gd name="connsiteX28-57" fmla="*/ 811436 w 1383327"/>
                <a:gd name="connsiteY28-58" fmla="*/ 2695762 h 3594532"/>
                <a:gd name="connsiteX29-59" fmla="*/ 668561 w 1383327"/>
                <a:gd name="connsiteY29-60" fmla="*/ 3048187 h 3594532"/>
                <a:gd name="connsiteX30-61" fmla="*/ 897161 w 1383327"/>
                <a:gd name="connsiteY30-62" fmla="*/ 3381562 h 3594532"/>
                <a:gd name="connsiteX31-63" fmla="*/ 982886 w 1383327"/>
                <a:gd name="connsiteY31-64" fmla="*/ 3543487 h 3594532"/>
                <a:gd name="connsiteX0-65" fmla="*/ 982886 w 1383327"/>
                <a:gd name="connsiteY0-66" fmla="*/ 3543487 h 3594532"/>
                <a:gd name="connsiteX1-67" fmla="*/ 573311 w 1383327"/>
                <a:gd name="connsiteY1-68" fmla="*/ 3553012 h 3594532"/>
                <a:gd name="connsiteX2-69" fmla="*/ 373286 w 1383327"/>
                <a:gd name="connsiteY2-70" fmla="*/ 3038662 h 3594532"/>
                <a:gd name="connsiteX3-71" fmla="*/ 725711 w 1383327"/>
                <a:gd name="connsiteY3-72" fmla="*/ 2343337 h 3594532"/>
                <a:gd name="connsiteX4-73" fmla="*/ 539021 w 1383327"/>
                <a:gd name="connsiteY4-74" fmla="*/ 1884232 h 3594532"/>
                <a:gd name="connsiteX5-75" fmla="*/ 1811 w 1383327"/>
                <a:gd name="connsiteY5-76" fmla="*/ 1809937 h 3594532"/>
                <a:gd name="connsiteX6-77" fmla="*/ 373286 w 1383327"/>
                <a:gd name="connsiteY6-78" fmla="*/ 1705162 h 3594532"/>
                <a:gd name="connsiteX7-79" fmla="*/ 620936 w 1383327"/>
                <a:gd name="connsiteY7-80" fmla="*/ 1838512 h 3594532"/>
                <a:gd name="connsiteX8-81" fmla="*/ 668561 w 1383327"/>
                <a:gd name="connsiteY8-82" fmla="*/ 1609912 h 3594532"/>
                <a:gd name="connsiteX9-83" fmla="*/ 801911 w 1383327"/>
                <a:gd name="connsiteY9-84" fmla="*/ 1295587 h 3594532"/>
                <a:gd name="connsiteX10-85" fmla="*/ 744761 w 1383327"/>
                <a:gd name="connsiteY10-86" fmla="*/ 771712 h 3594532"/>
                <a:gd name="connsiteX11-87" fmla="*/ 516161 w 1383327"/>
                <a:gd name="connsiteY11-88" fmla="*/ 628837 h 3594532"/>
                <a:gd name="connsiteX12-89" fmla="*/ 668561 w 1383327"/>
                <a:gd name="connsiteY12-90" fmla="*/ 628837 h 3594532"/>
                <a:gd name="connsiteX13-91" fmla="*/ 744761 w 1383327"/>
                <a:gd name="connsiteY13-92" fmla="*/ 714562 h 3594532"/>
                <a:gd name="connsiteX14-93" fmla="*/ 849536 w 1383327"/>
                <a:gd name="connsiteY14-94" fmla="*/ 187 h 3594532"/>
                <a:gd name="connsiteX15-95" fmla="*/ 811436 w 1383327"/>
                <a:gd name="connsiteY15-96" fmla="*/ 647887 h 3594532"/>
                <a:gd name="connsiteX16-97" fmla="*/ 887636 w 1383327"/>
                <a:gd name="connsiteY16-98" fmla="*/ 1038412 h 3594532"/>
                <a:gd name="connsiteX17-99" fmla="*/ 916211 w 1383327"/>
                <a:gd name="connsiteY17-100" fmla="*/ 1286062 h 3594532"/>
                <a:gd name="connsiteX18-101" fmla="*/ 1087661 w 1383327"/>
                <a:gd name="connsiteY18-102" fmla="*/ 1152712 h 3594532"/>
                <a:gd name="connsiteX19-103" fmla="*/ 1316261 w 1383327"/>
                <a:gd name="connsiteY19-104" fmla="*/ 1133662 h 3594532"/>
                <a:gd name="connsiteX20-105" fmla="*/ 1068611 w 1383327"/>
                <a:gd name="connsiteY20-106" fmla="*/ 1190812 h 3594532"/>
                <a:gd name="connsiteX21-107" fmla="*/ 859061 w 1383327"/>
                <a:gd name="connsiteY21-108" fmla="*/ 1495612 h 3594532"/>
                <a:gd name="connsiteX22-109" fmla="*/ 801911 w 1383327"/>
                <a:gd name="connsiteY22-110" fmla="*/ 1857562 h 3594532"/>
                <a:gd name="connsiteX23-111" fmla="*/ 954311 w 1383327"/>
                <a:gd name="connsiteY23-112" fmla="*/ 2314762 h 3594532"/>
                <a:gd name="connsiteX24-113" fmla="*/ 878111 w 1383327"/>
                <a:gd name="connsiteY24-114" fmla="*/ 2552887 h 3594532"/>
                <a:gd name="connsiteX25-115" fmla="*/ 1192436 w 1383327"/>
                <a:gd name="connsiteY25-116" fmla="*/ 2495737 h 3594532"/>
                <a:gd name="connsiteX26-117" fmla="*/ 1382936 w 1383327"/>
                <a:gd name="connsiteY26-118" fmla="*/ 2590987 h 3594532"/>
                <a:gd name="connsiteX27-119" fmla="*/ 1144811 w 1383327"/>
                <a:gd name="connsiteY27-120" fmla="*/ 2533837 h 3594532"/>
                <a:gd name="connsiteX28-121" fmla="*/ 811436 w 1383327"/>
                <a:gd name="connsiteY28-122" fmla="*/ 2695762 h 3594532"/>
                <a:gd name="connsiteX29-123" fmla="*/ 668561 w 1383327"/>
                <a:gd name="connsiteY29-124" fmla="*/ 3048187 h 3594532"/>
                <a:gd name="connsiteX30-125" fmla="*/ 897161 w 1383327"/>
                <a:gd name="connsiteY30-126" fmla="*/ 3381562 h 3594532"/>
                <a:gd name="connsiteX31-127" fmla="*/ 982886 w 1383327"/>
                <a:gd name="connsiteY31-128" fmla="*/ 3543487 h 3594532"/>
                <a:gd name="connsiteX0-129" fmla="*/ 1005643 w 1406084"/>
                <a:gd name="connsiteY0-130" fmla="*/ 3543487 h 3594532"/>
                <a:gd name="connsiteX1-131" fmla="*/ 596068 w 1406084"/>
                <a:gd name="connsiteY1-132" fmla="*/ 3553012 h 3594532"/>
                <a:gd name="connsiteX2-133" fmla="*/ 396043 w 1406084"/>
                <a:gd name="connsiteY2-134" fmla="*/ 3038662 h 3594532"/>
                <a:gd name="connsiteX3-135" fmla="*/ 748468 w 1406084"/>
                <a:gd name="connsiteY3-136" fmla="*/ 2343337 h 3594532"/>
                <a:gd name="connsiteX4-137" fmla="*/ 561778 w 1406084"/>
                <a:gd name="connsiteY4-138" fmla="*/ 1884232 h 3594532"/>
                <a:gd name="connsiteX5-139" fmla="*/ 1708 w 1406084"/>
                <a:gd name="connsiteY5-140" fmla="*/ 1832797 h 3594532"/>
                <a:gd name="connsiteX6-141" fmla="*/ 396043 w 1406084"/>
                <a:gd name="connsiteY6-142" fmla="*/ 1705162 h 3594532"/>
                <a:gd name="connsiteX7-143" fmla="*/ 643693 w 1406084"/>
                <a:gd name="connsiteY7-144" fmla="*/ 1838512 h 3594532"/>
                <a:gd name="connsiteX8-145" fmla="*/ 691318 w 1406084"/>
                <a:gd name="connsiteY8-146" fmla="*/ 1609912 h 3594532"/>
                <a:gd name="connsiteX9-147" fmla="*/ 824668 w 1406084"/>
                <a:gd name="connsiteY9-148" fmla="*/ 1295587 h 3594532"/>
                <a:gd name="connsiteX10-149" fmla="*/ 767518 w 1406084"/>
                <a:gd name="connsiteY10-150" fmla="*/ 771712 h 3594532"/>
                <a:gd name="connsiteX11-151" fmla="*/ 538918 w 1406084"/>
                <a:gd name="connsiteY11-152" fmla="*/ 628837 h 3594532"/>
                <a:gd name="connsiteX12-153" fmla="*/ 691318 w 1406084"/>
                <a:gd name="connsiteY12-154" fmla="*/ 628837 h 3594532"/>
                <a:gd name="connsiteX13-155" fmla="*/ 767518 w 1406084"/>
                <a:gd name="connsiteY13-156" fmla="*/ 714562 h 3594532"/>
                <a:gd name="connsiteX14-157" fmla="*/ 872293 w 1406084"/>
                <a:gd name="connsiteY14-158" fmla="*/ 187 h 3594532"/>
                <a:gd name="connsiteX15-159" fmla="*/ 834193 w 1406084"/>
                <a:gd name="connsiteY15-160" fmla="*/ 647887 h 3594532"/>
                <a:gd name="connsiteX16-161" fmla="*/ 910393 w 1406084"/>
                <a:gd name="connsiteY16-162" fmla="*/ 1038412 h 3594532"/>
                <a:gd name="connsiteX17-163" fmla="*/ 938968 w 1406084"/>
                <a:gd name="connsiteY17-164" fmla="*/ 1286062 h 3594532"/>
                <a:gd name="connsiteX18-165" fmla="*/ 1110418 w 1406084"/>
                <a:gd name="connsiteY18-166" fmla="*/ 1152712 h 3594532"/>
                <a:gd name="connsiteX19-167" fmla="*/ 1339018 w 1406084"/>
                <a:gd name="connsiteY19-168" fmla="*/ 1133662 h 3594532"/>
                <a:gd name="connsiteX20-169" fmla="*/ 1091368 w 1406084"/>
                <a:gd name="connsiteY20-170" fmla="*/ 1190812 h 3594532"/>
                <a:gd name="connsiteX21-171" fmla="*/ 881818 w 1406084"/>
                <a:gd name="connsiteY21-172" fmla="*/ 1495612 h 3594532"/>
                <a:gd name="connsiteX22-173" fmla="*/ 824668 w 1406084"/>
                <a:gd name="connsiteY22-174" fmla="*/ 1857562 h 3594532"/>
                <a:gd name="connsiteX23-175" fmla="*/ 977068 w 1406084"/>
                <a:gd name="connsiteY23-176" fmla="*/ 2314762 h 3594532"/>
                <a:gd name="connsiteX24-177" fmla="*/ 900868 w 1406084"/>
                <a:gd name="connsiteY24-178" fmla="*/ 2552887 h 3594532"/>
                <a:gd name="connsiteX25-179" fmla="*/ 1215193 w 1406084"/>
                <a:gd name="connsiteY25-180" fmla="*/ 2495737 h 3594532"/>
                <a:gd name="connsiteX26-181" fmla="*/ 1405693 w 1406084"/>
                <a:gd name="connsiteY26-182" fmla="*/ 2590987 h 3594532"/>
                <a:gd name="connsiteX27-183" fmla="*/ 1167568 w 1406084"/>
                <a:gd name="connsiteY27-184" fmla="*/ 2533837 h 3594532"/>
                <a:gd name="connsiteX28-185" fmla="*/ 834193 w 1406084"/>
                <a:gd name="connsiteY28-186" fmla="*/ 2695762 h 3594532"/>
                <a:gd name="connsiteX29-187" fmla="*/ 691318 w 1406084"/>
                <a:gd name="connsiteY29-188" fmla="*/ 3048187 h 3594532"/>
                <a:gd name="connsiteX30-189" fmla="*/ 919918 w 1406084"/>
                <a:gd name="connsiteY30-190" fmla="*/ 3381562 h 3594532"/>
                <a:gd name="connsiteX31-191" fmla="*/ 1005643 w 1406084"/>
                <a:gd name="connsiteY31-192" fmla="*/ 3543487 h 3594532"/>
                <a:gd name="connsiteX0-193" fmla="*/ 1003993 w 1404434"/>
                <a:gd name="connsiteY0-194" fmla="*/ 3543487 h 3594532"/>
                <a:gd name="connsiteX1-195" fmla="*/ 594418 w 1404434"/>
                <a:gd name="connsiteY1-196" fmla="*/ 3553012 h 3594532"/>
                <a:gd name="connsiteX2-197" fmla="*/ 394393 w 1404434"/>
                <a:gd name="connsiteY2-198" fmla="*/ 3038662 h 3594532"/>
                <a:gd name="connsiteX3-199" fmla="*/ 746818 w 1404434"/>
                <a:gd name="connsiteY3-200" fmla="*/ 2343337 h 3594532"/>
                <a:gd name="connsiteX4-201" fmla="*/ 560128 w 1404434"/>
                <a:gd name="connsiteY4-202" fmla="*/ 1884232 h 3594532"/>
                <a:gd name="connsiteX5-203" fmla="*/ 58 w 1404434"/>
                <a:gd name="connsiteY5-204" fmla="*/ 1832797 h 3594532"/>
                <a:gd name="connsiteX6-205" fmla="*/ 394393 w 1404434"/>
                <a:gd name="connsiteY6-206" fmla="*/ 1705162 h 3594532"/>
                <a:gd name="connsiteX7-207" fmla="*/ 642043 w 1404434"/>
                <a:gd name="connsiteY7-208" fmla="*/ 1838512 h 3594532"/>
                <a:gd name="connsiteX8-209" fmla="*/ 689668 w 1404434"/>
                <a:gd name="connsiteY8-210" fmla="*/ 1609912 h 3594532"/>
                <a:gd name="connsiteX9-211" fmla="*/ 823018 w 1404434"/>
                <a:gd name="connsiteY9-212" fmla="*/ 1295587 h 3594532"/>
                <a:gd name="connsiteX10-213" fmla="*/ 765868 w 1404434"/>
                <a:gd name="connsiteY10-214" fmla="*/ 771712 h 3594532"/>
                <a:gd name="connsiteX11-215" fmla="*/ 537268 w 1404434"/>
                <a:gd name="connsiteY11-216" fmla="*/ 628837 h 3594532"/>
                <a:gd name="connsiteX12-217" fmla="*/ 689668 w 1404434"/>
                <a:gd name="connsiteY12-218" fmla="*/ 628837 h 3594532"/>
                <a:gd name="connsiteX13-219" fmla="*/ 765868 w 1404434"/>
                <a:gd name="connsiteY13-220" fmla="*/ 714562 h 3594532"/>
                <a:gd name="connsiteX14-221" fmla="*/ 870643 w 1404434"/>
                <a:gd name="connsiteY14-222" fmla="*/ 187 h 3594532"/>
                <a:gd name="connsiteX15-223" fmla="*/ 832543 w 1404434"/>
                <a:gd name="connsiteY15-224" fmla="*/ 647887 h 3594532"/>
                <a:gd name="connsiteX16-225" fmla="*/ 908743 w 1404434"/>
                <a:gd name="connsiteY16-226" fmla="*/ 1038412 h 3594532"/>
                <a:gd name="connsiteX17-227" fmla="*/ 937318 w 1404434"/>
                <a:gd name="connsiteY17-228" fmla="*/ 1286062 h 3594532"/>
                <a:gd name="connsiteX18-229" fmla="*/ 1108768 w 1404434"/>
                <a:gd name="connsiteY18-230" fmla="*/ 1152712 h 3594532"/>
                <a:gd name="connsiteX19-231" fmla="*/ 1337368 w 1404434"/>
                <a:gd name="connsiteY19-232" fmla="*/ 1133662 h 3594532"/>
                <a:gd name="connsiteX20-233" fmla="*/ 1089718 w 1404434"/>
                <a:gd name="connsiteY20-234" fmla="*/ 1190812 h 3594532"/>
                <a:gd name="connsiteX21-235" fmla="*/ 880168 w 1404434"/>
                <a:gd name="connsiteY21-236" fmla="*/ 1495612 h 3594532"/>
                <a:gd name="connsiteX22-237" fmla="*/ 823018 w 1404434"/>
                <a:gd name="connsiteY22-238" fmla="*/ 1857562 h 3594532"/>
                <a:gd name="connsiteX23-239" fmla="*/ 975418 w 1404434"/>
                <a:gd name="connsiteY23-240" fmla="*/ 2314762 h 3594532"/>
                <a:gd name="connsiteX24-241" fmla="*/ 899218 w 1404434"/>
                <a:gd name="connsiteY24-242" fmla="*/ 2552887 h 3594532"/>
                <a:gd name="connsiteX25-243" fmla="*/ 1213543 w 1404434"/>
                <a:gd name="connsiteY25-244" fmla="*/ 2495737 h 3594532"/>
                <a:gd name="connsiteX26-245" fmla="*/ 1404043 w 1404434"/>
                <a:gd name="connsiteY26-246" fmla="*/ 2590987 h 3594532"/>
                <a:gd name="connsiteX27-247" fmla="*/ 1165918 w 1404434"/>
                <a:gd name="connsiteY27-248" fmla="*/ 2533837 h 3594532"/>
                <a:gd name="connsiteX28-249" fmla="*/ 832543 w 1404434"/>
                <a:gd name="connsiteY28-250" fmla="*/ 2695762 h 3594532"/>
                <a:gd name="connsiteX29-251" fmla="*/ 689668 w 1404434"/>
                <a:gd name="connsiteY29-252" fmla="*/ 3048187 h 3594532"/>
                <a:gd name="connsiteX30-253" fmla="*/ 918268 w 1404434"/>
                <a:gd name="connsiteY30-254" fmla="*/ 3381562 h 3594532"/>
                <a:gd name="connsiteX31-255" fmla="*/ 1003993 w 1404434"/>
                <a:gd name="connsiteY31-256" fmla="*/ 3543487 h 3594532"/>
                <a:gd name="connsiteX0-257" fmla="*/ 1003993 w 1404434"/>
                <a:gd name="connsiteY0-258" fmla="*/ 3543487 h 3559332"/>
                <a:gd name="connsiteX1-259" fmla="*/ 594418 w 1404434"/>
                <a:gd name="connsiteY1-260" fmla="*/ 3553012 h 3559332"/>
                <a:gd name="connsiteX2-261" fmla="*/ 394393 w 1404434"/>
                <a:gd name="connsiteY2-262" fmla="*/ 3038662 h 3559332"/>
                <a:gd name="connsiteX3-263" fmla="*/ 746818 w 1404434"/>
                <a:gd name="connsiteY3-264" fmla="*/ 2343337 h 3559332"/>
                <a:gd name="connsiteX4-265" fmla="*/ 560128 w 1404434"/>
                <a:gd name="connsiteY4-266" fmla="*/ 1884232 h 3559332"/>
                <a:gd name="connsiteX5-267" fmla="*/ 58 w 1404434"/>
                <a:gd name="connsiteY5-268" fmla="*/ 1832797 h 3559332"/>
                <a:gd name="connsiteX6-269" fmla="*/ 394393 w 1404434"/>
                <a:gd name="connsiteY6-270" fmla="*/ 1705162 h 3559332"/>
                <a:gd name="connsiteX7-271" fmla="*/ 642043 w 1404434"/>
                <a:gd name="connsiteY7-272" fmla="*/ 1838512 h 3559332"/>
                <a:gd name="connsiteX8-273" fmla="*/ 689668 w 1404434"/>
                <a:gd name="connsiteY8-274" fmla="*/ 1609912 h 3559332"/>
                <a:gd name="connsiteX9-275" fmla="*/ 823018 w 1404434"/>
                <a:gd name="connsiteY9-276" fmla="*/ 1295587 h 3559332"/>
                <a:gd name="connsiteX10-277" fmla="*/ 765868 w 1404434"/>
                <a:gd name="connsiteY10-278" fmla="*/ 771712 h 3559332"/>
                <a:gd name="connsiteX11-279" fmla="*/ 537268 w 1404434"/>
                <a:gd name="connsiteY11-280" fmla="*/ 628837 h 3559332"/>
                <a:gd name="connsiteX12-281" fmla="*/ 689668 w 1404434"/>
                <a:gd name="connsiteY12-282" fmla="*/ 628837 h 3559332"/>
                <a:gd name="connsiteX13-283" fmla="*/ 765868 w 1404434"/>
                <a:gd name="connsiteY13-284" fmla="*/ 714562 h 3559332"/>
                <a:gd name="connsiteX14-285" fmla="*/ 870643 w 1404434"/>
                <a:gd name="connsiteY14-286" fmla="*/ 187 h 3559332"/>
                <a:gd name="connsiteX15-287" fmla="*/ 832543 w 1404434"/>
                <a:gd name="connsiteY15-288" fmla="*/ 647887 h 3559332"/>
                <a:gd name="connsiteX16-289" fmla="*/ 908743 w 1404434"/>
                <a:gd name="connsiteY16-290" fmla="*/ 1038412 h 3559332"/>
                <a:gd name="connsiteX17-291" fmla="*/ 937318 w 1404434"/>
                <a:gd name="connsiteY17-292" fmla="*/ 1286062 h 3559332"/>
                <a:gd name="connsiteX18-293" fmla="*/ 1108768 w 1404434"/>
                <a:gd name="connsiteY18-294" fmla="*/ 1152712 h 3559332"/>
                <a:gd name="connsiteX19-295" fmla="*/ 1337368 w 1404434"/>
                <a:gd name="connsiteY19-296" fmla="*/ 1133662 h 3559332"/>
                <a:gd name="connsiteX20-297" fmla="*/ 1089718 w 1404434"/>
                <a:gd name="connsiteY20-298" fmla="*/ 1190812 h 3559332"/>
                <a:gd name="connsiteX21-299" fmla="*/ 880168 w 1404434"/>
                <a:gd name="connsiteY21-300" fmla="*/ 1495612 h 3559332"/>
                <a:gd name="connsiteX22-301" fmla="*/ 823018 w 1404434"/>
                <a:gd name="connsiteY22-302" fmla="*/ 1857562 h 3559332"/>
                <a:gd name="connsiteX23-303" fmla="*/ 975418 w 1404434"/>
                <a:gd name="connsiteY23-304" fmla="*/ 2314762 h 3559332"/>
                <a:gd name="connsiteX24-305" fmla="*/ 899218 w 1404434"/>
                <a:gd name="connsiteY24-306" fmla="*/ 2552887 h 3559332"/>
                <a:gd name="connsiteX25-307" fmla="*/ 1213543 w 1404434"/>
                <a:gd name="connsiteY25-308" fmla="*/ 2495737 h 3559332"/>
                <a:gd name="connsiteX26-309" fmla="*/ 1404043 w 1404434"/>
                <a:gd name="connsiteY26-310" fmla="*/ 2590987 h 3559332"/>
                <a:gd name="connsiteX27-311" fmla="*/ 1165918 w 1404434"/>
                <a:gd name="connsiteY27-312" fmla="*/ 2533837 h 3559332"/>
                <a:gd name="connsiteX28-313" fmla="*/ 832543 w 1404434"/>
                <a:gd name="connsiteY28-314" fmla="*/ 2695762 h 3559332"/>
                <a:gd name="connsiteX29-315" fmla="*/ 689668 w 1404434"/>
                <a:gd name="connsiteY29-316" fmla="*/ 3048187 h 3559332"/>
                <a:gd name="connsiteX30-317" fmla="*/ 918268 w 1404434"/>
                <a:gd name="connsiteY30-318" fmla="*/ 3381562 h 3559332"/>
                <a:gd name="connsiteX31-319" fmla="*/ 1003993 w 1404434"/>
                <a:gd name="connsiteY31-320" fmla="*/ 3543487 h 3559332"/>
                <a:gd name="connsiteX0-321" fmla="*/ 1003993 w 1404434"/>
                <a:gd name="connsiteY0-322" fmla="*/ 3543487 h 3553018"/>
                <a:gd name="connsiteX1-323" fmla="*/ 594418 w 1404434"/>
                <a:gd name="connsiteY1-324" fmla="*/ 3553012 h 3553018"/>
                <a:gd name="connsiteX2-325" fmla="*/ 394393 w 1404434"/>
                <a:gd name="connsiteY2-326" fmla="*/ 3038662 h 3553018"/>
                <a:gd name="connsiteX3-327" fmla="*/ 746818 w 1404434"/>
                <a:gd name="connsiteY3-328" fmla="*/ 2343337 h 3553018"/>
                <a:gd name="connsiteX4-329" fmla="*/ 560128 w 1404434"/>
                <a:gd name="connsiteY4-330" fmla="*/ 1884232 h 3553018"/>
                <a:gd name="connsiteX5-331" fmla="*/ 58 w 1404434"/>
                <a:gd name="connsiteY5-332" fmla="*/ 1832797 h 3553018"/>
                <a:gd name="connsiteX6-333" fmla="*/ 394393 w 1404434"/>
                <a:gd name="connsiteY6-334" fmla="*/ 1705162 h 3553018"/>
                <a:gd name="connsiteX7-335" fmla="*/ 642043 w 1404434"/>
                <a:gd name="connsiteY7-336" fmla="*/ 1838512 h 3553018"/>
                <a:gd name="connsiteX8-337" fmla="*/ 689668 w 1404434"/>
                <a:gd name="connsiteY8-338" fmla="*/ 1609912 h 3553018"/>
                <a:gd name="connsiteX9-339" fmla="*/ 823018 w 1404434"/>
                <a:gd name="connsiteY9-340" fmla="*/ 1295587 h 3553018"/>
                <a:gd name="connsiteX10-341" fmla="*/ 765868 w 1404434"/>
                <a:gd name="connsiteY10-342" fmla="*/ 771712 h 3553018"/>
                <a:gd name="connsiteX11-343" fmla="*/ 537268 w 1404434"/>
                <a:gd name="connsiteY11-344" fmla="*/ 628837 h 3553018"/>
                <a:gd name="connsiteX12-345" fmla="*/ 689668 w 1404434"/>
                <a:gd name="connsiteY12-346" fmla="*/ 628837 h 3553018"/>
                <a:gd name="connsiteX13-347" fmla="*/ 765868 w 1404434"/>
                <a:gd name="connsiteY13-348" fmla="*/ 714562 h 3553018"/>
                <a:gd name="connsiteX14-349" fmla="*/ 870643 w 1404434"/>
                <a:gd name="connsiteY14-350" fmla="*/ 187 h 3553018"/>
                <a:gd name="connsiteX15-351" fmla="*/ 832543 w 1404434"/>
                <a:gd name="connsiteY15-352" fmla="*/ 647887 h 3553018"/>
                <a:gd name="connsiteX16-353" fmla="*/ 908743 w 1404434"/>
                <a:gd name="connsiteY16-354" fmla="*/ 1038412 h 3553018"/>
                <a:gd name="connsiteX17-355" fmla="*/ 937318 w 1404434"/>
                <a:gd name="connsiteY17-356" fmla="*/ 1286062 h 3553018"/>
                <a:gd name="connsiteX18-357" fmla="*/ 1108768 w 1404434"/>
                <a:gd name="connsiteY18-358" fmla="*/ 1152712 h 3553018"/>
                <a:gd name="connsiteX19-359" fmla="*/ 1337368 w 1404434"/>
                <a:gd name="connsiteY19-360" fmla="*/ 1133662 h 3553018"/>
                <a:gd name="connsiteX20-361" fmla="*/ 1089718 w 1404434"/>
                <a:gd name="connsiteY20-362" fmla="*/ 1190812 h 3553018"/>
                <a:gd name="connsiteX21-363" fmla="*/ 880168 w 1404434"/>
                <a:gd name="connsiteY21-364" fmla="*/ 1495612 h 3553018"/>
                <a:gd name="connsiteX22-365" fmla="*/ 823018 w 1404434"/>
                <a:gd name="connsiteY22-366" fmla="*/ 1857562 h 3553018"/>
                <a:gd name="connsiteX23-367" fmla="*/ 975418 w 1404434"/>
                <a:gd name="connsiteY23-368" fmla="*/ 2314762 h 3553018"/>
                <a:gd name="connsiteX24-369" fmla="*/ 899218 w 1404434"/>
                <a:gd name="connsiteY24-370" fmla="*/ 2552887 h 3553018"/>
                <a:gd name="connsiteX25-371" fmla="*/ 1213543 w 1404434"/>
                <a:gd name="connsiteY25-372" fmla="*/ 2495737 h 3553018"/>
                <a:gd name="connsiteX26-373" fmla="*/ 1404043 w 1404434"/>
                <a:gd name="connsiteY26-374" fmla="*/ 2590987 h 3553018"/>
                <a:gd name="connsiteX27-375" fmla="*/ 1165918 w 1404434"/>
                <a:gd name="connsiteY27-376" fmla="*/ 2533837 h 3553018"/>
                <a:gd name="connsiteX28-377" fmla="*/ 832543 w 1404434"/>
                <a:gd name="connsiteY28-378" fmla="*/ 2695762 h 3553018"/>
                <a:gd name="connsiteX29-379" fmla="*/ 689668 w 1404434"/>
                <a:gd name="connsiteY29-380" fmla="*/ 3048187 h 3553018"/>
                <a:gd name="connsiteX30-381" fmla="*/ 918268 w 1404434"/>
                <a:gd name="connsiteY30-382" fmla="*/ 3381562 h 3553018"/>
                <a:gd name="connsiteX31-383" fmla="*/ 1003993 w 1404434"/>
                <a:gd name="connsiteY31-384" fmla="*/ 3543487 h 3553018"/>
                <a:gd name="connsiteX0-385" fmla="*/ 1003993 w 1404434"/>
                <a:gd name="connsiteY0-386" fmla="*/ 3543487 h 3553025"/>
                <a:gd name="connsiteX1-387" fmla="*/ 594418 w 1404434"/>
                <a:gd name="connsiteY1-388" fmla="*/ 3553012 h 3553025"/>
                <a:gd name="connsiteX2-389" fmla="*/ 394393 w 1404434"/>
                <a:gd name="connsiteY2-390" fmla="*/ 3038662 h 3553025"/>
                <a:gd name="connsiteX3-391" fmla="*/ 746818 w 1404434"/>
                <a:gd name="connsiteY3-392" fmla="*/ 2343337 h 3553025"/>
                <a:gd name="connsiteX4-393" fmla="*/ 560128 w 1404434"/>
                <a:gd name="connsiteY4-394" fmla="*/ 1884232 h 3553025"/>
                <a:gd name="connsiteX5-395" fmla="*/ 58 w 1404434"/>
                <a:gd name="connsiteY5-396" fmla="*/ 1832797 h 3553025"/>
                <a:gd name="connsiteX6-397" fmla="*/ 394393 w 1404434"/>
                <a:gd name="connsiteY6-398" fmla="*/ 1705162 h 3553025"/>
                <a:gd name="connsiteX7-399" fmla="*/ 642043 w 1404434"/>
                <a:gd name="connsiteY7-400" fmla="*/ 1838512 h 3553025"/>
                <a:gd name="connsiteX8-401" fmla="*/ 689668 w 1404434"/>
                <a:gd name="connsiteY8-402" fmla="*/ 1609912 h 3553025"/>
                <a:gd name="connsiteX9-403" fmla="*/ 823018 w 1404434"/>
                <a:gd name="connsiteY9-404" fmla="*/ 1295587 h 3553025"/>
                <a:gd name="connsiteX10-405" fmla="*/ 765868 w 1404434"/>
                <a:gd name="connsiteY10-406" fmla="*/ 771712 h 3553025"/>
                <a:gd name="connsiteX11-407" fmla="*/ 537268 w 1404434"/>
                <a:gd name="connsiteY11-408" fmla="*/ 628837 h 3553025"/>
                <a:gd name="connsiteX12-409" fmla="*/ 689668 w 1404434"/>
                <a:gd name="connsiteY12-410" fmla="*/ 628837 h 3553025"/>
                <a:gd name="connsiteX13-411" fmla="*/ 765868 w 1404434"/>
                <a:gd name="connsiteY13-412" fmla="*/ 714562 h 3553025"/>
                <a:gd name="connsiteX14-413" fmla="*/ 870643 w 1404434"/>
                <a:gd name="connsiteY14-414" fmla="*/ 187 h 3553025"/>
                <a:gd name="connsiteX15-415" fmla="*/ 832543 w 1404434"/>
                <a:gd name="connsiteY15-416" fmla="*/ 647887 h 3553025"/>
                <a:gd name="connsiteX16-417" fmla="*/ 908743 w 1404434"/>
                <a:gd name="connsiteY16-418" fmla="*/ 1038412 h 3553025"/>
                <a:gd name="connsiteX17-419" fmla="*/ 937318 w 1404434"/>
                <a:gd name="connsiteY17-420" fmla="*/ 1286062 h 3553025"/>
                <a:gd name="connsiteX18-421" fmla="*/ 1108768 w 1404434"/>
                <a:gd name="connsiteY18-422" fmla="*/ 1152712 h 3553025"/>
                <a:gd name="connsiteX19-423" fmla="*/ 1337368 w 1404434"/>
                <a:gd name="connsiteY19-424" fmla="*/ 1133662 h 3553025"/>
                <a:gd name="connsiteX20-425" fmla="*/ 1089718 w 1404434"/>
                <a:gd name="connsiteY20-426" fmla="*/ 1190812 h 3553025"/>
                <a:gd name="connsiteX21-427" fmla="*/ 880168 w 1404434"/>
                <a:gd name="connsiteY21-428" fmla="*/ 1495612 h 3553025"/>
                <a:gd name="connsiteX22-429" fmla="*/ 823018 w 1404434"/>
                <a:gd name="connsiteY22-430" fmla="*/ 1857562 h 3553025"/>
                <a:gd name="connsiteX23-431" fmla="*/ 975418 w 1404434"/>
                <a:gd name="connsiteY23-432" fmla="*/ 2314762 h 3553025"/>
                <a:gd name="connsiteX24-433" fmla="*/ 899218 w 1404434"/>
                <a:gd name="connsiteY24-434" fmla="*/ 2552887 h 3553025"/>
                <a:gd name="connsiteX25-435" fmla="*/ 1213543 w 1404434"/>
                <a:gd name="connsiteY25-436" fmla="*/ 2495737 h 3553025"/>
                <a:gd name="connsiteX26-437" fmla="*/ 1404043 w 1404434"/>
                <a:gd name="connsiteY26-438" fmla="*/ 2590987 h 3553025"/>
                <a:gd name="connsiteX27-439" fmla="*/ 1165918 w 1404434"/>
                <a:gd name="connsiteY27-440" fmla="*/ 2533837 h 3553025"/>
                <a:gd name="connsiteX28-441" fmla="*/ 832543 w 1404434"/>
                <a:gd name="connsiteY28-442" fmla="*/ 2695762 h 3553025"/>
                <a:gd name="connsiteX29-443" fmla="*/ 689668 w 1404434"/>
                <a:gd name="connsiteY29-444" fmla="*/ 3048187 h 3553025"/>
                <a:gd name="connsiteX30-445" fmla="*/ 918268 w 1404434"/>
                <a:gd name="connsiteY30-446" fmla="*/ 3381562 h 3553025"/>
                <a:gd name="connsiteX31-447" fmla="*/ 1003993 w 1404434"/>
                <a:gd name="connsiteY31-448" fmla="*/ 3543487 h 3553025"/>
                <a:gd name="connsiteX0-449" fmla="*/ 1016693 w 1404434"/>
                <a:gd name="connsiteY0-450" fmla="*/ 3543487 h 3588988"/>
                <a:gd name="connsiteX1-451" fmla="*/ 594418 w 1404434"/>
                <a:gd name="connsiteY1-452" fmla="*/ 3553012 h 3588988"/>
                <a:gd name="connsiteX2-453" fmla="*/ 394393 w 1404434"/>
                <a:gd name="connsiteY2-454" fmla="*/ 3038662 h 3588988"/>
                <a:gd name="connsiteX3-455" fmla="*/ 746818 w 1404434"/>
                <a:gd name="connsiteY3-456" fmla="*/ 2343337 h 3588988"/>
                <a:gd name="connsiteX4-457" fmla="*/ 560128 w 1404434"/>
                <a:gd name="connsiteY4-458" fmla="*/ 1884232 h 3588988"/>
                <a:gd name="connsiteX5-459" fmla="*/ 58 w 1404434"/>
                <a:gd name="connsiteY5-460" fmla="*/ 1832797 h 3588988"/>
                <a:gd name="connsiteX6-461" fmla="*/ 394393 w 1404434"/>
                <a:gd name="connsiteY6-462" fmla="*/ 1705162 h 3588988"/>
                <a:gd name="connsiteX7-463" fmla="*/ 642043 w 1404434"/>
                <a:gd name="connsiteY7-464" fmla="*/ 1838512 h 3588988"/>
                <a:gd name="connsiteX8-465" fmla="*/ 689668 w 1404434"/>
                <a:gd name="connsiteY8-466" fmla="*/ 1609912 h 3588988"/>
                <a:gd name="connsiteX9-467" fmla="*/ 823018 w 1404434"/>
                <a:gd name="connsiteY9-468" fmla="*/ 1295587 h 3588988"/>
                <a:gd name="connsiteX10-469" fmla="*/ 765868 w 1404434"/>
                <a:gd name="connsiteY10-470" fmla="*/ 771712 h 3588988"/>
                <a:gd name="connsiteX11-471" fmla="*/ 537268 w 1404434"/>
                <a:gd name="connsiteY11-472" fmla="*/ 628837 h 3588988"/>
                <a:gd name="connsiteX12-473" fmla="*/ 689668 w 1404434"/>
                <a:gd name="connsiteY12-474" fmla="*/ 628837 h 3588988"/>
                <a:gd name="connsiteX13-475" fmla="*/ 765868 w 1404434"/>
                <a:gd name="connsiteY13-476" fmla="*/ 714562 h 3588988"/>
                <a:gd name="connsiteX14-477" fmla="*/ 870643 w 1404434"/>
                <a:gd name="connsiteY14-478" fmla="*/ 187 h 3588988"/>
                <a:gd name="connsiteX15-479" fmla="*/ 832543 w 1404434"/>
                <a:gd name="connsiteY15-480" fmla="*/ 647887 h 3588988"/>
                <a:gd name="connsiteX16-481" fmla="*/ 908743 w 1404434"/>
                <a:gd name="connsiteY16-482" fmla="*/ 1038412 h 3588988"/>
                <a:gd name="connsiteX17-483" fmla="*/ 937318 w 1404434"/>
                <a:gd name="connsiteY17-484" fmla="*/ 1286062 h 3588988"/>
                <a:gd name="connsiteX18-485" fmla="*/ 1108768 w 1404434"/>
                <a:gd name="connsiteY18-486" fmla="*/ 1152712 h 3588988"/>
                <a:gd name="connsiteX19-487" fmla="*/ 1337368 w 1404434"/>
                <a:gd name="connsiteY19-488" fmla="*/ 1133662 h 3588988"/>
                <a:gd name="connsiteX20-489" fmla="*/ 1089718 w 1404434"/>
                <a:gd name="connsiteY20-490" fmla="*/ 1190812 h 3588988"/>
                <a:gd name="connsiteX21-491" fmla="*/ 880168 w 1404434"/>
                <a:gd name="connsiteY21-492" fmla="*/ 1495612 h 3588988"/>
                <a:gd name="connsiteX22-493" fmla="*/ 823018 w 1404434"/>
                <a:gd name="connsiteY22-494" fmla="*/ 1857562 h 3588988"/>
                <a:gd name="connsiteX23-495" fmla="*/ 975418 w 1404434"/>
                <a:gd name="connsiteY23-496" fmla="*/ 2314762 h 3588988"/>
                <a:gd name="connsiteX24-497" fmla="*/ 899218 w 1404434"/>
                <a:gd name="connsiteY24-498" fmla="*/ 2552887 h 3588988"/>
                <a:gd name="connsiteX25-499" fmla="*/ 1213543 w 1404434"/>
                <a:gd name="connsiteY25-500" fmla="*/ 2495737 h 3588988"/>
                <a:gd name="connsiteX26-501" fmla="*/ 1404043 w 1404434"/>
                <a:gd name="connsiteY26-502" fmla="*/ 2590987 h 3588988"/>
                <a:gd name="connsiteX27-503" fmla="*/ 1165918 w 1404434"/>
                <a:gd name="connsiteY27-504" fmla="*/ 2533837 h 3588988"/>
                <a:gd name="connsiteX28-505" fmla="*/ 832543 w 1404434"/>
                <a:gd name="connsiteY28-506" fmla="*/ 2695762 h 3588988"/>
                <a:gd name="connsiteX29-507" fmla="*/ 689668 w 1404434"/>
                <a:gd name="connsiteY29-508" fmla="*/ 3048187 h 3588988"/>
                <a:gd name="connsiteX30-509" fmla="*/ 918268 w 1404434"/>
                <a:gd name="connsiteY30-510" fmla="*/ 3381562 h 3588988"/>
                <a:gd name="connsiteX31-511" fmla="*/ 1016693 w 1404434"/>
                <a:gd name="connsiteY31-512" fmla="*/ 3543487 h 3588988"/>
                <a:gd name="connsiteX0-513" fmla="*/ 1016693 w 1404434"/>
                <a:gd name="connsiteY0-514" fmla="*/ 3543487 h 3592198"/>
                <a:gd name="connsiteX1-515" fmla="*/ 591243 w 1404434"/>
                <a:gd name="connsiteY1-516" fmla="*/ 3549837 h 3592198"/>
                <a:gd name="connsiteX2-517" fmla="*/ 394393 w 1404434"/>
                <a:gd name="connsiteY2-518" fmla="*/ 3038662 h 3592198"/>
                <a:gd name="connsiteX3-519" fmla="*/ 746818 w 1404434"/>
                <a:gd name="connsiteY3-520" fmla="*/ 2343337 h 3592198"/>
                <a:gd name="connsiteX4-521" fmla="*/ 560128 w 1404434"/>
                <a:gd name="connsiteY4-522" fmla="*/ 1884232 h 3592198"/>
                <a:gd name="connsiteX5-523" fmla="*/ 58 w 1404434"/>
                <a:gd name="connsiteY5-524" fmla="*/ 1832797 h 3592198"/>
                <a:gd name="connsiteX6-525" fmla="*/ 394393 w 1404434"/>
                <a:gd name="connsiteY6-526" fmla="*/ 1705162 h 3592198"/>
                <a:gd name="connsiteX7-527" fmla="*/ 642043 w 1404434"/>
                <a:gd name="connsiteY7-528" fmla="*/ 1838512 h 3592198"/>
                <a:gd name="connsiteX8-529" fmla="*/ 689668 w 1404434"/>
                <a:gd name="connsiteY8-530" fmla="*/ 1609912 h 3592198"/>
                <a:gd name="connsiteX9-531" fmla="*/ 823018 w 1404434"/>
                <a:gd name="connsiteY9-532" fmla="*/ 1295587 h 3592198"/>
                <a:gd name="connsiteX10-533" fmla="*/ 765868 w 1404434"/>
                <a:gd name="connsiteY10-534" fmla="*/ 771712 h 3592198"/>
                <a:gd name="connsiteX11-535" fmla="*/ 537268 w 1404434"/>
                <a:gd name="connsiteY11-536" fmla="*/ 628837 h 3592198"/>
                <a:gd name="connsiteX12-537" fmla="*/ 689668 w 1404434"/>
                <a:gd name="connsiteY12-538" fmla="*/ 628837 h 3592198"/>
                <a:gd name="connsiteX13-539" fmla="*/ 765868 w 1404434"/>
                <a:gd name="connsiteY13-540" fmla="*/ 714562 h 3592198"/>
                <a:gd name="connsiteX14-541" fmla="*/ 870643 w 1404434"/>
                <a:gd name="connsiteY14-542" fmla="*/ 187 h 3592198"/>
                <a:gd name="connsiteX15-543" fmla="*/ 832543 w 1404434"/>
                <a:gd name="connsiteY15-544" fmla="*/ 647887 h 3592198"/>
                <a:gd name="connsiteX16-545" fmla="*/ 908743 w 1404434"/>
                <a:gd name="connsiteY16-546" fmla="*/ 1038412 h 3592198"/>
                <a:gd name="connsiteX17-547" fmla="*/ 937318 w 1404434"/>
                <a:gd name="connsiteY17-548" fmla="*/ 1286062 h 3592198"/>
                <a:gd name="connsiteX18-549" fmla="*/ 1108768 w 1404434"/>
                <a:gd name="connsiteY18-550" fmla="*/ 1152712 h 3592198"/>
                <a:gd name="connsiteX19-551" fmla="*/ 1337368 w 1404434"/>
                <a:gd name="connsiteY19-552" fmla="*/ 1133662 h 3592198"/>
                <a:gd name="connsiteX20-553" fmla="*/ 1089718 w 1404434"/>
                <a:gd name="connsiteY20-554" fmla="*/ 1190812 h 3592198"/>
                <a:gd name="connsiteX21-555" fmla="*/ 880168 w 1404434"/>
                <a:gd name="connsiteY21-556" fmla="*/ 1495612 h 3592198"/>
                <a:gd name="connsiteX22-557" fmla="*/ 823018 w 1404434"/>
                <a:gd name="connsiteY22-558" fmla="*/ 1857562 h 3592198"/>
                <a:gd name="connsiteX23-559" fmla="*/ 975418 w 1404434"/>
                <a:gd name="connsiteY23-560" fmla="*/ 2314762 h 3592198"/>
                <a:gd name="connsiteX24-561" fmla="*/ 899218 w 1404434"/>
                <a:gd name="connsiteY24-562" fmla="*/ 2552887 h 3592198"/>
                <a:gd name="connsiteX25-563" fmla="*/ 1213543 w 1404434"/>
                <a:gd name="connsiteY25-564" fmla="*/ 2495737 h 3592198"/>
                <a:gd name="connsiteX26-565" fmla="*/ 1404043 w 1404434"/>
                <a:gd name="connsiteY26-566" fmla="*/ 2590987 h 3592198"/>
                <a:gd name="connsiteX27-567" fmla="*/ 1165918 w 1404434"/>
                <a:gd name="connsiteY27-568" fmla="*/ 2533837 h 3592198"/>
                <a:gd name="connsiteX28-569" fmla="*/ 832543 w 1404434"/>
                <a:gd name="connsiteY28-570" fmla="*/ 2695762 h 3592198"/>
                <a:gd name="connsiteX29-571" fmla="*/ 689668 w 1404434"/>
                <a:gd name="connsiteY29-572" fmla="*/ 3048187 h 3592198"/>
                <a:gd name="connsiteX30-573" fmla="*/ 918268 w 1404434"/>
                <a:gd name="connsiteY30-574" fmla="*/ 3381562 h 3592198"/>
                <a:gd name="connsiteX31-575" fmla="*/ 1016693 w 1404434"/>
                <a:gd name="connsiteY31-576" fmla="*/ 3543487 h 3592198"/>
                <a:gd name="connsiteX0-577" fmla="*/ 1016693 w 1404434"/>
                <a:gd name="connsiteY0-578" fmla="*/ 3543487 h 3558296"/>
                <a:gd name="connsiteX1-579" fmla="*/ 591243 w 1404434"/>
                <a:gd name="connsiteY1-580" fmla="*/ 3549837 h 3558296"/>
                <a:gd name="connsiteX2-581" fmla="*/ 394393 w 1404434"/>
                <a:gd name="connsiteY2-582" fmla="*/ 3038662 h 3558296"/>
                <a:gd name="connsiteX3-583" fmla="*/ 746818 w 1404434"/>
                <a:gd name="connsiteY3-584" fmla="*/ 2343337 h 3558296"/>
                <a:gd name="connsiteX4-585" fmla="*/ 560128 w 1404434"/>
                <a:gd name="connsiteY4-586" fmla="*/ 1884232 h 3558296"/>
                <a:gd name="connsiteX5-587" fmla="*/ 58 w 1404434"/>
                <a:gd name="connsiteY5-588" fmla="*/ 1832797 h 3558296"/>
                <a:gd name="connsiteX6-589" fmla="*/ 394393 w 1404434"/>
                <a:gd name="connsiteY6-590" fmla="*/ 1705162 h 3558296"/>
                <a:gd name="connsiteX7-591" fmla="*/ 642043 w 1404434"/>
                <a:gd name="connsiteY7-592" fmla="*/ 1838512 h 3558296"/>
                <a:gd name="connsiteX8-593" fmla="*/ 689668 w 1404434"/>
                <a:gd name="connsiteY8-594" fmla="*/ 1609912 h 3558296"/>
                <a:gd name="connsiteX9-595" fmla="*/ 823018 w 1404434"/>
                <a:gd name="connsiteY9-596" fmla="*/ 1295587 h 3558296"/>
                <a:gd name="connsiteX10-597" fmla="*/ 765868 w 1404434"/>
                <a:gd name="connsiteY10-598" fmla="*/ 771712 h 3558296"/>
                <a:gd name="connsiteX11-599" fmla="*/ 537268 w 1404434"/>
                <a:gd name="connsiteY11-600" fmla="*/ 628837 h 3558296"/>
                <a:gd name="connsiteX12-601" fmla="*/ 689668 w 1404434"/>
                <a:gd name="connsiteY12-602" fmla="*/ 628837 h 3558296"/>
                <a:gd name="connsiteX13-603" fmla="*/ 765868 w 1404434"/>
                <a:gd name="connsiteY13-604" fmla="*/ 714562 h 3558296"/>
                <a:gd name="connsiteX14-605" fmla="*/ 870643 w 1404434"/>
                <a:gd name="connsiteY14-606" fmla="*/ 187 h 3558296"/>
                <a:gd name="connsiteX15-607" fmla="*/ 832543 w 1404434"/>
                <a:gd name="connsiteY15-608" fmla="*/ 647887 h 3558296"/>
                <a:gd name="connsiteX16-609" fmla="*/ 908743 w 1404434"/>
                <a:gd name="connsiteY16-610" fmla="*/ 1038412 h 3558296"/>
                <a:gd name="connsiteX17-611" fmla="*/ 937318 w 1404434"/>
                <a:gd name="connsiteY17-612" fmla="*/ 1286062 h 3558296"/>
                <a:gd name="connsiteX18-613" fmla="*/ 1108768 w 1404434"/>
                <a:gd name="connsiteY18-614" fmla="*/ 1152712 h 3558296"/>
                <a:gd name="connsiteX19-615" fmla="*/ 1337368 w 1404434"/>
                <a:gd name="connsiteY19-616" fmla="*/ 1133662 h 3558296"/>
                <a:gd name="connsiteX20-617" fmla="*/ 1089718 w 1404434"/>
                <a:gd name="connsiteY20-618" fmla="*/ 1190812 h 3558296"/>
                <a:gd name="connsiteX21-619" fmla="*/ 880168 w 1404434"/>
                <a:gd name="connsiteY21-620" fmla="*/ 1495612 h 3558296"/>
                <a:gd name="connsiteX22-621" fmla="*/ 823018 w 1404434"/>
                <a:gd name="connsiteY22-622" fmla="*/ 1857562 h 3558296"/>
                <a:gd name="connsiteX23-623" fmla="*/ 975418 w 1404434"/>
                <a:gd name="connsiteY23-624" fmla="*/ 2314762 h 3558296"/>
                <a:gd name="connsiteX24-625" fmla="*/ 899218 w 1404434"/>
                <a:gd name="connsiteY24-626" fmla="*/ 2552887 h 3558296"/>
                <a:gd name="connsiteX25-627" fmla="*/ 1213543 w 1404434"/>
                <a:gd name="connsiteY25-628" fmla="*/ 2495737 h 3558296"/>
                <a:gd name="connsiteX26-629" fmla="*/ 1404043 w 1404434"/>
                <a:gd name="connsiteY26-630" fmla="*/ 2590987 h 3558296"/>
                <a:gd name="connsiteX27-631" fmla="*/ 1165918 w 1404434"/>
                <a:gd name="connsiteY27-632" fmla="*/ 2533837 h 3558296"/>
                <a:gd name="connsiteX28-633" fmla="*/ 832543 w 1404434"/>
                <a:gd name="connsiteY28-634" fmla="*/ 2695762 h 3558296"/>
                <a:gd name="connsiteX29-635" fmla="*/ 689668 w 1404434"/>
                <a:gd name="connsiteY29-636" fmla="*/ 3048187 h 3558296"/>
                <a:gd name="connsiteX30-637" fmla="*/ 918268 w 1404434"/>
                <a:gd name="connsiteY30-638" fmla="*/ 3381562 h 3558296"/>
                <a:gd name="connsiteX31-639" fmla="*/ 1016693 w 1404434"/>
                <a:gd name="connsiteY31-640" fmla="*/ 3543487 h 3558296"/>
                <a:gd name="connsiteX0-641" fmla="*/ 1016693 w 1404434"/>
                <a:gd name="connsiteY0-642" fmla="*/ 3543487 h 3550128"/>
                <a:gd name="connsiteX1-643" fmla="*/ 591243 w 1404434"/>
                <a:gd name="connsiteY1-644" fmla="*/ 3549837 h 3550128"/>
                <a:gd name="connsiteX2-645" fmla="*/ 394393 w 1404434"/>
                <a:gd name="connsiteY2-646" fmla="*/ 3038662 h 3550128"/>
                <a:gd name="connsiteX3-647" fmla="*/ 746818 w 1404434"/>
                <a:gd name="connsiteY3-648" fmla="*/ 2343337 h 3550128"/>
                <a:gd name="connsiteX4-649" fmla="*/ 560128 w 1404434"/>
                <a:gd name="connsiteY4-650" fmla="*/ 1884232 h 3550128"/>
                <a:gd name="connsiteX5-651" fmla="*/ 58 w 1404434"/>
                <a:gd name="connsiteY5-652" fmla="*/ 1832797 h 3550128"/>
                <a:gd name="connsiteX6-653" fmla="*/ 394393 w 1404434"/>
                <a:gd name="connsiteY6-654" fmla="*/ 1705162 h 3550128"/>
                <a:gd name="connsiteX7-655" fmla="*/ 642043 w 1404434"/>
                <a:gd name="connsiteY7-656" fmla="*/ 1838512 h 3550128"/>
                <a:gd name="connsiteX8-657" fmla="*/ 689668 w 1404434"/>
                <a:gd name="connsiteY8-658" fmla="*/ 1609912 h 3550128"/>
                <a:gd name="connsiteX9-659" fmla="*/ 823018 w 1404434"/>
                <a:gd name="connsiteY9-660" fmla="*/ 1295587 h 3550128"/>
                <a:gd name="connsiteX10-661" fmla="*/ 765868 w 1404434"/>
                <a:gd name="connsiteY10-662" fmla="*/ 771712 h 3550128"/>
                <a:gd name="connsiteX11-663" fmla="*/ 537268 w 1404434"/>
                <a:gd name="connsiteY11-664" fmla="*/ 628837 h 3550128"/>
                <a:gd name="connsiteX12-665" fmla="*/ 689668 w 1404434"/>
                <a:gd name="connsiteY12-666" fmla="*/ 628837 h 3550128"/>
                <a:gd name="connsiteX13-667" fmla="*/ 765868 w 1404434"/>
                <a:gd name="connsiteY13-668" fmla="*/ 714562 h 3550128"/>
                <a:gd name="connsiteX14-669" fmla="*/ 870643 w 1404434"/>
                <a:gd name="connsiteY14-670" fmla="*/ 187 h 3550128"/>
                <a:gd name="connsiteX15-671" fmla="*/ 832543 w 1404434"/>
                <a:gd name="connsiteY15-672" fmla="*/ 647887 h 3550128"/>
                <a:gd name="connsiteX16-673" fmla="*/ 908743 w 1404434"/>
                <a:gd name="connsiteY16-674" fmla="*/ 1038412 h 3550128"/>
                <a:gd name="connsiteX17-675" fmla="*/ 937318 w 1404434"/>
                <a:gd name="connsiteY17-676" fmla="*/ 1286062 h 3550128"/>
                <a:gd name="connsiteX18-677" fmla="*/ 1108768 w 1404434"/>
                <a:gd name="connsiteY18-678" fmla="*/ 1152712 h 3550128"/>
                <a:gd name="connsiteX19-679" fmla="*/ 1337368 w 1404434"/>
                <a:gd name="connsiteY19-680" fmla="*/ 1133662 h 3550128"/>
                <a:gd name="connsiteX20-681" fmla="*/ 1089718 w 1404434"/>
                <a:gd name="connsiteY20-682" fmla="*/ 1190812 h 3550128"/>
                <a:gd name="connsiteX21-683" fmla="*/ 880168 w 1404434"/>
                <a:gd name="connsiteY21-684" fmla="*/ 1495612 h 3550128"/>
                <a:gd name="connsiteX22-685" fmla="*/ 823018 w 1404434"/>
                <a:gd name="connsiteY22-686" fmla="*/ 1857562 h 3550128"/>
                <a:gd name="connsiteX23-687" fmla="*/ 975418 w 1404434"/>
                <a:gd name="connsiteY23-688" fmla="*/ 2314762 h 3550128"/>
                <a:gd name="connsiteX24-689" fmla="*/ 899218 w 1404434"/>
                <a:gd name="connsiteY24-690" fmla="*/ 2552887 h 3550128"/>
                <a:gd name="connsiteX25-691" fmla="*/ 1213543 w 1404434"/>
                <a:gd name="connsiteY25-692" fmla="*/ 2495737 h 3550128"/>
                <a:gd name="connsiteX26-693" fmla="*/ 1404043 w 1404434"/>
                <a:gd name="connsiteY26-694" fmla="*/ 2590987 h 3550128"/>
                <a:gd name="connsiteX27-695" fmla="*/ 1165918 w 1404434"/>
                <a:gd name="connsiteY27-696" fmla="*/ 2533837 h 3550128"/>
                <a:gd name="connsiteX28-697" fmla="*/ 832543 w 1404434"/>
                <a:gd name="connsiteY28-698" fmla="*/ 2695762 h 3550128"/>
                <a:gd name="connsiteX29-699" fmla="*/ 689668 w 1404434"/>
                <a:gd name="connsiteY29-700" fmla="*/ 3048187 h 3550128"/>
                <a:gd name="connsiteX30-701" fmla="*/ 918268 w 1404434"/>
                <a:gd name="connsiteY30-702" fmla="*/ 3381562 h 3550128"/>
                <a:gd name="connsiteX31-703" fmla="*/ 1016693 w 1404434"/>
                <a:gd name="connsiteY31-704" fmla="*/ 3543487 h 3550128"/>
                <a:gd name="connsiteX0-705" fmla="*/ 1016693 w 1404434"/>
                <a:gd name="connsiteY0-706" fmla="*/ 3543487 h 3550128"/>
                <a:gd name="connsiteX1-707" fmla="*/ 591243 w 1404434"/>
                <a:gd name="connsiteY1-708" fmla="*/ 3549837 h 3550128"/>
                <a:gd name="connsiteX2-709" fmla="*/ 394393 w 1404434"/>
                <a:gd name="connsiteY2-710" fmla="*/ 3038662 h 3550128"/>
                <a:gd name="connsiteX3-711" fmla="*/ 746818 w 1404434"/>
                <a:gd name="connsiteY3-712" fmla="*/ 2343337 h 3550128"/>
                <a:gd name="connsiteX4-713" fmla="*/ 560128 w 1404434"/>
                <a:gd name="connsiteY4-714" fmla="*/ 1884232 h 3550128"/>
                <a:gd name="connsiteX5-715" fmla="*/ 58 w 1404434"/>
                <a:gd name="connsiteY5-716" fmla="*/ 1832797 h 3550128"/>
                <a:gd name="connsiteX6-717" fmla="*/ 394393 w 1404434"/>
                <a:gd name="connsiteY6-718" fmla="*/ 1705162 h 3550128"/>
                <a:gd name="connsiteX7-719" fmla="*/ 642043 w 1404434"/>
                <a:gd name="connsiteY7-720" fmla="*/ 1838512 h 3550128"/>
                <a:gd name="connsiteX8-721" fmla="*/ 689668 w 1404434"/>
                <a:gd name="connsiteY8-722" fmla="*/ 1609912 h 3550128"/>
                <a:gd name="connsiteX9-723" fmla="*/ 823018 w 1404434"/>
                <a:gd name="connsiteY9-724" fmla="*/ 1295587 h 3550128"/>
                <a:gd name="connsiteX10-725" fmla="*/ 765868 w 1404434"/>
                <a:gd name="connsiteY10-726" fmla="*/ 771712 h 3550128"/>
                <a:gd name="connsiteX11-727" fmla="*/ 537268 w 1404434"/>
                <a:gd name="connsiteY11-728" fmla="*/ 628837 h 3550128"/>
                <a:gd name="connsiteX12-729" fmla="*/ 689668 w 1404434"/>
                <a:gd name="connsiteY12-730" fmla="*/ 628837 h 3550128"/>
                <a:gd name="connsiteX13-731" fmla="*/ 765868 w 1404434"/>
                <a:gd name="connsiteY13-732" fmla="*/ 714562 h 3550128"/>
                <a:gd name="connsiteX14-733" fmla="*/ 870643 w 1404434"/>
                <a:gd name="connsiteY14-734" fmla="*/ 187 h 3550128"/>
                <a:gd name="connsiteX15-735" fmla="*/ 832543 w 1404434"/>
                <a:gd name="connsiteY15-736" fmla="*/ 647887 h 3550128"/>
                <a:gd name="connsiteX16-737" fmla="*/ 908743 w 1404434"/>
                <a:gd name="connsiteY16-738" fmla="*/ 1038412 h 3550128"/>
                <a:gd name="connsiteX17-739" fmla="*/ 937318 w 1404434"/>
                <a:gd name="connsiteY17-740" fmla="*/ 1286062 h 3550128"/>
                <a:gd name="connsiteX18-741" fmla="*/ 1108768 w 1404434"/>
                <a:gd name="connsiteY18-742" fmla="*/ 1152712 h 3550128"/>
                <a:gd name="connsiteX19-743" fmla="*/ 1337368 w 1404434"/>
                <a:gd name="connsiteY19-744" fmla="*/ 1133662 h 3550128"/>
                <a:gd name="connsiteX20-745" fmla="*/ 1089718 w 1404434"/>
                <a:gd name="connsiteY20-746" fmla="*/ 1190812 h 3550128"/>
                <a:gd name="connsiteX21-747" fmla="*/ 880168 w 1404434"/>
                <a:gd name="connsiteY21-748" fmla="*/ 1495612 h 3550128"/>
                <a:gd name="connsiteX22-749" fmla="*/ 823018 w 1404434"/>
                <a:gd name="connsiteY22-750" fmla="*/ 1857562 h 3550128"/>
                <a:gd name="connsiteX23-751" fmla="*/ 975418 w 1404434"/>
                <a:gd name="connsiteY23-752" fmla="*/ 2314762 h 3550128"/>
                <a:gd name="connsiteX24-753" fmla="*/ 899218 w 1404434"/>
                <a:gd name="connsiteY24-754" fmla="*/ 2552887 h 3550128"/>
                <a:gd name="connsiteX25-755" fmla="*/ 1213543 w 1404434"/>
                <a:gd name="connsiteY25-756" fmla="*/ 2495737 h 3550128"/>
                <a:gd name="connsiteX26-757" fmla="*/ 1404043 w 1404434"/>
                <a:gd name="connsiteY26-758" fmla="*/ 2590987 h 3550128"/>
                <a:gd name="connsiteX27-759" fmla="*/ 1165918 w 1404434"/>
                <a:gd name="connsiteY27-760" fmla="*/ 2533837 h 3550128"/>
                <a:gd name="connsiteX28-761" fmla="*/ 832543 w 1404434"/>
                <a:gd name="connsiteY28-762" fmla="*/ 2695762 h 3550128"/>
                <a:gd name="connsiteX29-763" fmla="*/ 689668 w 1404434"/>
                <a:gd name="connsiteY29-764" fmla="*/ 3048187 h 3550128"/>
                <a:gd name="connsiteX30-765" fmla="*/ 918268 w 1404434"/>
                <a:gd name="connsiteY30-766" fmla="*/ 3381562 h 3550128"/>
                <a:gd name="connsiteX31-767" fmla="*/ 1016693 w 1404434"/>
                <a:gd name="connsiteY31-768" fmla="*/ 3543487 h 3550128"/>
                <a:gd name="connsiteX0-769" fmla="*/ 1016693 w 1404434"/>
                <a:gd name="connsiteY0-770" fmla="*/ 3543487 h 3550128"/>
                <a:gd name="connsiteX1-771" fmla="*/ 591243 w 1404434"/>
                <a:gd name="connsiteY1-772" fmla="*/ 3549837 h 3550128"/>
                <a:gd name="connsiteX2-773" fmla="*/ 394393 w 1404434"/>
                <a:gd name="connsiteY2-774" fmla="*/ 3038662 h 3550128"/>
                <a:gd name="connsiteX3-775" fmla="*/ 746818 w 1404434"/>
                <a:gd name="connsiteY3-776" fmla="*/ 2343337 h 3550128"/>
                <a:gd name="connsiteX4-777" fmla="*/ 560128 w 1404434"/>
                <a:gd name="connsiteY4-778" fmla="*/ 1884232 h 3550128"/>
                <a:gd name="connsiteX5-779" fmla="*/ 58 w 1404434"/>
                <a:gd name="connsiteY5-780" fmla="*/ 1832797 h 3550128"/>
                <a:gd name="connsiteX6-781" fmla="*/ 394393 w 1404434"/>
                <a:gd name="connsiteY6-782" fmla="*/ 1705162 h 3550128"/>
                <a:gd name="connsiteX7-783" fmla="*/ 642043 w 1404434"/>
                <a:gd name="connsiteY7-784" fmla="*/ 1838512 h 3550128"/>
                <a:gd name="connsiteX8-785" fmla="*/ 689668 w 1404434"/>
                <a:gd name="connsiteY8-786" fmla="*/ 1609912 h 3550128"/>
                <a:gd name="connsiteX9-787" fmla="*/ 823018 w 1404434"/>
                <a:gd name="connsiteY9-788" fmla="*/ 1295587 h 3550128"/>
                <a:gd name="connsiteX10-789" fmla="*/ 765868 w 1404434"/>
                <a:gd name="connsiteY10-790" fmla="*/ 771712 h 3550128"/>
                <a:gd name="connsiteX11-791" fmla="*/ 537268 w 1404434"/>
                <a:gd name="connsiteY11-792" fmla="*/ 628837 h 3550128"/>
                <a:gd name="connsiteX12-793" fmla="*/ 689668 w 1404434"/>
                <a:gd name="connsiteY12-794" fmla="*/ 628837 h 3550128"/>
                <a:gd name="connsiteX13-795" fmla="*/ 765868 w 1404434"/>
                <a:gd name="connsiteY13-796" fmla="*/ 714562 h 3550128"/>
                <a:gd name="connsiteX14-797" fmla="*/ 870643 w 1404434"/>
                <a:gd name="connsiteY14-798" fmla="*/ 187 h 3550128"/>
                <a:gd name="connsiteX15-799" fmla="*/ 832543 w 1404434"/>
                <a:gd name="connsiteY15-800" fmla="*/ 647887 h 3550128"/>
                <a:gd name="connsiteX16-801" fmla="*/ 908743 w 1404434"/>
                <a:gd name="connsiteY16-802" fmla="*/ 1038412 h 3550128"/>
                <a:gd name="connsiteX17-803" fmla="*/ 937318 w 1404434"/>
                <a:gd name="connsiteY17-804" fmla="*/ 1286062 h 3550128"/>
                <a:gd name="connsiteX18-805" fmla="*/ 1108768 w 1404434"/>
                <a:gd name="connsiteY18-806" fmla="*/ 1152712 h 3550128"/>
                <a:gd name="connsiteX19-807" fmla="*/ 1337368 w 1404434"/>
                <a:gd name="connsiteY19-808" fmla="*/ 1133662 h 3550128"/>
                <a:gd name="connsiteX20-809" fmla="*/ 1089718 w 1404434"/>
                <a:gd name="connsiteY20-810" fmla="*/ 1190812 h 3550128"/>
                <a:gd name="connsiteX21-811" fmla="*/ 880168 w 1404434"/>
                <a:gd name="connsiteY21-812" fmla="*/ 1495612 h 3550128"/>
                <a:gd name="connsiteX22-813" fmla="*/ 823018 w 1404434"/>
                <a:gd name="connsiteY22-814" fmla="*/ 1857562 h 3550128"/>
                <a:gd name="connsiteX23-815" fmla="*/ 975418 w 1404434"/>
                <a:gd name="connsiteY23-816" fmla="*/ 2314762 h 3550128"/>
                <a:gd name="connsiteX24-817" fmla="*/ 899218 w 1404434"/>
                <a:gd name="connsiteY24-818" fmla="*/ 2552887 h 3550128"/>
                <a:gd name="connsiteX25-819" fmla="*/ 1213543 w 1404434"/>
                <a:gd name="connsiteY25-820" fmla="*/ 2495737 h 3550128"/>
                <a:gd name="connsiteX26-821" fmla="*/ 1404043 w 1404434"/>
                <a:gd name="connsiteY26-822" fmla="*/ 2590987 h 3550128"/>
                <a:gd name="connsiteX27-823" fmla="*/ 1165918 w 1404434"/>
                <a:gd name="connsiteY27-824" fmla="*/ 2533837 h 3550128"/>
                <a:gd name="connsiteX28-825" fmla="*/ 832543 w 1404434"/>
                <a:gd name="connsiteY28-826" fmla="*/ 2695762 h 3550128"/>
                <a:gd name="connsiteX29-827" fmla="*/ 689668 w 1404434"/>
                <a:gd name="connsiteY29-828" fmla="*/ 3048187 h 3550128"/>
                <a:gd name="connsiteX30-829" fmla="*/ 918268 w 1404434"/>
                <a:gd name="connsiteY30-830" fmla="*/ 3381562 h 3550128"/>
                <a:gd name="connsiteX31-831" fmla="*/ 1016693 w 1404434"/>
                <a:gd name="connsiteY31-832" fmla="*/ 3543487 h 3550128"/>
                <a:gd name="connsiteX0-833" fmla="*/ 1016693 w 1404434"/>
                <a:gd name="connsiteY0-834" fmla="*/ 3543487 h 3550128"/>
                <a:gd name="connsiteX1-835" fmla="*/ 591243 w 1404434"/>
                <a:gd name="connsiteY1-836" fmla="*/ 3549837 h 3550128"/>
                <a:gd name="connsiteX2-837" fmla="*/ 394393 w 1404434"/>
                <a:gd name="connsiteY2-838" fmla="*/ 3038662 h 3550128"/>
                <a:gd name="connsiteX3-839" fmla="*/ 746818 w 1404434"/>
                <a:gd name="connsiteY3-840" fmla="*/ 2343337 h 3550128"/>
                <a:gd name="connsiteX4-841" fmla="*/ 560128 w 1404434"/>
                <a:gd name="connsiteY4-842" fmla="*/ 1884232 h 3550128"/>
                <a:gd name="connsiteX5-843" fmla="*/ 58 w 1404434"/>
                <a:gd name="connsiteY5-844" fmla="*/ 1832797 h 3550128"/>
                <a:gd name="connsiteX6-845" fmla="*/ 394393 w 1404434"/>
                <a:gd name="connsiteY6-846" fmla="*/ 1705162 h 3550128"/>
                <a:gd name="connsiteX7-847" fmla="*/ 642043 w 1404434"/>
                <a:gd name="connsiteY7-848" fmla="*/ 1838512 h 3550128"/>
                <a:gd name="connsiteX8-849" fmla="*/ 689668 w 1404434"/>
                <a:gd name="connsiteY8-850" fmla="*/ 1609912 h 3550128"/>
                <a:gd name="connsiteX9-851" fmla="*/ 823018 w 1404434"/>
                <a:gd name="connsiteY9-852" fmla="*/ 1295587 h 3550128"/>
                <a:gd name="connsiteX10-853" fmla="*/ 765868 w 1404434"/>
                <a:gd name="connsiteY10-854" fmla="*/ 771712 h 3550128"/>
                <a:gd name="connsiteX11-855" fmla="*/ 537268 w 1404434"/>
                <a:gd name="connsiteY11-856" fmla="*/ 628837 h 3550128"/>
                <a:gd name="connsiteX12-857" fmla="*/ 689668 w 1404434"/>
                <a:gd name="connsiteY12-858" fmla="*/ 628837 h 3550128"/>
                <a:gd name="connsiteX13-859" fmla="*/ 765868 w 1404434"/>
                <a:gd name="connsiteY13-860" fmla="*/ 714562 h 3550128"/>
                <a:gd name="connsiteX14-861" fmla="*/ 870643 w 1404434"/>
                <a:gd name="connsiteY14-862" fmla="*/ 187 h 3550128"/>
                <a:gd name="connsiteX15-863" fmla="*/ 832543 w 1404434"/>
                <a:gd name="connsiteY15-864" fmla="*/ 647887 h 3550128"/>
                <a:gd name="connsiteX16-865" fmla="*/ 908743 w 1404434"/>
                <a:gd name="connsiteY16-866" fmla="*/ 1038412 h 3550128"/>
                <a:gd name="connsiteX17-867" fmla="*/ 937318 w 1404434"/>
                <a:gd name="connsiteY17-868" fmla="*/ 1286062 h 3550128"/>
                <a:gd name="connsiteX18-869" fmla="*/ 1108768 w 1404434"/>
                <a:gd name="connsiteY18-870" fmla="*/ 1152712 h 3550128"/>
                <a:gd name="connsiteX19-871" fmla="*/ 1337368 w 1404434"/>
                <a:gd name="connsiteY19-872" fmla="*/ 1133662 h 3550128"/>
                <a:gd name="connsiteX20-873" fmla="*/ 1089718 w 1404434"/>
                <a:gd name="connsiteY20-874" fmla="*/ 1190812 h 3550128"/>
                <a:gd name="connsiteX21-875" fmla="*/ 880168 w 1404434"/>
                <a:gd name="connsiteY21-876" fmla="*/ 1495612 h 3550128"/>
                <a:gd name="connsiteX22-877" fmla="*/ 823018 w 1404434"/>
                <a:gd name="connsiteY22-878" fmla="*/ 1857562 h 3550128"/>
                <a:gd name="connsiteX23-879" fmla="*/ 975418 w 1404434"/>
                <a:gd name="connsiteY23-880" fmla="*/ 2314762 h 3550128"/>
                <a:gd name="connsiteX24-881" fmla="*/ 899218 w 1404434"/>
                <a:gd name="connsiteY24-882" fmla="*/ 2552887 h 3550128"/>
                <a:gd name="connsiteX25-883" fmla="*/ 1213543 w 1404434"/>
                <a:gd name="connsiteY25-884" fmla="*/ 2495737 h 3550128"/>
                <a:gd name="connsiteX26-885" fmla="*/ 1404043 w 1404434"/>
                <a:gd name="connsiteY26-886" fmla="*/ 2590987 h 3550128"/>
                <a:gd name="connsiteX27-887" fmla="*/ 1165918 w 1404434"/>
                <a:gd name="connsiteY27-888" fmla="*/ 2533837 h 3550128"/>
                <a:gd name="connsiteX28-889" fmla="*/ 832543 w 1404434"/>
                <a:gd name="connsiteY28-890" fmla="*/ 2695762 h 3550128"/>
                <a:gd name="connsiteX29-891" fmla="*/ 689668 w 1404434"/>
                <a:gd name="connsiteY29-892" fmla="*/ 3048187 h 3550128"/>
                <a:gd name="connsiteX30-893" fmla="*/ 918268 w 1404434"/>
                <a:gd name="connsiteY30-894" fmla="*/ 3381562 h 3550128"/>
                <a:gd name="connsiteX31-895" fmla="*/ 1016693 w 1404434"/>
                <a:gd name="connsiteY31-896" fmla="*/ 3543487 h 3550128"/>
                <a:gd name="connsiteX0-897" fmla="*/ 1016693 w 1404434"/>
                <a:gd name="connsiteY0-898" fmla="*/ 3543487 h 3550128"/>
                <a:gd name="connsiteX1-899" fmla="*/ 591243 w 1404434"/>
                <a:gd name="connsiteY1-900" fmla="*/ 3549837 h 3550128"/>
                <a:gd name="connsiteX2-901" fmla="*/ 394393 w 1404434"/>
                <a:gd name="connsiteY2-902" fmla="*/ 3038662 h 3550128"/>
                <a:gd name="connsiteX3-903" fmla="*/ 746818 w 1404434"/>
                <a:gd name="connsiteY3-904" fmla="*/ 2343337 h 3550128"/>
                <a:gd name="connsiteX4-905" fmla="*/ 560128 w 1404434"/>
                <a:gd name="connsiteY4-906" fmla="*/ 1884232 h 3550128"/>
                <a:gd name="connsiteX5-907" fmla="*/ 58 w 1404434"/>
                <a:gd name="connsiteY5-908" fmla="*/ 1832797 h 3550128"/>
                <a:gd name="connsiteX6-909" fmla="*/ 394393 w 1404434"/>
                <a:gd name="connsiteY6-910" fmla="*/ 1705162 h 3550128"/>
                <a:gd name="connsiteX7-911" fmla="*/ 642043 w 1404434"/>
                <a:gd name="connsiteY7-912" fmla="*/ 1838512 h 3550128"/>
                <a:gd name="connsiteX8-913" fmla="*/ 689668 w 1404434"/>
                <a:gd name="connsiteY8-914" fmla="*/ 1609912 h 3550128"/>
                <a:gd name="connsiteX9-915" fmla="*/ 823018 w 1404434"/>
                <a:gd name="connsiteY9-916" fmla="*/ 1295587 h 3550128"/>
                <a:gd name="connsiteX10-917" fmla="*/ 765868 w 1404434"/>
                <a:gd name="connsiteY10-918" fmla="*/ 771712 h 3550128"/>
                <a:gd name="connsiteX11-919" fmla="*/ 537268 w 1404434"/>
                <a:gd name="connsiteY11-920" fmla="*/ 628837 h 3550128"/>
                <a:gd name="connsiteX12-921" fmla="*/ 689668 w 1404434"/>
                <a:gd name="connsiteY12-922" fmla="*/ 628837 h 3550128"/>
                <a:gd name="connsiteX13-923" fmla="*/ 765868 w 1404434"/>
                <a:gd name="connsiteY13-924" fmla="*/ 714562 h 3550128"/>
                <a:gd name="connsiteX14-925" fmla="*/ 870643 w 1404434"/>
                <a:gd name="connsiteY14-926" fmla="*/ 187 h 3550128"/>
                <a:gd name="connsiteX15-927" fmla="*/ 832543 w 1404434"/>
                <a:gd name="connsiteY15-928" fmla="*/ 647887 h 3550128"/>
                <a:gd name="connsiteX16-929" fmla="*/ 908743 w 1404434"/>
                <a:gd name="connsiteY16-930" fmla="*/ 1038412 h 3550128"/>
                <a:gd name="connsiteX17-931" fmla="*/ 937318 w 1404434"/>
                <a:gd name="connsiteY17-932" fmla="*/ 1286062 h 3550128"/>
                <a:gd name="connsiteX18-933" fmla="*/ 1108768 w 1404434"/>
                <a:gd name="connsiteY18-934" fmla="*/ 1152712 h 3550128"/>
                <a:gd name="connsiteX19-935" fmla="*/ 1337368 w 1404434"/>
                <a:gd name="connsiteY19-936" fmla="*/ 1133662 h 3550128"/>
                <a:gd name="connsiteX20-937" fmla="*/ 1089718 w 1404434"/>
                <a:gd name="connsiteY20-938" fmla="*/ 1190812 h 3550128"/>
                <a:gd name="connsiteX21-939" fmla="*/ 880168 w 1404434"/>
                <a:gd name="connsiteY21-940" fmla="*/ 1495612 h 3550128"/>
                <a:gd name="connsiteX22-941" fmla="*/ 823018 w 1404434"/>
                <a:gd name="connsiteY22-942" fmla="*/ 1857562 h 3550128"/>
                <a:gd name="connsiteX23-943" fmla="*/ 975418 w 1404434"/>
                <a:gd name="connsiteY23-944" fmla="*/ 2314762 h 3550128"/>
                <a:gd name="connsiteX24-945" fmla="*/ 899218 w 1404434"/>
                <a:gd name="connsiteY24-946" fmla="*/ 2552887 h 3550128"/>
                <a:gd name="connsiteX25-947" fmla="*/ 1213543 w 1404434"/>
                <a:gd name="connsiteY25-948" fmla="*/ 2495737 h 3550128"/>
                <a:gd name="connsiteX26-949" fmla="*/ 1404043 w 1404434"/>
                <a:gd name="connsiteY26-950" fmla="*/ 2590987 h 3550128"/>
                <a:gd name="connsiteX27-951" fmla="*/ 1165918 w 1404434"/>
                <a:gd name="connsiteY27-952" fmla="*/ 2533837 h 3550128"/>
                <a:gd name="connsiteX28-953" fmla="*/ 832543 w 1404434"/>
                <a:gd name="connsiteY28-954" fmla="*/ 2695762 h 3550128"/>
                <a:gd name="connsiteX29-955" fmla="*/ 689668 w 1404434"/>
                <a:gd name="connsiteY29-956" fmla="*/ 3048187 h 3550128"/>
                <a:gd name="connsiteX30-957" fmla="*/ 918268 w 1404434"/>
                <a:gd name="connsiteY30-958" fmla="*/ 3381562 h 3550128"/>
                <a:gd name="connsiteX31-959" fmla="*/ 1016693 w 1404434"/>
                <a:gd name="connsiteY31-960" fmla="*/ 3543487 h 3550128"/>
                <a:gd name="connsiteX0-961" fmla="*/ 1016693 w 1404434"/>
                <a:gd name="connsiteY0-962" fmla="*/ 3543487 h 3550128"/>
                <a:gd name="connsiteX1-963" fmla="*/ 591243 w 1404434"/>
                <a:gd name="connsiteY1-964" fmla="*/ 3549837 h 3550128"/>
                <a:gd name="connsiteX2-965" fmla="*/ 394393 w 1404434"/>
                <a:gd name="connsiteY2-966" fmla="*/ 3038662 h 3550128"/>
                <a:gd name="connsiteX3-967" fmla="*/ 746818 w 1404434"/>
                <a:gd name="connsiteY3-968" fmla="*/ 2343337 h 3550128"/>
                <a:gd name="connsiteX4-969" fmla="*/ 560128 w 1404434"/>
                <a:gd name="connsiteY4-970" fmla="*/ 1884232 h 3550128"/>
                <a:gd name="connsiteX5-971" fmla="*/ 58 w 1404434"/>
                <a:gd name="connsiteY5-972" fmla="*/ 1832797 h 3550128"/>
                <a:gd name="connsiteX6-973" fmla="*/ 394393 w 1404434"/>
                <a:gd name="connsiteY6-974" fmla="*/ 1705162 h 3550128"/>
                <a:gd name="connsiteX7-975" fmla="*/ 642043 w 1404434"/>
                <a:gd name="connsiteY7-976" fmla="*/ 1838512 h 3550128"/>
                <a:gd name="connsiteX8-977" fmla="*/ 689668 w 1404434"/>
                <a:gd name="connsiteY8-978" fmla="*/ 1609912 h 3550128"/>
                <a:gd name="connsiteX9-979" fmla="*/ 823018 w 1404434"/>
                <a:gd name="connsiteY9-980" fmla="*/ 1295587 h 3550128"/>
                <a:gd name="connsiteX10-981" fmla="*/ 765868 w 1404434"/>
                <a:gd name="connsiteY10-982" fmla="*/ 771712 h 3550128"/>
                <a:gd name="connsiteX11-983" fmla="*/ 537268 w 1404434"/>
                <a:gd name="connsiteY11-984" fmla="*/ 628837 h 3550128"/>
                <a:gd name="connsiteX12-985" fmla="*/ 689668 w 1404434"/>
                <a:gd name="connsiteY12-986" fmla="*/ 628837 h 3550128"/>
                <a:gd name="connsiteX13-987" fmla="*/ 765868 w 1404434"/>
                <a:gd name="connsiteY13-988" fmla="*/ 714562 h 3550128"/>
                <a:gd name="connsiteX14-989" fmla="*/ 870643 w 1404434"/>
                <a:gd name="connsiteY14-990" fmla="*/ 187 h 3550128"/>
                <a:gd name="connsiteX15-991" fmla="*/ 832543 w 1404434"/>
                <a:gd name="connsiteY15-992" fmla="*/ 647887 h 3550128"/>
                <a:gd name="connsiteX16-993" fmla="*/ 908743 w 1404434"/>
                <a:gd name="connsiteY16-994" fmla="*/ 1038412 h 3550128"/>
                <a:gd name="connsiteX17-995" fmla="*/ 937318 w 1404434"/>
                <a:gd name="connsiteY17-996" fmla="*/ 1286062 h 3550128"/>
                <a:gd name="connsiteX18-997" fmla="*/ 1108768 w 1404434"/>
                <a:gd name="connsiteY18-998" fmla="*/ 1152712 h 3550128"/>
                <a:gd name="connsiteX19-999" fmla="*/ 1337368 w 1404434"/>
                <a:gd name="connsiteY19-1000" fmla="*/ 1133662 h 3550128"/>
                <a:gd name="connsiteX20-1001" fmla="*/ 1089718 w 1404434"/>
                <a:gd name="connsiteY20-1002" fmla="*/ 1190812 h 3550128"/>
                <a:gd name="connsiteX21-1003" fmla="*/ 880168 w 1404434"/>
                <a:gd name="connsiteY21-1004" fmla="*/ 1495612 h 3550128"/>
                <a:gd name="connsiteX22-1005" fmla="*/ 823018 w 1404434"/>
                <a:gd name="connsiteY22-1006" fmla="*/ 1857562 h 3550128"/>
                <a:gd name="connsiteX23-1007" fmla="*/ 975418 w 1404434"/>
                <a:gd name="connsiteY23-1008" fmla="*/ 2314762 h 3550128"/>
                <a:gd name="connsiteX24-1009" fmla="*/ 899218 w 1404434"/>
                <a:gd name="connsiteY24-1010" fmla="*/ 2552887 h 3550128"/>
                <a:gd name="connsiteX25-1011" fmla="*/ 1213543 w 1404434"/>
                <a:gd name="connsiteY25-1012" fmla="*/ 2495737 h 3550128"/>
                <a:gd name="connsiteX26-1013" fmla="*/ 1404043 w 1404434"/>
                <a:gd name="connsiteY26-1014" fmla="*/ 2590987 h 3550128"/>
                <a:gd name="connsiteX27-1015" fmla="*/ 1165918 w 1404434"/>
                <a:gd name="connsiteY27-1016" fmla="*/ 2533837 h 3550128"/>
                <a:gd name="connsiteX28-1017" fmla="*/ 832543 w 1404434"/>
                <a:gd name="connsiteY28-1018" fmla="*/ 2695762 h 3550128"/>
                <a:gd name="connsiteX29-1019" fmla="*/ 689668 w 1404434"/>
                <a:gd name="connsiteY29-1020" fmla="*/ 3048187 h 3550128"/>
                <a:gd name="connsiteX30-1021" fmla="*/ 918268 w 1404434"/>
                <a:gd name="connsiteY30-1022" fmla="*/ 3381562 h 3550128"/>
                <a:gd name="connsiteX31-1023" fmla="*/ 1016693 w 1404434"/>
                <a:gd name="connsiteY31-1024" fmla="*/ 3543487 h 3550128"/>
                <a:gd name="connsiteX0-1025" fmla="*/ 1016693 w 1404434"/>
                <a:gd name="connsiteY0-1026" fmla="*/ 3543487 h 3550128"/>
                <a:gd name="connsiteX1-1027" fmla="*/ 591243 w 1404434"/>
                <a:gd name="connsiteY1-1028" fmla="*/ 3549837 h 3550128"/>
                <a:gd name="connsiteX2-1029" fmla="*/ 394393 w 1404434"/>
                <a:gd name="connsiteY2-1030" fmla="*/ 3038662 h 3550128"/>
                <a:gd name="connsiteX3-1031" fmla="*/ 746818 w 1404434"/>
                <a:gd name="connsiteY3-1032" fmla="*/ 2343337 h 3550128"/>
                <a:gd name="connsiteX4-1033" fmla="*/ 560128 w 1404434"/>
                <a:gd name="connsiteY4-1034" fmla="*/ 1884232 h 3550128"/>
                <a:gd name="connsiteX5-1035" fmla="*/ 58 w 1404434"/>
                <a:gd name="connsiteY5-1036" fmla="*/ 1832797 h 3550128"/>
                <a:gd name="connsiteX6-1037" fmla="*/ 394393 w 1404434"/>
                <a:gd name="connsiteY6-1038" fmla="*/ 1705162 h 3550128"/>
                <a:gd name="connsiteX7-1039" fmla="*/ 642043 w 1404434"/>
                <a:gd name="connsiteY7-1040" fmla="*/ 1838512 h 3550128"/>
                <a:gd name="connsiteX8-1041" fmla="*/ 689668 w 1404434"/>
                <a:gd name="connsiteY8-1042" fmla="*/ 1609912 h 3550128"/>
                <a:gd name="connsiteX9-1043" fmla="*/ 823018 w 1404434"/>
                <a:gd name="connsiteY9-1044" fmla="*/ 1295587 h 3550128"/>
                <a:gd name="connsiteX10-1045" fmla="*/ 765868 w 1404434"/>
                <a:gd name="connsiteY10-1046" fmla="*/ 771712 h 3550128"/>
                <a:gd name="connsiteX11-1047" fmla="*/ 537268 w 1404434"/>
                <a:gd name="connsiteY11-1048" fmla="*/ 628837 h 3550128"/>
                <a:gd name="connsiteX12-1049" fmla="*/ 689668 w 1404434"/>
                <a:gd name="connsiteY12-1050" fmla="*/ 628837 h 3550128"/>
                <a:gd name="connsiteX13-1051" fmla="*/ 765868 w 1404434"/>
                <a:gd name="connsiteY13-1052" fmla="*/ 714562 h 3550128"/>
                <a:gd name="connsiteX14-1053" fmla="*/ 870643 w 1404434"/>
                <a:gd name="connsiteY14-1054" fmla="*/ 187 h 3550128"/>
                <a:gd name="connsiteX15-1055" fmla="*/ 832543 w 1404434"/>
                <a:gd name="connsiteY15-1056" fmla="*/ 647887 h 3550128"/>
                <a:gd name="connsiteX16-1057" fmla="*/ 908743 w 1404434"/>
                <a:gd name="connsiteY16-1058" fmla="*/ 1038412 h 3550128"/>
                <a:gd name="connsiteX17-1059" fmla="*/ 937318 w 1404434"/>
                <a:gd name="connsiteY17-1060" fmla="*/ 1286062 h 3550128"/>
                <a:gd name="connsiteX18-1061" fmla="*/ 1108768 w 1404434"/>
                <a:gd name="connsiteY18-1062" fmla="*/ 1152712 h 3550128"/>
                <a:gd name="connsiteX19-1063" fmla="*/ 1337368 w 1404434"/>
                <a:gd name="connsiteY19-1064" fmla="*/ 1133662 h 3550128"/>
                <a:gd name="connsiteX20-1065" fmla="*/ 1089718 w 1404434"/>
                <a:gd name="connsiteY20-1066" fmla="*/ 1190812 h 3550128"/>
                <a:gd name="connsiteX21-1067" fmla="*/ 880168 w 1404434"/>
                <a:gd name="connsiteY21-1068" fmla="*/ 1495612 h 3550128"/>
                <a:gd name="connsiteX22-1069" fmla="*/ 823018 w 1404434"/>
                <a:gd name="connsiteY22-1070" fmla="*/ 1857562 h 3550128"/>
                <a:gd name="connsiteX23-1071" fmla="*/ 975418 w 1404434"/>
                <a:gd name="connsiteY23-1072" fmla="*/ 2314762 h 3550128"/>
                <a:gd name="connsiteX24-1073" fmla="*/ 899218 w 1404434"/>
                <a:gd name="connsiteY24-1074" fmla="*/ 2552887 h 3550128"/>
                <a:gd name="connsiteX25-1075" fmla="*/ 1213543 w 1404434"/>
                <a:gd name="connsiteY25-1076" fmla="*/ 2495737 h 3550128"/>
                <a:gd name="connsiteX26-1077" fmla="*/ 1404043 w 1404434"/>
                <a:gd name="connsiteY26-1078" fmla="*/ 2590987 h 3550128"/>
                <a:gd name="connsiteX27-1079" fmla="*/ 1165918 w 1404434"/>
                <a:gd name="connsiteY27-1080" fmla="*/ 2533837 h 3550128"/>
                <a:gd name="connsiteX28-1081" fmla="*/ 832543 w 1404434"/>
                <a:gd name="connsiteY28-1082" fmla="*/ 2695762 h 3550128"/>
                <a:gd name="connsiteX29-1083" fmla="*/ 689668 w 1404434"/>
                <a:gd name="connsiteY29-1084" fmla="*/ 3048187 h 3550128"/>
                <a:gd name="connsiteX30-1085" fmla="*/ 918268 w 1404434"/>
                <a:gd name="connsiteY30-1086" fmla="*/ 3381562 h 3550128"/>
                <a:gd name="connsiteX31-1087" fmla="*/ 1016693 w 1404434"/>
                <a:gd name="connsiteY31-1088" fmla="*/ 3543487 h 3550128"/>
                <a:gd name="connsiteX0-1089" fmla="*/ 1016693 w 1404434"/>
                <a:gd name="connsiteY0-1090" fmla="*/ 3543487 h 3550128"/>
                <a:gd name="connsiteX1-1091" fmla="*/ 591243 w 1404434"/>
                <a:gd name="connsiteY1-1092" fmla="*/ 3549837 h 3550128"/>
                <a:gd name="connsiteX2-1093" fmla="*/ 394393 w 1404434"/>
                <a:gd name="connsiteY2-1094" fmla="*/ 3038662 h 3550128"/>
                <a:gd name="connsiteX3-1095" fmla="*/ 746818 w 1404434"/>
                <a:gd name="connsiteY3-1096" fmla="*/ 2343337 h 3550128"/>
                <a:gd name="connsiteX4-1097" fmla="*/ 560128 w 1404434"/>
                <a:gd name="connsiteY4-1098" fmla="*/ 1884232 h 3550128"/>
                <a:gd name="connsiteX5-1099" fmla="*/ 58 w 1404434"/>
                <a:gd name="connsiteY5-1100" fmla="*/ 1832797 h 3550128"/>
                <a:gd name="connsiteX6-1101" fmla="*/ 394393 w 1404434"/>
                <a:gd name="connsiteY6-1102" fmla="*/ 1705162 h 3550128"/>
                <a:gd name="connsiteX7-1103" fmla="*/ 642043 w 1404434"/>
                <a:gd name="connsiteY7-1104" fmla="*/ 1838512 h 3550128"/>
                <a:gd name="connsiteX8-1105" fmla="*/ 689668 w 1404434"/>
                <a:gd name="connsiteY8-1106" fmla="*/ 1609912 h 3550128"/>
                <a:gd name="connsiteX9-1107" fmla="*/ 823018 w 1404434"/>
                <a:gd name="connsiteY9-1108" fmla="*/ 1295587 h 3550128"/>
                <a:gd name="connsiteX10-1109" fmla="*/ 765868 w 1404434"/>
                <a:gd name="connsiteY10-1110" fmla="*/ 771712 h 3550128"/>
                <a:gd name="connsiteX11-1111" fmla="*/ 537268 w 1404434"/>
                <a:gd name="connsiteY11-1112" fmla="*/ 628837 h 3550128"/>
                <a:gd name="connsiteX12-1113" fmla="*/ 689668 w 1404434"/>
                <a:gd name="connsiteY12-1114" fmla="*/ 628837 h 3550128"/>
                <a:gd name="connsiteX13-1115" fmla="*/ 765868 w 1404434"/>
                <a:gd name="connsiteY13-1116" fmla="*/ 714562 h 3550128"/>
                <a:gd name="connsiteX14-1117" fmla="*/ 870643 w 1404434"/>
                <a:gd name="connsiteY14-1118" fmla="*/ 187 h 3550128"/>
                <a:gd name="connsiteX15-1119" fmla="*/ 832543 w 1404434"/>
                <a:gd name="connsiteY15-1120" fmla="*/ 647887 h 3550128"/>
                <a:gd name="connsiteX16-1121" fmla="*/ 908743 w 1404434"/>
                <a:gd name="connsiteY16-1122" fmla="*/ 1038412 h 3550128"/>
                <a:gd name="connsiteX17-1123" fmla="*/ 937318 w 1404434"/>
                <a:gd name="connsiteY17-1124" fmla="*/ 1286062 h 3550128"/>
                <a:gd name="connsiteX18-1125" fmla="*/ 1108768 w 1404434"/>
                <a:gd name="connsiteY18-1126" fmla="*/ 1152712 h 3550128"/>
                <a:gd name="connsiteX19-1127" fmla="*/ 1337368 w 1404434"/>
                <a:gd name="connsiteY19-1128" fmla="*/ 1133662 h 3550128"/>
                <a:gd name="connsiteX20-1129" fmla="*/ 1089718 w 1404434"/>
                <a:gd name="connsiteY20-1130" fmla="*/ 1190812 h 3550128"/>
                <a:gd name="connsiteX21-1131" fmla="*/ 880168 w 1404434"/>
                <a:gd name="connsiteY21-1132" fmla="*/ 1495612 h 3550128"/>
                <a:gd name="connsiteX22-1133" fmla="*/ 823018 w 1404434"/>
                <a:gd name="connsiteY22-1134" fmla="*/ 1857562 h 3550128"/>
                <a:gd name="connsiteX23-1135" fmla="*/ 975418 w 1404434"/>
                <a:gd name="connsiteY23-1136" fmla="*/ 2314762 h 3550128"/>
                <a:gd name="connsiteX24-1137" fmla="*/ 899218 w 1404434"/>
                <a:gd name="connsiteY24-1138" fmla="*/ 2552887 h 3550128"/>
                <a:gd name="connsiteX25-1139" fmla="*/ 1213543 w 1404434"/>
                <a:gd name="connsiteY25-1140" fmla="*/ 2495737 h 3550128"/>
                <a:gd name="connsiteX26-1141" fmla="*/ 1404043 w 1404434"/>
                <a:gd name="connsiteY26-1142" fmla="*/ 2590987 h 3550128"/>
                <a:gd name="connsiteX27-1143" fmla="*/ 1165918 w 1404434"/>
                <a:gd name="connsiteY27-1144" fmla="*/ 2533837 h 3550128"/>
                <a:gd name="connsiteX28-1145" fmla="*/ 832543 w 1404434"/>
                <a:gd name="connsiteY28-1146" fmla="*/ 2695762 h 3550128"/>
                <a:gd name="connsiteX29-1147" fmla="*/ 689668 w 1404434"/>
                <a:gd name="connsiteY29-1148" fmla="*/ 3048187 h 3550128"/>
                <a:gd name="connsiteX30-1149" fmla="*/ 918268 w 1404434"/>
                <a:gd name="connsiteY30-1150" fmla="*/ 3381562 h 3550128"/>
                <a:gd name="connsiteX31-1151" fmla="*/ 1016693 w 1404434"/>
                <a:gd name="connsiteY31-1152" fmla="*/ 3543487 h 3550128"/>
                <a:gd name="connsiteX0-1153" fmla="*/ 1016693 w 1404434"/>
                <a:gd name="connsiteY0-1154" fmla="*/ 3543487 h 3550128"/>
                <a:gd name="connsiteX1-1155" fmla="*/ 591243 w 1404434"/>
                <a:gd name="connsiteY1-1156" fmla="*/ 3549837 h 3550128"/>
                <a:gd name="connsiteX2-1157" fmla="*/ 394393 w 1404434"/>
                <a:gd name="connsiteY2-1158" fmla="*/ 3038662 h 3550128"/>
                <a:gd name="connsiteX3-1159" fmla="*/ 746818 w 1404434"/>
                <a:gd name="connsiteY3-1160" fmla="*/ 2343337 h 3550128"/>
                <a:gd name="connsiteX4-1161" fmla="*/ 560128 w 1404434"/>
                <a:gd name="connsiteY4-1162" fmla="*/ 1884232 h 3550128"/>
                <a:gd name="connsiteX5-1163" fmla="*/ 58 w 1404434"/>
                <a:gd name="connsiteY5-1164" fmla="*/ 1832797 h 3550128"/>
                <a:gd name="connsiteX6-1165" fmla="*/ 394393 w 1404434"/>
                <a:gd name="connsiteY6-1166" fmla="*/ 1705162 h 3550128"/>
                <a:gd name="connsiteX7-1167" fmla="*/ 642043 w 1404434"/>
                <a:gd name="connsiteY7-1168" fmla="*/ 1838512 h 3550128"/>
                <a:gd name="connsiteX8-1169" fmla="*/ 689668 w 1404434"/>
                <a:gd name="connsiteY8-1170" fmla="*/ 1609912 h 3550128"/>
                <a:gd name="connsiteX9-1171" fmla="*/ 823018 w 1404434"/>
                <a:gd name="connsiteY9-1172" fmla="*/ 1295587 h 3550128"/>
                <a:gd name="connsiteX10-1173" fmla="*/ 765868 w 1404434"/>
                <a:gd name="connsiteY10-1174" fmla="*/ 771712 h 3550128"/>
                <a:gd name="connsiteX11-1175" fmla="*/ 537268 w 1404434"/>
                <a:gd name="connsiteY11-1176" fmla="*/ 628837 h 3550128"/>
                <a:gd name="connsiteX12-1177" fmla="*/ 689668 w 1404434"/>
                <a:gd name="connsiteY12-1178" fmla="*/ 628837 h 3550128"/>
                <a:gd name="connsiteX13-1179" fmla="*/ 765868 w 1404434"/>
                <a:gd name="connsiteY13-1180" fmla="*/ 714562 h 3550128"/>
                <a:gd name="connsiteX14-1181" fmla="*/ 870643 w 1404434"/>
                <a:gd name="connsiteY14-1182" fmla="*/ 187 h 3550128"/>
                <a:gd name="connsiteX15-1183" fmla="*/ 832543 w 1404434"/>
                <a:gd name="connsiteY15-1184" fmla="*/ 647887 h 3550128"/>
                <a:gd name="connsiteX16-1185" fmla="*/ 908743 w 1404434"/>
                <a:gd name="connsiteY16-1186" fmla="*/ 1038412 h 3550128"/>
                <a:gd name="connsiteX17-1187" fmla="*/ 937318 w 1404434"/>
                <a:gd name="connsiteY17-1188" fmla="*/ 1286062 h 3550128"/>
                <a:gd name="connsiteX18-1189" fmla="*/ 1108768 w 1404434"/>
                <a:gd name="connsiteY18-1190" fmla="*/ 1152712 h 3550128"/>
                <a:gd name="connsiteX19-1191" fmla="*/ 1337368 w 1404434"/>
                <a:gd name="connsiteY19-1192" fmla="*/ 1133662 h 3550128"/>
                <a:gd name="connsiteX20-1193" fmla="*/ 1089718 w 1404434"/>
                <a:gd name="connsiteY20-1194" fmla="*/ 1190812 h 3550128"/>
                <a:gd name="connsiteX21-1195" fmla="*/ 880168 w 1404434"/>
                <a:gd name="connsiteY21-1196" fmla="*/ 1495612 h 3550128"/>
                <a:gd name="connsiteX22-1197" fmla="*/ 823018 w 1404434"/>
                <a:gd name="connsiteY22-1198" fmla="*/ 1857562 h 3550128"/>
                <a:gd name="connsiteX23-1199" fmla="*/ 975418 w 1404434"/>
                <a:gd name="connsiteY23-1200" fmla="*/ 2314762 h 3550128"/>
                <a:gd name="connsiteX24-1201" fmla="*/ 899218 w 1404434"/>
                <a:gd name="connsiteY24-1202" fmla="*/ 2552887 h 3550128"/>
                <a:gd name="connsiteX25-1203" fmla="*/ 1213543 w 1404434"/>
                <a:gd name="connsiteY25-1204" fmla="*/ 2495737 h 3550128"/>
                <a:gd name="connsiteX26-1205" fmla="*/ 1404043 w 1404434"/>
                <a:gd name="connsiteY26-1206" fmla="*/ 2590987 h 3550128"/>
                <a:gd name="connsiteX27-1207" fmla="*/ 1165918 w 1404434"/>
                <a:gd name="connsiteY27-1208" fmla="*/ 2533837 h 3550128"/>
                <a:gd name="connsiteX28-1209" fmla="*/ 832543 w 1404434"/>
                <a:gd name="connsiteY28-1210" fmla="*/ 2695762 h 3550128"/>
                <a:gd name="connsiteX29-1211" fmla="*/ 689668 w 1404434"/>
                <a:gd name="connsiteY29-1212" fmla="*/ 3048187 h 3550128"/>
                <a:gd name="connsiteX30-1213" fmla="*/ 918268 w 1404434"/>
                <a:gd name="connsiteY30-1214" fmla="*/ 3381562 h 3550128"/>
                <a:gd name="connsiteX31-1215" fmla="*/ 1016693 w 1404434"/>
                <a:gd name="connsiteY31-1216" fmla="*/ 3543487 h 3550128"/>
                <a:gd name="connsiteX0-1217" fmla="*/ 1016693 w 1404434"/>
                <a:gd name="connsiteY0-1218" fmla="*/ 3543487 h 3550128"/>
                <a:gd name="connsiteX1-1219" fmla="*/ 591243 w 1404434"/>
                <a:gd name="connsiteY1-1220" fmla="*/ 3549837 h 3550128"/>
                <a:gd name="connsiteX2-1221" fmla="*/ 394393 w 1404434"/>
                <a:gd name="connsiteY2-1222" fmla="*/ 3038662 h 3550128"/>
                <a:gd name="connsiteX3-1223" fmla="*/ 746818 w 1404434"/>
                <a:gd name="connsiteY3-1224" fmla="*/ 2343337 h 3550128"/>
                <a:gd name="connsiteX4-1225" fmla="*/ 560128 w 1404434"/>
                <a:gd name="connsiteY4-1226" fmla="*/ 1884232 h 3550128"/>
                <a:gd name="connsiteX5-1227" fmla="*/ 58 w 1404434"/>
                <a:gd name="connsiteY5-1228" fmla="*/ 1832797 h 3550128"/>
                <a:gd name="connsiteX6-1229" fmla="*/ 394393 w 1404434"/>
                <a:gd name="connsiteY6-1230" fmla="*/ 1705162 h 3550128"/>
                <a:gd name="connsiteX7-1231" fmla="*/ 642043 w 1404434"/>
                <a:gd name="connsiteY7-1232" fmla="*/ 1838512 h 3550128"/>
                <a:gd name="connsiteX8-1233" fmla="*/ 689668 w 1404434"/>
                <a:gd name="connsiteY8-1234" fmla="*/ 1609912 h 3550128"/>
                <a:gd name="connsiteX9-1235" fmla="*/ 823018 w 1404434"/>
                <a:gd name="connsiteY9-1236" fmla="*/ 1295587 h 3550128"/>
                <a:gd name="connsiteX10-1237" fmla="*/ 765868 w 1404434"/>
                <a:gd name="connsiteY10-1238" fmla="*/ 771712 h 3550128"/>
                <a:gd name="connsiteX11-1239" fmla="*/ 537268 w 1404434"/>
                <a:gd name="connsiteY11-1240" fmla="*/ 628837 h 3550128"/>
                <a:gd name="connsiteX12-1241" fmla="*/ 689668 w 1404434"/>
                <a:gd name="connsiteY12-1242" fmla="*/ 628837 h 3550128"/>
                <a:gd name="connsiteX13-1243" fmla="*/ 765868 w 1404434"/>
                <a:gd name="connsiteY13-1244" fmla="*/ 714562 h 3550128"/>
                <a:gd name="connsiteX14-1245" fmla="*/ 870643 w 1404434"/>
                <a:gd name="connsiteY14-1246" fmla="*/ 187 h 3550128"/>
                <a:gd name="connsiteX15-1247" fmla="*/ 832543 w 1404434"/>
                <a:gd name="connsiteY15-1248" fmla="*/ 647887 h 3550128"/>
                <a:gd name="connsiteX16-1249" fmla="*/ 908743 w 1404434"/>
                <a:gd name="connsiteY16-1250" fmla="*/ 1038412 h 3550128"/>
                <a:gd name="connsiteX17-1251" fmla="*/ 937318 w 1404434"/>
                <a:gd name="connsiteY17-1252" fmla="*/ 1286062 h 3550128"/>
                <a:gd name="connsiteX18-1253" fmla="*/ 1108768 w 1404434"/>
                <a:gd name="connsiteY18-1254" fmla="*/ 1152712 h 3550128"/>
                <a:gd name="connsiteX19-1255" fmla="*/ 1337368 w 1404434"/>
                <a:gd name="connsiteY19-1256" fmla="*/ 1133662 h 3550128"/>
                <a:gd name="connsiteX20-1257" fmla="*/ 1089718 w 1404434"/>
                <a:gd name="connsiteY20-1258" fmla="*/ 1190812 h 3550128"/>
                <a:gd name="connsiteX21-1259" fmla="*/ 880168 w 1404434"/>
                <a:gd name="connsiteY21-1260" fmla="*/ 1495612 h 3550128"/>
                <a:gd name="connsiteX22-1261" fmla="*/ 823018 w 1404434"/>
                <a:gd name="connsiteY22-1262" fmla="*/ 1857562 h 3550128"/>
                <a:gd name="connsiteX23-1263" fmla="*/ 975418 w 1404434"/>
                <a:gd name="connsiteY23-1264" fmla="*/ 2314762 h 3550128"/>
                <a:gd name="connsiteX24-1265" fmla="*/ 899218 w 1404434"/>
                <a:gd name="connsiteY24-1266" fmla="*/ 2552887 h 3550128"/>
                <a:gd name="connsiteX25-1267" fmla="*/ 1213543 w 1404434"/>
                <a:gd name="connsiteY25-1268" fmla="*/ 2495737 h 3550128"/>
                <a:gd name="connsiteX26-1269" fmla="*/ 1404043 w 1404434"/>
                <a:gd name="connsiteY26-1270" fmla="*/ 2590987 h 3550128"/>
                <a:gd name="connsiteX27-1271" fmla="*/ 1165918 w 1404434"/>
                <a:gd name="connsiteY27-1272" fmla="*/ 2533837 h 3550128"/>
                <a:gd name="connsiteX28-1273" fmla="*/ 832543 w 1404434"/>
                <a:gd name="connsiteY28-1274" fmla="*/ 2695762 h 3550128"/>
                <a:gd name="connsiteX29-1275" fmla="*/ 689668 w 1404434"/>
                <a:gd name="connsiteY29-1276" fmla="*/ 3048187 h 3550128"/>
                <a:gd name="connsiteX30-1277" fmla="*/ 918268 w 1404434"/>
                <a:gd name="connsiteY30-1278" fmla="*/ 3381562 h 3550128"/>
                <a:gd name="connsiteX31-1279" fmla="*/ 1016693 w 1404434"/>
                <a:gd name="connsiteY31-1280" fmla="*/ 3543487 h 3550128"/>
                <a:gd name="connsiteX0-1281" fmla="*/ 1016693 w 1404434"/>
                <a:gd name="connsiteY0-1282" fmla="*/ 3543487 h 3550128"/>
                <a:gd name="connsiteX1-1283" fmla="*/ 591243 w 1404434"/>
                <a:gd name="connsiteY1-1284" fmla="*/ 3549837 h 3550128"/>
                <a:gd name="connsiteX2-1285" fmla="*/ 394393 w 1404434"/>
                <a:gd name="connsiteY2-1286" fmla="*/ 3038662 h 3550128"/>
                <a:gd name="connsiteX3-1287" fmla="*/ 746818 w 1404434"/>
                <a:gd name="connsiteY3-1288" fmla="*/ 2343337 h 3550128"/>
                <a:gd name="connsiteX4-1289" fmla="*/ 560128 w 1404434"/>
                <a:gd name="connsiteY4-1290" fmla="*/ 1884232 h 3550128"/>
                <a:gd name="connsiteX5-1291" fmla="*/ 58 w 1404434"/>
                <a:gd name="connsiteY5-1292" fmla="*/ 1832797 h 3550128"/>
                <a:gd name="connsiteX6-1293" fmla="*/ 394393 w 1404434"/>
                <a:gd name="connsiteY6-1294" fmla="*/ 1705162 h 3550128"/>
                <a:gd name="connsiteX7-1295" fmla="*/ 642043 w 1404434"/>
                <a:gd name="connsiteY7-1296" fmla="*/ 1838512 h 3550128"/>
                <a:gd name="connsiteX8-1297" fmla="*/ 689668 w 1404434"/>
                <a:gd name="connsiteY8-1298" fmla="*/ 1609912 h 3550128"/>
                <a:gd name="connsiteX9-1299" fmla="*/ 823018 w 1404434"/>
                <a:gd name="connsiteY9-1300" fmla="*/ 1295587 h 3550128"/>
                <a:gd name="connsiteX10-1301" fmla="*/ 765868 w 1404434"/>
                <a:gd name="connsiteY10-1302" fmla="*/ 771712 h 3550128"/>
                <a:gd name="connsiteX11-1303" fmla="*/ 537268 w 1404434"/>
                <a:gd name="connsiteY11-1304" fmla="*/ 628837 h 3550128"/>
                <a:gd name="connsiteX12-1305" fmla="*/ 689668 w 1404434"/>
                <a:gd name="connsiteY12-1306" fmla="*/ 628837 h 3550128"/>
                <a:gd name="connsiteX13-1307" fmla="*/ 765868 w 1404434"/>
                <a:gd name="connsiteY13-1308" fmla="*/ 714562 h 3550128"/>
                <a:gd name="connsiteX14-1309" fmla="*/ 870643 w 1404434"/>
                <a:gd name="connsiteY14-1310" fmla="*/ 187 h 3550128"/>
                <a:gd name="connsiteX15-1311" fmla="*/ 832543 w 1404434"/>
                <a:gd name="connsiteY15-1312" fmla="*/ 647887 h 3550128"/>
                <a:gd name="connsiteX16-1313" fmla="*/ 908743 w 1404434"/>
                <a:gd name="connsiteY16-1314" fmla="*/ 1038412 h 3550128"/>
                <a:gd name="connsiteX17-1315" fmla="*/ 937318 w 1404434"/>
                <a:gd name="connsiteY17-1316" fmla="*/ 1286062 h 3550128"/>
                <a:gd name="connsiteX18-1317" fmla="*/ 1108768 w 1404434"/>
                <a:gd name="connsiteY18-1318" fmla="*/ 1152712 h 3550128"/>
                <a:gd name="connsiteX19-1319" fmla="*/ 1337368 w 1404434"/>
                <a:gd name="connsiteY19-1320" fmla="*/ 1133662 h 3550128"/>
                <a:gd name="connsiteX20-1321" fmla="*/ 1089718 w 1404434"/>
                <a:gd name="connsiteY20-1322" fmla="*/ 1190812 h 3550128"/>
                <a:gd name="connsiteX21-1323" fmla="*/ 880168 w 1404434"/>
                <a:gd name="connsiteY21-1324" fmla="*/ 1495612 h 3550128"/>
                <a:gd name="connsiteX22-1325" fmla="*/ 823018 w 1404434"/>
                <a:gd name="connsiteY22-1326" fmla="*/ 1857562 h 3550128"/>
                <a:gd name="connsiteX23-1327" fmla="*/ 975418 w 1404434"/>
                <a:gd name="connsiteY23-1328" fmla="*/ 2314762 h 3550128"/>
                <a:gd name="connsiteX24-1329" fmla="*/ 899218 w 1404434"/>
                <a:gd name="connsiteY24-1330" fmla="*/ 2552887 h 3550128"/>
                <a:gd name="connsiteX25-1331" fmla="*/ 1213543 w 1404434"/>
                <a:gd name="connsiteY25-1332" fmla="*/ 2495737 h 3550128"/>
                <a:gd name="connsiteX26-1333" fmla="*/ 1404043 w 1404434"/>
                <a:gd name="connsiteY26-1334" fmla="*/ 2590987 h 3550128"/>
                <a:gd name="connsiteX27-1335" fmla="*/ 1165918 w 1404434"/>
                <a:gd name="connsiteY27-1336" fmla="*/ 2533837 h 3550128"/>
                <a:gd name="connsiteX28-1337" fmla="*/ 832543 w 1404434"/>
                <a:gd name="connsiteY28-1338" fmla="*/ 2695762 h 3550128"/>
                <a:gd name="connsiteX29-1339" fmla="*/ 689668 w 1404434"/>
                <a:gd name="connsiteY29-1340" fmla="*/ 3048187 h 3550128"/>
                <a:gd name="connsiteX30-1341" fmla="*/ 918268 w 1404434"/>
                <a:gd name="connsiteY30-1342" fmla="*/ 3381562 h 3550128"/>
                <a:gd name="connsiteX31-1343" fmla="*/ 1016693 w 1404434"/>
                <a:gd name="connsiteY31-1344" fmla="*/ 3543487 h 3550128"/>
                <a:gd name="connsiteX0-1345" fmla="*/ 1016693 w 1404387"/>
                <a:gd name="connsiteY0-1346" fmla="*/ 3543487 h 3550128"/>
                <a:gd name="connsiteX1-1347" fmla="*/ 591243 w 1404387"/>
                <a:gd name="connsiteY1-1348" fmla="*/ 3549837 h 3550128"/>
                <a:gd name="connsiteX2-1349" fmla="*/ 394393 w 1404387"/>
                <a:gd name="connsiteY2-1350" fmla="*/ 3038662 h 3550128"/>
                <a:gd name="connsiteX3-1351" fmla="*/ 746818 w 1404387"/>
                <a:gd name="connsiteY3-1352" fmla="*/ 2343337 h 3550128"/>
                <a:gd name="connsiteX4-1353" fmla="*/ 560128 w 1404387"/>
                <a:gd name="connsiteY4-1354" fmla="*/ 1884232 h 3550128"/>
                <a:gd name="connsiteX5-1355" fmla="*/ 58 w 1404387"/>
                <a:gd name="connsiteY5-1356" fmla="*/ 1832797 h 3550128"/>
                <a:gd name="connsiteX6-1357" fmla="*/ 394393 w 1404387"/>
                <a:gd name="connsiteY6-1358" fmla="*/ 1705162 h 3550128"/>
                <a:gd name="connsiteX7-1359" fmla="*/ 642043 w 1404387"/>
                <a:gd name="connsiteY7-1360" fmla="*/ 1838512 h 3550128"/>
                <a:gd name="connsiteX8-1361" fmla="*/ 689668 w 1404387"/>
                <a:gd name="connsiteY8-1362" fmla="*/ 1609912 h 3550128"/>
                <a:gd name="connsiteX9-1363" fmla="*/ 823018 w 1404387"/>
                <a:gd name="connsiteY9-1364" fmla="*/ 1295587 h 3550128"/>
                <a:gd name="connsiteX10-1365" fmla="*/ 765868 w 1404387"/>
                <a:gd name="connsiteY10-1366" fmla="*/ 771712 h 3550128"/>
                <a:gd name="connsiteX11-1367" fmla="*/ 537268 w 1404387"/>
                <a:gd name="connsiteY11-1368" fmla="*/ 628837 h 3550128"/>
                <a:gd name="connsiteX12-1369" fmla="*/ 689668 w 1404387"/>
                <a:gd name="connsiteY12-1370" fmla="*/ 628837 h 3550128"/>
                <a:gd name="connsiteX13-1371" fmla="*/ 765868 w 1404387"/>
                <a:gd name="connsiteY13-1372" fmla="*/ 714562 h 3550128"/>
                <a:gd name="connsiteX14-1373" fmla="*/ 870643 w 1404387"/>
                <a:gd name="connsiteY14-1374" fmla="*/ 187 h 3550128"/>
                <a:gd name="connsiteX15-1375" fmla="*/ 832543 w 1404387"/>
                <a:gd name="connsiteY15-1376" fmla="*/ 647887 h 3550128"/>
                <a:gd name="connsiteX16-1377" fmla="*/ 908743 w 1404387"/>
                <a:gd name="connsiteY16-1378" fmla="*/ 1038412 h 3550128"/>
                <a:gd name="connsiteX17-1379" fmla="*/ 937318 w 1404387"/>
                <a:gd name="connsiteY17-1380" fmla="*/ 1286062 h 3550128"/>
                <a:gd name="connsiteX18-1381" fmla="*/ 1108768 w 1404387"/>
                <a:gd name="connsiteY18-1382" fmla="*/ 1152712 h 3550128"/>
                <a:gd name="connsiteX19-1383" fmla="*/ 1337368 w 1404387"/>
                <a:gd name="connsiteY19-1384" fmla="*/ 1133662 h 3550128"/>
                <a:gd name="connsiteX20-1385" fmla="*/ 1089718 w 1404387"/>
                <a:gd name="connsiteY20-1386" fmla="*/ 1190812 h 3550128"/>
                <a:gd name="connsiteX21-1387" fmla="*/ 880168 w 1404387"/>
                <a:gd name="connsiteY21-1388" fmla="*/ 1495612 h 3550128"/>
                <a:gd name="connsiteX22-1389" fmla="*/ 823018 w 1404387"/>
                <a:gd name="connsiteY22-1390" fmla="*/ 1857562 h 3550128"/>
                <a:gd name="connsiteX23-1391" fmla="*/ 975418 w 1404387"/>
                <a:gd name="connsiteY23-1392" fmla="*/ 2314762 h 3550128"/>
                <a:gd name="connsiteX24-1393" fmla="*/ 899218 w 1404387"/>
                <a:gd name="connsiteY24-1394" fmla="*/ 2552887 h 3550128"/>
                <a:gd name="connsiteX25-1395" fmla="*/ 1213543 w 1404387"/>
                <a:gd name="connsiteY25-1396" fmla="*/ 2495737 h 3550128"/>
                <a:gd name="connsiteX26-1397" fmla="*/ 1404043 w 1404387"/>
                <a:gd name="connsiteY26-1398" fmla="*/ 2590987 h 3550128"/>
                <a:gd name="connsiteX27-1399" fmla="*/ 1169093 w 1404387"/>
                <a:gd name="connsiteY27-1400" fmla="*/ 2543362 h 3550128"/>
                <a:gd name="connsiteX28-1401" fmla="*/ 832543 w 1404387"/>
                <a:gd name="connsiteY28-1402" fmla="*/ 2695762 h 3550128"/>
                <a:gd name="connsiteX29-1403" fmla="*/ 689668 w 1404387"/>
                <a:gd name="connsiteY29-1404" fmla="*/ 3048187 h 3550128"/>
                <a:gd name="connsiteX30-1405" fmla="*/ 918268 w 1404387"/>
                <a:gd name="connsiteY30-1406" fmla="*/ 3381562 h 3550128"/>
                <a:gd name="connsiteX31-1407" fmla="*/ 1016693 w 1404387"/>
                <a:gd name="connsiteY31-1408" fmla="*/ 3543487 h 3550128"/>
                <a:gd name="connsiteX0-1409" fmla="*/ 1016693 w 1404387"/>
                <a:gd name="connsiteY0-1410" fmla="*/ 3543487 h 3550128"/>
                <a:gd name="connsiteX1-1411" fmla="*/ 591243 w 1404387"/>
                <a:gd name="connsiteY1-1412" fmla="*/ 3549837 h 3550128"/>
                <a:gd name="connsiteX2-1413" fmla="*/ 394393 w 1404387"/>
                <a:gd name="connsiteY2-1414" fmla="*/ 3038662 h 3550128"/>
                <a:gd name="connsiteX3-1415" fmla="*/ 746818 w 1404387"/>
                <a:gd name="connsiteY3-1416" fmla="*/ 2343337 h 3550128"/>
                <a:gd name="connsiteX4-1417" fmla="*/ 560128 w 1404387"/>
                <a:gd name="connsiteY4-1418" fmla="*/ 1884232 h 3550128"/>
                <a:gd name="connsiteX5-1419" fmla="*/ 58 w 1404387"/>
                <a:gd name="connsiteY5-1420" fmla="*/ 1832797 h 3550128"/>
                <a:gd name="connsiteX6-1421" fmla="*/ 394393 w 1404387"/>
                <a:gd name="connsiteY6-1422" fmla="*/ 1705162 h 3550128"/>
                <a:gd name="connsiteX7-1423" fmla="*/ 642043 w 1404387"/>
                <a:gd name="connsiteY7-1424" fmla="*/ 1838512 h 3550128"/>
                <a:gd name="connsiteX8-1425" fmla="*/ 689668 w 1404387"/>
                <a:gd name="connsiteY8-1426" fmla="*/ 1609912 h 3550128"/>
                <a:gd name="connsiteX9-1427" fmla="*/ 823018 w 1404387"/>
                <a:gd name="connsiteY9-1428" fmla="*/ 1295587 h 3550128"/>
                <a:gd name="connsiteX10-1429" fmla="*/ 765868 w 1404387"/>
                <a:gd name="connsiteY10-1430" fmla="*/ 771712 h 3550128"/>
                <a:gd name="connsiteX11-1431" fmla="*/ 537268 w 1404387"/>
                <a:gd name="connsiteY11-1432" fmla="*/ 628837 h 3550128"/>
                <a:gd name="connsiteX12-1433" fmla="*/ 689668 w 1404387"/>
                <a:gd name="connsiteY12-1434" fmla="*/ 628837 h 3550128"/>
                <a:gd name="connsiteX13-1435" fmla="*/ 765868 w 1404387"/>
                <a:gd name="connsiteY13-1436" fmla="*/ 714562 h 3550128"/>
                <a:gd name="connsiteX14-1437" fmla="*/ 870643 w 1404387"/>
                <a:gd name="connsiteY14-1438" fmla="*/ 187 h 3550128"/>
                <a:gd name="connsiteX15-1439" fmla="*/ 832543 w 1404387"/>
                <a:gd name="connsiteY15-1440" fmla="*/ 647887 h 3550128"/>
                <a:gd name="connsiteX16-1441" fmla="*/ 908743 w 1404387"/>
                <a:gd name="connsiteY16-1442" fmla="*/ 1038412 h 3550128"/>
                <a:gd name="connsiteX17-1443" fmla="*/ 937318 w 1404387"/>
                <a:gd name="connsiteY17-1444" fmla="*/ 1286062 h 3550128"/>
                <a:gd name="connsiteX18-1445" fmla="*/ 1108768 w 1404387"/>
                <a:gd name="connsiteY18-1446" fmla="*/ 1152712 h 3550128"/>
                <a:gd name="connsiteX19-1447" fmla="*/ 1337368 w 1404387"/>
                <a:gd name="connsiteY19-1448" fmla="*/ 1133662 h 3550128"/>
                <a:gd name="connsiteX20-1449" fmla="*/ 1089718 w 1404387"/>
                <a:gd name="connsiteY20-1450" fmla="*/ 1190812 h 3550128"/>
                <a:gd name="connsiteX21-1451" fmla="*/ 880168 w 1404387"/>
                <a:gd name="connsiteY21-1452" fmla="*/ 1495612 h 3550128"/>
                <a:gd name="connsiteX22-1453" fmla="*/ 823018 w 1404387"/>
                <a:gd name="connsiteY22-1454" fmla="*/ 1857562 h 3550128"/>
                <a:gd name="connsiteX23-1455" fmla="*/ 975418 w 1404387"/>
                <a:gd name="connsiteY23-1456" fmla="*/ 2314762 h 3550128"/>
                <a:gd name="connsiteX24-1457" fmla="*/ 899218 w 1404387"/>
                <a:gd name="connsiteY24-1458" fmla="*/ 2552887 h 3550128"/>
                <a:gd name="connsiteX25-1459" fmla="*/ 1213543 w 1404387"/>
                <a:gd name="connsiteY25-1460" fmla="*/ 2495737 h 3550128"/>
                <a:gd name="connsiteX26-1461" fmla="*/ 1404043 w 1404387"/>
                <a:gd name="connsiteY26-1462" fmla="*/ 2590987 h 3550128"/>
                <a:gd name="connsiteX27-1463" fmla="*/ 1169093 w 1404387"/>
                <a:gd name="connsiteY27-1464" fmla="*/ 2543362 h 3550128"/>
                <a:gd name="connsiteX28-1465" fmla="*/ 832543 w 1404387"/>
                <a:gd name="connsiteY28-1466" fmla="*/ 2695762 h 3550128"/>
                <a:gd name="connsiteX29-1467" fmla="*/ 689668 w 1404387"/>
                <a:gd name="connsiteY29-1468" fmla="*/ 3048187 h 3550128"/>
                <a:gd name="connsiteX30-1469" fmla="*/ 918268 w 1404387"/>
                <a:gd name="connsiteY30-1470" fmla="*/ 3381562 h 3550128"/>
                <a:gd name="connsiteX31-1471" fmla="*/ 1016693 w 1404387"/>
                <a:gd name="connsiteY31-1472" fmla="*/ 3543487 h 3550128"/>
                <a:gd name="connsiteX0-1473" fmla="*/ 1016693 w 1404160"/>
                <a:gd name="connsiteY0-1474" fmla="*/ 3543487 h 3550128"/>
                <a:gd name="connsiteX1-1475" fmla="*/ 591243 w 1404160"/>
                <a:gd name="connsiteY1-1476" fmla="*/ 3549837 h 3550128"/>
                <a:gd name="connsiteX2-1477" fmla="*/ 394393 w 1404160"/>
                <a:gd name="connsiteY2-1478" fmla="*/ 3038662 h 3550128"/>
                <a:gd name="connsiteX3-1479" fmla="*/ 746818 w 1404160"/>
                <a:gd name="connsiteY3-1480" fmla="*/ 2343337 h 3550128"/>
                <a:gd name="connsiteX4-1481" fmla="*/ 560128 w 1404160"/>
                <a:gd name="connsiteY4-1482" fmla="*/ 1884232 h 3550128"/>
                <a:gd name="connsiteX5-1483" fmla="*/ 58 w 1404160"/>
                <a:gd name="connsiteY5-1484" fmla="*/ 1832797 h 3550128"/>
                <a:gd name="connsiteX6-1485" fmla="*/ 394393 w 1404160"/>
                <a:gd name="connsiteY6-1486" fmla="*/ 1705162 h 3550128"/>
                <a:gd name="connsiteX7-1487" fmla="*/ 642043 w 1404160"/>
                <a:gd name="connsiteY7-1488" fmla="*/ 1838512 h 3550128"/>
                <a:gd name="connsiteX8-1489" fmla="*/ 689668 w 1404160"/>
                <a:gd name="connsiteY8-1490" fmla="*/ 1609912 h 3550128"/>
                <a:gd name="connsiteX9-1491" fmla="*/ 823018 w 1404160"/>
                <a:gd name="connsiteY9-1492" fmla="*/ 1295587 h 3550128"/>
                <a:gd name="connsiteX10-1493" fmla="*/ 765868 w 1404160"/>
                <a:gd name="connsiteY10-1494" fmla="*/ 771712 h 3550128"/>
                <a:gd name="connsiteX11-1495" fmla="*/ 537268 w 1404160"/>
                <a:gd name="connsiteY11-1496" fmla="*/ 628837 h 3550128"/>
                <a:gd name="connsiteX12-1497" fmla="*/ 689668 w 1404160"/>
                <a:gd name="connsiteY12-1498" fmla="*/ 628837 h 3550128"/>
                <a:gd name="connsiteX13-1499" fmla="*/ 765868 w 1404160"/>
                <a:gd name="connsiteY13-1500" fmla="*/ 714562 h 3550128"/>
                <a:gd name="connsiteX14-1501" fmla="*/ 870643 w 1404160"/>
                <a:gd name="connsiteY14-1502" fmla="*/ 187 h 3550128"/>
                <a:gd name="connsiteX15-1503" fmla="*/ 832543 w 1404160"/>
                <a:gd name="connsiteY15-1504" fmla="*/ 647887 h 3550128"/>
                <a:gd name="connsiteX16-1505" fmla="*/ 908743 w 1404160"/>
                <a:gd name="connsiteY16-1506" fmla="*/ 1038412 h 3550128"/>
                <a:gd name="connsiteX17-1507" fmla="*/ 937318 w 1404160"/>
                <a:gd name="connsiteY17-1508" fmla="*/ 1286062 h 3550128"/>
                <a:gd name="connsiteX18-1509" fmla="*/ 1108768 w 1404160"/>
                <a:gd name="connsiteY18-1510" fmla="*/ 1152712 h 3550128"/>
                <a:gd name="connsiteX19-1511" fmla="*/ 1337368 w 1404160"/>
                <a:gd name="connsiteY19-1512" fmla="*/ 1133662 h 3550128"/>
                <a:gd name="connsiteX20-1513" fmla="*/ 1089718 w 1404160"/>
                <a:gd name="connsiteY20-1514" fmla="*/ 1190812 h 3550128"/>
                <a:gd name="connsiteX21-1515" fmla="*/ 880168 w 1404160"/>
                <a:gd name="connsiteY21-1516" fmla="*/ 1495612 h 3550128"/>
                <a:gd name="connsiteX22-1517" fmla="*/ 823018 w 1404160"/>
                <a:gd name="connsiteY22-1518" fmla="*/ 1857562 h 3550128"/>
                <a:gd name="connsiteX23-1519" fmla="*/ 975418 w 1404160"/>
                <a:gd name="connsiteY23-1520" fmla="*/ 2314762 h 3550128"/>
                <a:gd name="connsiteX24-1521" fmla="*/ 899218 w 1404160"/>
                <a:gd name="connsiteY24-1522" fmla="*/ 2552887 h 3550128"/>
                <a:gd name="connsiteX25-1523" fmla="*/ 1213543 w 1404160"/>
                <a:gd name="connsiteY25-1524" fmla="*/ 2495737 h 3550128"/>
                <a:gd name="connsiteX26-1525" fmla="*/ 1404043 w 1404160"/>
                <a:gd name="connsiteY26-1526" fmla="*/ 2590987 h 3550128"/>
                <a:gd name="connsiteX27-1527" fmla="*/ 1188143 w 1404160"/>
                <a:gd name="connsiteY27-1528" fmla="*/ 2552887 h 3550128"/>
                <a:gd name="connsiteX28-1529" fmla="*/ 832543 w 1404160"/>
                <a:gd name="connsiteY28-1530" fmla="*/ 2695762 h 3550128"/>
                <a:gd name="connsiteX29-1531" fmla="*/ 689668 w 1404160"/>
                <a:gd name="connsiteY29-1532" fmla="*/ 3048187 h 3550128"/>
                <a:gd name="connsiteX30-1533" fmla="*/ 918268 w 1404160"/>
                <a:gd name="connsiteY30-1534" fmla="*/ 3381562 h 3550128"/>
                <a:gd name="connsiteX31-1535" fmla="*/ 1016693 w 1404160"/>
                <a:gd name="connsiteY31-1536" fmla="*/ 3543487 h 3550128"/>
                <a:gd name="connsiteX0-1537" fmla="*/ 1016693 w 1404160"/>
                <a:gd name="connsiteY0-1538" fmla="*/ 3543487 h 3550128"/>
                <a:gd name="connsiteX1-1539" fmla="*/ 591243 w 1404160"/>
                <a:gd name="connsiteY1-1540" fmla="*/ 3549837 h 3550128"/>
                <a:gd name="connsiteX2-1541" fmla="*/ 394393 w 1404160"/>
                <a:gd name="connsiteY2-1542" fmla="*/ 3038662 h 3550128"/>
                <a:gd name="connsiteX3-1543" fmla="*/ 746818 w 1404160"/>
                <a:gd name="connsiteY3-1544" fmla="*/ 2343337 h 3550128"/>
                <a:gd name="connsiteX4-1545" fmla="*/ 560128 w 1404160"/>
                <a:gd name="connsiteY4-1546" fmla="*/ 1884232 h 3550128"/>
                <a:gd name="connsiteX5-1547" fmla="*/ 58 w 1404160"/>
                <a:gd name="connsiteY5-1548" fmla="*/ 1832797 h 3550128"/>
                <a:gd name="connsiteX6-1549" fmla="*/ 394393 w 1404160"/>
                <a:gd name="connsiteY6-1550" fmla="*/ 1705162 h 3550128"/>
                <a:gd name="connsiteX7-1551" fmla="*/ 642043 w 1404160"/>
                <a:gd name="connsiteY7-1552" fmla="*/ 1838512 h 3550128"/>
                <a:gd name="connsiteX8-1553" fmla="*/ 689668 w 1404160"/>
                <a:gd name="connsiteY8-1554" fmla="*/ 1609912 h 3550128"/>
                <a:gd name="connsiteX9-1555" fmla="*/ 823018 w 1404160"/>
                <a:gd name="connsiteY9-1556" fmla="*/ 1295587 h 3550128"/>
                <a:gd name="connsiteX10-1557" fmla="*/ 765868 w 1404160"/>
                <a:gd name="connsiteY10-1558" fmla="*/ 771712 h 3550128"/>
                <a:gd name="connsiteX11-1559" fmla="*/ 537268 w 1404160"/>
                <a:gd name="connsiteY11-1560" fmla="*/ 628837 h 3550128"/>
                <a:gd name="connsiteX12-1561" fmla="*/ 689668 w 1404160"/>
                <a:gd name="connsiteY12-1562" fmla="*/ 628837 h 3550128"/>
                <a:gd name="connsiteX13-1563" fmla="*/ 765868 w 1404160"/>
                <a:gd name="connsiteY13-1564" fmla="*/ 714562 h 3550128"/>
                <a:gd name="connsiteX14-1565" fmla="*/ 870643 w 1404160"/>
                <a:gd name="connsiteY14-1566" fmla="*/ 187 h 3550128"/>
                <a:gd name="connsiteX15-1567" fmla="*/ 832543 w 1404160"/>
                <a:gd name="connsiteY15-1568" fmla="*/ 647887 h 3550128"/>
                <a:gd name="connsiteX16-1569" fmla="*/ 908743 w 1404160"/>
                <a:gd name="connsiteY16-1570" fmla="*/ 1038412 h 3550128"/>
                <a:gd name="connsiteX17-1571" fmla="*/ 937318 w 1404160"/>
                <a:gd name="connsiteY17-1572" fmla="*/ 1286062 h 3550128"/>
                <a:gd name="connsiteX18-1573" fmla="*/ 1108768 w 1404160"/>
                <a:gd name="connsiteY18-1574" fmla="*/ 1152712 h 3550128"/>
                <a:gd name="connsiteX19-1575" fmla="*/ 1337368 w 1404160"/>
                <a:gd name="connsiteY19-1576" fmla="*/ 1133662 h 3550128"/>
                <a:gd name="connsiteX20-1577" fmla="*/ 1089718 w 1404160"/>
                <a:gd name="connsiteY20-1578" fmla="*/ 1190812 h 3550128"/>
                <a:gd name="connsiteX21-1579" fmla="*/ 880168 w 1404160"/>
                <a:gd name="connsiteY21-1580" fmla="*/ 1495612 h 3550128"/>
                <a:gd name="connsiteX22-1581" fmla="*/ 823018 w 1404160"/>
                <a:gd name="connsiteY22-1582" fmla="*/ 1857562 h 3550128"/>
                <a:gd name="connsiteX23-1583" fmla="*/ 975418 w 1404160"/>
                <a:gd name="connsiteY23-1584" fmla="*/ 2314762 h 3550128"/>
                <a:gd name="connsiteX24-1585" fmla="*/ 899218 w 1404160"/>
                <a:gd name="connsiteY24-1586" fmla="*/ 2552887 h 3550128"/>
                <a:gd name="connsiteX25-1587" fmla="*/ 1213543 w 1404160"/>
                <a:gd name="connsiteY25-1588" fmla="*/ 2495737 h 3550128"/>
                <a:gd name="connsiteX26-1589" fmla="*/ 1404043 w 1404160"/>
                <a:gd name="connsiteY26-1590" fmla="*/ 2590987 h 3550128"/>
                <a:gd name="connsiteX27-1591" fmla="*/ 1188143 w 1404160"/>
                <a:gd name="connsiteY27-1592" fmla="*/ 2552887 h 3550128"/>
                <a:gd name="connsiteX28-1593" fmla="*/ 832543 w 1404160"/>
                <a:gd name="connsiteY28-1594" fmla="*/ 2695762 h 3550128"/>
                <a:gd name="connsiteX29-1595" fmla="*/ 689668 w 1404160"/>
                <a:gd name="connsiteY29-1596" fmla="*/ 3048187 h 3550128"/>
                <a:gd name="connsiteX30-1597" fmla="*/ 918268 w 1404160"/>
                <a:gd name="connsiteY30-1598" fmla="*/ 3381562 h 3550128"/>
                <a:gd name="connsiteX31-1599" fmla="*/ 1016693 w 1404160"/>
                <a:gd name="connsiteY31-1600" fmla="*/ 3543487 h 3550128"/>
                <a:gd name="connsiteX0-1601" fmla="*/ 1016693 w 1423196"/>
                <a:gd name="connsiteY0-1602" fmla="*/ 3543487 h 3550128"/>
                <a:gd name="connsiteX1-1603" fmla="*/ 591243 w 1423196"/>
                <a:gd name="connsiteY1-1604" fmla="*/ 3549837 h 3550128"/>
                <a:gd name="connsiteX2-1605" fmla="*/ 394393 w 1423196"/>
                <a:gd name="connsiteY2-1606" fmla="*/ 3038662 h 3550128"/>
                <a:gd name="connsiteX3-1607" fmla="*/ 746818 w 1423196"/>
                <a:gd name="connsiteY3-1608" fmla="*/ 2343337 h 3550128"/>
                <a:gd name="connsiteX4-1609" fmla="*/ 560128 w 1423196"/>
                <a:gd name="connsiteY4-1610" fmla="*/ 1884232 h 3550128"/>
                <a:gd name="connsiteX5-1611" fmla="*/ 58 w 1423196"/>
                <a:gd name="connsiteY5-1612" fmla="*/ 1832797 h 3550128"/>
                <a:gd name="connsiteX6-1613" fmla="*/ 394393 w 1423196"/>
                <a:gd name="connsiteY6-1614" fmla="*/ 1705162 h 3550128"/>
                <a:gd name="connsiteX7-1615" fmla="*/ 642043 w 1423196"/>
                <a:gd name="connsiteY7-1616" fmla="*/ 1838512 h 3550128"/>
                <a:gd name="connsiteX8-1617" fmla="*/ 689668 w 1423196"/>
                <a:gd name="connsiteY8-1618" fmla="*/ 1609912 h 3550128"/>
                <a:gd name="connsiteX9-1619" fmla="*/ 823018 w 1423196"/>
                <a:gd name="connsiteY9-1620" fmla="*/ 1295587 h 3550128"/>
                <a:gd name="connsiteX10-1621" fmla="*/ 765868 w 1423196"/>
                <a:gd name="connsiteY10-1622" fmla="*/ 771712 h 3550128"/>
                <a:gd name="connsiteX11-1623" fmla="*/ 537268 w 1423196"/>
                <a:gd name="connsiteY11-1624" fmla="*/ 628837 h 3550128"/>
                <a:gd name="connsiteX12-1625" fmla="*/ 689668 w 1423196"/>
                <a:gd name="connsiteY12-1626" fmla="*/ 628837 h 3550128"/>
                <a:gd name="connsiteX13-1627" fmla="*/ 765868 w 1423196"/>
                <a:gd name="connsiteY13-1628" fmla="*/ 714562 h 3550128"/>
                <a:gd name="connsiteX14-1629" fmla="*/ 870643 w 1423196"/>
                <a:gd name="connsiteY14-1630" fmla="*/ 187 h 3550128"/>
                <a:gd name="connsiteX15-1631" fmla="*/ 832543 w 1423196"/>
                <a:gd name="connsiteY15-1632" fmla="*/ 647887 h 3550128"/>
                <a:gd name="connsiteX16-1633" fmla="*/ 908743 w 1423196"/>
                <a:gd name="connsiteY16-1634" fmla="*/ 1038412 h 3550128"/>
                <a:gd name="connsiteX17-1635" fmla="*/ 937318 w 1423196"/>
                <a:gd name="connsiteY17-1636" fmla="*/ 1286062 h 3550128"/>
                <a:gd name="connsiteX18-1637" fmla="*/ 1108768 w 1423196"/>
                <a:gd name="connsiteY18-1638" fmla="*/ 1152712 h 3550128"/>
                <a:gd name="connsiteX19-1639" fmla="*/ 1337368 w 1423196"/>
                <a:gd name="connsiteY19-1640" fmla="*/ 1133662 h 3550128"/>
                <a:gd name="connsiteX20-1641" fmla="*/ 1089718 w 1423196"/>
                <a:gd name="connsiteY20-1642" fmla="*/ 1190812 h 3550128"/>
                <a:gd name="connsiteX21-1643" fmla="*/ 880168 w 1423196"/>
                <a:gd name="connsiteY21-1644" fmla="*/ 1495612 h 3550128"/>
                <a:gd name="connsiteX22-1645" fmla="*/ 823018 w 1423196"/>
                <a:gd name="connsiteY22-1646" fmla="*/ 1857562 h 3550128"/>
                <a:gd name="connsiteX23-1647" fmla="*/ 975418 w 1423196"/>
                <a:gd name="connsiteY23-1648" fmla="*/ 2314762 h 3550128"/>
                <a:gd name="connsiteX24-1649" fmla="*/ 899218 w 1423196"/>
                <a:gd name="connsiteY24-1650" fmla="*/ 2552887 h 3550128"/>
                <a:gd name="connsiteX25-1651" fmla="*/ 1213543 w 1423196"/>
                <a:gd name="connsiteY25-1652" fmla="*/ 2495737 h 3550128"/>
                <a:gd name="connsiteX26-1653" fmla="*/ 1423093 w 1423196"/>
                <a:gd name="connsiteY26-1654" fmla="*/ 2612418 h 3550128"/>
                <a:gd name="connsiteX27-1655" fmla="*/ 1188143 w 1423196"/>
                <a:gd name="connsiteY27-1656" fmla="*/ 2552887 h 3550128"/>
                <a:gd name="connsiteX28-1657" fmla="*/ 832543 w 1423196"/>
                <a:gd name="connsiteY28-1658" fmla="*/ 2695762 h 3550128"/>
                <a:gd name="connsiteX29-1659" fmla="*/ 689668 w 1423196"/>
                <a:gd name="connsiteY29-1660" fmla="*/ 3048187 h 3550128"/>
                <a:gd name="connsiteX30-1661" fmla="*/ 918268 w 1423196"/>
                <a:gd name="connsiteY30-1662" fmla="*/ 3381562 h 3550128"/>
                <a:gd name="connsiteX31-1663" fmla="*/ 1016693 w 1423196"/>
                <a:gd name="connsiteY31-1664" fmla="*/ 3543487 h 3550128"/>
                <a:gd name="connsiteX0-1665" fmla="*/ 1016693 w 1420817"/>
                <a:gd name="connsiteY0-1666" fmla="*/ 3543487 h 3550128"/>
                <a:gd name="connsiteX1-1667" fmla="*/ 591243 w 1420817"/>
                <a:gd name="connsiteY1-1668" fmla="*/ 3549837 h 3550128"/>
                <a:gd name="connsiteX2-1669" fmla="*/ 394393 w 1420817"/>
                <a:gd name="connsiteY2-1670" fmla="*/ 3038662 h 3550128"/>
                <a:gd name="connsiteX3-1671" fmla="*/ 746818 w 1420817"/>
                <a:gd name="connsiteY3-1672" fmla="*/ 2343337 h 3550128"/>
                <a:gd name="connsiteX4-1673" fmla="*/ 560128 w 1420817"/>
                <a:gd name="connsiteY4-1674" fmla="*/ 1884232 h 3550128"/>
                <a:gd name="connsiteX5-1675" fmla="*/ 58 w 1420817"/>
                <a:gd name="connsiteY5-1676" fmla="*/ 1832797 h 3550128"/>
                <a:gd name="connsiteX6-1677" fmla="*/ 394393 w 1420817"/>
                <a:gd name="connsiteY6-1678" fmla="*/ 1705162 h 3550128"/>
                <a:gd name="connsiteX7-1679" fmla="*/ 642043 w 1420817"/>
                <a:gd name="connsiteY7-1680" fmla="*/ 1838512 h 3550128"/>
                <a:gd name="connsiteX8-1681" fmla="*/ 689668 w 1420817"/>
                <a:gd name="connsiteY8-1682" fmla="*/ 1609912 h 3550128"/>
                <a:gd name="connsiteX9-1683" fmla="*/ 823018 w 1420817"/>
                <a:gd name="connsiteY9-1684" fmla="*/ 1295587 h 3550128"/>
                <a:gd name="connsiteX10-1685" fmla="*/ 765868 w 1420817"/>
                <a:gd name="connsiteY10-1686" fmla="*/ 771712 h 3550128"/>
                <a:gd name="connsiteX11-1687" fmla="*/ 537268 w 1420817"/>
                <a:gd name="connsiteY11-1688" fmla="*/ 628837 h 3550128"/>
                <a:gd name="connsiteX12-1689" fmla="*/ 689668 w 1420817"/>
                <a:gd name="connsiteY12-1690" fmla="*/ 628837 h 3550128"/>
                <a:gd name="connsiteX13-1691" fmla="*/ 765868 w 1420817"/>
                <a:gd name="connsiteY13-1692" fmla="*/ 714562 h 3550128"/>
                <a:gd name="connsiteX14-1693" fmla="*/ 870643 w 1420817"/>
                <a:gd name="connsiteY14-1694" fmla="*/ 187 h 3550128"/>
                <a:gd name="connsiteX15-1695" fmla="*/ 832543 w 1420817"/>
                <a:gd name="connsiteY15-1696" fmla="*/ 647887 h 3550128"/>
                <a:gd name="connsiteX16-1697" fmla="*/ 908743 w 1420817"/>
                <a:gd name="connsiteY16-1698" fmla="*/ 1038412 h 3550128"/>
                <a:gd name="connsiteX17-1699" fmla="*/ 937318 w 1420817"/>
                <a:gd name="connsiteY17-1700" fmla="*/ 1286062 h 3550128"/>
                <a:gd name="connsiteX18-1701" fmla="*/ 1108768 w 1420817"/>
                <a:gd name="connsiteY18-1702" fmla="*/ 1152712 h 3550128"/>
                <a:gd name="connsiteX19-1703" fmla="*/ 1337368 w 1420817"/>
                <a:gd name="connsiteY19-1704" fmla="*/ 1133662 h 3550128"/>
                <a:gd name="connsiteX20-1705" fmla="*/ 1089718 w 1420817"/>
                <a:gd name="connsiteY20-1706" fmla="*/ 1190812 h 3550128"/>
                <a:gd name="connsiteX21-1707" fmla="*/ 880168 w 1420817"/>
                <a:gd name="connsiteY21-1708" fmla="*/ 1495612 h 3550128"/>
                <a:gd name="connsiteX22-1709" fmla="*/ 823018 w 1420817"/>
                <a:gd name="connsiteY22-1710" fmla="*/ 1857562 h 3550128"/>
                <a:gd name="connsiteX23-1711" fmla="*/ 975418 w 1420817"/>
                <a:gd name="connsiteY23-1712" fmla="*/ 2314762 h 3550128"/>
                <a:gd name="connsiteX24-1713" fmla="*/ 899218 w 1420817"/>
                <a:gd name="connsiteY24-1714" fmla="*/ 2552887 h 3550128"/>
                <a:gd name="connsiteX25-1715" fmla="*/ 1213543 w 1420817"/>
                <a:gd name="connsiteY25-1716" fmla="*/ 2495737 h 3550128"/>
                <a:gd name="connsiteX26-1717" fmla="*/ 1420712 w 1420817"/>
                <a:gd name="connsiteY26-1718" fmla="*/ 2583843 h 3550128"/>
                <a:gd name="connsiteX27-1719" fmla="*/ 1188143 w 1420817"/>
                <a:gd name="connsiteY27-1720" fmla="*/ 2552887 h 3550128"/>
                <a:gd name="connsiteX28-1721" fmla="*/ 832543 w 1420817"/>
                <a:gd name="connsiteY28-1722" fmla="*/ 2695762 h 3550128"/>
                <a:gd name="connsiteX29-1723" fmla="*/ 689668 w 1420817"/>
                <a:gd name="connsiteY29-1724" fmla="*/ 3048187 h 3550128"/>
                <a:gd name="connsiteX30-1725" fmla="*/ 918268 w 1420817"/>
                <a:gd name="connsiteY30-1726" fmla="*/ 3381562 h 3550128"/>
                <a:gd name="connsiteX31-1727" fmla="*/ 1016693 w 1420817"/>
                <a:gd name="connsiteY31-1728" fmla="*/ 3543487 h 3550128"/>
                <a:gd name="connsiteX0-1729" fmla="*/ 1016693 w 1420960"/>
                <a:gd name="connsiteY0-1730" fmla="*/ 3543487 h 3550128"/>
                <a:gd name="connsiteX1-1731" fmla="*/ 591243 w 1420960"/>
                <a:gd name="connsiteY1-1732" fmla="*/ 3549837 h 3550128"/>
                <a:gd name="connsiteX2-1733" fmla="*/ 394393 w 1420960"/>
                <a:gd name="connsiteY2-1734" fmla="*/ 3038662 h 3550128"/>
                <a:gd name="connsiteX3-1735" fmla="*/ 746818 w 1420960"/>
                <a:gd name="connsiteY3-1736" fmla="*/ 2343337 h 3550128"/>
                <a:gd name="connsiteX4-1737" fmla="*/ 560128 w 1420960"/>
                <a:gd name="connsiteY4-1738" fmla="*/ 1884232 h 3550128"/>
                <a:gd name="connsiteX5-1739" fmla="*/ 58 w 1420960"/>
                <a:gd name="connsiteY5-1740" fmla="*/ 1832797 h 3550128"/>
                <a:gd name="connsiteX6-1741" fmla="*/ 394393 w 1420960"/>
                <a:gd name="connsiteY6-1742" fmla="*/ 1705162 h 3550128"/>
                <a:gd name="connsiteX7-1743" fmla="*/ 642043 w 1420960"/>
                <a:gd name="connsiteY7-1744" fmla="*/ 1838512 h 3550128"/>
                <a:gd name="connsiteX8-1745" fmla="*/ 689668 w 1420960"/>
                <a:gd name="connsiteY8-1746" fmla="*/ 1609912 h 3550128"/>
                <a:gd name="connsiteX9-1747" fmla="*/ 823018 w 1420960"/>
                <a:gd name="connsiteY9-1748" fmla="*/ 1295587 h 3550128"/>
                <a:gd name="connsiteX10-1749" fmla="*/ 765868 w 1420960"/>
                <a:gd name="connsiteY10-1750" fmla="*/ 771712 h 3550128"/>
                <a:gd name="connsiteX11-1751" fmla="*/ 537268 w 1420960"/>
                <a:gd name="connsiteY11-1752" fmla="*/ 628837 h 3550128"/>
                <a:gd name="connsiteX12-1753" fmla="*/ 689668 w 1420960"/>
                <a:gd name="connsiteY12-1754" fmla="*/ 628837 h 3550128"/>
                <a:gd name="connsiteX13-1755" fmla="*/ 765868 w 1420960"/>
                <a:gd name="connsiteY13-1756" fmla="*/ 714562 h 3550128"/>
                <a:gd name="connsiteX14-1757" fmla="*/ 870643 w 1420960"/>
                <a:gd name="connsiteY14-1758" fmla="*/ 187 h 3550128"/>
                <a:gd name="connsiteX15-1759" fmla="*/ 832543 w 1420960"/>
                <a:gd name="connsiteY15-1760" fmla="*/ 647887 h 3550128"/>
                <a:gd name="connsiteX16-1761" fmla="*/ 908743 w 1420960"/>
                <a:gd name="connsiteY16-1762" fmla="*/ 1038412 h 3550128"/>
                <a:gd name="connsiteX17-1763" fmla="*/ 937318 w 1420960"/>
                <a:gd name="connsiteY17-1764" fmla="*/ 1286062 h 3550128"/>
                <a:gd name="connsiteX18-1765" fmla="*/ 1108768 w 1420960"/>
                <a:gd name="connsiteY18-1766" fmla="*/ 1152712 h 3550128"/>
                <a:gd name="connsiteX19-1767" fmla="*/ 1337368 w 1420960"/>
                <a:gd name="connsiteY19-1768" fmla="*/ 1133662 h 3550128"/>
                <a:gd name="connsiteX20-1769" fmla="*/ 1089718 w 1420960"/>
                <a:gd name="connsiteY20-1770" fmla="*/ 1190812 h 3550128"/>
                <a:gd name="connsiteX21-1771" fmla="*/ 880168 w 1420960"/>
                <a:gd name="connsiteY21-1772" fmla="*/ 1495612 h 3550128"/>
                <a:gd name="connsiteX22-1773" fmla="*/ 823018 w 1420960"/>
                <a:gd name="connsiteY22-1774" fmla="*/ 1857562 h 3550128"/>
                <a:gd name="connsiteX23-1775" fmla="*/ 975418 w 1420960"/>
                <a:gd name="connsiteY23-1776" fmla="*/ 2314762 h 3550128"/>
                <a:gd name="connsiteX24-1777" fmla="*/ 899218 w 1420960"/>
                <a:gd name="connsiteY24-1778" fmla="*/ 2552887 h 3550128"/>
                <a:gd name="connsiteX25-1779" fmla="*/ 1213543 w 1420960"/>
                <a:gd name="connsiteY25-1780" fmla="*/ 2495737 h 3550128"/>
                <a:gd name="connsiteX26-1781" fmla="*/ 1420712 w 1420960"/>
                <a:gd name="connsiteY26-1782" fmla="*/ 2583843 h 3550128"/>
                <a:gd name="connsiteX27-1783" fmla="*/ 1188143 w 1420960"/>
                <a:gd name="connsiteY27-1784" fmla="*/ 2552887 h 3550128"/>
                <a:gd name="connsiteX28-1785" fmla="*/ 832543 w 1420960"/>
                <a:gd name="connsiteY28-1786" fmla="*/ 2695762 h 3550128"/>
                <a:gd name="connsiteX29-1787" fmla="*/ 689668 w 1420960"/>
                <a:gd name="connsiteY29-1788" fmla="*/ 3048187 h 3550128"/>
                <a:gd name="connsiteX30-1789" fmla="*/ 918268 w 1420960"/>
                <a:gd name="connsiteY30-1790" fmla="*/ 3381562 h 3550128"/>
                <a:gd name="connsiteX31-1791" fmla="*/ 1016693 w 1420960"/>
                <a:gd name="connsiteY31-1792" fmla="*/ 3543487 h 3550128"/>
                <a:gd name="connsiteX0-1793" fmla="*/ 1016693 w 1432703"/>
                <a:gd name="connsiteY0-1794" fmla="*/ 3543487 h 3550128"/>
                <a:gd name="connsiteX1-1795" fmla="*/ 591243 w 1432703"/>
                <a:gd name="connsiteY1-1796" fmla="*/ 3549837 h 3550128"/>
                <a:gd name="connsiteX2-1797" fmla="*/ 394393 w 1432703"/>
                <a:gd name="connsiteY2-1798" fmla="*/ 3038662 h 3550128"/>
                <a:gd name="connsiteX3-1799" fmla="*/ 746818 w 1432703"/>
                <a:gd name="connsiteY3-1800" fmla="*/ 2343337 h 3550128"/>
                <a:gd name="connsiteX4-1801" fmla="*/ 560128 w 1432703"/>
                <a:gd name="connsiteY4-1802" fmla="*/ 1884232 h 3550128"/>
                <a:gd name="connsiteX5-1803" fmla="*/ 58 w 1432703"/>
                <a:gd name="connsiteY5-1804" fmla="*/ 1832797 h 3550128"/>
                <a:gd name="connsiteX6-1805" fmla="*/ 394393 w 1432703"/>
                <a:gd name="connsiteY6-1806" fmla="*/ 1705162 h 3550128"/>
                <a:gd name="connsiteX7-1807" fmla="*/ 642043 w 1432703"/>
                <a:gd name="connsiteY7-1808" fmla="*/ 1838512 h 3550128"/>
                <a:gd name="connsiteX8-1809" fmla="*/ 689668 w 1432703"/>
                <a:gd name="connsiteY8-1810" fmla="*/ 1609912 h 3550128"/>
                <a:gd name="connsiteX9-1811" fmla="*/ 823018 w 1432703"/>
                <a:gd name="connsiteY9-1812" fmla="*/ 1295587 h 3550128"/>
                <a:gd name="connsiteX10-1813" fmla="*/ 765868 w 1432703"/>
                <a:gd name="connsiteY10-1814" fmla="*/ 771712 h 3550128"/>
                <a:gd name="connsiteX11-1815" fmla="*/ 537268 w 1432703"/>
                <a:gd name="connsiteY11-1816" fmla="*/ 628837 h 3550128"/>
                <a:gd name="connsiteX12-1817" fmla="*/ 689668 w 1432703"/>
                <a:gd name="connsiteY12-1818" fmla="*/ 628837 h 3550128"/>
                <a:gd name="connsiteX13-1819" fmla="*/ 765868 w 1432703"/>
                <a:gd name="connsiteY13-1820" fmla="*/ 714562 h 3550128"/>
                <a:gd name="connsiteX14-1821" fmla="*/ 870643 w 1432703"/>
                <a:gd name="connsiteY14-1822" fmla="*/ 187 h 3550128"/>
                <a:gd name="connsiteX15-1823" fmla="*/ 832543 w 1432703"/>
                <a:gd name="connsiteY15-1824" fmla="*/ 647887 h 3550128"/>
                <a:gd name="connsiteX16-1825" fmla="*/ 908743 w 1432703"/>
                <a:gd name="connsiteY16-1826" fmla="*/ 1038412 h 3550128"/>
                <a:gd name="connsiteX17-1827" fmla="*/ 937318 w 1432703"/>
                <a:gd name="connsiteY17-1828" fmla="*/ 1286062 h 3550128"/>
                <a:gd name="connsiteX18-1829" fmla="*/ 1108768 w 1432703"/>
                <a:gd name="connsiteY18-1830" fmla="*/ 1152712 h 3550128"/>
                <a:gd name="connsiteX19-1831" fmla="*/ 1337368 w 1432703"/>
                <a:gd name="connsiteY19-1832" fmla="*/ 1133662 h 3550128"/>
                <a:gd name="connsiteX20-1833" fmla="*/ 1089718 w 1432703"/>
                <a:gd name="connsiteY20-1834" fmla="*/ 1190812 h 3550128"/>
                <a:gd name="connsiteX21-1835" fmla="*/ 880168 w 1432703"/>
                <a:gd name="connsiteY21-1836" fmla="*/ 1495612 h 3550128"/>
                <a:gd name="connsiteX22-1837" fmla="*/ 823018 w 1432703"/>
                <a:gd name="connsiteY22-1838" fmla="*/ 1857562 h 3550128"/>
                <a:gd name="connsiteX23-1839" fmla="*/ 975418 w 1432703"/>
                <a:gd name="connsiteY23-1840" fmla="*/ 2314762 h 3550128"/>
                <a:gd name="connsiteX24-1841" fmla="*/ 899218 w 1432703"/>
                <a:gd name="connsiteY24-1842" fmla="*/ 2552887 h 3550128"/>
                <a:gd name="connsiteX25-1843" fmla="*/ 1213543 w 1432703"/>
                <a:gd name="connsiteY25-1844" fmla="*/ 2495737 h 3550128"/>
                <a:gd name="connsiteX26-1845" fmla="*/ 1420712 w 1432703"/>
                <a:gd name="connsiteY26-1846" fmla="*/ 2583843 h 3550128"/>
                <a:gd name="connsiteX27-1847" fmla="*/ 1188143 w 1432703"/>
                <a:gd name="connsiteY27-1848" fmla="*/ 2552887 h 3550128"/>
                <a:gd name="connsiteX28-1849" fmla="*/ 832543 w 1432703"/>
                <a:gd name="connsiteY28-1850" fmla="*/ 2695762 h 3550128"/>
                <a:gd name="connsiteX29-1851" fmla="*/ 689668 w 1432703"/>
                <a:gd name="connsiteY29-1852" fmla="*/ 3048187 h 3550128"/>
                <a:gd name="connsiteX30-1853" fmla="*/ 918268 w 1432703"/>
                <a:gd name="connsiteY30-1854" fmla="*/ 3381562 h 3550128"/>
                <a:gd name="connsiteX31-1855" fmla="*/ 1016693 w 1432703"/>
                <a:gd name="connsiteY31-1856" fmla="*/ 3543487 h 3550128"/>
                <a:gd name="connsiteX0-1857" fmla="*/ 1016693 w 1420712"/>
                <a:gd name="connsiteY0-1858" fmla="*/ 3543487 h 3550128"/>
                <a:gd name="connsiteX1-1859" fmla="*/ 591243 w 1420712"/>
                <a:gd name="connsiteY1-1860" fmla="*/ 3549837 h 3550128"/>
                <a:gd name="connsiteX2-1861" fmla="*/ 394393 w 1420712"/>
                <a:gd name="connsiteY2-1862" fmla="*/ 3038662 h 3550128"/>
                <a:gd name="connsiteX3-1863" fmla="*/ 746818 w 1420712"/>
                <a:gd name="connsiteY3-1864" fmla="*/ 2343337 h 3550128"/>
                <a:gd name="connsiteX4-1865" fmla="*/ 560128 w 1420712"/>
                <a:gd name="connsiteY4-1866" fmla="*/ 1884232 h 3550128"/>
                <a:gd name="connsiteX5-1867" fmla="*/ 58 w 1420712"/>
                <a:gd name="connsiteY5-1868" fmla="*/ 1832797 h 3550128"/>
                <a:gd name="connsiteX6-1869" fmla="*/ 394393 w 1420712"/>
                <a:gd name="connsiteY6-1870" fmla="*/ 1705162 h 3550128"/>
                <a:gd name="connsiteX7-1871" fmla="*/ 642043 w 1420712"/>
                <a:gd name="connsiteY7-1872" fmla="*/ 1838512 h 3550128"/>
                <a:gd name="connsiteX8-1873" fmla="*/ 689668 w 1420712"/>
                <a:gd name="connsiteY8-1874" fmla="*/ 1609912 h 3550128"/>
                <a:gd name="connsiteX9-1875" fmla="*/ 823018 w 1420712"/>
                <a:gd name="connsiteY9-1876" fmla="*/ 1295587 h 3550128"/>
                <a:gd name="connsiteX10-1877" fmla="*/ 765868 w 1420712"/>
                <a:gd name="connsiteY10-1878" fmla="*/ 771712 h 3550128"/>
                <a:gd name="connsiteX11-1879" fmla="*/ 537268 w 1420712"/>
                <a:gd name="connsiteY11-1880" fmla="*/ 628837 h 3550128"/>
                <a:gd name="connsiteX12-1881" fmla="*/ 689668 w 1420712"/>
                <a:gd name="connsiteY12-1882" fmla="*/ 628837 h 3550128"/>
                <a:gd name="connsiteX13-1883" fmla="*/ 765868 w 1420712"/>
                <a:gd name="connsiteY13-1884" fmla="*/ 714562 h 3550128"/>
                <a:gd name="connsiteX14-1885" fmla="*/ 870643 w 1420712"/>
                <a:gd name="connsiteY14-1886" fmla="*/ 187 h 3550128"/>
                <a:gd name="connsiteX15-1887" fmla="*/ 832543 w 1420712"/>
                <a:gd name="connsiteY15-1888" fmla="*/ 647887 h 3550128"/>
                <a:gd name="connsiteX16-1889" fmla="*/ 908743 w 1420712"/>
                <a:gd name="connsiteY16-1890" fmla="*/ 1038412 h 3550128"/>
                <a:gd name="connsiteX17-1891" fmla="*/ 937318 w 1420712"/>
                <a:gd name="connsiteY17-1892" fmla="*/ 1286062 h 3550128"/>
                <a:gd name="connsiteX18-1893" fmla="*/ 1108768 w 1420712"/>
                <a:gd name="connsiteY18-1894" fmla="*/ 1152712 h 3550128"/>
                <a:gd name="connsiteX19-1895" fmla="*/ 1337368 w 1420712"/>
                <a:gd name="connsiteY19-1896" fmla="*/ 1133662 h 3550128"/>
                <a:gd name="connsiteX20-1897" fmla="*/ 1089718 w 1420712"/>
                <a:gd name="connsiteY20-1898" fmla="*/ 1190812 h 3550128"/>
                <a:gd name="connsiteX21-1899" fmla="*/ 880168 w 1420712"/>
                <a:gd name="connsiteY21-1900" fmla="*/ 1495612 h 3550128"/>
                <a:gd name="connsiteX22-1901" fmla="*/ 823018 w 1420712"/>
                <a:gd name="connsiteY22-1902" fmla="*/ 1857562 h 3550128"/>
                <a:gd name="connsiteX23-1903" fmla="*/ 975418 w 1420712"/>
                <a:gd name="connsiteY23-1904" fmla="*/ 2314762 h 3550128"/>
                <a:gd name="connsiteX24-1905" fmla="*/ 899218 w 1420712"/>
                <a:gd name="connsiteY24-1906" fmla="*/ 2552887 h 3550128"/>
                <a:gd name="connsiteX25-1907" fmla="*/ 1213543 w 1420712"/>
                <a:gd name="connsiteY25-1908" fmla="*/ 2495737 h 3550128"/>
                <a:gd name="connsiteX26-1909" fmla="*/ 1420712 w 1420712"/>
                <a:gd name="connsiteY26-1910" fmla="*/ 2583843 h 3550128"/>
                <a:gd name="connsiteX27-1911" fmla="*/ 1188143 w 1420712"/>
                <a:gd name="connsiteY27-1912" fmla="*/ 2552887 h 3550128"/>
                <a:gd name="connsiteX28-1913" fmla="*/ 832543 w 1420712"/>
                <a:gd name="connsiteY28-1914" fmla="*/ 2695762 h 3550128"/>
                <a:gd name="connsiteX29-1915" fmla="*/ 689668 w 1420712"/>
                <a:gd name="connsiteY29-1916" fmla="*/ 3048187 h 3550128"/>
                <a:gd name="connsiteX30-1917" fmla="*/ 918268 w 1420712"/>
                <a:gd name="connsiteY30-1918" fmla="*/ 3381562 h 3550128"/>
                <a:gd name="connsiteX31-1919" fmla="*/ 1016693 w 1420712"/>
                <a:gd name="connsiteY31-1920" fmla="*/ 3543487 h 3550128"/>
                <a:gd name="connsiteX0-1921" fmla="*/ 1016693 w 1432618"/>
                <a:gd name="connsiteY0-1922" fmla="*/ 3543487 h 3550128"/>
                <a:gd name="connsiteX1-1923" fmla="*/ 591243 w 1432618"/>
                <a:gd name="connsiteY1-1924" fmla="*/ 3549837 h 3550128"/>
                <a:gd name="connsiteX2-1925" fmla="*/ 394393 w 1432618"/>
                <a:gd name="connsiteY2-1926" fmla="*/ 3038662 h 3550128"/>
                <a:gd name="connsiteX3-1927" fmla="*/ 746818 w 1432618"/>
                <a:gd name="connsiteY3-1928" fmla="*/ 2343337 h 3550128"/>
                <a:gd name="connsiteX4-1929" fmla="*/ 560128 w 1432618"/>
                <a:gd name="connsiteY4-1930" fmla="*/ 1884232 h 3550128"/>
                <a:gd name="connsiteX5-1931" fmla="*/ 58 w 1432618"/>
                <a:gd name="connsiteY5-1932" fmla="*/ 1832797 h 3550128"/>
                <a:gd name="connsiteX6-1933" fmla="*/ 394393 w 1432618"/>
                <a:gd name="connsiteY6-1934" fmla="*/ 1705162 h 3550128"/>
                <a:gd name="connsiteX7-1935" fmla="*/ 642043 w 1432618"/>
                <a:gd name="connsiteY7-1936" fmla="*/ 1838512 h 3550128"/>
                <a:gd name="connsiteX8-1937" fmla="*/ 689668 w 1432618"/>
                <a:gd name="connsiteY8-1938" fmla="*/ 1609912 h 3550128"/>
                <a:gd name="connsiteX9-1939" fmla="*/ 823018 w 1432618"/>
                <a:gd name="connsiteY9-1940" fmla="*/ 1295587 h 3550128"/>
                <a:gd name="connsiteX10-1941" fmla="*/ 765868 w 1432618"/>
                <a:gd name="connsiteY10-1942" fmla="*/ 771712 h 3550128"/>
                <a:gd name="connsiteX11-1943" fmla="*/ 537268 w 1432618"/>
                <a:gd name="connsiteY11-1944" fmla="*/ 628837 h 3550128"/>
                <a:gd name="connsiteX12-1945" fmla="*/ 689668 w 1432618"/>
                <a:gd name="connsiteY12-1946" fmla="*/ 628837 h 3550128"/>
                <a:gd name="connsiteX13-1947" fmla="*/ 765868 w 1432618"/>
                <a:gd name="connsiteY13-1948" fmla="*/ 714562 h 3550128"/>
                <a:gd name="connsiteX14-1949" fmla="*/ 870643 w 1432618"/>
                <a:gd name="connsiteY14-1950" fmla="*/ 187 h 3550128"/>
                <a:gd name="connsiteX15-1951" fmla="*/ 832543 w 1432618"/>
                <a:gd name="connsiteY15-1952" fmla="*/ 647887 h 3550128"/>
                <a:gd name="connsiteX16-1953" fmla="*/ 908743 w 1432618"/>
                <a:gd name="connsiteY16-1954" fmla="*/ 1038412 h 3550128"/>
                <a:gd name="connsiteX17-1955" fmla="*/ 937318 w 1432618"/>
                <a:gd name="connsiteY17-1956" fmla="*/ 1286062 h 3550128"/>
                <a:gd name="connsiteX18-1957" fmla="*/ 1108768 w 1432618"/>
                <a:gd name="connsiteY18-1958" fmla="*/ 1152712 h 3550128"/>
                <a:gd name="connsiteX19-1959" fmla="*/ 1337368 w 1432618"/>
                <a:gd name="connsiteY19-1960" fmla="*/ 1133662 h 3550128"/>
                <a:gd name="connsiteX20-1961" fmla="*/ 1089718 w 1432618"/>
                <a:gd name="connsiteY20-1962" fmla="*/ 1190812 h 3550128"/>
                <a:gd name="connsiteX21-1963" fmla="*/ 880168 w 1432618"/>
                <a:gd name="connsiteY21-1964" fmla="*/ 1495612 h 3550128"/>
                <a:gd name="connsiteX22-1965" fmla="*/ 823018 w 1432618"/>
                <a:gd name="connsiteY22-1966" fmla="*/ 1857562 h 3550128"/>
                <a:gd name="connsiteX23-1967" fmla="*/ 975418 w 1432618"/>
                <a:gd name="connsiteY23-1968" fmla="*/ 2314762 h 3550128"/>
                <a:gd name="connsiteX24-1969" fmla="*/ 899218 w 1432618"/>
                <a:gd name="connsiteY24-1970" fmla="*/ 2552887 h 3550128"/>
                <a:gd name="connsiteX25-1971" fmla="*/ 1213543 w 1432618"/>
                <a:gd name="connsiteY25-1972" fmla="*/ 2495737 h 3550128"/>
                <a:gd name="connsiteX26-1973" fmla="*/ 1432618 w 1432618"/>
                <a:gd name="connsiteY26-1974" fmla="*/ 2588606 h 3550128"/>
                <a:gd name="connsiteX27-1975" fmla="*/ 1188143 w 1432618"/>
                <a:gd name="connsiteY27-1976" fmla="*/ 2552887 h 3550128"/>
                <a:gd name="connsiteX28-1977" fmla="*/ 832543 w 1432618"/>
                <a:gd name="connsiteY28-1978" fmla="*/ 2695762 h 3550128"/>
                <a:gd name="connsiteX29-1979" fmla="*/ 689668 w 1432618"/>
                <a:gd name="connsiteY29-1980" fmla="*/ 3048187 h 3550128"/>
                <a:gd name="connsiteX30-1981" fmla="*/ 918268 w 1432618"/>
                <a:gd name="connsiteY30-1982" fmla="*/ 3381562 h 3550128"/>
                <a:gd name="connsiteX31-1983" fmla="*/ 1016693 w 1432618"/>
                <a:gd name="connsiteY31-1984" fmla="*/ 3543487 h 3550128"/>
                <a:gd name="connsiteX0-1985" fmla="*/ 1016693 w 1432618"/>
                <a:gd name="connsiteY0-1986" fmla="*/ 3543487 h 3550128"/>
                <a:gd name="connsiteX1-1987" fmla="*/ 591243 w 1432618"/>
                <a:gd name="connsiteY1-1988" fmla="*/ 3549837 h 3550128"/>
                <a:gd name="connsiteX2-1989" fmla="*/ 394393 w 1432618"/>
                <a:gd name="connsiteY2-1990" fmla="*/ 3038662 h 3550128"/>
                <a:gd name="connsiteX3-1991" fmla="*/ 746818 w 1432618"/>
                <a:gd name="connsiteY3-1992" fmla="*/ 2343337 h 3550128"/>
                <a:gd name="connsiteX4-1993" fmla="*/ 560128 w 1432618"/>
                <a:gd name="connsiteY4-1994" fmla="*/ 1884232 h 3550128"/>
                <a:gd name="connsiteX5-1995" fmla="*/ 58 w 1432618"/>
                <a:gd name="connsiteY5-1996" fmla="*/ 1832797 h 3550128"/>
                <a:gd name="connsiteX6-1997" fmla="*/ 394393 w 1432618"/>
                <a:gd name="connsiteY6-1998" fmla="*/ 1705162 h 3550128"/>
                <a:gd name="connsiteX7-1999" fmla="*/ 642043 w 1432618"/>
                <a:gd name="connsiteY7-2000" fmla="*/ 1838512 h 3550128"/>
                <a:gd name="connsiteX8-2001" fmla="*/ 689668 w 1432618"/>
                <a:gd name="connsiteY8-2002" fmla="*/ 1609912 h 3550128"/>
                <a:gd name="connsiteX9-2003" fmla="*/ 823018 w 1432618"/>
                <a:gd name="connsiteY9-2004" fmla="*/ 1295587 h 3550128"/>
                <a:gd name="connsiteX10-2005" fmla="*/ 765868 w 1432618"/>
                <a:gd name="connsiteY10-2006" fmla="*/ 771712 h 3550128"/>
                <a:gd name="connsiteX11-2007" fmla="*/ 537268 w 1432618"/>
                <a:gd name="connsiteY11-2008" fmla="*/ 628837 h 3550128"/>
                <a:gd name="connsiteX12-2009" fmla="*/ 689668 w 1432618"/>
                <a:gd name="connsiteY12-2010" fmla="*/ 628837 h 3550128"/>
                <a:gd name="connsiteX13-2011" fmla="*/ 765868 w 1432618"/>
                <a:gd name="connsiteY13-2012" fmla="*/ 714562 h 3550128"/>
                <a:gd name="connsiteX14-2013" fmla="*/ 870643 w 1432618"/>
                <a:gd name="connsiteY14-2014" fmla="*/ 187 h 3550128"/>
                <a:gd name="connsiteX15-2015" fmla="*/ 832543 w 1432618"/>
                <a:gd name="connsiteY15-2016" fmla="*/ 647887 h 3550128"/>
                <a:gd name="connsiteX16-2017" fmla="*/ 908743 w 1432618"/>
                <a:gd name="connsiteY16-2018" fmla="*/ 1038412 h 3550128"/>
                <a:gd name="connsiteX17-2019" fmla="*/ 937318 w 1432618"/>
                <a:gd name="connsiteY17-2020" fmla="*/ 1286062 h 3550128"/>
                <a:gd name="connsiteX18-2021" fmla="*/ 1108768 w 1432618"/>
                <a:gd name="connsiteY18-2022" fmla="*/ 1152712 h 3550128"/>
                <a:gd name="connsiteX19-2023" fmla="*/ 1337368 w 1432618"/>
                <a:gd name="connsiteY19-2024" fmla="*/ 1133662 h 3550128"/>
                <a:gd name="connsiteX20-2025" fmla="*/ 1089718 w 1432618"/>
                <a:gd name="connsiteY20-2026" fmla="*/ 1190812 h 3550128"/>
                <a:gd name="connsiteX21-2027" fmla="*/ 880168 w 1432618"/>
                <a:gd name="connsiteY21-2028" fmla="*/ 1495612 h 3550128"/>
                <a:gd name="connsiteX22-2029" fmla="*/ 823018 w 1432618"/>
                <a:gd name="connsiteY22-2030" fmla="*/ 1857562 h 3550128"/>
                <a:gd name="connsiteX23-2031" fmla="*/ 975418 w 1432618"/>
                <a:gd name="connsiteY23-2032" fmla="*/ 2314762 h 3550128"/>
                <a:gd name="connsiteX24-2033" fmla="*/ 899218 w 1432618"/>
                <a:gd name="connsiteY24-2034" fmla="*/ 2552887 h 3550128"/>
                <a:gd name="connsiteX25-2035" fmla="*/ 1213543 w 1432618"/>
                <a:gd name="connsiteY25-2036" fmla="*/ 2495737 h 3550128"/>
                <a:gd name="connsiteX26-2037" fmla="*/ 1432618 w 1432618"/>
                <a:gd name="connsiteY26-2038" fmla="*/ 2588606 h 3550128"/>
                <a:gd name="connsiteX27-2039" fmla="*/ 1188143 w 1432618"/>
                <a:gd name="connsiteY27-2040" fmla="*/ 2552887 h 3550128"/>
                <a:gd name="connsiteX28-2041" fmla="*/ 832543 w 1432618"/>
                <a:gd name="connsiteY28-2042" fmla="*/ 2695762 h 3550128"/>
                <a:gd name="connsiteX29-2043" fmla="*/ 689668 w 1432618"/>
                <a:gd name="connsiteY29-2044" fmla="*/ 3048187 h 3550128"/>
                <a:gd name="connsiteX30-2045" fmla="*/ 918268 w 1432618"/>
                <a:gd name="connsiteY30-2046" fmla="*/ 3381562 h 3550128"/>
                <a:gd name="connsiteX31-2047" fmla="*/ 1016693 w 1432618"/>
                <a:gd name="connsiteY31-2048" fmla="*/ 3543487 h 3550128"/>
                <a:gd name="connsiteX0-2049" fmla="*/ 1016693 w 1432618"/>
                <a:gd name="connsiteY0-2050" fmla="*/ 3543487 h 3550128"/>
                <a:gd name="connsiteX1-2051" fmla="*/ 591243 w 1432618"/>
                <a:gd name="connsiteY1-2052" fmla="*/ 3549837 h 3550128"/>
                <a:gd name="connsiteX2-2053" fmla="*/ 394393 w 1432618"/>
                <a:gd name="connsiteY2-2054" fmla="*/ 3038662 h 3550128"/>
                <a:gd name="connsiteX3-2055" fmla="*/ 746818 w 1432618"/>
                <a:gd name="connsiteY3-2056" fmla="*/ 2343337 h 3550128"/>
                <a:gd name="connsiteX4-2057" fmla="*/ 560128 w 1432618"/>
                <a:gd name="connsiteY4-2058" fmla="*/ 1884232 h 3550128"/>
                <a:gd name="connsiteX5-2059" fmla="*/ 58 w 1432618"/>
                <a:gd name="connsiteY5-2060" fmla="*/ 1832797 h 3550128"/>
                <a:gd name="connsiteX6-2061" fmla="*/ 394393 w 1432618"/>
                <a:gd name="connsiteY6-2062" fmla="*/ 1705162 h 3550128"/>
                <a:gd name="connsiteX7-2063" fmla="*/ 642043 w 1432618"/>
                <a:gd name="connsiteY7-2064" fmla="*/ 1838512 h 3550128"/>
                <a:gd name="connsiteX8-2065" fmla="*/ 689668 w 1432618"/>
                <a:gd name="connsiteY8-2066" fmla="*/ 1609912 h 3550128"/>
                <a:gd name="connsiteX9-2067" fmla="*/ 823018 w 1432618"/>
                <a:gd name="connsiteY9-2068" fmla="*/ 1295587 h 3550128"/>
                <a:gd name="connsiteX10-2069" fmla="*/ 765868 w 1432618"/>
                <a:gd name="connsiteY10-2070" fmla="*/ 771712 h 3550128"/>
                <a:gd name="connsiteX11-2071" fmla="*/ 537268 w 1432618"/>
                <a:gd name="connsiteY11-2072" fmla="*/ 628837 h 3550128"/>
                <a:gd name="connsiteX12-2073" fmla="*/ 689668 w 1432618"/>
                <a:gd name="connsiteY12-2074" fmla="*/ 628837 h 3550128"/>
                <a:gd name="connsiteX13-2075" fmla="*/ 765868 w 1432618"/>
                <a:gd name="connsiteY13-2076" fmla="*/ 714562 h 3550128"/>
                <a:gd name="connsiteX14-2077" fmla="*/ 870643 w 1432618"/>
                <a:gd name="connsiteY14-2078" fmla="*/ 187 h 3550128"/>
                <a:gd name="connsiteX15-2079" fmla="*/ 832543 w 1432618"/>
                <a:gd name="connsiteY15-2080" fmla="*/ 647887 h 3550128"/>
                <a:gd name="connsiteX16-2081" fmla="*/ 908743 w 1432618"/>
                <a:gd name="connsiteY16-2082" fmla="*/ 1038412 h 3550128"/>
                <a:gd name="connsiteX17-2083" fmla="*/ 937318 w 1432618"/>
                <a:gd name="connsiteY17-2084" fmla="*/ 1286062 h 3550128"/>
                <a:gd name="connsiteX18-2085" fmla="*/ 1108768 w 1432618"/>
                <a:gd name="connsiteY18-2086" fmla="*/ 1152712 h 3550128"/>
                <a:gd name="connsiteX19-2087" fmla="*/ 1337368 w 1432618"/>
                <a:gd name="connsiteY19-2088" fmla="*/ 1133662 h 3550128"/>
                <a:gd name="connsiteX20-2089" fmla="*/ 1089718 w 1432618"/>
                <a:gd name="connsiteY20-2090" fmla="*/ 1190812 h 3550128"/>
                <a:gd name="connsiteX21-2091" fmla="*/ 880168 w 1432618"/>
                <a:gd name="connsiteY21-2092" fmla="*/ 1495612 h 3550128"/>
                <a:gd name="connsiteX22-2093" fmla="*/ 823018 w 1432618"/>
                <a:gd name="connsiteY22-2094" fmla="*/ 1857562 h 3550128"/>
                <a:gd name="connsiteX23-2095" fmla="*/ 975418 w 1432618"/>
                <a:gd name="connsiteY23-2096" fmla="*/ 2314762 h 3550128"/>
                <a:gd name="connsiteX24-2097" fmla="*/ 899218 w 1432618"/>
                <a:gd name="connsiteY24-2098" fmla="*/ 2552887 h 3550128"/>
                <a:gd name="connsiteX25-2099" fmla="*/ 1213543 w 1432618"/>
                <a:gd name="connsiteY25-2100" fmla="*/ 2495737 h 3550128"/>
                <a:gd name="connsiteX26-2101" fmla="*/ 1432618 w 1432618"/>
                <a:gd name="connsiteY26-2102" fmla="*/ 2588606 h 3550128"/>
                <a:gd name="connsiteX27-2103" fmla="*/ 1188143 w 1432618"/>
                <a:gd name="connsiteY27-2104" fmla="*/ 2552887 h 3550128"/>
                <a:gd name="connsiteX28-2105" fmla="*/ 832543 w 1432618"/>
                <a:gd name="connsiteY28-2106" fmla="*/ 2695762 h 3550128"/>
                <a:gd name="connsiteX29-2107" fmla="*/ 689668 w 1432618"/>
                <a:gd name="connsiteY29-2108" fmla="*/ 3048187 h 3550128"/>
                <a:gd name="connsiteX30-2109" fmla="*/ 918268 w 1432618"/>
                <a:gd name="connsiteY30-2110" fmla="*/ 3381562 h 3550128"/>
                <a:gd name="connsiteX31-2111" fmla="*/ 1016693 w 1432618"/>
                <a:gd name="connsiteY31-2112" fmla="*/ 3543487 h 3550128"/>
                <a:gd name="connsiteX0-2113" fmla="*/ 1016693 w 1432618"/>
                <a:gd name="connsiteY0-2114" fmla="*/ 3543487 h 3550128"/>
                <a:gd name="connsiteX1-2115" fmla="*/ 591243 w 1432618"/>
                <a:gd name="connsiteY1-2116" fmla="*/ 3549837 h 3550128"/>
                <a:gd name="connsiteX2-2117" fmla="*/ 394393 w 1432618"/>
                <a:gd name="connsiteY2-2118" fmla="*/ 3038662 h 3550128"/>
                <a:gd name="connsiteX3-2119" fmla="*/ 746818 w 1432618"/>
                <a:gd name="connsiteY3-2120" fmla="*/ 2343337 h 3550128"/>
                <a:gd name="connsiteX4-2121" fmla="*/ 560128 w 1432618"/>
                <a:gd name="connsiteY4-2122" fmla="*/ 1884232 h 3550128"/>
                <a:gd name="connsiteX5-2123" fmla="*/ 58 w 1432618"/>
                <a:gd name="connsiteY5-2124" fmla="*/ 1832797 h 3550128"/>
                <a:gd name="connsiteX6-2125" fmla="*/ 394393 w 1432618"/>
                <a:gd name="connsiteY6-2126" fmla="*/ 1705162 h 3550128"/>
                <a:gd name="connsiteX7-2127" fmla="*/ 642043 w 1432618"/>
                <a:gd name="connsiteY7-2128" fmla="*/ 1838512 h 3550128"/>
                <a:gd name="connsiteX8-2129" fmla="*/ 689668 w 1432618"/>
                <a:gd name="connsiteY8-2130" fmla="*/ 1609912 h 3550128"/>
                <a:gd name="connsiteX9-2131" fmla="*/ 823018 w 1432618"/>
                <a:gd name="connsiteY9-2132" fmla="*/ 1295587 h 3550128"/>
                <a:gd name="connsiteX10-2133" fmla="*/ 765868 w 1432618"/>
                <a:gd name="connsiteY10-2134" fmla="*/ 771712 h 3550128"/>
                <a:gd name="connsiteX11-2135" fmla="*/ 537268 w 1432618"/>
                <a:gd name="connsiteY11-2136" fmla="*/ 628837 h 3550128"/>
                <a:gd name="connsiteX12-2137" fmla="*/ 689668 w 1432618"/>
                <a:gd name="connsiteY12-2138" fmla="*/ 628837 h 3550128"/>
                <a:gd name="connsiteX13-2139" fmla="*/ 765868 w 1432618"/>
                <a:gd name="connsiteY13-2140" fmla="*/ 714562 h 3550128"/>
                <a:gd name="connsiteX14-2141" fmla="*/ 870643 w 1432618"/>
                <a:gd name="connsiteY14-2142" fmla="*/ 187 h 3550128"/>
                <a:gd name="connsiteX15-2143" fmla="*/ 832543 w 1432618"/>
                <a:gd name="connsiteY15-2144" fmla="*/ 647887 h 3550128"/>
                <a:gd name="connsiteX16-2145" fmla="*/ 908743 w 1432618"/>
                <a:gd name="connsiteY16-2146" fmla="*/ 1038412 h 3550128"/>
                <a:gd name="connsiteX17-2147" fmla="*/ 937318 w 1432618"/>
                <a:gd name="connsiteY17-2148" fmla="*/ 1286062 h 3550128"/>
                <a:gd name="connsiteX18-2149" fmla="*/ 1108768 w 1432618"/>
                <a:gd name="connsiteY18-2150" fmla="*/ 1152712 h 3550128"/>
                <a:gd name="connsiteX19-2151" fmla="*/ 1337368 w 1432618"/>
                <a:gd name="connsiteY19-2152" fmla="*/ 1133662 h 3550128"/>
                <a:gd name="connsiteX20-2153" fmla="*/ 1089718 w 1432618"/>
                <a:gd name="connsiteY20-2154" fmla="*/ 1190812 h 3550128"/>
                <a:gd name="connsiteX21-2155" fmla="*/ 880168 w 1432618"/>
                <a:gd name="connsiteY21-2156" fmla="*/ 1495612 h 3550128"/>
                <a:gd name="connsiteX22-2157" fmla="*/ 823018 w 1432618"/>
                <a:gd name="connsiteY22-2158" fmla="*/ 1857562 h 3550128"/>
                <a:gd name="connsiteX23-2159" fmla="*/ 975418 w 1432618"/>
                <a:gd name="connsiteY23-2160" fmla="*/ 2314762 h 3550128"/>
                <a:gd name="connsiteX24-2161" fmla="*/ 899218 w 1432618"/>
                <a:gd name="connsiteY24-2162" fmla="*/ 2552887 h 3550128"/>
                <a:gd name="connsiteX25-2163" fmla="*/ 1213543 w 1432618"/>
                <a:gd name="connsiteY25-2164" fmla="*/ 2495737 h 3550128"/>
                <a:gd name="connsiteX26-2165" fmla="*/ 1432618 w 1432618"/>
                <a:gd name="connsiteY26-2166" fmla="*/ 2588606 h 3550128"/>
                <a:gd name="connsiteX27-2167" fmla="*/ 1188143 w 1432618"/>
                <a:gd name="connsiteY27-2168" fmla="*/ 2552887 h 3550128"/>
                <a:gd name="connsiteX28-2169" fmla="*/ 832543 w 1432618"/>
                <a:gd name="connsiteY28-2170" fmla="*/ 2695762 h 3550128"/>
                <a:gd name="connsiteX29-2171" fmla="*/ 689668 w 1432618"/>
                <a:gd name="connsiteY29-2172" fmla="*/ 3048187 h 3550128"/>
                <a:gd name="connsiteX30-2173" fmla="*/ 918268 w 1432618"/>
                <a:gd name="connsiteY30-2174" fmla="*/ 3381562 h 3550128"/>
                <a:gd name="connsiteX31-2175" fmla="*/ 1016693 w 1432618"/>
                <a:gd name="connsiteY31-2176" fmla="*/ 3543487 h 3550128"/>
                <a:gd name="connsiteX0-2177" fmla="*/ 1016693 w 1432618"/>
                <a:gd name="connsiteY0-2178" fmla="*/ 3543487 h 3550128"/>
                <a:gd name="connsiteX1-2179" fmla="*/ 591243 w 1432618"/>
                <a:gd name="connsiteY1-2180" fmla="*/ 3549837 h 3550128"/>
                <a:gd name="connsiteX2-2181" fmla="*/ 394393 w 1432618"/>
                <a:gd name="connsiteY2-2182" fmla="*/ 3038662 h 3550128"/>
                <a:gd name="connsiteX3-2183" fmla="*/ 746818 w 1432618"/>
                <a:gd name="connsiteY3-2184" fmla="*/ 2343337 h 3550128"/>
                <a:gd name="connsiteX4-2185" fmla="*/ 560128 w 1432618"/>
                <a:gd name="connsiteY4-2186" fmla="*/ 1884232 h 3550128"/>
                <a:gd name="connsiteX5-2187" fmla="*/ 58 w 1432618"/>
                <a:gd name="connsiteY5-2188" fmla="*/ 1832797 h 3550128"/>
                <a:gd name="connsiteX6-2189" fmla="*/ 394393 w 1432618"/>
                <a:gd name="connsiteY6-2190" fmla="*/ 1705162 h 3550128"/>
                <a:gd name="connsiteX7-2191" fmla="*/ 642043 w 1432618"/>
                <a:gd name="connsiteY7-2192" fmla="*/ 1838512 h 3550128"/>
                <a:gd name="connsiteX8-2193" fmla="*/ 689668 w 1432618"/>
                <a:gd name="connsiteY8-2194" fmla="*/ 1609912 h 3550128"/>
                <a:gd name="connsiteX9-2195" fmla="*/ 823018 w 1432618"/>
                <a:gd name="connsiteY9-2196" fmla="*/ 1295587 h 3550128"/>
                <a:gd name="connsiteX10-2197" fmla="*/ 765868 w 1432618"/>
                <a:gd name="connsiteY10-2198" fmla="*/ 771712 h 3550128"/>
                <a:gd name="connsiteX11-2199" fmla="*/ 537268 w 1432618"/>
                <a:gd name="connsiteY11-2200" fmla="*/ 628837 h 3550128"/>
                <a:gd name="connsiteX12-2201" fmla="*/ 689668 w 1432618"/>
                <a:gd name="connsiteY12-2202" fmla="*/ 628837 h 3550128"/>
                <a:gd name="connsiteX13-2203" fmla="*/ 765868 w 1432618"/>
                <a:gd name="connsiteY13-2204" fmla="*/ 714562 h 3550128"/>
                <a:gd name="connsiteX14-2205" fmla="*/ 870643 w 1432618"/>
                <a:gd name="connsiteY14-2206" fmla="*/ 187 h 3550128"/>
                <a:gd name="connsiteX15-2207" fmla="*/ 832543 w 1432618"/>
                <a:gd name="connsiteY15-2208" fmla="*/ 647887 h 3550128"/>
                <a:gd name="connsiteX16-2209" fmla="*/ 908743 w 1432618"/>
                <a:gd name="connsiteY16-2210" fmla="*/ 1038412 h 3550128"/>
                <a:gd name="connsiteX17-2211" fmla="*/ 937318 w 1432618"/>
                <a:gd name="connsiteY17-2212" fmla="*/ 1286062 h 3550128"/>
                <a:gd name="connsiteX18-2213" fmla="*/ 1108768 w 1432618"/>
                <a:gd name="connsiteY18-2214" fmla="*/ 1152712 h 3550128"/>
                <a:gd name="connsiteX19-2215" fmla="*/ 1337368 w 1432618"/>
                <a:gd name="connsiteY19-2216" fmla="*/ 1133662 h 3550128"/>
                <a:gd name="connsiteX20-2217" fmla="*/ 1089718 w 1432618"/>
                <a:gd name="connsiteY20-2218" fmla="*/ 1190812 h 3550128"/>
                <a:gd name="connsiteX21-2219" fmla="*/ 880168 w 1432618"/>
                <a:gd name="connsiteY21-2220" fmla="*/ 1495612 h 3550128"/>
                <a:gd name="connsiteX22-2221" fmla="*/ 823018 w 1432618"/>
                <a:gd name="connsiteY22-2222" fmla="*/ 1857562 h 3550128"/>
                <a:gd name="connsiteX23-2223" fmla="*/ 975418 w 1432618"/>
                <a:gd name="connsiteY23-2224" fmla="*/ 2314762 h 3550128"/>
                <a:gd name="connsiteX24-2225" fmla="*/ 899218 w 1432618"/>
                <a:gd name="connsiteY24-2226" fmla="*/ 2552887 h 3550128"/>
                <a:gd name="connsiteX25-2227" fmla="*/ 1213543 w 1432618"/>
                <a:gd name="connsiteY25-2228" fmla="*/ 2495737 h 3550128"/>
                <a:gd name="connsiteX26-2229" fmla="*/ 1432618 w 1432618"/>
                <a:gd name="connsiteY26-2230" fmla="*/ 2588606 h 3550128"/>
                <a:gd name="connsiteX27-2231" fmla="*/ 1188143 w 1432618"/>
                <a:gd name="connsiteY27-2232" fmla="*/ 2552887 h 3550128"/>
                <a:gd name="connsiteX28-2233" fmla="*/ 832543 w 1432618"/>
                <a:gd name="connsiteY28-2234" fmla="*/ 2695762 h 3550128"/>
                <a:gd name="connsiteX29-2235" fmla="*/ 689668 w 1432618"/>
                <a:gd name="connsiteY29-2236" fmla="*/ 3048187 h 3550128"/>
                <a:gd name="connsiteX30-2237" fmla="*/ 918268 w 1432618"/>
                <a:gd name="connsiteY30-2238" fmla="*/ 3381562 h 3550128"/>
                <a:gd name="connsiteX31-2239" fmla="*/ 1016693 w 1432618"/>
                <a:gd name="connsiteY31-2240" fmla="*/ 3543487 h 3550128"/>
                <a:gd name="connsiteX0-2241" fmla="*/ 1016693 w 1432618"/>
                <a:gd name="connsiteY0-2242" fmla="*/ 3543487 h 3550128"/>
                <a:gd name="connsiteX1-2243" fmla="*/ 591243 w 1432618"/>
                <a:gd name="connsiteY1-2244" fmla="*/ 3549837 h 3550128"/>
                <a:gd name="connsiteX2-2245" fmla="*/ 394393 w 1432618"/>
                <a:gd name="connsiteY2-2246" fmla="*/ 3038662 h 3550128"/>
                <a:gd name="connsiteX3-2247" fmla="*/ 746818 w 1432618"/>
                <a:gd name="connsiteY3-2248" fmla="*/ 2343337 h 3550128"/>
                <a:gd name="connsiteX4-2249" fmla="*/ 560128 w 1432618"/>
                <a:gd name="connsiteY4-2250" fmla="*/ 1884232 h 3550128"/>
                <a:gd name="connsiteX5-2251" fmla="*/ 58 w 1432618"/>
                <a:gd name="connsiteY5-2252" fmla="*/ 1832797 h 3550128"/>
                <a:gd name="connsiteX6-2253" fmla="*/ 394393 w 1432618"/>
                <a:gd name="connsiteY6-2254" fmla="*/ 1705162 h 3550128"/>
                <a:gd name="connsiteX7-2255" fmla="*/ 642043 w 1432618"/>
                <a:gd name="connsiteY7-2256" fmla="*/ 1838512 h 3550128"/>
                <a:gd name="connsiteX8-2257" fmla="*/ 689668 w 1432618"/>
                <a:gd name="connsiteY8-2258" fmla="*/ 1609912 h 3550128"/>
                <a:gd name="connsiteX9-2259" fmla="*/ 823018 w 1432618"/>
                <a:gd name="connsiteY9-2260" fmla="*/ 1295587 h 3550128"/>
                <a:gd name="connsiteX10-2261" fmla="*/ 765868 w 1432618"/>
                <a:gd name="connsiteY10-2262" fmla="*/ 771712 h 3550128"/>
                <a:gd name="connsiteX11-2263" fmla="*/ 537268 w 1432618"/>
                <a:gd name="connsiteY11-2264" fmla="*/ 628837 h 3550128"/>
                <a:gd name="connsiteX12-2265" fmla="*/ 689668 w 1432618"/>
                <a:gd name="connsiteY12-2266" fmla="*/ 628837 h 3550128"/>
                <a:gd name="connsiteX13-2267" fmla="*/ 765868 w 1432618"/>
                <a:gd name="connsiteY13-2268" fmla="*/ 714562 h 3550128"/>
                <a:gd name="connsiteX14-2269" fmla="*/ 870643 w 1432618"/>
                <a:gd name="connsiteY14-2270" fmla="*/ 187 h 3550128"/>
                <a:gd name="connsiteX15-2271" fmla="*/ 832543 w 1432618"/>
                <a:gd name="connsiteY15-2272" fmla="*/ 647887 h 3550128"/>
                <a:gd name="connsiteX16-2273" fmla="*/ 908743 w 1432618"/>
                <a:gd name="connsiteY16-2274" fmla="*/ 1038412 h 3550128"/>
                <a:gd name="connsiteX17-2275" fmla="*/ 937318 w 1432618"/>
                <a:gd name="connsiteY17-2276" fmla="*/ 1286062 h 3550128"/>
                <a:gd name="connsiteX18-2277" fmla="*/ 1108768 w 1432618"/>
                <a:gd name="connsiteY18-2278" fmla="*/ 1152712 h 3550128"/>
                <a:gd name="connsiteX19-2279" fmla="*/ 1337368 w 1432618"/>
                <a:gd name="connsiteY19-2280" fmla="*/ 1133662 h 3550128"/>
                <a:gd name="connsiteX20-2281" fmla="*/ 1089718 w 1432618"/>
                <a:gd name="connsiteY20-2282" fmla="*/ 1190812 h 3550128"/>
                <a:gd name="connsiteX21-2283" fmla="*/ 880168 w 1432618"/>
                <a:gd name="connsiteY21-2284" fmla="*/ 1495612 h 3550128"/>
                <a:gd name="connsiteX22-2285" fmla="*/ 823018 w 1432618"/>
                <a:gd name="connsiteY22-2286" fmla="*/ 1857562 h 3550128"/>
                <a:gd name="connsiteX23-2287" fmla="*/ 975418 w 1432618"/>
                <a:gd name="connsiteY23-2288" fmla="*/ 2314762 h 3550128"/>
                <a:gd name="connsiteX24-2289" fmla="*/ 899218 w 1432618"/>
                <a:gd name="connsiteY24-2290" fmla="*/ 2552887 h 3550128"/>
                <a:gd name="connsiteX25-2291" fmla="*/ 1213543 w 1432618"/>
                <a:gd name="connsiteY25-2292" fmla="*/ 2495737 h 3550128"/>
                <a:gd name="connsiteX26-2293" fmla="*/ 1432618 w 1432618"/>
                <a:gd name="connsiteY26-2294" fmla="*/ 2588606 h 3550128"/>
                <a:gd name="connsiteX27-2295" fmla="*/ 1188143 w 1432618"/>
                <a:gd name="connsiteY27-2296" fmla="*/ 2552887 h 3550128"/>
                <a:gd name="connsiteX28-2297" fmla="*/ 832543 w 1432618"/>
                <a:gd name="connsiteY28-2298" fmla="*/ 2695762 h 3550128"/>
                <a:gd name="connsiteX29-2299" fmla="*/ 689668 w 1432618"/>
                <a:gd name="connsiteY29-2300" fmla="*/ 3048187 h 3550128"/>
                <a:gd name="connsiteX30-2301" fmla="*/ 918268 w 1432618"/>
                <a:gd name="connsiteY30-2302" fmla="*/ 3381562 h 3550128"/>
                <a:gd name="connsiteX31-2303" fmla="*/ 1016693 w 1432618"/>
                <a:gd name="connsiteY31-2304" fmla="*/ 3543487 h 3550128"/>
                <a:gd name="connsiteX0-2305" fmla="*/ 1016693 w 1432618"/>
                <a:gd name="connsiteY0-2306" fmla="*/ 3543487 h 3550128"/>
                <a:gd name="connsiteX1-2307" fmla="*/ 591243 w 1432618"/>
                <a:gd name="connsiteY1-2308" fmla="*/ 3549837 h 3550128"/>
                <a:gd name="connsiteX2-2309" fmla="*/ 394393 w 1432618"/>
                <a:gd name="connsiteY2-2310" fmla="*/ 3038662 h 3550128"/>
                <a:gd name="connsiteX3-2311" fmla="*/ 746818 w 1432618"/>
                <a:gd name="connsiteY3-2312" fmla="*/ 2343337 h 3550128"/>
                <a:gd name="connsiteX4-2313" fmla="*/ 560128 w 1432618"/>
                <a:gd name="connsiteY4-2314" fmla="*/ 1884232 h 3550128"/>
                <a:gd name="connsiteX5-2315" fmla="*/ 58 w 1432618"/>
                <a:gd name="connsiteY5-2316" fmla="*/ 1832797 h 3550128"/>
                <a:gd name="connsiteX6-2317" fmla="*/ 394393 w 1432618"/>
                <a:gd name="connsiteY6-2318" fmla="*/ 1705162 h 3550128"/>
                <a:gd name="connsiteX7-2319" fmla="*/ 642043 w 1432618"/>
                <a:gd name="connsiteY7-2320" fmla="*/ 1838512 h 3550128"/>
                <a:gd name="connsiteX8-2321" fmla="*/ 689668 w 1432618"/>
                <a:gd name="connsiteY8-2322" fmla="*/ 1609912 h 3550128"/>
                <a:gd name="connsiteX9-2323" fmla="*/ 823018 w 1432618"/>
                <a:gd name="connsiteY9-2324" fmla="*/ 1295587 h 3550128"/>
                <a:gd name="connsiteX10-2325" fmla="*/ 765868 w 1432618"/>
                <a:gd name="connsiteY10-2326" fmla="*/ 771712 h 3550128"/>
                <a:gd name="connsiteX11-2327" fmla="*/ 537268 w 1432618"/>
                <a:gd name="connsiteY11-2328" fmla="*/ 628837 h 3550128"/>
                <a:gd name="connsiteX12-2329" fmla="*/ 689668 w 1432618"/>
                <a:gd name="connsiteY12-2330" fmla="*/ 628837 h 3550128"/>
                <a:gd name="connsiteX13-2331" fmla="*/ 765868 w 1432618"/>
                <a:gd name="connsiteY13-2332" fmla="*/ 714562 h 3550128"/>
                <a:gd name="connsiteX14-2333" fmla="*/ 870643 w 1432618"/>
                <a:gd name="connsiteY14-2334" fmla="*/ 187 h 3550128"/>
                <a:gd name="connsiteX15-2335" fmla="*/ 832543 w 1432618"/>
                <a:gd name="connsiteY15-2336" fmla="*/ 647887 h 3550128"/>
                <a:gd name="connsiteX16-2337" fmla="*/ 908743 w 1432618"/>
                <a:gd name="connsiteY16-2338" fmla="*/ 1038412 h 3550128"/>
                <a:gd name="connsiteX17-2339" fmla="*/ 937318 w 1432618"/>
                <a:gd name="connsiteY17-2340" fmla="*/ 1286062 h 3550128"/>
                <a:gd name="connsiteX18-2341" fmla="*/ 1108768 w 1432618"/>
                <a:gd name="connsiteY18-2342" fmla="*/ 1152712 h 3550128"/>
                <a:gd name="connsiteX19-2343" fmla="*/ 1337368 w 1432618"/>
                <a:gd name="connsiteY19-2344" fmla="*/ 1133662 h 3550128"/>
                <a:gd name="connsiteX20-2345" fmla="*/ 1089718 w 1432618"/>
                <a:gd name="connsiteY20-2346" fmla="*/ 1190812 h 3550128"/>
                <a:gd name="connsiteX21-2347" fmla="*/ 880168 w 1432618"/>
                <a:gd name="connsiteY21-2348" fmla="*/ 1495612 h 3550128"/>
                <a:gd name="connsiteX22-2349" fmla="*/ 823018 w 1432618"/>
                <a:gd name="connsiteY22-2350" fmla="*/ 1857562 h 3550128"/>
                <a:gd name="connsiteX23-2351" fmla="*/ 975418 w 1432618"/>
                <a:gd name="connsiteY23-2352" fmla="*/ 2314762 h 3550128"/>
                <a:gd name="connsiteX24-2353" fmla="*/ 899218 w 1432618"/>
                <a:gd name="connsiteY24-2354" fmla="*/ 2552887 h 3550128"/>
                <a:gd name="connsiteX25-2355" fmla="*/ 1213543 w 1432618"/>
                <a:gd name="connsiteY25-2356" fmla="*/ 2495737 h 3550128"/>
                <a:gd name="connsiteX26-2357" fmla="*/ 1432618 w 1432618"/>
                <a:gd name="connsiteY26-2358" fmla="*/ 2588606 h 3550128"/>
                <a:gd name="connsiteX27-2359" fmla="*/ 1188143 w 1432618"/>
                <a:gd name="connsiteY27-2360" fmla="*/ 2552887 h 3550128"/>
                <a:gd name="connsiteX28-2361" fmla="*/ 832543 w 1432618"/>
                <a:gd name="connsiteY28-2362" fmla="*/ 2695762 h 3550128"/>
                <a:gd name="connsiteX29-2363" fmla="*/ 689668 w 1432618"/>
                <a:gd name="connsiteY29-2364" fmla="*/ 3048187 h 3550128"/>
                <a:gd name="connsiteX30-2365" fmla="*/ 918268 w 1432618"/>
                <a:gd name="connsiteY30-2366" fmla="*/ 3381562 h 3550128"/>
                <a:gd name="connsiteX31-2367" fmla="*/ 1016693 w 1432618"/>
                <a:gd name="connsiteY31-2368" fmla="*/ 3543487 h 3550128"/>
                <a:gd name="connsiteX0-2369" fmla="*/ 1016693 w 1432618"/>
                <a:gd name="connsiteY0-2370" fmla="*/ 3543487 h 3550128"/>
                <a:gd name="connsiteX1-2371" fmla="*/ 591243 w 1432618"/>
                <a:gd name="connsiteY1-2372" fmla="*/ 3549837 h 3550128"/>
                <a:gd name="connsiteX2-2373" fmla="*/ 394393 w 1432618"/>
                <a:gd name="connsiteY2-2374" fmla="*/ 3038662 h 3550128"/>
                <a:gd name="connsiteX3-2375" fmla="*/ 746818 w 1432618"/>
                <a:gd name="connsiteY3-2376" fmla="*/ 2343337 h 3550128"/>
                <a:gd name="connsiteX4-2377" fmla="*/ 560128 w 1432618"/>
                <a:gd name="connsiteY4-2378" fmla="*/ 1884232 h 3550128"/>
                <a:gd name="connsiteX5-2379" fmla="*/ 58 w 1432618"/>
                <a:gd name="connsiteY5-2380" fmla="*/ 1832797 h 3550128"/>
                <a:gd name="connsiteX6-2381" fmla="*/ 394393 w 1432618"/>
                <a:gd name="connsiteY6-2382" fmla="*/ 1705162 h 3550128"/>
                <a:gd name="connsiteX7-2383" fmla="*/ 642043 w 1432618"/>
                <a:gd name="connsiteY7-2384" fmla="*/ 1838512 h 3550128"/>
                <a:gd name="connsiteX8-2385" fmla="*/ 689668 w 1432618"/>
                <a:gd name="connsiteY8-2386" fmla="*/ 1609912 h 3550128"/>
                <a:gd name="connsiteX9-2387" fmla="*/ 823018 w 1432618"/>
                <a:gd name="connsiteY9-2388" fmla="*/ 1295587 h 3550128"/>
                <a:gd name="connsiteX10-2389" fmla="*/ 765868 w 1432618"/>
                <a:gd name="connsiteY10-2390" fmla="*/ 771712 h 3550128"/>
                <a:gd name="connsiteX11-2391" fmla="*/ 537268 w 1432618"/>
                <a:gd name="connsiteY11-2392" fmla="*/ 628837 h 3550128"/>
                <a:gd name="connsiteX12-2393" fmla="*/ 689668 w 1432618"/>
                <a:gd name="connsiteY12-2394" fmla="*/ 628837 h 3550128"/>
                <a:gd name="connsiteX13-2395" fmla="*/ 765868 w 1432618"/>
                <a:gd name="connsiteY13-2396" fmla="*/ 714562 h 3550128"/>
                <a:gd name="connsiteX14-2397" fmla="*/ 870643 w 1432618"/>
                <a:gd name="connsiteY14-2398" fmla="*/ 187 h 3550128"/>
                <a:gd name="connsiteX15-2399" fmla="*/ 832543 w 1432618"/>
                <a:gd name="connsiteY15-2400" fmla="*/ 647887 h 3550128"/>
                <a:gd name="connsiteX16-2401" fmla="*/ 908743 w 1432618"/>
                <a:gd name="connsiteY16-2402" fmla="*/ 1038412 h 3550128"/>
                <a:gd name="connsiteX17-2403" fmla="*/ 937318 w 1432618"/>
                <a:gd name="connsiteY17-2404" fmla="*/ 1286062 h 3550128"/>
                <a:gd name="connsiteX18-2405" fmla="*/ 1108768 w 1432618"/>
                <a:gd name="connsiteY18-2406" fmla="*/ 1152712 h 3550128"/>
                <a:gd name="connsiteX19-2407" fmla="*/ 1337368 w 1432618"/>
                <a:gd name="connsiteY19-2408" fmla="*/ 1133662 h 3550128"/>
                <a:gd name="connsiteX20-2409" fmla="*/ 1089718 w 1432618"/>
                <a:gd name="connsiteY20-2410" fmla="*/ 1190812 h 3550128"/>
                <a:gd name="connsiteX21-2411" fmla="*/ 880168 w 1432618"/>
                <a:gd name="connsiteY21-2412" fmla="*/ 1495612 h 3550128"/>
                <a:gd name="connsiteX22-2413" fmla="*/ 823018 w 1432618"/>
                <a:gd name="connsiteY22-2414" fmla="*/ 1857562 h 3550128"/>
                <a:gd name="connsiteX23-2415" fmla="*/ 975418 w 1432618"/>
                <a:gd name="connsiteY23-2416" fmla="*/ 2314762 h 3550128"/>
                <a:gd name="connsiteX24-2417" fmla="*/ 896043 w 1432618"/>
                <a:gd name="connsiteY24-2418" fmla="*/ 2540187 h 3550128"/>
                <a:gd name="connsiteX25-2419" fmla="*/ 1213543 w 1432618"/>
                <a:gd name="connsiteY25-2420" fmla="*/ 2495737 h 3550128"/>
                <a:gd name="connsiteX26-2421" fmla="*/ 1432618 w 1432618"/>
                <a:gd name="connsiteY26-2422" fmla="*/ 2588606 h 3550128"/>
                <a:gd name="connsiteX27-2423" fmla="*/ 1188143 w 1432618"/>
                <a:gd name="connsiteY27-2424" fmla="*/ 2552887 h 3550128"/>
                <a:gd name="connsiteX28-2425" fmla="*/ 832543 w 1432618"/>
                <a:gd name="connsiteY28-2426" fmla="*/ 2695762 h 3550128"/>
                <a:gd name="connsiteX29-2427" fmla="*/ 689668 w 1432618"/>
                <a:gd name="connsiteY29-2428" fmla="*/ 3048187 h 3550128"/>
                <a:gd name="connsiteX30-2429" fmla="*/ 918268 w 1432618"/>
                <a:gd name="connsiteY30-2430" fmla="*/ 3381562 h 3550128"/>
                <a:gd name="connsiteX31-2431" fmla="*/ 1016693 w 1432618"/>
                <a:gd name="connsiteY31-2432" fmla="*/ 3543487 h 3550128"/>
                <a:gd name="connsiteX0-2433" fmla="*/ 1016693 w 1432618"/>
                <a:gd name="connsiteY0-2434" fmla="*/ 3543487 h 3550128"/>
                <a:gd name="connsiteX1-2435" fmla="*/ 591243 w 1432618"/>
                <a:gd name="connsiteY1-2436" fmla="*/ 3549837 h 3550128"/>
                <a:gd name="connsiteX2-2437" fmla="*/ 394393 w 1432618"/>
                <a:gd name="connsiteY2-2438" fmla="*/ 3038662 h 3550128"/>
                <a:gd name="connsiteX3-2439" fmla="*/ 746818 w 1432618"/>
                <a:gd name="connsiteY3-2440" fmla="*/ 2343337 h 3550128"/>
                <a:gd name="connsiteX4-2441" fmla="*/ 560128 w 1432618"/>
                <a:gd name="connsiteY4-2442" fmla="*/ 1884232 h 3550128"/>
                <a:gd name="connsiteX5-2443" fmla="*/ 58 w 1432618"/>
                <a:gd name="connsiteY5-2444" fmla="*/ 1832797 h 3550128"/>
                <a:gd name="connsiteX6-2445" fmla="*/ 394393 w 1432618"/>
                <a:gd name="connsiteY6-2446" fmla="*/ 1705162 h 3550128"/>
                <a:gd name="connsiteX7-2447" fmla="*/ 642043 w 1432618"/>
                <a:gd name="connsiteY7-2448" fmla="*/ 1838512 h 3550128"/>
                <a:gd name="connsiteX8-2449" fmla="*/ 689668 w 1432618"/>
                <a:gd name="connsiteY8-2450" fmla="*/ 1609912 h 3550128"/>
                <a:gd name="connsiteX9-2451" fmla="*/ 823018 w 1432618"/>
                <a:gd name="connsiteY9-2452" fmla="*/ 1295587 h 3550128"/>
                <a:gd name="connsiteX10-2453" fmla="*/ 765868 w 1432618"/>
                <a:gd name="connsiteY10-2454" fmla="*/ 771712 h 3550128"/>
                <a:gd name="connsiteX11-2455" fmla="*/ 537268 w 1432618"/>
                <a:gd name="connsiteY11-2456" fmla="*/ 628837 h 3550128"/>
                <a:gd name="connsiteX12-2457" fmla="*/ 689668 w 1432618"/>
                <a:gd name="connsiteY12-2458" fmla="*/ 628837 h 3550128"/>
                <a:gd name="connsiteX13-2459" fmla="*/ 765868 w 1432618"/>
                <a:gd name="connsiteY13-2460" fmla="*/ 714562 h 3550128"/>
                <a:gd name="connsiteX14-2461" fmla="*/ 870643 w 1432618"/>
                <a:gd name="connsiteY14-2462" fmla="*/ 187 h 3550128"/>
                <a:gd name="connsiteX15-2463" fmla="*/ 832543 w 1432618"/>
                <a:gd name="connsiteY15-2464" fmla="*/ 647887 h 3550128"/>
                <a:gd name="connsiteX16-2465" fmla="*/ 908743 w 1432618"/>
                <a:gd name="connsiteY16-2466" fmla="*/ 1038412 h 3550128"/>
                <a:gd name="connsiteX17-2467" fmla="*/ 937318 w 1432618"/>
                <a:gd name="connsiteY17-2468" fmla="*/ 1286062 h 3550128"/>
                <a:gd name="connsiteX18-2469" fmla="*/ 1108768 w 1432618"/>
                <a:gd name="connsiteY18-2470" fmla="*/ 1152712 h 3550128"/>
                <a:gd name="connsiteX19-2471" fmla="*/ 1337368 w 1432618"/>
                <a:gd name="connsiteY19-2472" fmla="*/ 1133662 h 3550128"/>
                <a:gd name="connsiteX20-2473" fmla="*/ 1089718 w 1432618"/>
                <a:gd name="connsiteY20-2474" fmla="*/ 1190812 h 3550128"/>
                <a:gd name="connsiteX21-2475" fmla="*/ 880168 w 1432618"/>
                <a:gd name="connsiteY21-2476" fmla="*/ 1495612 h 3550128"/>
                <a:gd name="connsiteX22-2477" fmla="*/ 823018 w 1432618"/>
                <a:gd name="connsiteY22-2478" fmla="*/ 1857562 h 3550128"/>
                <a:gd name="connsiteX23-2479" fmla="*/ 975418 w 1432618"/>
                <a:gd name="connsiteY23-2480" fmla="*/ 2314762 h 3550128"/>
                <a:gd name="connsiteX24-2481" fmla="*/ 896043 w 1432618"/>
                <a:gd name="connsiteY24-2482" fmla="*/ 2540187 h 3550128"/>
                <a:gd name="connsiteX25-2483" fmla="*/ 1213543 w 1432618"/>
                <a:gd name="connsiteY25-2484" fmla="*/ 2495737 h 3550128"/>
                <a:gd name="connsiteX26-2485" fmla="*/ 1432618 w 1432618"/>
                <a:gd name="connsiteY26-2486" fmla="*/ 2588606 h 3550128"/>
                <a:gd name="connsiteX27-2487" fmla="*/ 1188143 w 1432618"/>
                <a:gd name="connsiteY27-2488" fmla="*/ 2552887 h 3550128"/>
                <a:gd name="connsiteX28-2489" fmla="*/ 832543 w 1432618"/>
                <a:gd name="connsiteY28-2490" fmla="*/ 2695762 h 3550128"/>
                <a:gd name="connsiteX29-2491" fmla="*/ 689668 w 1432618"/>
                <a:gd name="connsiteY29-2492" fmla="*/ 3048187 h 3550128"/>
                <a:gd name="connsiteX30-2493" fmla="*/ 918268 w 1432618"/>
                <a:gd name="connsiteY30-2494" fmla="*/ 3381562 h 3550128"/>
                <a:gd name="connsiteX31-2495" fmla="*/ 1016693 w 1432618"/>
                <a:gd name="connsiteY31-2496" fmla="*/ 3543487 h 3550128"/>
                <a:gd name="connsiteX0-2497" fmla="*/ 1016693 w 1432618"/>
                <a:gd name="connsiteY0-2498" fmla="*/ 3543487 h 3550128"/>
                <a:gd name="connsiteX1-2499" fmla="*/ 591243 w 1432618"/>
                <a:gd name="connsiteY1-2500" fmla="*/ 3549837 h 3550128"/>
                <a:gd name="connsiteX2-2501" fmla="*/ 394393 w 1432618"/>
                <a:gd name="connsiteY2-2502" fmla="*/ 3038662 h 3550128"/>
                <a:gd name="connsiteX3-2503" fmla="*/ 746818 w 1432618"/>
                <a:gd name="connsiteY3-2504" fmla="*/ 2343337 h 3550128"/>
                <a:gd name="connsiteX4-2505" fmla="*/ 560128 w 1432618"/>
                <a:gd name="connsiteY4-2506" fmla="*/ 1884232 h 3550128"/>
                <a:gd name="connsiteX5-2507" fmla="*/ 58 w 1432618"/>
                <a:gd name="connsiteY5-2508" fmla="*/ 1832797 h 3550128"/>
                <a:gd name="connsiteX6-2509" fmla="*/ 394393 w 1432618"/>
                <a:gd name="connsiteY6-2510" fmla="*/ 1705162 h 3550128"/>
                <a:gd name="connsiteX7-2511" fmla="*/ 642043 w 1432618"/>
                <a:gd name="connsiteY7-2512" fmla="*/ 1838512 h 3550128"/>
                <a:gd name="connsiteX8-2513" fmla="*/ 689668 w 1432618"/>
                <a:gd name="connsiteY8-2514" fmla="*/ 1609912 h 3550128"/>
                <a:gd name="connsiteX9-2515" fmla="*/ 823018 w 1432618"/>
                <a:gd name="connsiteY9-2516" fmla="*/ 1295587 h 3550128"/>
                <a:gd name="connsiteX10-2517" fmla="*/ 765868 w 1432618"/>
                <a:gd name="connsiteY10-2518" fmla="*/ 771712 h 3550128"/>
                <a:gd name="connsiteX11-2519" fmla="*/ 537268 w 1432618"/>
                <a:gd name="connsiteY11-2520" fmla="*/ 628837 h 3550128"/>
                <a:gd name="connsiteX12-2521" fmla="*/ 689668 w 1432618"/>
                <a:gd name="connsiteY12-2522" fmla="*/ 628837 h 3550128"/>
                <a:gd name="connsiteX13-2523" fmla="*/ 765868 w 1432618"/>
                <a:gd name="connsiteY13-2524" fmla="*/ 714562 h 3550128"/>
                <a:gd name="connsiteX14-2525" fmla="*/ 870643 w 1432618"/>
                <a:gd name="connsiteY14-2526" fmla="*/ 187 h 3550128"/>
                <a:gd name="connsiteX15-2527" fmla="*/ 832543 w 1432618"/>
                <a:gd name="connsiteY15-2528" fmla="*/ 647887 h 3550128"/>
                <a:gd name="connsiteX16-2529" fmla="*/ 908743 w 1432618"/>
                <a:gd name="connsiteY16-2530" fmla="*/ 1038412 h 3550128"/>
                <a:gd name="connsiteX17-2531" fmla="*/ 937318 w 1432618"/>
                <a:gd name="connsiteY17-2532" fmla="*/ 1286062 h 3550128"/>
                <a:gd name="connsiteX18-2533" fmla="*/ 1108768 w 1432618"/>
                <a:gd name="connsiteY18-2534" fmla="*/ 1152712 h 3550128"/>
                <a:gd name="connsiteX19-2535" fmla="*/ 1337368 w 1432618"/>
                <a:gd name="connsiteY19-2536" fmla="*/ 1133662 h 3550128"/>
                <a:gd name="connsiteX20-2537" fmla="*/ 1089718 w 1432618"/>
                <a:gd name="connsiteY20-2538" fmla="*/ 1190812 h 3550128"/>
                <a:gd name="connsiteX21-2539" fmla="*/ 880168 w 1432618"/>
                <a:gd name="connsiteY21-2540" fmla="*/ 1495612 h 3550128"/>
                <a:gd name="connsiteX22-2541" fmla="*/ 823018 w 1432618"/>
                <a:gd name="connsiteY22-2542" fmla="*/ 1857562 h 3550128"/>
                <a:gd name="connsiteX23-2543" fmla="*/ 975418 w 1432618"/>
                <a:gd name="connsiteY23-2544" fmla="*/ 2314762 h 3550128"/>
                <a:gd name="connsiteX24-2545" fmla="*/ 896043 w 1432618"/>
                <a:gd name="connsiteY24-2546" fmla="*/ 2540187 h 3550128"/>
                <a:gd name="connsiteX25-2547" fmla="*/ 1213543 w 1432618"/>
                <a:gd name="connsiteY25-2548" fmla="*/ 2495737 h 3550128"/>
                <a:gd name="connsiteX26-2549" fmla="*/ 1432618 w 1432618"/>
                <a:gd name="connsiteY26-2550" fmla="*/ 2588606 h 3550128"/>
                <a:gd name="connsiteX27-2551" fmla="*/ 1188143 w 1432618"/>
                <a:gd name="connsiteY27-2552" fmla="*/ 2552887 h 3550128"/>
                <a:gd name="connsiteX28-2553" fmla="*/ 832543 w 1432618"/>
                <a:gd name="connsiteY28-2554" fmla="*/ 2695762 h 3550128"/>
                <a:gd name="connsiteX29-2555" fmla="*/ 689668 w 1432618"/>
                <a:gd name="connsiteY29-2556" fmla="*/ 3048187 h 3550128"/>
                <a:gd name="connsiteX30-2557" fmla="*/ 918268 w 1432618"/>
                <a:gd name="connsiteY30-2558" fmla="*/ 3381562 h 3550128"/>
                <a:gd name="connsiteX31-2559" fmla="*/ 1016693 w 1432618"/>
                <a:gd name="connsiteY31-2560" fmla="*/ 3543487 h 3550128"/>
                <a:gd name="connsiteX0-2561" fmla="*/ 1016693 w 1432618"/>
                <a:gd name="connsiteY0-2562" fmla="*/ 3543487 h 3550128"/>
                <a:gd name="connsiteX1-2563" fmla="*/ 591243 w 1432618"/>
                <a:gd name="connsiteY1-2564" fmla="*/ 3549837 h 3550128"/>
                <a:gd name="connsiteX2-2565" fmla="*/ 394393 w 1432618"/>
                <a:gd name="connsiteY2-2566" fmla="*/ 3038662 h 3550128"/>
                <a:gd name="connsiteX3-2567" fmla="*/ 746818 w 1432618"/>
                <a:gd name="connsiteY3-2568" fmla="*/ 2343337 h 3550128"/>
                <a:gd name="connsiteX4-2569" fmla="*/ 560128 w 1432618"/>
                <a:gd name="connsiteY4-2570" fmla="*/ 1884232 h 3550128"/>
                <a:gd name="connsiteX5-2571" fmla="*/ 58 w 1432618"/>
                <a:gd name="connsiteY5-2572" fmla="*/ 1832797 h 3550128"/>
                <a:gd name="connsiteX6-2573" fmla="*/ 394393 w 1432618"/>
                <a:gd name="connsiteY6-2574" fmla="*/ 1705162 h 3550128"/>
                <a:gd name="connsiteX7-2575" fmla="*/ 642043 w 1432618"/>
                <a:gd name="connsiteY7-2576" fmla="*/ 1838512 h 3550128"/>
                <a:gd name="connsiteX8-2577" fmla="*/ 689668 w 1432618"/>
                <a:gd name="connsiteY8-2578" fmla="*/ 1609912 h 3550128"/>
                <a:gd name="connsiteX9-2579" fmla="*/ 823018 w 1432618"/>
                <a:gd name="connsiteY9-2580" fmla="*/ 1295587 h 3550128"/>
                <a:gd name="connsiteX10-2581" fmla="*/ 765868 w 1432618"/>
                <a:gd name="connsiteY10-2582" fmla="*/ 771712 h 3550128"/>
                <a:gd name="connsiteX11-2583" fmla="*/ 537268 w 1432618"/>
                <a:gd name="connsiteY11-2584" fmla="*/ 628837 h 3550128"/>
                <a:gd name="connsiteX12-2585" fmla="*/ 689668 w 1432618"/>
                <a:gd name="connsiteY12-2586" fmla="*/ 628837 h 3550128"/>
                <a:gd name="connsiteX13-2587" fmla="*/ 765868 w 1432618"/>
                <a:gd name="connsiteY13-2588" fmla="*/ 714562 h 3550128"/>
                <a:gd name="connsiteX14-2589" fmla="*/ 870643 w 1432618"/>
                <a:gd name="connsiteY14-2590" fmla="*/ 187 h 3550128"/>
                <a:gd name="connsiteX15-2591" fmla="*/ 832543 w 1432618"/>
                <a:gd name="connsiteY15-2592" fmla="*/ 647887 h 3550128"/>
                <a:gd name="connsiteX16-2593" fmla="*/ 908743 w 1432618"/>
                <a:gd name="connsiteY16-2594" fmla="*/ 1038412 h 3550128"/>
                <a:gd name="connsiteX17-2595" fmla="*/ 937318 w 1432618"/>
                <a:gd name="connsiteY17-2596" fmla="*/ 1286062 h 3550128"/>
                <a:gd name="connsiteX18-2597" fmla="*/ 1108768 w 1432618"/>
                <a:gd name="connsiteY18-2598" fmla="*/ 1152712 h 3550128"/>
                <a:gd name="connsiteX19-2599" fmla="*/ 1337368 w 1432618"/>
                <a:gd name="connsiteY19-2600" fmla="*/ 1133662 h 3550128"/>
                <a:gd name="connsiteX20-2601" fmla="*/ 1089718 w 1432618"/>
                <a:gd name="connsiteY20-2602" fmla="*/ 1190812 h 3550128"/>
                <a:gd name="connsiteX21-2603" fmla="*/ 880168 w 1432618"/>
                <a:gd name="connsiteY21-2604" fmla="*/ 1495612 h 3550128"/>
                <a:gd name="connsiteX22-2605" fmla="*/ 823018 w 1432618"/>
                <a:gd name="connsiteY22-2606" fmla="*/ 1857562 h 3550128"/>
                <a:gd name="connsiteX23-2607" fmla="*/ 975418 w 1432618"/>
                <a:gd name="connsiteY23-2608" fmla="*/ 2314762 h 3550128"/>
                <a:gd name="connsiteX24-2609" fmla="*/ 896043 w 1432618"/>
                <a:gd name="connsiteY24-2610" fmla="*/ 2540187 h 3550128"/>
                <a:gd name="connsiteX25-2611" fmla="*/ 1213543 w 1432618"/>
                <a:gd name="connsiteY25-2612" fmla="*/ 2495737 h 3550128"/>
                <a:gd name="connsiteX26-2613" fmla="*/ 1432618 w 1432618"/>
                <a:gd name="connsiteY26-2614" fmla="*/ 2588606 h 3550128"/>
                <a:gd name="connsiteX27-2615" fmla="*/ 1188143 w 1432618"/>
                <a:gd name="connsiteY27-2616" fmla="*/ 2552887 h 3550128"/>
                <a:gd name="connsiteX28-2617" fmla="*/ 832543 w 1432618"/>
                <a:gd name="connsiteY28-2618" fmla="*/ 2695762 h 3550128"/>
                <a:gd name="connsiteX29-2619" fmla="*/ 689668 w 1432618"/>
                <a:gd name="connsiteY29-2620" fmla="*/ 3048187 h 3550128"/>
                <a:gd name="connsiteX30-2621" fmla="*/ 918268 w 1432618"/>
                <a:gd name="connsiteY30-2622" fmla="*/ 3381562 h 3550128"/>
                <a:gd name="connsiteX31-2623" fmla="*/ 1016693 w 1432618"/>
                <a:gd name="connsiteY31-2624" fmla="*/ 3543487 h 3550128"/>
                <a:gd name="connsiteX0-2625" fmla="*/ 1016693 w 1432618"/>
                <a:gd name="connsiteY0-2626" fmla="*/ 3543487 h 3550128"/>
                <a:gd name="connsiteX1-2627" fmla="*/ 591243 w 1432618"/>
                <a:gd name="connsiteY1-2628" fmla="*/ 3549837 h 3550128"/>
                <a:gd name="connsiteX2-2629" fmla="*/ 394393 w 1432618"/>
                <a:gd name="connsiteY2-2630" fmla="*/ 3038662 h 3550128"/>
                <a:gd name="connsiteX3-2631" fmla="*/ 746818 w 1432618"/>
                <a:gd name="connsiteY3-2632" fmla="*/ 2343337 h 3550128"/>
                <a:gd name="connsiteX4-2633" fmla="*/ 560128 w 1432618"/>
                <a:gd name="connsiteY4-2634" fmla="*/ 1884232 h 3550128"/>
                <a:gd name="connsiteX5-2635" fmla="*/ 58 w 1432618"/>
                <a:gd name="connsiteY5-2636" fmla="*/ 1832797 h 3550128"/>
                <a:gd name="connsiteX6-2637" fmla="*/ 394393 w 1432618"/>
                <a:gd name="connsiteY6-2638" fmla="*/ 1705162 h 3550128"/>
                <a:gd name="connsiteX7-2639" fmla="*/ 642043 w 1432618"/>
                <a:gd name="connsiteY7-2640" fmla="*/ 1838512 h 3550128"/>
                <a:gd name="connsiteX8-2641" fmla="*/ 689668 w 1432618"/>
                <a:gd name="connsiteY8-2642" fmla="*/ 1609912 h 3550128"/>
                <a:gd name="connsiteX9-2643" fmla="*/ 823018 w 1432618"/>
                <a:gd name="connsiteY9-2644" fmla="*/ 1295587 h 3550128"/>
                <a:gd name="connsiteX10-2645" fmla="*/ 765868 w 1432618"/>
                <a:gd name="connsiteY10-2646" fmla="*/ 771712 h 3550128"/>
                <a:gd name="connsiteX11-2647" fmla="*/ 537268 w 1432618"/>
                <a:gd name="connsiteY11-2648" fmla="*/ 628837 h 3550128"/>
                <a:gd name="connsiteX12-2649" fmla="*/ 689668 w 1432618"/>
                <a:gd name="connsiteY12-2650" fmla="*/ 628837 h 3550128"/>
                <a:gd name="connsiteX13-2651" fmla="*/ 765868 w 1432618"/>
                <a:gd name="connsiteY13-2652" fmla="*/ 714562 h 3550128"/>
                <a:gd name="connsiteX14-2653" fmla="*/ 870643 w 1432618"/>
                <a:gd name="connsiteY14-2654" fmla="*/ 187 h 3550128"/>
                <a:gd name="connsiteX15-2655" fmla="*/ 832543 w 1432618"/>
                <a:gd name="connsiteY15-2656" fmla="*/ 647887 h 3550128"/>
                <a:gd name="connsiteX16-2657" fmla="*/ 908743 w 1432618"/>
                <a:gd name="connsiteY16-2658" fmla="*/ 1038412 h 3550128"/>
                <a:gd name="connsiteX17-2659" fmla="*/ 937318 w 1432618"/>
                <a:gd name="connsiteY17-2660" fmla="*/ 1286062 h 3550128"/>
                <a:gd name="connsiteX18-2661" fmla="*/ 1108768 w 1432618"/>
                <a:gd name="connsiteY18-2662" fmla="*/ 1152712 h 3550128"/>
                <a:gd name="connsiteX19-2663" fmla="*/ 1337368 w 1432618"/>
                <a:gd name="connsiteY19-2664" fmla="*/ 1133662 h 3550128"/>
                <a:gd name="connsiteX20-2665" fmla="*/ 1089718 w 1432618"/>
                <a:gd name="connsiteY20-2666" fmla="*/ 1190812 h 3550128"/>
                <a:gd name="connsiteX21-2667" fmla="*/ 880168 w 1432618"/>
                <a:gd name="connsiteY21-2668" fmla="*/ 1495612 h 3550128"/>
                <a:gd name="connsiteX22-2669" fmla="*/ 823018 w 1432618"/>
                <a:gd name="connsiteY22-2670" fmla="*/ 1857562 h 3550128"/>
                <a:gd name="connsiteX23-2671" fmla="*/ 1003993 w 1432618"/>
                <a:gd name="connsiteY23-2672" fmla="*/ 2270312 h 3550128"/>
                <a:gd name="connsiteX24-2673" fmla="*/ 896043 w 1432618"/>
                <a:gd name="connsiteY24-2674" fmla="*/ 2540187 h 3550128"/>
                <a:gd name="connsiteX25-2675" fmla="*/ 1213543 w 1432618"/>
                <a:gd name="connsiteY25-2676" fmla="*/ 2495737 h 3550128"/>
                <a:gd name="connsiteX26-2677" fmla="*/ 1432618 w 1432618"/>
                <a:gd name="connsiteY26-2678" fmla="*/ 2588606 h 3550128"/>
                <a:gd name="connsiteX27-2679" fmla="*/ 1188143 w 1432618"/>
                <a:gd name="connsiteY27-2680" fmla="*/ 2552887 h 3550128"/>
                <a:gd name="connsiteX28-2681" fmla="*/ 832543 w 1432618"/>
                <a:gd name="connsiteY28-2682" fmla="*/ 2695762 h 3550128"/>
                <a:gd name="connsiteX29-2683" fmla="*/ 689668 w 1432618"/>
                <a:gd name="connsiteY29-2684" fmla="*/ 3048187 h 3550128"/>
                <a:gd name="connsiteX30-2685" fmla="*/ 918268 w 1432618"/>
                <a:gd name="connsiteY30-2686" fmla="*/ 3381562 h 3550128"/>
                <a:gd name="connsiteX31-2687" fmla="*/ 1016693 w 1432618"/>
                <a:gd name="connsiteY31-2688" fmla="*/ 3543487 h 3550128"/>
                <a:gd name="connsiteX0-2689" fmla="*/ 1016693 w 1432618"/>
                <a:gd name="connsiteY0-2690" fmla="*/ 3543487 h 3550128"/>
                <a:gd name="connsiteX1-2691" fmla="*/ 591243 w 1432618"/>
                <a:gd name="connsiteY1-2692" fmla="*/ 3549837 h 3550128"/>
                <a:gd name="connsiteX2-2693" fmla="*/ 394393 w 1432618"/>
                <a:gd name="connsiteY2-2694" fmla="*/ 3038662 h 3550128"/>
                <a:gd name="connsiteX3-2695" fmla="*/ 746818 w 1432618"/>
                <a:gd name="connsiteY3-2696" fmla="*/ 2343337 h 3550128"/>
                <a:gd name="connsiteX4-2697" fmla="*/ 560128 w 1432618"/>
                <a:gd name="connsiteY4-2698" fmla="*/ 1884232 h 3550128"/>
                <a:gd name="connsiteX5-2699" fmla="*/ 58 w 1432618"/>
                <a:gd name="connsiteY5-2700" fmla="*/ 1832797 h 3550128"/>
                <a:gd name="connsiteX6-2701" fmla="*/ 394393 w 1432618"/>
                <a:gd name="connsiteY6-2702" fmla="*/ 1705162 h 3550128"/>
                <a:gd name="connsiteX7-2703" fmla="*/ 642043 w 1432618"/>
                <a:gd name="connsiteY7-2704" fmla="*/ 1838512 h 3550128"/>
                <a:gd name="connsiteX8-2705" fmla="*/ 689668 w 1432618"/>
                <a:gd name="connsiteY8-2706" fmla="*/ 1609912 h 3550128"/>
                <a:gd name="connsiteX9-2707" fmla="*/ 823018 w 1432618"/>
                <a:gd name="connsiteY9-2708" fmla="*/ 1295587 h 3550128"/>
                <a:gd name="connsiteX10-2709" fmla="*/ 765868 w 1432618"/>
                <a:gd name="connsiteY10-2710" fmla="*/ 771712 h 3550128"/>
                <a:gd name="connsiteX11-2711" fmla="*/ 537268 w 1432618"/>
                <a:gd name="connsiteY11-2712" fmla="*/ 628837 h 3550128"/>
                <a:gd name="connsiteX12-2713" fmla="*/ 689668 w 1432618"/>
                <a:gd name="connsiteY12-2714" fmla="*/ 628837 h 3550128"/>
                <a:gd name="connsiteX13-2715" fmla="*/ 765868 w 1432618"/>
                <a:gd name="connsiteY13-2716" fmla="*/ 714562 h 3550128"/>
                <a:gd name="connsiteX14-2717" fmla="*/ 870643 w 1432618"/>
                <a:gd name="connsiteY14-2718" fmla="*/ 187 h 3550128"/>
                <a:gd name="connsiteX15-2719" fmla="*/ 832543 w 1432618"/>
                <a:gd name="connsiteY15-2720" fmla="*/ 647887 h 3550128"/>
                <a:gd name="connsiteX16-2721" fmla="*/ 908743 w 1432618"/>
                <a:gd name="connsiteY16-2722" fmla="*/ 1038412 h 3550128"/>
                <a:gd name="connsiteX17-2723" fmla="*/ 937318 w 1432618"/>
                <a:gd name="connsiteY17-2724" fmla="*/ 1286062 h 3550128"/>
                <a:gd name="connsiteX18-2725" fmla="*/ 1108768 w 1432618"/>
                <a:gd name="connsiteY18-2726" fmla="*/ 1152712 h 3550128"/>
                <a:gd name="connsiteX19-2727" fmla="*/ 1337368 w 1432618"/>
                <a:gd name="connsiteY19-2728" fmla="*/ 1133662 h 3550128"/>
                <a:gd name="connsiteX20-2729" fmla="*/ 1089718 w 1432618"/>
                <a:gd name="connsiteY20-2730" fmla="*/ 1190812 h 3550128"/>
                <a:gd name="connsiteX21-2731" fmla="*/ 880168 w 1432618"/>
                <a:gd name="connsiteY21-2732" fmla="*/ 1495612 h 3550128"/>
                <a:gd name="connsiteX22-2733" fmla="*/ 835718 w 1432618"/>
                <a:gd name="connsiteY22-2734" fmla="*/ 1857562 h 3550128"/>
                <a:gd name="connsiteX23-2735" fmla="*/ 1003993 w 1432618"/>
                <a:gd name="connsiteY23-2736" fmla="*/ 2270312 h 3550128"/>
                <a:gd name="connsiteX24-2737" fmla="*/ 896043 w 1432618"/>
                <a:gd name="connsiteY24-2738" fmla="*/ 2540187 h 3550128"/>
                <a:gd name="connsiteX25-2739" fmla="*/ 1213543 w 1432618"/>
                <a:gd name="connsiteY25-2740" fmla="*/ 2495737 h 3550128"/>
                <a:gd name="connsiteX26-2741" fmla="*/ 1432618 w 1432618"/>
                <a:gd name="connsiteY26-2742" fmla="*/ 2588606 h 3550128"/>
                <a:gd name="connsiteX27-2743" fmla="*/ 1188143 w 1432618"/>
                <a:gd name="connsiteY27-2744" fmla="*/ 2552887 h 3550128"/>
                <a:gd name="connsiteX28-2745" fmla="*/ 832543 w 1432618"/>
                <a:gd name="connsiteY28-2746" fmla="*/ 2695762 h 3550128"/>
                <a:gd name="connsiteX29-2747" fmla="*/ 689668 w 1432618"/>
                <a:gd name="connsiteY29-2748" fmla="*/ 3048187 h 3550128"/>
                <a:gd name="connsiteX30-2749" fmla="*/ 918268 w 1432618"/>
                <a:gd name="connsiteY30-2750" fmla="*/ 3381562 h 3550128"/>
                <a:gd name="connsiteX31-2751" fmla="*/ 1016693 w 1432618"/>
                <a:gd name="connsiteY31-2752" fmla="*/ 3543487 h 3550128"/>
                <a:gd name="connsiteX0-2753" fmla="*/ 1016693 w 1432618"/>
                <a:gd name="connsiteY0-2754" fmla="*/ 3543487 h 3550128"/>
                <a:gd name="connsiteX1-2755" fmla="*/ 591243 w 1432618"/>
                <a:gd name="connsiteY1-2756" fmla="*/ 3549837 h 3550128"/>
                <a:gd name="connsiteX2-2757" fmla="*/ 394393 w 1432618"/>
                <a:gd name="connsiteY2-2758" fmla="*/ 3038662 h 3550128"/>
                <a:gd name="connsiteX3-2759" fmla="*/ 746818 w 1432618"/>
                <a:gd name="connsiteY3-2760" fmla="*/ 2343337 h 3550128"/>
                <a:gd name="connsiteX4-2761" fmla="*/ 560128 w 1432618"/>
                <a:gd name="connsiteY4-2762" fmla="*/ 1884232 h 3550128"/>
                <a:gd name="connsiteX5-2763" fmla="*/ 58 w 1432618"/>
                <a:gd name="connsiteY5-2764" fmla="*/ 1832797 h 3550128"/>
                <a:gd name="connsiteX6-2765" fmla="*/ 394393 w 1432618"/>
                <a:gd name="connsiteY6-2766" fmla="*/ 1705162 h 3550128"/>
                <a:gd name="connsiteX7-2767" fmla="*/ 642043 w 1432618"/>
                <a:gd name="connsiteY7-2768" fmla="*/ 1838512 h 3550128"/>
                <a:gd name="connsiteX8-2769" fmla="*/ 689668 w 1432618"/>
                <a:gd name="connsiteY8-2770" fmla="*/ 1609912 h 3550128"/>
                <a:gd name="connsiteX9-2771" fmla="*/ 823018 w 1432618"/>
                <a:gd name="connsiteY9-2772" fmla="*/ 1295587 h 3550128"/>
                <a:gd name="connsiteX10-2773" fmla="*/ 765868 w 1432618"/>
                <a:gd name="connsiteY10-2774" fmla="*/ 771712 h 3550128"/>
                <a:gd name="connsiteX11-2775" fmla="*/ 537268 w 1432618"/>
                <a:gd name="connsiteY11-2776" fmla="*/ 628837 h 3550128"/>
                <a:gd name="connsiteX12-2777" fmla="*/ 689668 w 1432618"/>
                <a:gd name="connsiteY12-2778" fmla="*/ 628837 h 3550128"/>
                <a:gd name="connsiteX13-2779" fmla="*/ 765868 w 1432618"/>
                <a:gd name="connsiteY13-2780" fmla="*/ 714562 h 3550128"/>
                <a:gd name="connsiteX14-2781" fmla="*/ 870643 w 1432618"/>
                <a:gd name="connsiteY14-2782" fmla="*/ 187 h 3550128"/>
                <a:gd name="connsiteX15-2783" fmla="*/ 832543 w 1432618"/>
                <a:gd name="connsiteY15-2784" fmla="*/ 647887 h 3550128"/>
                <a:gd name="connsiteX16-2785" fmla="*/ 908743 w 1432618"/>
                <a:gd name="connsiteY16-2786" fmla="*/ 1038412 h 3550128"/>
                <a:gd name="connsiteX17-2787" fmla="*/ 937318 w 1432618"/>
                <a:gd name="connsiteY17-2788" fmla="*/ 1286062 h 3550128"/>
                <a:gd name="connsiteX18-2789" fmla="*/ 1108768 w 1432618"/>
                <a:gd name="connsiteY18-2790" fmla="*/ 1152712 h 3550128"/>
                <a:gd name="connsiteX19-2791" fmla="*/ 1337368 w 1432618"/>
                <a:gd name="connsiteY19-2792" fmla="*/ 1133662 h 3550128"/>
                <a:gd name="connsiteX20-2793" fmla="*/ 1089718 w 1432618"/>
                <a:gd name="connsiteY20-2794" fmla="*/ 1190812 h 3550128"/>
                <a:gd name="connsiteX21-2795" fmla="*/ 889693 w 1432618"/>
                <a:gd name="connsiteY21-2796" fmla="*/ 1489262 h 3550128"/>
                <a:gd name="connsiteX22-2797" fmla="*/ 835718 w 1432618"/>
                <a:gd name="connsiteY22-2798" fmla="*/ 1857562 h 3550128"/>
                <a:gd name="connsiteX23-2799" fmla="*/ 1003993 w 1432618"/>
                <a:gd name="connsiteY23-2800" fmla="*/ 2270312 h 3550128"/>
                <a:gd name="connsiteX24-2801" fmla="*/ 896043 w 1432618"/>
                <a:gd name="connsiteY24-2802" fmla="*/ 2540187 h 3550128"/>
                <a:gd name="connsiteX25-2803" fmla="*/ 1213543 w 1432618"/>
                <a:gd name="connsiteY25-2804" fmla="*/ 2495737 h 3550128"/>
                <a:gd name="connsiteX26-2805" fmla="*/ 1432618 w 1432618"/>
                <a:gd name="connsiteY26-2806" fmla="*/ 2588606 h 3550128"/>
                <a:gd name="connsiteX27-2807" fmla="*/ 1188143 w 1432618"/>
                <a:gd name="connsiteY27-2808" fmla="*/ 2552887 h 3550128"/>
                <a:gd name="connsiteX28-2809" fmla="*/ 832543 w 1432618"/>
                <a:gd name="connsiteY28-2810" fmla="*/ 2695762 h 3550128"/>
                <a:gd name="connsiteX29-2811" fmla="*/ 689668 w 1432618"/>
                <a:gd name="connsiteY29-2812" fmla="*/ 3048187 h 3550128"/>
                <a:gd name="connsiteX30-2813" fmla="*/ 918268 w 1432618"/>
                <a:gd name="connsiteY30-2814" fmla="*/ 3381562 h 3550128"/>
                <a:gd name="connsiteX31-2815" fmla="*/ 1016693 w 1432618"/>
                <a:gd name="connsiteY31-2816" fmla="*/ 3543487 h 3550128"/>
                <a:gd name="connsiteX0-2817" fmla="*/ 1016693 w 1432618"/>
                <a:gd name="connsiteY0-2818" fmla="*/ 3543487 h 3550128"/>
                <a:gd name="connsiteX1-2819" fmla="*/ 591243 w 1432618"/>
                <a:gd name="connsiteY1-2820" fmla="*/ 3549837 h 3550128"/>
                <a:gd name="connsiteX2-2821" fmla="*/ 394393 w 1432618"/>
                <a:gd name="connsiteY2-2822" fmla="*/ 3038662 h 3550128"/>
                <a:gd name="connsiteX3-2823" fmla="*/ 746818 w 1432618"/>
                <a:gd name="connsiteY3-2824" fmla="*/ 2343337 h 3550128"/>
                <a:gd name="connsiteX4-2825" fmla="*/ 560128 w 1432618"/>
                <a:gd name="connsiteY4-2826" fmla="*/ 1884232 h 3550128"/>
                <a:gd name="connsiteX5-2827" fmla="*/ 58 w 1432618"/>
                <a:gd name="connsiteY5-2828" fmla="*/ 1832797 h 3550128"/>
                <a:gd name="connsiteX6-2829" fmla="*/ 394393 w 1432618"/>
                <a:gd name="connsiteY6-2830" fmla="*/ 1705162 h 3550128"/>
                <a:gd name="connsiteX7-2831" fmla="*/ 642043 w 1432618"/>
                <a:gd name="connsiteY7-2832" fmla="*/ 1838512 h 3550128"/>
                <a:gd name="connsiteX8-2833" fmla="*/ 689668 w 1432618"/>
                <a:gd name="connsiteY8-2834" fmla="*/ 1609912 h 3550128"/>
                <a:gd name="connsiteX9-2835" fmla="*/ 823018 w 1432618"/>
                <a:gd name="connsiteY9-2836" fmla="*/ 1295587 h 3550128"/>
                <a:gd name="connsiteX10-2837" fmla="*/ 765868 w 1432618"/>
                <a:gd name="connsiteY10-2838" fmla="*/ 771712 h 3550128"/>
                <a:gd name="connsiteX11-2839" fmla="*/ 537268 w 1432618"/>
                <a:gd name="connsiteY11-2840" fmla="*/ 628837 h 3550128"/>
                <a:gd name="connsiteX12-2841" fmla="*/ 689668 w 1432618"/>
                <a:gd name="connsiteY12-2842" fmla="*/ 628837 h 3550128"/>
                <a:gd name="connsiteX13-2843" fmla="*/ 765868 w 1432618"/>
                <a:gd name="connsiteY13-2844" fmla="*/ 714562 h 3550128"/>
                <a:gd name="connsiteX14-2845" fmla="*/ 870643 w 1432618"/>
                <a:gd name="connsiteY14-2846" fmla="*/ 187 h 3550128"/>
                <a:gd name="connsiteX15-2847" fmla="*/ 832543 w 1432618"/>
                <a:gd name="connsiteY15-2848" fmla="*/ 647887 h 3550128"/>
                <a:gd name="connsiteX16-2849" fmla="*/ 908743 w 1432618"/>
                <a:gd name="connsiteY16-2850" fmla="*/ 1038412 h 3550128"/>
                <a:gd name="connsiteX17-2851" fmla="*/ 937318 w 1432618"/>
                <a:gd name="connsiteY17-2852" fmla="*/ 1286062 h 3550128"/>
                <a:gd name="connsiteX18-2853" fmla="*/ 1108768 w 1432618"/>
                <a:gd name="connsiteY18-2854" fmla="*/ 1152712 h 3550128"/>
                <a:gd name="connsiteX19-2855" fmla="*/ 1337368 w 1432618"/>
                <a:gd name="connsiteY19-2856" fmla="*/ 1133662 h 3550128"/>
                <a:gd name="connsiteX20-2857" fmla="*/ 1105593 w 1432618"/>
                <a:gd name="connsiteY20-2858" fmla="*/ 1197162 h 3550128"/>
                <a:gd name="connsiteX21-2859" fmla="*/ 889693 w 1432618"/>
                <a:gd name="connsiteY21-2860" fmla="*/ 1489262 h 3550128"/>
                <a:gd name="connsiteX22-2861" fmla="*/ 835718 w 1432618"/>
                <a:gd name="connsiteY22-2862" fmla="*/ 1857562 h 3550128"/>
                <a:gd name="connsiteX23-2863" fmla="*/ 1003993 w 1432618"/>
                <a:gd name="connsiteY23-2864" fmla="*/ 2270312 h 3550128"/>
                <a:gd name="connsiteX24-2865" fmla="*/ 896043 w 1432618"/>
                <a:gd name="connsiteY24-2866" fmla="*/ 2540187 h 3550128"/>
                <a:gd name="connsiteX25-2867" fmla="*/ 1213543 w 1432618"/>
                <a:gd name="connsiteY25-2868" fmla="*/ 2495737 h 3550128"/>
                <a:gd name="connsiteX26-2869" fmla="*/ 1432618 w 1432618"/>
                <a:gd name="connsiteY26-2870" fmla="*/ 2588606 h 3550128"/>
                <a:gd name="connsiteX27-2871" fmla="*/ 1188143 w 1432618"/>
                <a:gd name="connsiteY27-2872" fmla="*/ 2552887 h 3550128"/>
                <a:gd name="connsiteX28-2873" fmla="*/ 832543 w 1432618"/>
                <a:gd name="connsiteY28-2874" fmla="*/ 2695762 h 3550128"/>
                <a:gd name="connsiteX29-2875" fmla="*/ 689668 w 1432618"/>
                <a:gd name="connsiteY29-2876" fmla="*/ 3048187 h 3550128"/>
                <a:gd name="connsiteX30-2877" fmla="*/ 918268 w 1432618"/>
                <a:gd name="connsiteY30-2878" fmla="*/ 3381562 h 3550128"/>
                <a:gd name="connsiteX31-2879" fmla="*/ 1016693 w 1432618"/>
                <a:gd name="connsiteY31-2880" fmla="*/ 3543487 h 3550128"/>
                <a:gd name="connsiteX0-2881" fmla="*/ 1016693 w 1432618"/>
                <a:gd name="connsiteY0-2882" fmla="*/ 3543487 h 3550128"/>
                <a:gd name="connsiteX1-2883" fmla="*/ 591243 w 1432618"/>
                <a:gd name="connsiteY1-2884" fmla="*/ 3549837 h 3550128"/>
                <a:gd name="connsiteX2-2885" fmla="*/ 394393 w 1432618"/>
                <a:gd name="connsiteY2-2886" fmla="*/ 3038662 h 3550128"/>
                <a:gd name="connsiteX3-2887" fmla="*/ 746818 w 1432618"/>
                <a:gd name="connsiteY3-2888" fmla="*/ 2343337 h 3550128"/>
                <a:gd name="connsiteX4-2889" fmla="*/ 560128 w 1432618"/>
                <a:gd name="connsiteY4-2890" fmla="*/ 1884232 h 3550128"/>
                <a:gd name="connsiteX5-2891" fmla="*/ 58 w 1432618"/>
                <a:gd name="connsiteY5-2892" fmla="*/ 1832797 h 3550128"/>
                <a:gd name="connsiteX6-2893" fmla="*/ 394393 w 1432618"/>
                <a:gd name="connsiteY6-2894" fmla="*/ 1705162 h 3550128"/>
                <a:gd name="connsiteX7-2895" fmla="*/ 642043 w 1432618"/>
                <a:gd name="connsiteY7-2896" fmla="*/ 1838512 h 3550128"/>
                <a:gd name="connsiteX8-2897" fmla="*/ 689668 w 1432618"/>
                <a:gd name="connsiteY8-2898" fmla="*/ 1609912 h 3550128"/>
                <a:gd name="connsiteX9-2899" fmla="*/ 823018 w 1432618"/>
                <a:gd name="connsiteY9-2900" fmla="*/ 1295587 h 3550128"/>
                <a:gd name="connsiteX10-2901" fmla="*/ 765868 w 1432618"/>
                <a:gd name="connsiteY10-2902" fmla="*/ 771712 h 3550128"/>
                <a:gd name="connsiteX11-2903" fmla="*/ 537268 w 1432618"/>
                <a:gd name="connsiteY11-2904" fmla="*/ 628837 h 3550128"/>
                <a:gd name="connsiteX12-2905" fmla="*/ 689668 w 1432618"/>
                <a:gd name="connsiteY12-2906" fmla="*/ 628837 h 3550128"/>
                <a:gd name="connsiteX13-2907" fmla="*/ 765868 w 1432618"/>
                <a:gd name="connsiteY13-2908" fmla="*/ 714562 h 3550128"/>
                <a:gd name="connsiteX14-2909" fmla="*/ 870643 w 1432618"/>
                <a:gd name="connsiteY14-2910" fmla="*/ 187 h 3550128"/>
                <a:gd name="connsiteX15-2911" fmla="*/ 832543 w 1432618"/>
                <a:gd name="connsiteY15-2912" fmla="*/ 647887 h 3550128"/>
                <a:gd name="connsiteX16-2913" fmla="*/ 908743 w 1432618"/>
                <a:gd name="connsiteY16-2914" fmla="*/ 1038412 h 3550128"/>
                <a:gd name="connsiteX17-2915" fmla="*/ 937318 w 1432618"/>
                <a:gd name="connsiteY17-2916" fmla="*/ 1286062 h 3550128"/>
                <a:gd name="connsiteX18-2917" fmla="*/ 1108768 w 1432618"/>
                <a:gd name="connsiteY18-2918" fmla="*/ 1152712 h 3550128"/>
                <a:gd name="connsiteX19-2919" fmla="*/ 1337368 w 1432618"/>
                <a:gd name="connsiteY19-2920" fmla="*/ 1133662 h 3550128"/>
                <a:gd name="connsiteX20-2921" fmla="*/ 1108768 w 1432618"/>
                <a:gd name="connsiteY20-2922" fmla="*/ 1216212 h 3550128"/>
                <a:gd name="connsiteX21-2923" fmla="*/ 889693 w 1432618"/>
                <a:gd name="connsiteY21-2924" fmla="*/ 1489262 h 3550128"/>
                <a:gd name="connsiteX22-2925" fmla="*/ 835718 w 1432618"/>
                <a:gd name="connsiteY22-2926" fmla="*/ 1857562 h 3550128"/>
                <a:gd name="connsiteX23-2927" fmla="*/ 1003993 w 1432618"/>
                <a:gd name="connsiteY23-2928" fmla="*/ 2270312 h 3550128"/>
                <a:gd name="connsiteX24-2929" fmla="*/ 896043 w 1432618"/>
                <a:gd name="connsiteY24-2930" fmla="*/ 2540187 h 3550128"/>
                <a:gd name="connsiteX25-2931" fmla="*/ 1213543 w 1432618"/>
                <a:gd name="connsiteY25-2932" fmla="*/ 2495737 h 3550128"/>
                <a:gd name="connsiteX26-2933" fmla="*/ 1432618 w 1432618"/>
                <a:gd name="connsiteY26-2934" fmla="*/ 2588606 h 3550128"/>
                <a:gd name="connsiteX27-2935" fmla="*/ 1188143 w 1432618"/>
                <a:gd name="connsiteY27-2936" fmla="*/ 2552887 h 3550128"/>
                <a:gd name="connsiteX28-2937" fmla="*/ 832543 w 1432618"/>
                <a:gd name="connsiteY28-2938" fmla="*/ 2695762 h 3550128"/>
                <a:gd name="connsiteX29-2939" fmla="*/ 689668 w 1432618"/>
                <a:gd name="connsiteY29-2940" fmla="*/ 3048187 h 3550128"/>
                <a:gd name="connsiteX30-2941" fmla="*/ 918268 w 1432618"/>
                <a:gd name="connsiteY30-2942" fmla="*/ 3381562 h 3550128"/>
                <a:gd name="connsiteX31-2943" fmla="*/ 1016693 w 1432618"/>
                <a:gd name="connsiteY31-2944" fmla="*/ 3543487 h 3550128"/>
                <a:gd name="connsiteX0-2945" fmla="*/ 1016693 w 1432618"/>
                <a:gd name="connsiteY0-2946" fmla="*/ 3543487 h 3550128"/>
                <a:gd name="connsiteX1-2947" fmla="*/ 591243 w 1432618"/>
                <a:gd name="connsiteY1-2948" fmla="*/ 3549837 h 3550128"/>
                <a:gd name="connsiteX2-2949" fmla="*/ 394393 w 1432618"/>
                <a:gd name="connsiteY2-2950" fmla="*/ 3038662 h 3550128"/>
                <a:gd name="connsiteX3-2951" fmla="*/ 746818 w 1432618"/>
                <a:gd name="connsiteY3-2952" fmla="*/ 2343337 h 3550128"/>
                <a:gd name="connsiteX4-2953" fmla="*/ 560128 w 1432618"/>
                <a:gd name="connsiteY4-2954" fmla="*/ 1884232 h 3550128"/>
                <a:gd name="connsiteX5-2955" fmla="*/ 58 w 1432618"/>
                <a:gd name="connsiteY5-2956" fmla="*/ 1832797 h 3550128"/>
                <a:gd name="connsiteX6-2957" fmla="*/ 394393 w 1432618"/>
                <a:gd name="connsiteY6-2958" fmla="*/ 1705162 h 3550128"/>
                <a:gd name="connsiteX7-2959" fmla="*/ 642043 w 1432618"/>
                <a:gd name="connsiteY7-2960" fmla="*/ 1838512 h 3550128"/>
                <a:gd name="connsiteX8-2961" fmla="*/ 689668 w 1432618"/>
                <a:gd name="connsiteY8-2962" fmla="*/ 1609912 h 3550128"/>
                <a:gd name="connsiteX9-2963" fmla="*/ 823018 w 1432618"/>
                <a:gd name="connsiteY9-2964" fmla="*/ 1295587 h 3550128"/>
                <a:gd name="connsiteX10-2965" fmla="*/ 765868 w 1432618"/>
                <a:gd name="connsiteY10-2966" fmla="*/ 771712 h 3550128"/>
                <a:gd name="connsiteX11-2967" fmla="*/ 537268 w 1432618"/>
                <a:gd name="connsiteY11-2968" fmla="*/ 628837 h 3550128"/>
                <a:gd name="connsiteX12-2969" fmla="*/ 689668 w 1432618"/>
                <a:gd name="connsiteY12-2970" fmla="*/ 628837 h 3550128"/>
                <a:gd name="connsiteX13-2971" fmla="*/ 765868 w 1432618"/>
                <a:gd name="connsiteY13-2972" fmla="*/ 714562 h 3550128"/>
                <a:gd name="connsiteX14-2973" fmla="*/ 870643 w 1432618"/>
                <a:gd name="connsiteY14-2974" fmla="*/ 187 h 3550128"/>
                <a:gd name="connsiteX15-2975" fmla="*/ 832543 w 1432618"/>
                <a:gd name="connsiteY15-2976" fmla="*/ 647887 h 3550128"/>
                <a:gd name="connsiteX16-2977" fmla="*/ 908743 w 1432618"/>
                <a:gd name="connsiteY16-2978" fmla="*/ 1038412 h 3550128"/>
                <a:gd name="connsiteX17-2979" fmla="*/ 937318 w 1432618"/>
                <a:gd name="connsiteY17-2980" fmla="*/ 1286062 h 3550128"/>
                <a:gd name="connsiteX18-2981" fmla="*/ 1108768 w 1432618"/>
                <a:gd name="connsiteY18-2982" fmla="*/ 1152712 h 3550128"/>
                <a:gd name="connsiteX19-2983" fmla="*/ 1375468 w 1432618"/>
                <a:gd name="connsiteY19-2984" fmla="*/ 1133662 h 3550128"/>
                <a:gd name="connsiteX20-2985" fmla="*/ 1108768 w 1432618"/>
                <a:gd name="connsiteY20-2986" fmla="*/ 1216212 h 3550128"/>
                <a:gd name="connsiteX21-2987" fmla="*/ 889693 w 1432618"/>
                <a:gd name="connsiteY21-2988" fmla="*/ 1489262 h 3550128"/>
                <a:gd name="connsiteX22-2989" fmla="*/ 835718 w 1432618"/>
                <a:gd name="connsiteY22-2990" fmla="*/ 1857562 h 3550128"/>
                <a:gd name="connsiteX23-2991" fmla="*/ 1003993 w 1432618"/>
                <a:gd name="connsiteY23-2992" fmla="*/ 2270312 h 3550128"/>
                <a:gd name="connsiteX24-2993" fmla="*/ 896043 w 1432618"/>
                <a:gd name="connsiteY24-2994" fmla="*/ 2540187 h 3550128"/>
                <a:gd name="connsiteX25-2995" fmla="*/ 1213543 w 1432618"/>
                <a:gd name="connsiteY25-2996" fmla="*/ 2495737 h 3550128"/>
                <a:gd name="connsiteX26-2997" fmla="*/ 1432618 w 1432618"/>
                <a:gd name="connsiteY26-2998" fmla="*/ 2588606 h 3550128"/>
                <a:gd name="connsiteX27-2999" fmla="*/ 1188143 w 1432618"/>
                <a:gd name="connsiteY27-3000" fmla="*/ 2552887 h 3550128"/>
                <a:gd name="connsiteX28-3001" fmla="*/ 832543 w 1432618"/>
                <a:gd name="connsiteY28-3002" fmla="*/ 2695762 h 3550128"/>
                <a:gd name="connsiteX29-3003" fmla="*/ 689668 w 1432618"/>
                <a:gd name="connsiteY29-3004" fmla="*/ 3048187 h 3550128"/>
                <a:gd name="connsiteX30-3005" fmla="*/ 918268 w 1432618"/>
                <a:gd name="connsiteY30-3006" fmla="*/ 3381562 h 3550128"/>
                <a:gd name="connsiteX31-3007" fmla="*/ 1016693 w 1432618"/>
                <a:gd name="connsiteY31-3008" fmla="*/ 3543487 h 3550128"/>
                <a:gd name="connsiteX0-3009" fmla="*/ 1016693 w 1432618"/>
                <a:gd name="connsiteY0-3010" fmla="*/ 3543487 h 3550128"/>
                <a:gd name="connsiteX1-3011" fmla="*/ 591243 w 1432618"/>
                <a:gd name="connsiteY1-3012" fmla="*/ 3549837 h 3550128"/>
                <a:gd name="connsiteX2-3013" fmla="*/ 394393 w 1432618"/>
                <a:gd name="connsiteY2-3014" fmla="*/ 3038662 h 3550128"/>
                <a:gd name="connsiteX3-3015" fmla="*/ 746818 w 1432618"/>
                <a:gd name="connsiteY3-3016" fmla="*/ 2343337 h 3550128"/>
                <a:gd name="connsiteX4-3017" fmla="*/ 560128 w 1432618"/>
                <a:gd name="connsiteY4-3018" fmla="*/ 1884232 h 3550128"/>
                <a:gd name="connsiteX5-3019" fmla="*/ 58 w 1432618"/>
                <a:gd name="connsiteY5-3020" fmla="*/ 1832797 h 3550128"/>
                <a:gd name="connsiteX6-3021" fmla="*/ 394393 w 1432618"/>
                <a:gd name="connsiteY6-3022" fmla="*/ 1705162 h 3550128"/>
                <a:gd name="connsiteX7-3023" fmla="*/ 642043 w 1432618"/>
                <a:gd name="connsiteY7-3024" fmla="*/ 1838512 h 3550128"/>
                <a:gd name="connsiteX8-3025" fmla="*/ 689668 w 1432618"/>
                <a:gd name="connsiteY8-3026" fmla="*/ 1609912 h 3550128"/>
                <a:gd name="connsiteX9-3027" fmla="*/ 823018 w 1432618"/>
                <a:gd name="connsiteY9-3028" fmla="*/ 1295587 h 3550128"/>
                <a:gd name="connsiteX10-3029" fmla="*/ 765868 w 1432618"/>
                <a:gd name="connsiteY10-3030" fmla="*/ 771712 h 3550128"/>
                <a:gd name="connsiteX11-3031" fmla="*/ 537268 w 1432618"/>
                <a:gd name="connsiteY11-3032" fmla="*/ 628837 h 3550128"/>
                <a:gd name="connsiteX12-3033" fmla="*/ 689668 w 1432618"/>
                <a:gd name="connsiteY12-3034" fmla="*/ 628837 h 3550128"/>
                <a:gd name="connsiteX13-3035" fmla="*/ 765868 w 1432618"/>
                <a:gd name="connsiteY13-3036" fmla="*/ 714562 h 3550128"/>
                <a:gd name="connsiteX14-3037" fmla="*/ 870643 w 1432618"/>
                <a:gd name="connsiteY14-3038" fmla="*/ 187 h 3550128"/>
                <a:gd name="connsiteX15-3039" fmla="*/ 832543 w 1432618"/>
                <a:gd name="connsiteY15-3040" fmla="*/ 647887 h 3550128"/>
                <a:gd name="connsiteX16-3041" fmla="*/ 908743 w 1432618"/>
                <a:gd name="connsiteY16-3042" fmla="*/ 1038412 h 3550128"/>
                <a:gd name="connsiteX17-3043" fmla="*/ 937318 w 1432618"/>
                <a:gd name="connsiteY17-3044" fmla="*/ 1286062 h 3550128"/>
                <a:gd name="connsiteX18-3045" fmla="*/ 1108768 w 1432618"/>
                <a:gd name="connsiteY18-3046" fmla="*/ 1152712 h 3550128"/>
                <a:gd name="connsiteX19-3047" fmla="*/ 1375468 w 1432618"/>
                <a:gd name="connsiteY19-3048" fmla="*/ 1133662 h 3550128"/>
                <a:gd name="connsiteX20-3049" fmla="*/ 1108768 w 1432618"/>
                <a:gd name="connsiteY20-3050" fmla="*/ 1216212 h 3550128"/>
                <a:gd name="connsiteX21-3051" fmla="*/ 889693 w 1432618"/>
                <a:gd name="connsiteY21-3052" fmla="*/ 1489262 h 3550128"/>
                <a:gd name="connsiteX22-3053" fmla="*/ 835718 w 1432618"/>
                <a:gd name="connsiteY22-3054" fmla="*/ 1857562 h 3550128"/>
                <a:gd name="connsiteX23-3055" fmla="*/ 1003993 w 1432618"/>
                <a:gd name="connsiteY23-3056" fmla="*/ 2270312 h 3550128"/>
                <a:gd name="connsiteX24-3057" fmla="*/ 896043 w 1432618"/>
                <a:gd name="connsiteY24-3058" fmla="*/ 2540187 h 3550128"/>
                <a:gd name="connsiteX25-3059" fmla="*/ 1213543 w 1432618"/>
                <a:gd name="connsiteY25-3060" fmla="*/ 2495737 h 3550128"/>
                <a:gd name="connsiteX26-3061" fmla="*/ 1432618 w 1432618"/>
                <a:gd name="connsiteY26-3062" fmla="*/ 2588606 h 3550128"/>
                <a:gd name="connsiteX27-3063" fmla="*/ 1188143 w 1432618"/>
                <a:gd name="connsiteY27-3064" fmla="*/ 2552887 h 3550128"/>
                <a:gd name="connsiteX28-3065" fmla="*/ 832543 w 1432618"/>
                <a:gd name="connsiteY28-3066" fmla="*/ 2695762 h 3550128"/>
                <a:gd name="connsiteX29-3067" fmla="*/ 689668 w 1432618"/>
                <a:gd name="connsiteY29-3068" fmla="*/ 3048187 h 3550128"/>
                <a:gd name="connsiteX30-3069" fmla="*/ 918268 w 1432618"/>
                <a:gd name="connsiteY30-3070" fmla="*/ 3381562 h 3550128"/>
                <a:gd name="connsiteX31-3071" fmla="*/ 1016693 w 1432618"/>
                <a:gd name="connsiteY31-3072" fmla="*/ 3543487 h 3550128"/>
                <a:gd name="connsiteX0-3073" fmla="*/ 1016693 w 1432618"/>
                <a:gd name="connsiteY0-3074" fmla="*/ 3543487 h 3550128"/>
                <a:gd name="connsiteX1-3075" fmla="*/ 591243 w 1432618"/>
                <a:gd name="connsiteY1-3076" fmla="*/ 3549837 h 3550128"/>
                <a:gd name="connsiteX2-3077" fmla="*/ 394393 w 1432618"/>
                <a:gd name="connsiteY2-3078" fmla="*/ 3038662 h 3550128"/>
                <a:gd name="connsiteX3-3079" fmla="*/ 746818 w 1432618"/>
                <a:gd name="connsiteY3-3080" fmla="*/ 2343337 h 3550128"/>
                <a:gd name="connsiteX4-3081" fmla="*/ 560128 w 1432618"/>
                <a:gd name="connsiteY4-3082" fmla="*/ 1884232 h 3550128"/>
                <a:gd name="connsiteX5-3083" fmla="*/ 58 w 1432618"/>
                <a:gd name="connsiteY5-3084" fmla="*/ 1832797 h 3550128"/>
                <a:gd name="connsiteX6-3085" fmla="*/ 394393 w 1432618"/>
                <a:gd name="connsiteY6-3086" fmla="*/ 1705162 h 3550128"/>
                <a:gd name="connsiteX7-3087" fmla="*/ 642043 w 1432618"/>
                <a:gd name="connsiteY7-3088" fmla="*/ 1838512 h 3550128"/>
                <a:gd name="connsiteX8-3089" fmla="*/ 689668 w 1432618"/>
                <a:gd name="connsiteY8-3090" fmla="*/ 1609912 h 3550128"/>
                <a:gd name="connsiteX9-3091" fmla="*/ 823018 w 1432618"/>
                <a:gd name="connsiteY9-3092" fmla="*/ 1295587 h 3550128"/>
                <a:gd name="connsiteX10-3093" fmla="*/ 765868 w 1432618"/>
                <a:gd name="connsiteY10-3094" fmla="*/ 771712 h 3550128"/>
                <a:gd name="connsiteX11-3095" fmla="*/ 537268 w 1432618"/>
                <a:gd name="connsiteY11-3096" fmla="*/ 628837 h 3550128"/>
                <a:gd name="connsiteX12-3097" fmla="*/ 689668 w 1432618"/>
                <a:gd name="connsiteY12-3098" fmla="*/ 628837 h 3550128"/>
                <a:gd name="connsiteX13-3099" fmla="*/ 765868 w 1432618"/>
                <a:gd name="connsiteY13-3100" fmla="*/ 714562 h 3550128"/>
                <a:gd name="connsiteX14-3101" fmla="*/ 870643 w 1432618"/>
                <a:gd name="connsiteY14-3102" fmla="*/ 187 h 3550128"/>
                <a:gd name="connsiteX15-3103" fmla="*/ 832543 w 1432618"/>
                <a:gd name="connsiteY15-3104" fmla="*/ 647887 h 3550128"/>
                <a:gd name="connsiteX16-3105" fmla="*/ 908743 w 1432618"/>
                <a:gd name="connsiteY16-3106" fmla="*/ 1038412 h 3550128"/>
                <a:gd name="connsiteX17-3107" fmla="*/ 937318 w 1432618"/>
                <a:gd name="connsiteY17-3108" fmla="*/ 1286062 h 3550128"/>
                <a:gd name="connsiteX18-3109" fmla="*/ 1108768 w 1432618"/>
                <a:gd name="connsiteY18-3110" fmla="*/ 1152712 h 3550128"/>
                <a:gd name="connsiteX19-3111" fmla="*/ 1375468 w 1432618"/>
                <a:gd name="connsiteY19-3112" fmla="*/ 1133662 h 3550128"/>
                <a:gd name="connsiteX20-3113" fmla="*/ 1108768 w 1432618"/>
                <a:gd name="connsiteY20-3114" fmla="*/ 1216212 h 3550128"/>
                <a:gd name="connsiteX21-3115" fmla="*/ 889693 w 1432618"/>
                <a:gd name="connsiteY21-3116" fmla="*/ 1489262 h 3550128"/>
                <a:gd name="connsiteX22-3117" fmla="*/ 835718 w 1432618"/>
                <a:gd name="connsiteY22-3118" fmla="*/ 1857562 h 3550128"/>
                <a:gd name="connsiteX23-3119" fmla="*/ 1003993 w 1432618"/>
                <a:gd name="connsiteY23-3120" fmla="*/ 2270312 h 3550128"/>
                <a:gd name="connsiteX24-3121" fmla="*/ 896043 w 1432618"/>
                <a:gd name="connsiteY24-3122" fmla="*/ 2540187 h 3550128"/>
                <a:gd name="connsiteX25-3123" fmla="*/ 1213543 w 1432618"/>
                <a:gd name="connsiteY25-3124" fmla="*/ 2495737 h 3550128"/>
                <a:gd name="connsiteX26-3125" fmla="*/ 1432618 w 1432618"/>
                <a:gd name="connsiteY26-3126" fmla="*/ 2588606 h 3550128"/>
                <a:gd name="connsiteX27-3127" fmla="*/ 1188143 w 1432618"/>
                <a:gd name="connsiteY27-3128" fmla="*/ 2552887 h 3550128"/>
                <a:gd name="connsiteX28-3129" fmla="*/ 832543 w 1432618"/>
                <a:gd name="connsiteY28-3130" fmla="*/ 2695762 h 3550128"/>
                <a:gd name="connsiteX29-3131" fmla="*/ 689668 w 1432618"/>
                <a:gd name="connsiteY29-3132" fmla="*/ 3048187 h 3550128"/>
                <a:gd name="connsiteX30-3133" fmla="*/ 918268 w 1432618"/>
                <a:gd name="connsiteY30-3134" fmla="*/ 3381562 h 3550128"/>
                <a:gd name="connsiteX31-3135" fmla="*/ 1016693 w 1432618"/>
                <a:gd name="connsiteY31-3136" fmla="*/ 3543487 h 3550128"/>
                <a:gd name="connsiteX0-3137" fmla="*/ 1016693 w 1432618"/>
                <a:gd name="connsiteY0-3138" fmla="*/ 3543487 h 3550128"/>
                <a:gd name="connsiteX1-3139" fmla="*/ 591243 w 1432618"/>
                <a:gd name="connsiteY1-3140" fmla="*/ 3549837 h 3550128"/>
                <a:gd name="connsiteX2-3141" fmla="*/ 394393 w 1432618"/>
                <a:gd name="connsiteY2-3142" fmla="*/ 3038662 h 3550128"/>
                <a:gd name="connsiteX3-3143" fmla="*/ 746818 w 1432618"/>
                <a:gd name="connsiteY3-3144" fmla="*/ 2343337 h 3550128"/>
                <a:gd name="connsiteX4-3145" fmla="*/ 560128 w 1432618"/>
                <a:gd name="connsiteY4-3146" fmla="*/ 1884232 h 3550128"/>
                <a:gd name="connsiteX5-3147" fmla="*/ 58 w 1432618"/>
                <a:gd name="connsiteY5-3148" fmla="*/ 1832797 h 3550128"/>
                <a:gd name="connsiteX6-3149" fmla="*/ 394393 w 1432618"/>
                <a:gd name="connsiteY6-3150" fmla="*/ 1705162 h 3550128"/>
                <a:gd name="connsiteX7-3151" fmla="*/ 642043 w 1432618"/>
                <a:gd name="connsiteY7-3152" fmla="*/ 1838512 h 3550128"/>
                <a:gd name="connsiteX8-3153" fmla="*/ 689668 w 1432618"/>
                <a:gd name="connsiteY8-3154" fmla="*/ 1609912 h 3550128"/>
                <a:gd name="connsiteX9-3155" fmla="*/ 823018 w 1432618"/>
                <a:gd name="connsiteY9-3156" fmla="*/ 1295587 h 3550128"/>
                <a:gd name="connsiteX10-3157" fmla="*/ 765868 w 1432618"/>
                <a:gd name="connsiteY10-3158" fmla="*/ 771712 h 3550128"/>
                <a:gd name="connsiteX11-3159" fmla="*/ 537268 w 1432618"/>
                <a:gd name="connsiteY11-3160" fmla="*/ 628837 h 3550128"/>
                <a:gd name="connsiteX12-3161" fmla="*/ 689668 w 1432618"/>
                <a:gd name="connsiteY12-3162" fmla="*/ 628837 h 3550128"/>
                <a:gd name="connsiteX13-3163" fmla="*/ 765868 w 1432618"/>
                <a:gd name="connsiteY13-3164" fmla="*/ 714562 h 3550128"/>
                <a:gd name="connsiteX14-3165" fmla="*/ 870643 w 1432618"/>
                <a:gd name="connsiteY14-3166" fmla="*/ 187 h 3550128"/>
                <a:gd name="connsiteX15-3167" fmla="*/ 832543 w 1432618"/>
                <a:gd name="connsiteY15-3168" fmla="*/ 647887 h 3550128"/>
                <a:gd name="connsiteX16-3169" fmla="*/ 908743 w 1432618"/>
                <a:gd name="connsiteY16-3170" fmla="*/ 1038412 h 3550128"/>
                <a:gd name="connsiteX17-3171" fmla="*/ 937318 w 1432618"/>
                <a:gd name="connsiteY17-3172" fmla="*/ 1286062 h 3550128"/>
                <a:gd name="connsiteX18-3173" fmla="*/ 1108768 w 1432618"/>
                <a:gd name="connsiteY18-3174" fmla="*/ 1152712 h 3550128"/>
                <a:gd name="connsiteX19-3175" fmla="*/ 1375468 w 1432618"/>
                <a:gd name="connsiteY19-3176" fmla="*/ 1133662 h 3550128"/>
                <a:gd name="connsiteX20-3177" fmla="*/ 1108768 w 1432618"/>
                <a:gd name="connsiteY20-3178" fmla="*/ 1216212 h 3550128"/>
                <a:gd name="connsiteX21-3179" fmla="*/ 889693 w 1432618"/>
                <a:gd name="connsiteY21-3180" fmla="*/ 1489262 h 3550128"/>
                <a:gd name="connsiteX22-3181" fmla="*/ 835718 w 1432618"/>
                <a:gd name="connsiteY22-3182" fmla="*/ 1857562 h 3550128"/>
                <a:gd name="connsiteX23-3183" fmla="*/ 1003993 w 1432618"/>
                <a:gd name="connsiteY23-3184" fmla="*/ 2270312 h 3550128"/>
                <a:gd name="connsiteX24-3185" fmla="*/ 896043 w 1432618"/>
                <a:gd name="connsiteY24-3186" fmla="*/ 2540187 h 3550128"/>
                <a:gd name="connsiteX25-3187" fmla="*/ 1213543 w 1432618"/>
                <a:gd name="connsiteY25-3188" fmla="*/ 2495737 h 3550128"/>
                <a:gd name="connsiteX26-3189" fmla="*/ 1432618 w 1432618"/>
                <a:gd name="connsiteY26-3190" fmla="*/ 2588606 h 3550128"/>
                <a:gd name="connsiteX27-3191" fmla="*/ 1188143 w 1432618"/>
                <a:gd name="connsiteY27-3192" fmla="*/ 2552887 h 3550128"/>
                <a:gd name="connsiteX28-3193" fmla="*/ 832543 w 1432618"/>
                <a:gd name="connsiteY28-3194" fmla="*/ 2695762 h 3550128"/>
                <a:gd name="connsiteX29-3195" fmla="*/ 689668 w 1432618"/>
                <a:gd name="connsiteY29-3196" fmla="*/ 3048187 h 3550128"/>
                <a:gd name="connsiteX30-3197" fmla="*/ 918268 w 1432618"/>
                <a:gd name="connsiteY30-3198" fmla="*/ 3381562 h 3550128"/>
                <a:gd name="connsiteX31-3199" fmla="*/ 1016693 w 1432618"/>
                <a:gd name="connsiteY31-3200" fmla="*/ 3543487 h 3550128"/>
                <a:gd name="connsiteX0-3201" fmla="*/ 1016693 w 1432618"/>
                <a:gd name="connsiteY0-3202" fmla="*/ 3543487 h 3550128"/>
                <a:gd name="connsiteX1-3203" fmla="*/ 591243 w 1432618"/>
                <a:gd name="connsiteY1-3204" fmla="*/ 3549837 h 3550128"/>
                <a:gd name="connsiteX2-3205" fmla="*/ 394393 w 1432618"/>
                <a:gd name="connsiteY2-3206" fmla="*/ 3038662 h 3550128"/>
                <a:gd name="connsiteX3-3207" fmla="*/ 746818 w 1432618"/>
                <a:gd name="connsiteY3-3208" fmla="*/ 2343337 h 3550128"/>
                <a:gd name="connsiteX4-3209" fmla="*/ 560128 w 1432618"/>
                <a:gd name="connsiteY4-3210" fmla="*/ 1884232 h 3550128"/>
                <a:gd name="connsiteX5-3211" fmla="*/ 58 w 1432618"/>
                <a:gd name="connsiteY5-3212" fmla="*/ 1832797 h 3550128"/>
                <a:gd name="connsiteX6-3213" fmla="*/ 394393 w 1432618"/>
                <a:gd name="connsiteY6-3214" fmla="*/ 1705162 h 3550128"/>
                <a:gd name="connsiteX7-3215" fmla="*/ 642043 w 1432618"/>
                <a:gd name="connsiteY7-3216" fmla="*/ 1838512 h 3550128"/>
                <a:gd name="connsiteX8-3217" fmla="*/ 689668 w 1432618"/>
                <a:gd name="connsiteY8-3218" fmla="*/ 1609912 h 3550128"/>
                <a:gd name="connsiteX9-3219" fmla="*/ 823018 w 1432618"/>
                <a:gd name="connsiteY9-3220" fmla="*/ 1295587 h 3550128"/>
                <a:gd name="connsiteX10-3221" fmla="*/ 765868 w 1432618"/>
                <a:gd name="connsiteY10-3222" fmla="*/ 771712 h 3550128"/>
                <a:gd name="connsiteX11-3223" fmla="*/ 537268 w 1432618"/>
                <a:gd name="connsiteY11-3224" fmla="*/ 628837 h 3550128"/>
                <a:gd name="connsiteX12-3225" fmla="*/ 689668 w 1432618"/>
                <a:gd name="connsiteY12-3226" fmla="*/ 628837 h 3550128"/>
                <a:gd name="connsiteX13-3227" fmla="*/ 765868 w 1432618"/>
                <a:gd name="connsiteY13-3228" fmla="*/ 714562 h 3550128"/>
                <a:gd name="connsiteX14-3229" fmla="*/ 870643 w 1432618"/>
                <a:gd name="connsiteY14-3230" fmla="*/ 187 h 3550128"/>
                <a:gd name="connsiteX15-3231" fmla="*/ 832543 w 1432618"/>
                <a:gd name="connsiteY15-3232" fmla="*/ 647887 h 3550128"/>
                <a:gd name="connsiteX16-3233" fmla="*/ 908743 w 1432618"/>
                <a:gd name="connsiteY16-3234" fmla="*/ 1038412 h 3550128"/>
                <a:gd name="connsiteX17-3235" fmla="*/ 937318 w 1432618"/>
                <a:gd name="connsiteY17-3236" fmla="*/ 1286062 h 3550128"/>
                <a:gd name="connsiteX18-3237" fmla="*/ 1108768 w 1432618"/>
                <a:gd name="connsiteY18-3238" fmla="*/ 1152712 h 3550128"/>
                <a:gd name="connsiteX19-3239" fmla="*/ 1375468 w 1432618"/>
                <a:gd name="connsiteY19-3240" fmla="*/ 1133662 h 3550128"/>
                <a:gd name="connsiteX20-3241" fmla="*/ 1108768 w 1432618"/>
                <a:gd name="connsiteY20-3242" fmla="*/ 1216212 h 3550128"/>
                <a:gd name="connsiteX21-3243" fmla="*/ 889693 w 1432618"/>
                <a:gd name="connsiteY21-3244" fmla="*/ 1489262 h 3550128"/>
                <a:gd name="connsiteX22-3245" fmla="*/ 835718 w 1432618"/>
                <a:gd name="connsiteY22-3246" fmla="*/ 1857562 h 3550128"/>
                <a:gd name="connsiteX23-3247" fmla="*/ 1003993 w 1432618"/>
                <a:gd name="connsiteY23-3248" fmla="*/ 2270312 h 3550128"/>
                <a:gd name="connsiteX24-3249" fmla="*/ 896043 w 1432618"/>
                <a:gd name="connsiteY24-3250" fmla="*/ 2540187 h 3550128"/>
                <a:gd name="connsiteX25-3251" fmla="*/ 1213543 w 1432618"/>
                <a:gd name="connsiteY25-3252" fmla="*/ 2495737 h 3550128"/>
                <a:gd name="connsiteX26-3253" fmla="*/ 1432618 w 1432618"/>
                <a:gd name="connsiteY26-3254" fmla="*/ 2588606 h 3550128"/>
                <a:gd name="connsiteX27-3255" fmla="*/ 1188143 w 1432618"/>
                <a:gd name="connsiteY27-3256" fmla="*/ 2552887 h 3550128"/>
                <a:gd name="connsiteX28-3257" fmla="*/ 832543 w 1432618"/>
                <a:gd name="connsiteY28-3258" fmla="*/ 2695762 h 3550128"/>
                <a:gd name="connsiteX29-3259" fmla="*/ 689668 w 1432618"/>
                <a:gd name="connsiteY29-3260" fmla="*/ 3048187 h 3550128"/>
                <a:gd name="connsiteX30-3261" fmla="*/ 918268 w 1432618"/>
                <a:gd name="connsiteY30-3262" fmla="*/ 3381562 h 3550128"/>
                <a:gd name="connsiteX31-3263" fmla="*/ 1016693 w 1432618"/>
                <a:gd name="connsiteY31-3264" fmla="*/ 3543487 h 3550128"/>
                <a:gd name="connsiteX0-3265" fmla="*/ 1016693 w 1432618"/>
                <a:gd name="connsiteY0-3266" fmla="*/ 3543487 h 3550128"/>
                <a:gd name="connsiteX1-3267" fmla="*/ 591243 w 1432618"/>
                <a:gd name="connsiteY1-3268" fmla="*/ 3549837 h 3550128"/>
                <a:gd name="connsiteX2-3269" fmla="*/ 394393 w 1432618"/>
                <a:gd name="connsiteY2-3270" fmla="*/ 3038662 h 3550128"/>
                <a:gd name="connsiteX3-3271" fmla="*/ 746818 w 1432618"/>
                <a:gd name="connsiteY3-3272" fmla="*/ 2343337 h 3550128"/>
                <a:gd name="connsiteX4-3273" fmla="*/ 560128 w 1432618"/>
                <a:gd name="connsiteY4-3274" fmla="*/ 1884232 h 3550128"/>
                <a:gd name="connsiteX5-3275" fmla="*/ 58 w 1432618"/>
                <a:gd name="connsiteY5-3276" fmla="*/ 1832797 h 3550128"/>
                <a:gd name="connsiteX6-3277" fmla="*/ 394393 w 1432618"/>
                <a:gd name="connsiteY6-3278" fmla="*/ 1705162 h 3550128"/>
                <a:gd name="connsiteX7-3279" fmla="*/ 642043 w 1432618"/>
                <a:gd name="connsiteY7-3280" fmla="*/ 1838512 h 3550128"/>
                <a:gd name="connsiteX8-3281" fmla="*/ 689668 w 1432618"/>
                <a:gd name="connsiteY8-3282" fmla="*/ 1609912 h 3550128"/>
                <a:gd name="connsiteX9-3283" fmla="*/ 823018 w 1432618"/>
                <a:gd name="connsiteY9-3284" fmla="*/ 1295587 h 3550128"/>
                <a:gd name="connsiteX10-3285" fmla="*/ 765868 w 1432618"/>
                <a:gd name="connsiteY10-3286" fmla="*/ 771712 h 3550128"/>
                <a:gd name="connsiteX11-3287" fmla="*/ 537268 w 1432618"/>
                <a:gd name="connsiteY11-3288" fmla="*/ 628837 h 3550128"/>
                <a:gd name="connsiteX12-3289" fmla="*/ 689668 w 1432618"/>
                <a:gd name="connsiteY12-3290" fmla="*/ 628837 h 3550128"/>
                <a:gd name="connsiteX13-3291" fmla="*/ 765868 w 1432618"/>
                <a:gd name="connsiteY13-3292" fmla="*/ 714562 h 3550128"/>
                <a:gd name="connsiteX14-3293" fmla="*/ 870643 w 1432618"/>
                <a:gd name="connsiteY14-3294" fmla="*/ 187 h 3550128"/>
                <a:gd name="connsiteX15-3295" fmla="*/ 832543 w 1432618"/>
                <a:gd name="connsiteY15-3296" fmla="*/ 647887 h 3550128"/>
                <a:gd name="connsiteX16-3297" fmla="*/ 908743 w 1432618"/>
                <a:gd name="connsiteY16-3298" fmla="*/ 1038412 h 3550128"/>
                <a:gd name="connsiteX17-3299" fmla="*/ 937318 w 1432618"/>
                <a:gd name="connsiteY17-3300" fmla="*/ 1286062 h 3550128"/>
                <a:gd name="connsiteX18-3301" fmla="*/ 1099243 w 1432618"/>
                <a:gd name="connsiteY18-3302" fmla="*/ 1162237 h 3550128"/>
                <a:gd name="connsiteX19-3303" fmla="*/ 1375468 w 1432618"/>
                <a:gd name="connsiteY19-3304" fmla="*/ 1133662 h 3550128"/>
                <a:gd name="connsiteX20-3305" fmla="*/ 1108768 w 1432618"/>
                <a:gd name="connsiteY20-3306" fmla="*/ 1216212 h 3550128"/>
                <a:gd name="connsiteX21-3307" fmla="*/ 889693 w 1432618"/>
                <a:gd name="connsiteY21-3308" fmla="*/ 1489262 h 3550128"/>
                <a:gd name="connsiteX22-3309" fmla="*/ 835718 w 1432618"/>
                <a:gd name="connsiteY22-3310" fmla="*/ 1857562 h 3550128"/>
                <a:gd name="connsiteX23-3311" fmla="*/ 1003993 w 1432618"/>
                <a:gd name="connsiteY23-3312" fmla="*/ 2270312 h 3550128"/>
                <a:gd name="connsiteX24-3313" fmla="*/ 896043 w 1432618"/>
                <a:gd name="connsiteY24-3314" fmla="*/ 2540187 h 3550128"/>
                <a:gd name="connsiteX25-3315" fmla="*/ 1213543 w 1432618"/>
                <a:gd name="connsiteY25-3316" fmla="*/ 2495737 h 3550128"/>
                <a:gd name="connsiteX26-3317" fmla="*/ 1432618 w 1432618"/>
                <a:gd name="connsiteY26-3318" fmla="*/ 2588606 h 3550128"/>
                <a:gd name="connsiteX27-3319" fmla="*/ 1188143 w 1432618"/>
                <a:gd name="connsiteY27-3320" fmla="*/ 2552887 h 3550128"/>
                <a:gd name="connsiteX28-3321" fmla="*/ 832543 w 1432618"/>
                <a:gd name="connsiteY28-3322" fmla="*/ 2695762 h 3550128"/>
                <a:gd name="connsiteX29-3323" fmla="*/ 689668 w 1432618"/>
                <a:gd name="connsiteY29-3324" fmla="*/ 3048187 h 3550128"/>
                <a:gd name="connsiteX30-3325" fmla="*/ 918268 w 1432618"/>
                <a:gd name="connsiteY30-3326" fmla="*/ 3381562 h 3550128"/>
                <a:gd name="connsiteX31-3327" fmla="*/ 1016693 w 1432618"/>
                <a:gd name="connsiteY31-3328" fmla="*/ 3543487 h 3550128"/>
                <a:gd name="connsiteX0-3329" fmla="*/ 1016693 w 1432618"/>
                <a:gd name="connsiteY0-3330" fmla="*/ 3543487 h 3550128"/>
                <a:gd name="connsiteX1-3331" fmla="*/ 591243 w 1432618"/>
                <a:gd name="connsiteY1-3332" fmla="*/ 3549837 h 3550128"/>
                <a:gd name="connsiteX2-3333" fmla="*/ 394393 w 1432618"/>
                <a:gd name="connsiteY2-3334" fmla="*/ 3038662 h 3550128"/>
                <a:gd name="connsiteX3-3335" fmla="*/ 746818 w 1432618"/>
                <a:gd name="connsiteY3-3336" fmla="*/ 2343337 h 3550128"/>
                <a:gd name="connsiteX4-3337" fmla="*/ 560128 w 1432618"/>
                <a:gd name="connsiteY4-3338" fmla="*/ 1884232 h 3550128"/>
                <a:gd name="connsiteX5-3339" fmla="*/ 58 w 1432618"/>
                <a:gd name="connsiteY5-3340" fmla="*/ 1832797 h 3550128"/>
                <a:gd name="connsiteX6-3341" fmla="*/ 394393 w 1432618"/>
                <a:gd name="connsiteY6-3342" fmla="*/ 1705162 h 3550128"/>
                <a:gd name="connsiteX7-3343" fmla="*/ 642043 w 1432618"/>
                <a:gd name="connsiteY7-3344" fmla="*/ 1838512 h 3550128"/>
                <a:gd name="connsiteX8-3345" fmla="*/ 689668 w 1432618"/>
                <a:gd name="connsiteY8-3346" fmla="*/ 1609912 h 3550128"/>
                <a:gd name="connsiteX9-3347" fmla="*/ 823018 w 1432618"/>
                <a:gd name="connsiteY9-3348" fmla="*/ 1295587 h 3550128"/>
                <a:gd name="connsiteX10-3349" fmla="*/ 765868 w 1432618"/>
                <a:gd name="connsiteY10-3350" fmla="*/ 771712 h 3550128"/>
                <a:gd name="connsiteX11-3351" fmla="*/ 537268 w 1432618"/>
                <a:gd name="connsiteY11-3352" fmla="*/ 628837 h 3550128"/>
                <a:gd name="connsiteX12-3353" fmla="*/ 689668 w 1432618"/>
                <a:gd name="connsiteY12-3354" fmla="*/ 628837 h 3550128"/>
                <a:gd name="connsiteX13-3355" fmla="*/ 765868 w 1432618"/>
                <a:gd name="connsiteY13-3356" fmla="*/ 714562 h 3550128"/>
                <a:gd name="connsiteX14-3357" fmla="*/ 870643 w 1432618"/>
                <a:gd name="connsiteY14-3358" fmla="*/ 187 h 3550128"/>
                <a:gd name="connsiteX15-3359" fmla="*/ 832543 w 1432618"/>
                <a:gd name="connsiteY15-3360" fmla="*/ 647887 h 3550128"/>
                <a:gd name="connsiteX16-3361" fmla="*/ 908743 w 1432618"/>
                <a:gd name="connsiteY16-3362" fmla="*/ 1038412 h 3550128"/>
                <a:gd name="connsiteX17-3363" fmla="*/ 937318 w 1432618"/>
                <a:gd name="connsiteY17-3364" fmla="*/ 1286062 h 3550128"/>
                <a:gd name="connsiteX18-3365" fmla="*/ 1086543 w 1432618"/>
                <a:gd name="connsiteY18-3366" fmla="*/ 1149537 h 3550128"/>
                <a:gd name="connsiteX19-3367" fmla="*/ 1375468 w 1432618"/>
                <a:gd name="connsiteY19-3368" fmla="*/ 1133662 h 3550128"/>
                <a:gd name="connsiteX20-3369" fmla="*/ 1108768 w 1432618"/>
                <a:gd name="connsiteY20-3370" fmla="*/ 1216212 h 3550128"/>
                <a:gd name="connsiteX21-3371" fmla="*/ 889693 w 1432618"/>
                <a:gd name="connsiteY21-3372" fmla="*/ 1489262 h 3550128"/>
                <a:gd name="connsiteX22-3373" fmla="*/ 835718 w 1432618"/>
                <a:gd name="connsiteY22-3374" fmla="*/ 1857562 h 3550128"/>
                <a:gd name="connsiteX23-3375" fmla="*/ 1003993 w 1432618"/>
                <a:gd name="connsiteY23-3376" fmla="*/ 2270312 h 3550128"/>
                <a:gd name="connsiteX24-3377" fmla="*/ 896043 w 1432618"/>
                <a:gd name="connsiteY24-3378" fmla="*/ 2540187 h 3550128"/>
                <a:gd name="connsiteX25-3379" fmla="*/ 1213543 w 1432618"/>
                <a:gd name="connsiteY25-3380" fmla="*/ 2495737 h 3550128"/>
                <a:gd name="connsiteX26-3381" fmla="*/ 1432618 w 1432618"/>
                <a:gd name="connsiteY26-3382" fmla="*/ 2588606 h 3550128"/>
                <a:gd name="connsiteX27-3383" fmla="*/ 1188143 w 1432618"/>
                <a:gd name="connsiteY27-3384" fmla="*/ 2552887 h 3550128"/>
                <a:gd name="connsiteX28-3385" fmla="*/ 832543 w 1432618"/>
                <a:gd name="connsiteY28-3386" fmla="*/ 2695762 h 3550128"/>
                <a:gd name="connsiteX29-3387" fmla="*/ 689668 w 1432618"/>
                <a:gd name="connsiteY29-3388" fmla="*/ 3048187 h 3550128"/>
                <a:gd name="connsiteX30-3389" fmla="*/ 918268 w 1432618"/>
                <a:gd name="connsiteY30-3390" fmla="*/ 3381562 h 3550128"/>
                <a:gd name="connsiteX31-3391" fmla="*/ 1016693 w 1432618"/>
                <a:gd name="connsiteY31-3392" fmla="*/ 3543487 h 3550128"/>
                <a:gd name="connsiteX0-3393" fmla="*/ 1016693 w 1432618"/>
                <a:gd name="connsiteY0-3394" fmla="*/ 3543487 h 3550128"/>
                <a:gd name="connsiteX1-3395" fmla="*/ 591243 w 1432618"/>
                <a:gd name="connsiteY1-3396" fmla="*/ 3549837 h 3550128"/>
                <a:gd name="connsiteX2-3397" fmla="*/ 394393 w 1432618"/>
                <a:gd name="connsiteY2-3398" fmla="*/ 3038662 h 3550128"/>
                <a:gd name="connsiteX3-3399" fmla="*/ 746818 w 1432618"/>
                <a:gd name="connsiteY3-3400" fmla="*/ 2343337 h 3550128"/>
                <a:gd name="connsiteX4-3401" fmla="*/ 560128 w 1432618"/>
                <a:gd name="connsiteY4-3402" fmla="*/ 1884232 h 3550128"/>
                <a:gd name="connsiteX5-3403" fmla="*/ 58 w 1432618"/>
                <a:gd name="connsiteY5-3404" fmla="*/ 1832797 h 3550128"/>
                <a:gd name="connsiteX6-3405" fmla="*/ 394393 w 1432618"/>
                <a:gd name="connsiteY6-3406" fmla="*/ 1705162 h 3550128"/>
                <a:gd name="connsiteX7-3407" fmla="*/ 642043 w 1432618"/>
                <a:gd name="connsiteY7-3408" fmla="*/ 1838512 h 3550128"/>
                <a:gd name="connsiteX8-3409" fmla="*/ 689668 w 1432618"/>
                <a:gd name="connsiteY8-3410" fmla="*/ 1609912 h 3550128"/>
                <a:gd name="connsiteX9-3411" fmla="*/ 823018 w 1432618"/>
                <a:gd name="connsiteY9-3412" fmla="*/ 1295587 h 3550128"/>
                <a:gd name="connsiteX10-3413" fmla="*/ 765868 w 1432618"/>
                <a:gd name="connsiteY10-3414" fmla="*/ 771712 h 3550128"/>
                <a:gd name="connsiteX11-3415" fmla="*/ 537268 w 1432618"/>
                <a:gd name="connsiteY11-3416" fmla="*/ 628837 h 3550128"/>
                <a:gd name="connsiteX12-3417" fmla="*/ 689668 w 1432618"/>
                <a:gd name="connsiteY12-3418" fmla="*/ 628837 h 3550128"/>
                <a:gd name="connsiteX13-3419" fmla="*/ 765868 w 1432618"/>
                <a:gd name="connsiteY13-3420" fmla="*/ 714562 h 3550128"/>
                <a:gd name="connsiteX14-3421" fmla="*/ 870643 w 1432618"/>
                <a:gd name="connsiteY14-3422" fmla="*/ 187 h 3550128"/>
                <a:gd name="connsiteX15-3423" fmla="*/ 832543 w 1432618"/>
                <a:gd name="connsiteY15-3424" fmla="*/ 647887 h 3550128"/>
                <a:gd name="connsiteX16-3425" fmla="*/ 908743 w 1432618"/>
                <a:gd name="connsiteY16-3426" fmla="*/ 1038412 h 3550128"/>
                <a:gd name="connsiteX17-3427" fmla="*/ 937318 w 1432618"/>
                <a:gd name="connsiteY17-3428" fmla="*/ 1247962 h 3550128"/>
                <a:gd name="connsiteX18-3429" fmla="*/ 1086543 w 1432618"/>
                <a:gd name="connsiteY18-3430" fmla="*/ 1149537 h 3550128"/>
                <a:gd name="connsiteX19-3431" fmla="*/ 1375468 w 1432618"/>
                <a:gd name="connsiteY19-3432" fmla="*/ 1133662 h 3550128"/>
                <a:gd name="connsiteX20-3433" fmla="*/ 1108768 w 1432618"/>
                <a:gd name="connsiteY20-3434" fmla="*/ 1216212 h 3550128"/>
                <a:gd name="connsiteX21-3435" fmla="*/ 889693 w 1432618"/>
                <a:gd name="connsiteY21-3436" fmla="*/ 1489262 h 3550128"/>
                <a:gd name="connsiteX22-3437" fmla="*/ 835718 w 1432618"/>
                <a:gd name="connsiteY22-3438" fmla="*/ 1857562 h 3550128"/>
                <a:gd name="connsiteX23-3439" fmla="*/ 1003993 w 1432618"/>
                <a:gd name="connsiteY23-3440" fmla="*/ 2270312 h 3550128"/>
                <a:gd name="connsiteX24-3441" fmla="*/ 896043 w 1432618"/>
                <a:gd name="connsiteY24-3442" fmla="*/ 2540187 h 3550128"/>
                <a:gd name="connsiteX25-3443" fmla="*/ 1213543 w 1432618"/>
                <a:gd name="connsiteY25-3444" fmla="*/ 2495737 h 3550128"/>
                <a:gd name="connsiteX26-3445" fmla="*/ 1432618 w 1432618"/>
                <a:gd name="connsiteY26-3446" fmla="*/ 2588606 h 3550128"/>
                <a:gd name="connsiteX27-3447" fmla="*/ 1188143 w 1432618"/>
                <a:gd name="connsiteY27-3448" fmla="*/ 2552887 h 3550128"/>
                <a:gd name="connsiteX28-3449" fmla="*/ 832543 w 1432618"/>
                <a:gd name="connsiteY28-3450" fmla="*/ 2695762 h 3550128"/>
                <a:gd name="connsiteX29-3451" fmla="*/ 689668 w 1432618"/>
                <a:gd name="connsiteY29-3452" fmla="*/ 3048187 h 3550128"/>
                <a:gd name="connsiteX30-3453" fmla="*/ 918268 w 1432618"/>
                <a:gd name="connsiteY30-3454" fmla="*/ 3381562 h 3550128"/>
                <a:gd name="connsiteX31-3455" fmla="*/ 1016693 w 1432618"/>
                <a:gd name="connsiteY31-3456" fmla="*/ 3543487 h 3550128"/>
                <a:gd name="connsiteX0-3457" fmla="*/ 1016693 w 1432618"/>
                <a:gd name="connsiteY0-3458" fmla="*/ 3543487 h 3550128"/>
                <a:gd name="connsiteX1-3459" fmla="*/ 591243 w 1432618"/>
                <a:gd name="connsiteY1-3460" fmla="*/ 3549837 h 3550128"/>
                <a:gd name="connsiteX2-3461" fmla="*/ 394393 w 1432618"/>
                <a:gd name="connsiteY2-3462" fmla="*/ 3038662 h 3550128"/>
                <a:gd name="connsiteX3-3463" fmla="*/ 746818 w 1432618"/>
                <a:gd name="connsiteY3-3464" fmla="*/ 2343337 h 3550128"/>
                <a:gd name="connsiteX4-3465" fmla="*/ 560128 w 1432618"/>
                <a:gd name="connsiteY4-3466" fmla="*/ 1884232 h 3550128"/>
                <a:gd name="connsiteX5-3467" fmla="*/ 58 w 1432618"/>
                <a:gd name="connsiteY5-3468" fmla="*/ 1832797 h 3550128"/>
                <a:gd name="connsiteX6-3469" fmla="*/ 394393 w 1432618"/>
                <a:gd name="connsiteY6-3470" fmla="*/ 1705162 h 3550128"/>
                <a:gd name="connsiteX7-3471" fmla="*/ 642043 w 1432618"/>
                <a:gd name="connsiteY7-3472" fmla="*/ 1838512 h 3550128"/>
                <a:gd name="connsiteX8-3473" fmla="*/ 689668 w 1432618"/>
                <a:gd name="connsiteY8-3474" fmla="*/ 1609912 h 3550128"/>
                <a:gd name="connsiteX9-3475" fmla="*/ 823018 w 1432618"/>
                <a:gd name="connsiteY9-3476" fmla="*/ 1295587 h 3550128"/>
                <a:gd name="connsiteX10-3477" fmla="*/ 765868 w 1432618"/>
                <a:gd name="connsiteY10-3478" fmla="*/ 771712 h 3550128"/>
                <a:gd name="connsiteX11-3479" fmla="*/ 537268 w 1432618"/>
                <a:gd name="connsiteY11-3480" fmla="*/ 628837 h 3550128"/>
                <a:gd name="connsiteX12-3481" fmla="*/ 689668 w 1432618"/>
                <a:gd name="connsiteY12-3482" fmla="*/ 628837 h 3550128"/>
                <a:gd name="connsiteX13-3483" fmla="*/ 765868 w 1432618"/>
                <a:gd name="connsiteY13-3484" fmla="*/ 714562 h 3550128"/>
                <a:gd name="connsiteX14-3485" fmla="*/ 870643 w 1432618"/>
                <a:gd name="connsiteY14-3486" fmla="*/ 187 h 3550128"/>
                <a:gd name="connsiteX15-3487" fmla="*/ 832543 w 1432618"/>
                <a:gd name="connsiteY15-3488" fmla="*/ 647887 h 3550128"/>
                <a:gd name="connsiteX16-3489" fmla="*/ 908743 w 1432618"/>
                <a:gd name="connsiteY16-3490" fmla="*/ 1038412 h 3550128"/>
                <a:gd name="connsiteX17-3491" fmla="*/ 930968 w 1432618"/>
                <a:gd name="connsiteY17-3492" fmla="*/ 1257487 h 3550128"/>
                <a:gd name="connsiteX18-3493" fmla="*/ 1086543 w 1432618"/>
                <a:gd name="connsiteY18-3494" fmla="*/ 1149537 h 3550128"/>
                <a:gd name="connsiteX19-3495" fmla="*/ 1375468 w 1432618"/>
                <a:gd name="connsiteY19-3496" fmla="*/ 1133662 h 3550128"/>
                <a:gd name="connsiteX20-3497" fmla="*/ 1108768 w 1432618"/>
                <a:gd name="connsiteY20-3498" fmla="*/ 1216212 h 3550128"/>
                <a:gd name="connsiteX21-3499" fmla="*/ 889693 w 1432618"/>
                <a:gd name="connsiteY21-3500" fmla="*/ 1489262 h 3550128"/>
                <a:gd name="connsiteX22-3501" fmla="*/ 835718 w 1432618"/>
                <a:gd name="connsiteY22-3502" fmla="*/ 1857562 h 3550128"/>
                <a:gd name="connsiteX23-3503" fmla="*/ 1003993 w 1432618"/>
                <a:gd name="connsiteY23-3504" fmla="*/ 2270312 h 3550128"/>
                <a:gd name="connsiteX24-3505" fmla="*/ 896043 w 1432618"/>
                <a:gd name="connsiteY24-3506" fmla="*/ 2540187 h 3550128"/>
                <a:gd name="connsiteX25-3507" fmla="*/ 1213543 w 1432618"/>
                <a:gd name="connsiteY25-3508" fmla="*/ 2495737 h 3550128"/>
                <a:gd name="connsiteX26-3509" fmla="*/ 1432618 w 1432618"/>
                <a:gd name="connsiteY26-3510" fmla="*/ 2588606 h 3550128"/>
                <a:gd name="connsiteX27-3511" fmla="*/ 1188143 w 1432618"/>
                <a:gd name="connsiteY27-3512" fmla="*/ 2552887 h 3550128"/>
                <a:gd name="connsiteX28-3513" fmla="*/ 832543 w 1432618"/>
                <a:gd name="connsiteY28-3514" fmla="*/ 2695762 h 3550128"/>
                <a:gd name="connsiteX29-3515" fmla="*/ 689668 w 1432618"/>
                <a:gd name="connsiteY29-3516" fmla="*/ 3048187 h 3550128"/>
                <a:gd name="connsiteX30-3517" fmla="*/ 918268 w 1432618"/>
                <a:gd name="connsiteY30-3518" fmla="*/ 3381562 h 3550128"/>
                <a:gd name="connsiteX31-3519" fmla="*/ 1016693 w 1432618"/>
                <a:gd name="connsiteY31-3520" fmla="*/ 3543487 h 3550128"/>
                <a:gd name="connsiteX0-3521" fmla="*/ 1016693 w 1432618"/>
                <a:gd name="connsiteY0-3522" fmla="*/ 3543487 h 3550128"/>
                <a:gd name="connsiteX1-3523" fmla="*/ 591243 w 1432618"/>
                <a:gd name="connsiteY1-3524" fmla="*/ 3549837 h 3550128"/>
                <a:gd name="connsiteX2-3525" fmla="*/ 394393 w 1432618"/>
                <a:gd name="connsiteY2-3526" fmla="*/ 3038662 h 3550128"/>
                <a:gd name="connsiteX3-3527" fmla="*/ 746818 w 1432618"/>
                <a:gd name="connsiteY3-3528" fmla="*/ 2343337 h 3550128"/>
                <a:gd name="connsiteX4-3529" fmla="*/ 560128 w 1432618"/>
                <a:gd name="connsiteY4-3530" fmla="*/ 1884232 h 3550128"/>
                <a:gd name="connsiteX5-3531" fmla="*/ 58 w 1432618"/>
                <a:gd name="connsiteY5-3532" fmla="*/ 1832797 h 3550128"/>
                <a:gd name="connsiteX6-3533" fmla="*/ 394393 w 1432618"/>
                <a:gd name="connsiteY6-3534" fmla="*/ 1705162 h 3550128"/>
                <a:gd name="connsiteX7-3535" fmla="*/ 642043 w 1432618"/>
                <a:gd name="connsiteY7-3536" fmla="*/ 1838512 h 3550128"/>
                <a:gd name="connsiteX8-3537" fmla="*/ 689668 w 1432618"/>
                <a:gd name="connsiteY8-3538" fmla="*/ 1609912 h 3550128"/>
                <a:gd name="connsiteX9-3539" fmla="*/ 823018 w 1432618"/>
                <a:gd name="connsiteY9-3540" fmla="*/ 1295587 h 3550128"/>
                <a:gd name="connsiteX10-3541" fmla="*/ 765868 w 1432618"/>
                <a:gd name="connsiteY10-3542" fmla="*/ 771712 h 3550128"/>
                <a:gd name="connsiteX11-3543" fmla="*/ 537268 w 1432618"/>
                <a:gd name="connsiteY11-3544" fmla="*/ 628837 h 3550128"/>
                <a:gd name="connsiteX12-3545" fmla="*/ 689668 w 1432618"/>
                <a:gd name="connsiteY12-3546" fmla="*/ 628837 h 3550128"/>
                <a:gd name="connsiteX13-3547" fmla="*/ 765868 w 1432618"/>
                <a:gd name="connsiteY13-3548" fmla="*/ 714562 h 3550128"/>
                <a:gd name="connsiteX14-3549" fmla="*/ 870643 w 1432618"/>
                <a:gd name="connsiteY14-3550" fmla="*/ 187 h 3550128"/>
                <a:gd name="connsiteX15-3551" fmla="*/ 832543 w 1432618"/>
                <a:gd name="connsiteY15-3552" fmla="*/ 647887 h 3550128"/>
                <a:gd name="connsiteX16-3553" fmla="*/ 908743 w 1432618"/>
                <a:gd name="connsiteY16-3554" fmla="*/ 1038412 h 3550128"/>
                <a:gd name="connsiteX17-3555" fmla="*/ 930968 w 1432618"/>
                <a:gd name="connsiteY17-3556" fmla="*/ 1257487 h 3550128"/>
                <a:gd name="connsiteX18-3557" fmla="*/ 1086543 w 1432618"/>
                <a:gd name="connsiteY18-3558" fmla="*/ 1149537 h 3550128"/>
                <a:gd name="connsiteX19-3559" fmla="*/ 1375468 w 1432618"/>
                <a:gd name="connsiteY19-3560" fmla="*/ 1133662 h 3550128"/>
                <a:gd name="connsiteX20-3561" fmla="*/ 1108768 w 1432618"/>
                <a:gd name="connsiteY20-3562" fmla="*/ 1216212 h 3550128"/>
                <a:gd name="connsiteX21-3563" fmla="*/ 889693 w 1432618"/>
                <a:gd name="connsiteY21-3564" fmla="*/ 1489262 h 3550128"/>
                <a:gd name="connsiteX22-3565" fmla="*/ 835718 w 1432618"/>
                <a:gd name="connsiteY22-3566" fmla="*/ 1857562 h 3550128"/>
                <a:gd name="connsiteX23-3567" fmla="*/ 1003993 w 1432618"/>
                <a:gd name="connsiteY23-3568" fmla="*/ 2270312 h 3550128"/>
                <a:gd name="connsiteX24-3569" fmla="*/ 896043 w 1432618"/>
                <a:gd name="connsiteY24-3570" fmla="*/ 2540187 h 3550128"/>
                <a:gd name="connsiteX25-3571" fmla="*/ 1213543 w 1432618"/>
                <a:gd name="connsiteY25-3572" fmla="*/ 2495737 h 3550128"/>
                <a:gd name="connsiteX26-3573" fmla="*/ 1432618 w 1432618"/>
                <a:gd name="connsiteY26-3574" fmla="*/ 2588606 h 3550128"/>
                <a:gd name="connsiteX27-3575" fmla="*/ 1188143 w 1432618"/>
                <a:gd name="connsiteY27-3576" fmla="*/ 2552887 h 3550128"/>
                <a:gd name="connsiteX28-3577" fmla="*/ 832543 w 1432618"/>
                <a:gd name="connsiteY28-3578" fmla="*/ 2695762 h 3550128"/>
                <a:gd name="connsiteX29-3579" fmla="*/ 689668 w 1432618"/>
                <a:gd name="connsiteY29-3580" fmla="*/ 3048187 h 3550128"/>
                <a:gd name="connsiteX30-3581" fmla="*/ 918268 w 1432618"/>
                <a:gd name="connsiteY30-3582" fmla="*/ 3381562 h 3550128"/>
                <a:gd name="connsiteX31-3583" fmla="*/ 1016693 w 1432618"/>
                <a:gd name="connsiteY31-3584" fmla="*/ 3543487 h 3550128"/>
                <a:gd name="connsiteX0-3585" fmla="*/ 1016693 w 1432618"/>
                <a:gd name="connsiteY0-3586" fmla="*/ 3543487 h 3550128"/>
                <a:gd name="connsiteX1-3587" fmla="*/ 591243 w 1432618"/>
                <a:gd name="connsiteY1-3588" fmla="*/ 3549837 h 3550128"/>
                <a:gd name="connsiteX2-3589" fmla="*/ 394393 w 1432618"/>
                <a:gd name="connsiteY2-3590" fmla="*/ 3038662 h 3550128"/>
                <a:gd name="connsiteX3-3591" fmla="*/ 746818 w 1432618"/>
                <a:gd name="connsiteY3-3592" fmla="*/ 2343337 h 3550128"/>
                <a:gd name="connsiteX4-3593" fmla="*/ 560128 w 1432618"/>
                <a:gd name="connsiteY4-3594" fmla="*/ 1884232 h 3550128"/>
                <a:gd name="connsiteX5-3595" fmla="*/ 58 w 1432618"/>
                <a:gd name="connsiteY5-3596" fmla="*/ 1832797 h 3550128"/>
                <a:gd name="connsiteX6-3597" fmla="*/ 394393 w 1432618"/>
                <a:gd name="connsiteY6-3598" fmla="*/ 1705162 h 3550128"/>
                <a:gd name="connsiteX7-3599" fmla="*/ 642043 w 1432618"/>
                <a:gd name="connsiteY7-3600" fmla="*/ 1838512 h 3550128"/>
                <a:gd name="connsiteX8-3601" fmla="*/ 689668 w 1432618"/>
                <a:gd name="connsiteY8-3602" fmla="*/ 1609912 h 3550128"/>
                <a:gd name="connsiteX9-3603" fmla="*/ 823018 w 1432618"/>
                <a:gd name="connsiteY9-3604" fmla="*/ 1295587 h 3550128"/>
                <a:gd name="connsiteX10-3605" fmla="*/ 765868 w 1432618"/>
                <a:gd name="connsiteY10-3606" fmla="*/ 771712 h 3550128"/>
                <a:gd name="connsiteX11-3607" fmla="*/ 537268 w 1432618"/>
                <a:gd name="connsiteY11-3608" fmla="*/ 628837 h 3550128"/>
                <a:gd name="connsiteX12-3609" fmla="*/ 689668 w 1432618"/>
                <a:gd name="connsiteY12-3610" fmla="*/ 628837 h 3550128"/>
                <a:gd name="connsiteX13-3611" fmla="*/ 765868 w 1432618"/>
                <a:gd name="connsiteY13-3612" fmla="*/ 714562 h 3550128"/>
                <a:gd name="connsiteX14-3613" fmla="*/ 870643 w 1432618"/>
                <a:gd name="connsiteY14-3614" fmla="*/ 187 h 3550128"/>
                <a:gd name="connsiteX15-3615" fmla="*/ 832543 w 1432618"/>
                <a:gd name="connsiteY15-3616" fmla="*/ 647887 h 3550128"/>
                <a:gd name="connsiteX16-3617" fmla="*/ 908743 w 1432618"/>
                <a:gd name="connsiteY16-3618" fmla="*/ 1038412 h 3550128"/>
                <a:gd name="connsiteX17-3619" fmla="*/ 930968 w 1432618"/>
                <a:gd name="connsiteY17-3620" fmla="*/ 1257487 h 3550128"/>
                <a:gd name="connsiteX18-3621" fmla="*/ 1086543 w 1432618"/>
                <a:gd name="connsiteY18-3622" fmla="*/ 1149537 h 3550128"/>
                <a:gd name="connsiteX19-3623" fmla="*/ 1375468 w 1432618"/>
                <a:gd name="connsiteY19-3624" fmla="*/ 1133662 h 3550128"/>
                <a:gd name="connsiteX20-3625" fmla="*/ 1108768 w 1432618"/>
                <a:gd name="connsiteY20-3626" fmla="*/ 1216212 h 3550128"/>
                <a:gd name="connsiteX21-3627" fmla="*/ 889693 w 1432618"/>
                <a:gd name="connsiteY21-3628" fmla="*/ 1489262 h 3550128"/>
                <a:gd name="connsiteX22-3629" fmla="*/ 835718 w 1432618"/>
                <a:gd name="connsiteY22-3630" fmla="*/ 1857562 h 3550128"/>
                <a:gd name="connsiteX23-3631" fmla="*/ 1003993 w 1432618"/>
                <a:gd name="connsiteY23-3632" fmla="*/ 2270312 h 3550128"/>
                <a:gd name="connsiteX24-3633" fmla="*/ 896043 w 1432618"/>
                <a:gd name="connsiteY24-3634" fmla="*/ 2540187 h 3550128"/>
                <a:gd name="connsiteX25-3635" fmla="*/ 1213543 w 1432618"/>
                <a:gd name="connsiteY25-3636" fmla="*/ 2495737 h 3550128"/>
                <a:gd name="connsiteX26-3637" fmla="*/ 1432618 w 1432618"/>
                <a:gd name="connsiteY26-3638" fmla="*/ 2588606 h 3550128"/>
                <a:gd name="connsiteX27-3639" fmla="*/ 1188143 w 1432618"/>
                <a:gd name="connsiteY27-3640" fmla="*/ 2552887 h 3550128"/>
                <a:gd name="connsiteX28-3641" fmla="*/ 832543 w 1432618"/>
                <a:gd name="connsiteY28-3642" fmla="*/ 2695762 h 3550128"/>
                <a:gd name="connsiteX29-3643" fmla="*/ 689668 w 1432618"/>
                <a:gd name="connsiteY29-3644" fmla="*/ 3048187 h 3550128"/>
                <a:gd name="connsiteX30-3645" fmla="*/ 918268 w 1432618"/>
                <a:gd name="connsiteY30-3646" fmla="*/ 3381562 h 3550128"/>
                <a:gd name="connsiteX31-3647" fmla="*/ 1016693 w 1432618"/>
                <a:gd name="connsiteY31-3648" fmla="*/ 3543487 h 3550128"/>
                <a:gd name="connsiteX0-3649" fmla="*/ 1016693 w 1432618"/>
                <a:gd name="connsiteY0-3650" fmla="*/ 3543486 h 3550127"/>
                <a:gd name="connsiteX1-3651" fmla="*/ 591243 w 1432618"/>
                <a:gd name="connsiteY1-3652" fmla="*/ 3549836 h 3550127"/>
                <a:gd name="connsiteX2-3653" fmla="*/ 394393 w 1432618"/>
                <a:gd name="connsiteY2-3654" fmla="*/ 3038661 h 3550127"/>
                <a:gd name="connsiteX3-3655" fmla="*/ 746818 w 1432618"/>
                <a:gd name="connsiteY3-3656" fmla="*/ 2343336 h 3550127"/>
                <a:gd name="connsiteX4-3657" fmla="*/ 560128 w 1432618"/>
                <a:gd name="connsiteY4-3658" fmla="*/ 1884231 h 3550127"/>
                <a:gd name="connsiteX5-3659" fmla="*/ 58 w 1432618"/>
                <a:gd name="connsiteY5-3660" fmla="*/ 1832796 h 3550127"/>
                <a:gd name="connsiteX6-3661" fmla="*/ 394393 w 1432618"/>
                <a:gd name="connsiteY6-3662" fmla="*/ 1705161 h 3550127"/>
                <a:gd name="connsiteX7-3663" fmla="*/ 642043 w 1432618"/>
                <a:gd name="connsiteY7-3664" fmla="*/ 1838511 h 3550127"/>
                <a:gd name="connsiteX8-3665" fmla="*/ 689668 w 1432618"/>
                <a:gd name="connsiteY8-3666" fmla="*/ 1609911 h 3550127"/>
                <a:gd name="connsiteX9-3667" fmla="*/ 823018 w 1432618"/>
                <a:gd name="connsiteY9-3668" fmla="*/ 1295586 h 3550127"/>
                <a:gd name="connsiteX10-3669" fmla="*/ 765868 w 1432618"/>
                <a:gd name="connsiteY10-3670" fmla="*/ 771711 h 3550127"/>
                <a:gd name="connsiteX11-3671" fmla="*/ 537268 w 1432618"/>
                <a:gd name="connsiteY11-3672" fmla="*/ 628836 h 3550127"/>
                <a:gd name="connsiteX12-3673" fmla="*/ 689668 w 1432618"/>
                <a:gd name="connsiteY12-3674" fmla="*/ 628836 h 3550127"/>
                <a:gd name="connsiteX13-3675" fmla="*/ 765868 w 1432618"/>
                <a:gd name="connsiteY13-3676" fmla="*/ 714561 h 3550127"/>
                <a:gd name="connsiteX14-3677" fmla="*/ 870643 w 1432618"/>
                <a:gd name="connsiteY14-3678" fmla="*/ 186 h 3550127"/>
                <a:gd name="connsiteX15-3679" fmla="*/ 832543 w 1432618"/>
                <a:gd name="connsiteY15-3680" fmla="*/ 647886 h 3550127"/>
                <a:gd name="connsiteX16-3681" fmla="*/ 921443 w 1432618"/>
                <a:gd name="connsiteY16-3682" fmla="*/ 1009836 h 3550127"/>
                <a:gd name="connsiteX17-3683" fmla="*/ 930968 w 1432618"/>
                <a:gd name="connsiteY17-3684" fmla="*/ 1257486 h 3550127"/>
                <a:gd name="connsiteX18-3685" fmla="*/ 1086543 w 1432618"/>
                <a:gd name="connsiteY18-3686" fmla="*/ 1149536 h 3550127"/>
                <a:gd name="connsiteX19-3687" fmla="*/ 1375468 w 1432618"/>
                <a:gd name="connsiteY19-3688" fmla="*/ 1133661 h 3550127"/>
                <a:gd name="connsiteX20-3689" fmla="*/ 1108768 w 1432618"/>
                <a:gd name="connsiteY20-3690" fmla="*/ 1216211 h 3550127"/>
                <a:gd name="connsiteX21-3691" fmla="*/ 889693 w 1432618"/>
                <a:gd name="connsiteY21-3692" fmla="*/ 1489261 h 3550127"/>
                <a:gd name="connsiteX22-3693" fmla="*/ 835718 w 1432618"/>
                <a:gd name="connsiteY22-3694" fmla="*/ 1857561 h 3550127"/>
                <a:gd name="connsiteX23-3695" fmla="*/ 1003993 w 1432618"/>
                <a:gd name="connsiteY23-3696" fmla="*/ 2270311 h 3550127"/>
                <a:gd name="connsiteX24-3697" fmla="*/ 896043 w 1432618"/>
                <a:gd name="connsiteY24-3698" fmla="*/ 2540186 h 3550127"/>
                <a:gd name="connsiteX25-3699" fmla="*/ 1213543 w 1432618"/>
                <a:gd name="connsiteY25-3700" fmla="*/ 2495736 h 3550127"/>
                <a:gd name="connsiteX26-3701" fmla="*/ 1432618 w 1432618"/>
                <a:gd name="connsiteY26-3702" fmla="*/ 2588605 h 3550127"/>
                <a:gd name="connsiteX27-3703" fmla="*/ 1188143 w 1432618"/>
                <a:gd name="connsiteY27-3704" fmla="*/ 2552886 h 3550127"/>
                <a:gd name="connsiteX28-3705" fmla="*/ 832543 w 1432618"/>
                <a:gd name="connsiteY28-3706" fmla="*/ 2695761 h 3550127"/>
                <a:gd name="connsiteX29-3707" fmla="*/ 689668 w 1432618"/>
                <a:gd name="connsiteY29-3708" fmla="*/ 3048186 h 3550127"/>
                <a:gd name="connsiteX30-3709" fmla="*/ 918268 w 1432618"/>
                <a:gd name="connsiteY30-3710" fmla="*/ 3381561 h 3550127"/>
                <a:gd name="connsiteX31-3711" fmla="*/ 1016693 w 1432618"/>
                <a:gd name="connsiteY31-3712" fmla="*/ 3543486 h 3550127"/>
                <a:gd name="connsiteX0-3713" fmla="*/ 1016693 w 1432618"/>
                <a:gd name="connsiteY0-3714" fmla="*/ 3543524 h 3550165"/>
                <a:gd name="connsiteX1-3715" fmla="*/ 591243 w 1432618"/>
                <a:gd name="connsiteY1-3716" fmla="*/ 3549874 h 3550165"/>
                <a:gd name="connsiteX2-3717" fmla="*/ 394393 w 1432618"/>
                <a:gd name="connsiteY2-3718" fmla="*/ 3038699 h 3550165"/>
                <a:gd name="connsiteX3-3719" fmla="*/ 746818 w 1432618"/>
                <a:gd name="connsiteY3-3720" fmla="*/ 2343374 h 3550165"/>
                <a:gd name="connsiteX4-3721" fmla="*/ 560128 w 1432618"/>
                <a:gd name="connsiteY4-3722" fmla="*/ 1884269 h 3550165"/>
                <a:gd name="connsiteX5-3723" fmla="*/ 58 w 1432618"/>
                <a:gd name="connsiteY5-3724" fmla="*/ 1832834 h 3550165"/>
                <a:gd name="connsiteX6-3725" fmla="*/ 394393 w 1432618"/>
                <a:gd name="connsiteY6-3726" fmla="*/ 1705199 h 3550165"/>
                <a:gd name="connsiteX7-3727" fmla="*/ 642043 w 1432618"/>
                <a:gd name="connsiteY7-3728" fmla="*/ 1838549 h 3550165"/>
                <a:gd name="connsiteX8-3729" fmla="*/ 689668 w 1432618"/>
                <a:gd name="connsiteY8-3730" fmla="*/ 1609949 h 3550165"/>
                <a:gd name="connsiteX9-3731" fmla="*/ 823018 w 1432618"/>
                <a:gd name="connsiteY9-3732" fmla="*/ 1295624 h 3550165"/>
                <a:gd name="connsiteX10-3733" fmla="*/ 765868 w 1432618"/>
                <a:gd name="connsiteY10-3734" fmla="*/ 771749 h 3550165"/>
                <a:gd name="connsiteX11-3735" fmla="*/ 537268 w 1432618"/>
                <a:gd name="connsiteY11-3736" fmla="*/ 628874 h 3550165"/>
                <a:gd name="connsiteX12-3737" fmla="*/ 689668 w 1432618"/>
                <a:gd name="connsiteY12-3738" fmla="*/ 628874 h 3550165"/>
                <a:gd name="connsiteX13-3739" fmla="*/ 765868 w 1432618"/>
                <a:gd name="connsiteY13-3740" fmla="*/ 714599 h 3550165"/>
                <a:gd name="connsiteX14-3741" fmla="*/ 870643 w 1432618"/>
                <a:gd name="connsiteY14-3742" fmla="*/ 224 h 3550165"/>
                <a:gd name="connsiteX15-3743" fmla="*/ 857943 w 1432618"/>
                <a:gd name="connsiteY15-3744" fmla="*/ 641574 h 3550165"/>
                <a:gd name="connsiteX16-3745" fmla="*/ 921443 w 1432618"/>
                <a:gd name="connsiteY16-3746" fmla="*/ 1009874 h 3550165"/>
                <a:gd name="connsiteX17-3747" fmla="*/ 930968 w 1432618"/>
                <a:gd name="connsiteY17-3748" fmla="*/ 1257524 h 3550165"/>
                <a:gd name="connsiteX18-3749" fmla="*/ 1086543 w 1432618"/>
                <a:gd name="connsiteY18-3750" fmla="*/ 1149574 h 3550165"/>
                <a:gd name="connsiteX19-3751" fmla="*/ 1375468 w 1432618"/>
                <a:gd name="connsiteY19-3752" fmla="*/ 1133699 h 3550165"/>
                <a:gd name="connsiteX20-3753" fmla="*/ 1108768 w 1432618"/>
                <a:gd name="connsiteY20-3754" fmla="*/ 1216249 h 3550165"/>
                <a:gd name="connsiteX21-3755" fmla="*/ 889693 w 1432618"/>
                <a:gd name="connsiteY21-3756" fmla="*/ 1489299 h 3550165"/>
                <a:gd name="connsiteX22-3757" fmla="*/ 835718 w 1432618"/>
                <a:gd name="connsiteY22-3758" fmla="*/ 1857599 h 3550165"/>
                <a:gd name="connsiteX23-3759" fmla="*/ 1003993 w 1432618"/>
                <a:gd name="connsiteY23-3760" fmla="*/ 2270349 h 3550165"/>
                <a:gd name="connsiteX24-3761" fmla="*/ 896043 w 1432618"/>
                <a:gd name="connsiteY24-3762" fmla="*/ 2540224 h 3550165"/>
                <a:gd name="connsiteX25-3763" fmla="*/ 1213543 w 1432618"/>
                <a:gd name="connsiteY25-3764" fmla="*/ 2495774 h 3550165"/>
                <a:gd name="connsiteX26-3765" fmla="*/ 1432618 w 1432618"/>
                <a:gd name="connsiteY26-3766" fmla="*/ 2588643 h 3550165"/>
                <a:gd name="connsiteX27-3767" fmla="*/ 1188143 w 1432618"/>
                <a:gd name="connsiteY27-3768" fmla="*/ 2552924 h 3550165"/>
                <a:gd name="connsiteX28-3769" fmla="*/ 832543 w 1432618"/>
                <a:gd name="connsiteY28-3770" fmla="*/ 2695799 h 3550165"/>
                <a:gd name="connsiteX29-3771" fmla="*/ 689668 w 1432618"/>
                <a:gd name="connsiteY29-3772" fmla="*/ 3048224 h 3550165"/>
                <a:gd name="connsiteX30-3773" fmla="*/ 918268 w 1432618"/>
                <a:gd name="connsiteY30-3774" fmla="*/ 3381599 h 3550165"/>
                <a:gd name="connsiteX31-3775" fmla="*/ 1016693 w 1432618"/>
                <a:gd name="connsiteY31-3776" fmla="*/ 3543524 h 3550165"/>
                <a:gd name="connsiteX0-3777" fmla="*/ 1016693 w 1432618"/>
                <a:gd name="connsiteY0-3778" fmla="*/ 3543529 h 3550170"/>
                <a:gd name="connsiteX1-3779" fmla="*/ 591243 w 1432618"/>
                <a:gd name="connsiteY1-3780" fmla="*/ 3549879 h 3550170"/>
                <a:gd name="connsiteX2-3781" fmla="*/ 394393 w 1432618"/>
                <a:gd name="connsiteY2-3782" fmla="*/ 3038704 h 3550170"/>
                <a:gd name="connsiteX3-3783" fmla="*/ 746818 w 1432618"/>
                <a:gd name="connsiteY3-3784" fmla="*/ 2343379 h 3550170"/>
                <a:gd name="connsiteX4-3785" fmla="*/ 560128 w 1432618"/>
                <a:gd name="connsiteY4-3786" fmla="*/ 1884274 h 3550170"/>
                <a:gd name="connsiteX5-3787" fmla="*/ 58 w 1432618"/>
                <a:gd name="connsiteY5-3788" fmla="*/ 1832839 h 3550170"/>
                <a:gd name="connsiteX6-3789" fmla="*/ 394393 w 1432618"/>
                <a:gd name="connsiteY6-3790" fmla="*/ 1705204 h 3550170"/>
                <a:gd name="connsiteX7-3791" fmla="*/ 642043 w 1432618"/>
                <a:gd name="connsiteY7-3792" fmla="*/ 1838554 h 3550170"/>
                <a:gd name="connsiteX8-3793" fmla="*/ 689668 w 1432618"/>
                <a:gd name="connsiteY8-3794" fmla="*/ 1609954 h 3550170"/>
                <a:gd name="connsiteX9-3795" fmla="*/ 823018 w 1432618"/>
                <a:gd name="connsiteY9-3796" fmla="*/ 1295629 h 3550170"/>
                <a:gd name="connsiteX10-3797" fmla="*/ 765868 w 1432618"/>
                <a:gd name="connsiteY10-3798" fmla="*/ 771754 h 3550170"/>
                <a:gd name="connsiteX11-3799" fmla="*/ 537268 w 1432618"/>
                <a:gd name="connsiteY11-3800" fmla="*/ 628879 h 3550170"/>
                <a:gd name="connsiteX12-3801" fmla="*/ 689668 w 1432618"/>
                <a:gd name="connsiteY12-3802" fmla="*/ 628879 h 3550170"/>
                <a:gd name="connsiteX13-3803" fmla="*/ 765868 w 1432618"/>
                <a:gd name="connsiteY13-3804" fmla="*/ 714604 h 3550170"/>
                <a:gd name="connsiteX14-3805" fmla="*/ 870643 w 1432618"/>
                <a:gd name="connsiteY14-3806" fmla="*/ 229 h 3550170"/>
                <a:gd name="connsiteX15-3807" fmla="*/ 857943 w 1432618"/>
                <a:gd name="connsiteY15-3808" fmla="*/ 641579 h 3550170"/>
                <a:gd name="connsiteX16-3809" fmla="*/ 921443 w 1432618"/>
                <a:gd name="connsiteY16-3810" fmla="*/ 1009879 h 3550170"/>
                <a:gd name="connsiteX17-3811" fmla="*/ 930968 w 1432618"/>
                <a:gd name="connsiteY17-3812" fmla="*/ 1257529 h 3550170"/>
                <a:gd name="connsiteX18-3813" fmla="*/ 1086543 w 1432618"/>
                <a:gd name="connsiteY18-3814" fmla="*/ 1149579 h 3550170"/>
                <a:gd name="connsiteX19-3815" fmla="*/ 1375468 w 1432618"/>
                <a:gd name="connsiteY19-3816" fmla="*/ 1133704 h 3550170"/>
                <a:gd name="connsiteX20-3817" fmla="*/ 1108768 w 1432618"/>
                <a:gd name="connsiteY20-3818" fmla="*/ 1216254 h 3550170"/>
                <a:gd name="connsiteX21-3819" fmla="*/ 889693 w 1432618"/>
                <a:gd name="connsiteY21-3820" fmla="*/ 1489304 h 3550170"/>
                <a:gd name="connsiteX22-3821" fmla="*/ 835718 w 1432618"/>
                <a:gd name="connsiteY22-3822" fmla="*/ 1857604 h 3550170"/>
                <a:gd name="connsiteX23-3823" fmla="*/ 1003993 w 1432618"/>
                <a:gd name="connsiteY23-3824" fmla="*/ 2270354 h 3550170"/>
                <a:gd name="connsiteX24-3825" fmla="*/ 896043 w 1432618"/>
                <a:gd name="connsiteY24-3826" fmla="*/ 2540229 h 3550170"/>
                <a:gd name="connsiteX25-3827" fmla="*/ 1213543 w 1432618"/>
                <a:gd name="connsiteY25-3828" fmla="*/ 2495779 h 3550170"/>
                <a:gd name="connsiteX26-3829" fmla="*/ 1432618 w 1432618"/>
                <a:gd name="connsiteY26-3830" fmla="*/ 2588648 h 3550170"/>
                <a:gd name="connsiteX27-3831" fmla="*/ 1188143 w 1432618"/>
                <a:gd name="connsiteY27-3832" fmla="*/ 2552929 h 3550170"/>
                <a:gd name="connsiteX28-3833" fmla="*/ 832543 w 1432618"/>
                <a:gd name="connsiteY28-3834" fmla="*/ 2695804 h 3550170"/>
                <a:gd name="connsiteX29-3835" fmla="*/ 689668 w 1432618"/>
                <a:gd name="connsiteY29-3836" fmla="*/ 3048229 h 3550170"/>
                <a:gd name="connsiteX30-3837" fmla="*/ 918268 w 1432618"/>
                <a:gd name="connsiteY30-3838" fmla="*/ 3381604 h 3550170"/>
                <a:gd name="connsiteX31-3839" fmla="*/ 1016693 w 1432618"/>
                <a:gd name="connsiteY31-3840" fmla="*/ 3543529 h 3550170"/>
                <a:gd name="connsiteX0-3841" fmla="*/ 1016693 w 1432618"/>
                <a:gd name="connsiteY0-3842" fmla="*/ 3581611 h 3588252"/>
                <a:gd name="connsiteX1-3843" fmla="*/ 591243 w 1432618"/>
                <a:gd name="connsiteY1-3844" fmla="*/ 3587961 h 3588252"/>
                <a:gd name="connsiteX2-3845" fmla="*/ 394393 w 1432618"/>
                <a:gd name="connsiteY2-3846" fmla="*/ 3076786 h 3588252"/>
                <a:gd name="connsiteX3-3847" fmla="*/ 746818 w 1432618"/>
                <a:gd name="connsiteY3-3848" fmla="*/ 2381461 h 3588252"/>
                <a:gd name="connsiteX4-3849" fmla="*/ 560128 w 1432618"/>
                <a:gd name="connsiteY4-3850" fmla="*/ 1922356 h 3588252"/>
                <a:gd name="connsiteX5-3851" fmla="*/ 58 w 1432618"/>
                <a:gd name="connsiteY5-3852" fmla="*/ 1870921 h 3588252"/>
                <a:gd name="connsiteX6-3853" fmla="*/ 394393 w 1432618"/>
                <a:gd name="connsiteY6-3854" fmla="*/ 1743286 h 3588252"/>
                <a:gd name="connsiteX7-3855" fmla="*/ 642043 w 1432618"/>
                <a:gd name="connsiteY7-3856" fmla="*/ 1876636 h 3588252"/>
                <a:gd name="connsiteX8-3857" fmla="*/ 689668 w 1432618"/>
                <a:gd name="connsiteY8-3858" fmla="*/ 1648036 h 3588252"/>
                <a:gd name="connsiteX9-3859" fmla="*/ 823018 w 1432618"/>
                <a:gd name="connsiteY9-3860" fmla="*/ 1333711 h 3588252"/>
                <a:gd name="connsiteX10-3861" fmla="*/ 765868 w 1432618"/>
                <a:gd name="connsiteY10-3862" fmla="*/ 809836 h 3588252"/>
                <a:gd name="connsiteX11-3863" fmla="*/ 537268 w 1432618"/>
                <a:gd name="connsiteY11-3864" fmla="*/ 666961 h 3588252"/>
                <a:gd name="connsiteX12-3865" fmla="*/ 689668 w 1432618"/>
                <a:gd name="connsiteY12-3866" fmla="*/ 666961 h 3588252"/>
                <a:gd name="connsiteX13-3867" fmla="*/ 765868 w 1432618"/>
                <a:gd name="connsiteY13-3868" fmla="*/ 752686 h 3588252"/>
                <a:gd name="connsiteX14-3869" fmla="*/ 886518 w 1432618"/>
                <a:gd name="connsiteY14-3870" fmla="*/ 211 h 3588252"/>
                <a:gd name="connsiteX15-3871" fmla="*/ 857943 w 1432618"/>
                <a:gd name="connsiteY15-3872" fmla="*/ 679661 h 3588252"/>
                <a:gd name="connsiteX16-3873" fmla="*/ 921443 w 1432618"/>
                <a:gd name="connsiteY16-3874" fmla="*/ 1047961 h 3588252"/>
                <a:gd name="connsiteX17-3875" fmla="*/ 930968 w 1432618"/>
                <a:gd name="connsiteY17-3876" fmla="*/ 1295611 h 3588252"/>
                <a:gd name="connsiteX18-3877" fmla="*/ 1086543 w 1432618"/>
                <a:gd name="connsiteY18-3878" fmla="*/ 1187661 h 3588252"/>
                <a:gd name="connsiteX19-3879" fmla="*/ 1375468 w 1432618"/>
                <a:gd name="connsiteY19-3880" fmla="*/ 1171786 h 3588252"/>
                <a:gd name="connsiteX20-3881" fmla="*/ 1108768 w 1432618"/>
                <a:gd name="connsiteY20-3882" fmla="*/ 1254336 h 3588252"/>
                <a:gd name="connsiteX21-3883" fmla="*/ 889693 w 1432618"/>
                <a:gd name="connsiteY21-3884" fmla="*/ 1527386 h 3588252"/>
                <a:gd name="connsiteX22-3885" fmla="*/ 835718 w 1432618"/>
                <a:gd name="connsiteY22-3886" fmla="*/ 1895686 h 3588252"/>
                <a:gd name="connsiteX23-3887" fmla="*/ 1003993 w 1432618"/>
                <a:gd name="connsiteY23-3888" fmla="*/ 2308436 h 3588252"/>
                <a:gd name="connsiteX24-3889" fmla="*/ 896043 w 1432618"/>
                <a:gd name="connsiteY24-3890" fmla="*/ 2578311 h 3588252"/>
                <a:gd name="connsiteX25-3891" fmla="*/ 1213543 w 1432618"/>
                <a:gd name="connsiteY25-3892" fmla="*/ 2533861 h 3588252"/>
                <a:gd name="connsiteX26-3893" fmla="*/ 1432618 w 1432618"/>
                <a:gd name="connsiteY26-3894" fmla="*/ 2626730 h 3588252"/>
                <a:gd name="connsiteX27-3895" fmla="*/ 1188143 w 1432618"/>
                <a:gd name="connsiteY27-3896" fmla="*/ 2591011 h 3588252"/>
                <a:gd name="connsiteX28-3897" fmla="*/ 832543 w 1432618"/>
                <a:gd name="connsiteY28-3898" fmla="*/ 2733886 h 3588252"/>
                <a:gd name="connsiteX29-3899" fmla="*/ 689668 w 1432618"/>
                <a:gd name="connsiteY29-3900" fmla="*/ 3086311 h 3588252"/>
                <a:gd name="connsiteX30-3901" fmla="*/ 918268 w 1432618"/>
                <a:gd name="connsiteY30-3902" fmla="*/ 3419686 h 3588252"/>
                <a:gd name="connsiteX31-3903" fmla="*/ 1016693 w 1432618"/>
                <a:gd name="connsiteY31-3904" fmla="*/ 3581611 h 3588252"/>
                <a:gd name="connsiteX0-3905" fmla="*/ 1016693 w 1432618"/>
                <a:gd name="connsiteY0-3906" fmla="*/ 3581400 h 3588041"/>
                <a:gd name="connsiteX1-3907" fmla="*/ 591243 w 1432618"/>
                <a:gd name="connsiteY1-3908" fmla="*/ 3587750 h 3588041"/>
                <a:gd name="connsiteX2-3909" fmla="*/ 394393 w 1432618"/>
                <a:gd name="connsiteY2-3910" fmla="*/ 3076575 h 3588041"/>
                <a:gd name="connsiteX3-3911" fmla="*/ 746818 w 1432618"/>
                <a:gd name="connsiteY3-3912" fmla="*/ 2381250 h 3588041"/>
                <a:gd name="connsiteX4-3913" fmla="*/ 560128 w 1432618"/>
                <a:gd name="connsiteY4-3914" fmla="*/ 1922145 h 3588041"/>
                <a:gd name="connsiteX5-3915" fmla="*/ 58 w 1432618"/>
                <a:gd name="connsiteY5-3916" fmla="*/ 1870710 h 3588041"/>
                <a:gd name="connsiteX6-3917" fmla="*/ 394393 w 1432618"/>
                <a:gd name="connsiteY6-3918" fmla="*/ 1743075 h 3588041"/>
                <a:gd name="connsiteX7-3919" fmla="*/ 642043 w 1432618"/>
                <a:gd name="connsiteY7-3920" fmla="*/ 1876425 h 3588041"/>
                <a:gd name="connsiteX8-3921" fmla="*/ 689668 w 1432618"/>
                <a:gd name="connsiteY8-3922" fmla="*/ 1647825 h 3588041"/>
                <a:gd name="connsiteX9-3923" fmla="*/ 823018 w 1432618"/>
                <a:gd name="connsiteY9-3924" fmla="*/ 1333500 h 3588041"/>
                <a:gd name="connsiteX10-3925" fmla="*/ 765868 w 1432618"/>
                <a:gd name="connsiteY10-3926" fmla="*/ 809625 h 3588041"/>
                <a:gd name="connsiteX11-3927" fmla="*/ 537268 w 1432618"/>
                <a:gd name="connsiteY11-3928" fmla="*/ 666750 h 3588041"/>
                <a:gd name="connsiteX12-3929" fmla="*/ 689668 w 1432618"/>
                <a:gd name="connsiteY12-3930" fmla="*/ 666750 h 3588041"/>
                <a:gd name="connsiteX13-3931" fmla="*/ 765868 w 1432618"/>
                <a:gd name="connsiteY13-3932" fmla="*/ 752475 h 3588041"/>
                <a:gd name="connsiteX14-3933" fmla="*/ 886518 w 1432618"/>
                <a:gd name="connsiteY14-3934" fmla="*/ 0 h 3588041"/>
                <a:gd name="connsiteX15-3935" fmla="*/ 857943 w 1432618"/>
                <a:gd name="connsiteY15-3936" fmla="*/ 679450 h 3588041"/>
                <a:gd name="connsiteX16-3937" fmla="*/ 921443 w 1432618"/>
                <a:gd name="connsiteY16-3938" fmla="*/ 1047750 h 3588041"/>
                <a:gd name="connsiteX17-3939" fmla="*/ 930968 w 1432618"/>
                <a:gd name="connsiteY17-3940" fmla="*/ 1295400 h 3588041"/>
                <a:gd name="connsiteX18-3941" fmla="*/ 1086543 w 1432618"/>
                <a:gd name="connsiteY18-3942" fmla="*/ 1187450 h 3588041"/>
                <a:gd name="connsiteX19-3943" fmla="*/ 1375468 w 1432618"/>
                <a:gd name="connsiteY19-3944" fmla="*/ 1171575 h 3588041"/>
                <a:gd name="connsiteX20-3945" fmla="*/ 1108768 w 1432618"/>
                <a:gd name="connsiteY20-3946" fmla="*/ 1254125 h 3588041"/>
                <a:gd name="connsiteX21-3947" fmla="*/ 889693 w 1432618"/>
                <a:gd name="connsiteY21-3948" fmla="*/ 1527175 h 3588041"/>
                <a:gd name="connsiteX22-3949" fmla="*/ 835718 w 1432618"/>
                <a:gd name="connsiteY22-3950" fmla="*/ 1895475 h 3588041"/>
                <a:gd name="connsiteX23-3951" fmla="*/ 1003993 w 1432618"/>
                <a:gd name="connsiteY23-3952" fmla="*/ 2308225 h 3588041"/>
                <a:gd name="connsiteX24-3953" fmla="*/ 896043 w 1432618"/>
                <a:gd name="connsiteY24-3954" fmla="*/ 2578100 h 3588041"/>
                <a:gd name="connsiteX25-3955" fmla="*/ 1213543 w 1432618"/>
                <a:gd name="connsiteY25-3956" fmla="*/ 2533650 h 3588041"/>
                <a:gd name="connsiteX26-3957" fmla="*/ 1432618 w 1432618"/>
                <a:gd name="connsiteY26-3958" fmla="*/ 2626519 h 3588041"/>
                <a:gd name="connsiteX27-3959" fmla="*/ 1188143 w 1432618"/>
                <a:gd name="connsiteY27-3960" fmla="*/ 2590800 h 3588041"/>
                <a:gd name="connsiteX28-3961" fmla="*/ 832543 w 1432618"/>
                <a:gd name="connsiteY28-3962" fmla="*/ 2733675 h 3588041"/>
                <a:gd name="connsiteX29-3963" fmla="*/ 689668 w 1432618"/>
                <a:gd name="connsiteY29-3964" fmla="*/ 3086100 h 3588041"/>
                <a:gd name="connsiteX30-3965" fmla="*/ 918268 w 1432618"/>
                <a:gd name="connsiteY30-3966" fmla="*/ 3419475 h 3588041"/>
                <a:gd name="connsiteX31-3967" fmla="*/ 1016693 w 1432618"/>
                <a:gd name="connsiteY31-3968" fmla="*/ 3581400 h 3588041"/>
                <a:gd name="connsiteX0-3969" fmla="*/ 1016693 w 1432618"/>
                <a:gd name="connsiteY0-3970" fmla="*/ 3581400 h 3588041"/>
                <a:gd name="connsiteX1-3971" fmla="*/ 591243 w 1432618"/>
                <a:gd name="connsiteY1-3972" fmla="*/ 3587750 h 3588041"/>
                <a:gd name="connsiteX2-3973" fmla="*/ 394393 w 1432618"/>
                <a:gd name="connsiteY2-3974" fmla="*/ 3076575 h 3588041"/>
                <a:gd name="connsiteX3-3975" fmla="*/ 746818 w 1432618"/>
                <a:gd name="connsiteY3-3976" fmla="*/ 2381250 h 3588041"/>
                <a:gd name="connsiteX4-3977" fmla="*/ 560128 w 1432618"/>
                <a:gd name="connsiteY4-3978" fmla="*/ 1922145 h 3588041"/>
                <a:gd name="connsiteX5-3979" fmla="*/ 58 w 1432618"/>
                <a:gd name="connsiteY5-3980" fmla="*/ 1870710 h 3588041"/>
                <a:gd name="connsiteX6-3981" fmla="*/ 394393 w 1432618"/>
                <a:gd name="connsiteY6-3982" fmla="*/ 1743075 h 3588041"/>
                <a:gd name="connsiteX7-3983" fmla="*/ 642043 w 1432618"/>
                <a:gd name="connsiteY7-3984" fmla="*/ 1876425 h 3588041"/>
                <a:gd name="connsiteX8-3985" fmla="*/ 689668 w 1432618"/>
                <a:gd name="connsiteY8-3986" fmla="*/ 1647825 h 3588041"/>
                <a:gd name="connsiteX9-3987" fmla="*/ 823018 w 1432618"/>
                <a:gd name="connsiteY9-3988" fmla="*/ 1333500 h 3588041"/>
                <a:gd name="connsiteX10-3989" fmla="*/ 765868 w 1432618"/>
                <a:gd name="connsiteY10-3990" fmla="*/ 809625 h 3588041"/>
                <a:gd name="connsiteX11-3991" fmla="*/ 537268 w 1432618"/>
                <a:gd name="connsiteY11-3992" fmla="*/ 666750 h 3588041"/>
                <a:gd name="connsiteX12-3993" fmla="*/ 689668 w 1432618"/>
                <a:gd name="connsiteY12-3994" fmla="*/ 666750 h 3588041"/>
                <a:gd name="connsiteX13-3995" fmla="*/ 765868 w 1432618"/>
                <a:gd name="connsiteY13-3996" fmla="*/ 752475 h 3588041"/>
                <a:gd name="connsiteX14-3997" fmla="*/ 886518 w 1432618"/>
                <a:gd name="connsiteY14-3998" fmla="*/ 0 h 3588041"/>
                <a:gd name="connsiteX15-3999" fmla="*/ 857943 w 1432618"/>
                <a:gd name="connsiteY15-4000" fmla="*/ 679450 h 3588041"/>
                <a:gd name="connsiteX16-4001" fmla="*/ 921443 w 1432618"/>
                <a:gd name="connsiteY16-4002" fmla="*/ 1047750 h 3588041"/>
                <a:gd name="connsiteX17-4003" fmla="*/ 930968 w 1432618"/>
                <a:gd name="connsiteY17-4004" fmla="*/ 1295400 h 3588041"/>
                <a:gd name="connsiteX18-4005" fmla="*/ 1086543 w 1432618"/>
                <a:gd name="connsiteY18-4006" fmla="*/ 1187450 h 3588041"/>
                <a:gd name="connsiteX19-4007" fmla="*/ 1375468 w 1432618"/>
                <a:gd name="connsiteY19-4008" fmla="*/ 1171575 h 3588041"/>
                <a:gd name="connsiteX20-4009" fmla="*/ 1108768 w 1432618"/>
                <a:gd name="connsiteY20-4010" fmla="*/ 1254125 h 3588041"/>
                <a:gd name="connsiteX21-4011" fmla="*/ 889693 w 1432618"/>
                <a:gd name="connsiteY21-4012" fmla="*/ 1527175 h 3588041"/>
                <a:gd name="connsiteX22-4013" fmla="*/ 835718 w 1432618"/>
                <a:gd name="connsiteY22-4014" fmla="*/ 1895475 h 3588041"/>
                <a:gd name="connsiteX23-4015" fmla="*/ 1003993 w 1432618"/>
                <a:gd name="connsiteY23-4016" fmla="*/ 2308225 h 3588041"/>
                <a:gd name="connsiteX24-4017" fmla="*/ 896043 w 1432618"/>
                <a:gd name="connsiteY24-4018" fmla="*/ 2578100 h 3588041"/>
                <a:gd name="connsiteX25-4019" fmla="*/ 1213543 w 1432618"/>
                <a:gd name="connsiteY25-4020" fmla="*/ 2533650 h 3588041"/>
                <a:gd name="connsiteX26-4021" fmla="*/ 1432618 w 1432618"/>
                <a:gd name="connsiteY26-4022" fmla="*/ 2626519 h 3588041"/>
                <a:gd name="connsiteX27-4023" fmla="*/ 1188143 w 1432618"/>
                <a:gd name="connsiteY27-4024" fmla="*/ 2590800 h 3588041"/>
                <a:gd name="connsiteX28-4025" fmla="*/ 832543 w 1432618"/>
                <a:gd name="connsiteY28-4026" fmla="*/ 2733675 h 3588041"/>
                <a:gd name="connsiteX29-4027" fmla="*/ 689668 w 1432618"/>
                <a:gd name="connsiteY29-4028" fmla="*/ 3086100 h 3588041"/>
                <a:gd name="connsiteX30-4029" fmla="*/ 918268 w 1432618"/>
                <a:gd name="connsiteY30-4030" fmla="*/ 3419475 h 3588041"/>
                <a:gd name="connsiteX31-4031" fmla="*/ 1016693 w 1432618"/>
                <a:gd name="connsiteY31-4032" fmla="*/ 3581400 h 3588041"/>
                <a:gd name="connsiteX0-4033" fmla="*/ 1016693 w 1432618"/>
                <a:gd name="connsiteY0-4034" fmla="*/ 3581400 h 3588041"/>
                <a:gd name="connsiteX1-4035" fmla="*/ 591243 w 1432618"/>
                <a:gd name="connsiteY1-4036" fmla="*/ 3587750 h 3588041"/>
                <a:gd name="connsiteX2-4037" fmla="*/ 394393 w 1432618"/>
                <a:gd name="connsiteY2-4038" fmla="*/ 3076575 h 3588041"/>
                <a:gd name="connsiteX3-4039" fmla="*/ 746818 w 1432618"/>
                <a:gd name="connsiteY3-4040" fmla="*/ 2381250 h 3588041"/>
                <a:gd name="connsiteX4-4041" fmla="*/ 560128 w 1432618"/>
                <a:gd name="connsiteY4-4042" fmla="*/ 1922145 h 3588041"/>
                <a:gd name="connsiteX5-4043" fmla="*/ 58 w 1432618"/>
                <a:gd name="connsiteY5-4044" fmla="*/ 1870710 h 3588041"/>
                <a:gd name="connsiteX6-4045" fmla="*/ 394393 w 1432618"/>
                <a:gd name="connsiteY6-4046" fmla="*/ 1743075 h 3588041"/>
                <a:gd name="connsiteX7-4047" fmla="*/ 642043 w 1432618"/>
                <a:gd name="connsiteY7-4048" fmla="*/ 1876425 h 3588041"/>
                <a:gd name="connsiteX8-4049" fmla="*/ 689668 w 1432618"/>
                <a:gd name="connsiteY8-4050" fmla="*/ 1647825 h 3588041"/>
                <a:gd name="connsiteX9-4051" fmla="*/ 823018 w 1432618"/>
                <a:gd name="connsiteY9-4052" fmla="*/ 1333500 h 3588041"/>
                <a:gd name="connsiteX10-4053" fmla="*/ 765868 w 1432618"/>
                <a:gd name="connsiteY10-4054" fmla="*/ 809625 h 3588041"/>
                <a:gd name="connsiteX11-4055" fmla="*/ 388043 w 1432618"/>
                <a:gd name="connsiteY11-4056" fmla="*/ 695325 h 3588041"/>
                <a:gd name="connsiteX12-4057" fmla="*/ 689668 w 1432618"/>
                <a:gd name="connsiteY12-4058" fmla="*/ 666750 h 3588041"/>
                <a:gd name="connsiteX13-4059" fmla="*/ 765868 w 1432618"/>
                <a:gd name="connsiteY13-4060" fmla="*/ 752475 h 3588041"/>
                <a:gd name="connsiteX14-4061" fmla="*/ 886518 w 1432618"/>
                <a:gd name="connsiteY14-4062" fmla="*/ 0 h 3588041"/>
                <a:gd name="connsiteX15-4063" fmla="*/ 857943 w 1432618"/>
                <a:gd name="connsiteY15-4064" fmla="*/ 679450 h 3588041"/>
                <a:gd name="connsiteX16-4065" fmla="*/ 921443 w 1432618"/>
                <a:gd name="connsiteY16-4066" fmla="*/ 1047750 h 3588041"/>
                <a:gd name="connsiteX17-4067" fmla="*/ 930968 w 1432618"/>
                <a:gd name="connsiteY17-4068" fmla="*/ 1295400 h 3588041"/>
                <a:gd name="connsiteX18-4069" fmla="*/ 1086543 w 1432618"/>
                <a:gd name="connsiteY18-4070" fmla="*/ 1187450 h 3588041"/>
                <a:gd name="connsiteX19-4071" fmla="*/ 1375468 w 1432618"/>
                <a:gd name="connsiteY19-4072" fmla="*/ 1171575 h 3588041"/>
                <a:gd name="connsiteX20-4073" fmla="*/ 1108768 w 1432618"/>
                <a:gd name="connsiteY20-4074" fmla="*/ 1254125 h 3588041"/>
                <a:gd name="connsiteX21-4075" fmla="*/ 889693 w 1432618"/>
                <a:gd name="connsiteY21-4076" fmla="*/ 1527175 h 3588041"/>
                <a:gd name="connsiteX22-4077" fmla="*/ 835718 w 1432618"/>
                <a:gd name="connsiteY22-4078" fmla="*/ 1895475 h 3588041"/>
                <a:gd name="connsiteX23-4079" fmla="*/ 1003993 w 1432618"/>
                <a:gd name="connsiteY23-4080" fmla="*/ 2308225 h 3588041"/>
                <a:gd name="connsiteX24-4081" fmla="*/ 896043 w 1432618"/>
                <a:gd name="connsiteY24-4082" fmla="*/ 2578100 h 3588041"/>
                <a:gd name="connsiteX25-4083" fmla="*/ 1213543 w 1432618"/>
                <a:gd name="connsiteY25-4084" fmla="*/ 2533650 h 3588041"/>
                <a:gd name="connsiteX26-4085" fmla="*/ 1432618 w 1432618"/>
                <a:gd name="connsiteY26-4086" fmla="*/ 2626519 h 3588041"/>
                <a:gd name="connsiteX27-4087" fmla="*/ 1188143 w 1432618"/>
                <a:gd name="connsiteY27-4088" fmla="*/ 2590800 h 3588041"/>
                <a:gd name="connsiteX28-4089" fmla="*/ 832543 w 1432618"/>
                <a:gd name="connsiteY28-4090" fmla="*/ 2733675 h 3588041"/>
                <a:gd name="connsiteX29-4091" fmla="*/ 689668 w 1432618"/>
                <a:gd name="connsiteY29-4092" fmla="*/ 3086100 h 3588041"/>
                <a:gd name="connsiteX30-4093" fmla="*/ 918268 w 1432618"/>
                <a:gd name="connsiteY30-4094" fmla="*/ 3419475 h 3588041"/>
                <a:gd name="connsiteX31-4095" fmla="*/ 1016693 w 1432618"/>
                <a:gd name="connsiteY31-4096" fmla="*/ 3581400 h 3588041"/>
                <a:gd name="connsiteX0-4097" fmla="*/ 1016693 w 1432618"/>
                <a:gd name="connsiteY0-4098" fmla="*/ 3581400 h 3588041"/>
                <a:gd name="connsiteX1-4099" fmla="*/ 591243 w 1432618"/>
                <a:gd name="connsiteY1-4100" fmla="*/ 3587750 h 3588041"/>
                <a:gd name="connsiteX2-4101" fmla="*/ 394393 w 1432618"/>
                <a:gd name="connsiteY2-4102" fmla="*/ 3076575 h 3588041"/>
                <a:gd name="connsiteX3-4103" fmla="*/ 746818 w 1432618"/>
                <a:gd name="connsiteY3-4104" fmla="*/ 2381250 h 3588041"/>
                <a:gd name="connsiteX4-4105" fmla="*/ 560128 w 1432618"/>
                <a:gd name="connsiteY4-4106" fmla="*/ 1922145 h 3588041"/>
                <a:gd name="connsiteX5-4107" fmla="*/ 58 w 1432618"/>
                <a:gd name="connsiteY5-4108" fmla="*/ 1870710 h 3588041"/>
                <a:gd name="connsiteX6-4109" fmla="*/ 394393 w 1432618"/>
                <a:gd name="connsiteY6-4110" fmla="*/ 1743075 h 3588041"/>
                <a:gd name="connsiteX7-4111" fmla="*/ 642043 w 1432618"/>
                <a:gd name="connsiteY7-4112" fmla="*/ 1876425 h 3588041"/>
                <a:gd name="connsiteX8-4113" fmla="*/ 689668 w 1432618"/>
                <a:gd name="connsiteY8-4114" fmla="*/ 1647825 h 3588041"/>
                <a:gd name="connsiteX9-4115" fmla="*/ 823018 w 1432618"/>
                <a:gd name="connsiteY9-4116" fmla="*/ 1333500 h 3588041"/>
                <a:gd name="connsiteX10-4117" fmla="*/ 765868 w 1432618"/>
                <a:gd name="connsiteY10-4118" fmla="*/ 809625 h 3588041"/>
                <a:gd name="connsiteX11-4119" fmla="*/ 388043 w 1432618"/>
                <a:gd name="connsiteY11-4120" fmla="*/ 695325 h 3588041"/>
                <a:gd name="connsiteX12-4121" fmla="*/ 689668 w 1432618"/>
                <a:gd name="connsiteY12-4122" fmla="*/ 666750 h 3588041"/>
                <a:gd name="connsiteX13-4123" fmla="*/ 791268 w 1432618"/>
                <a:gd name="connsiteY13-4124" fmla="*/ 673100 h 3588041"/>
                <a:gd name="connsiteX14-4125" fmla="*/ 886518 w 1432618"/>
                <a:gd name="connsiteY14-4126" fmla="*/ 0 h 3588041"/>
                <a:gd name="connsiteX15-4127" fmla="*/ 857943 w 1432618"/>
                <a:gd name="connsiteY15-4128" fmla="*/ 679450 h 3588041"/>
                <a:gd name="connsiteX16-4129" fmla="*/ 921443 w 1432618"/>
                <a:gd name="connsiteY16-4130" fmla="*/ 1047750 h 3588041"/>
                <a:gd name="connsiteX17-4131" fmla="*/ 930968 w 1432618"/>
                <a:gd name="connsiteY17-4132" fmla="*/ 1295400 h 3588041"/>
                <a:gd name="connsiteX18-4133" fmla="*/ 1086543 w 1432618"/>
                <a:gd name="connsiteY18-4134" fmla="*/ 1187450 h 3588041"/>
                <a:gd name="connsiteX19-4135" fmla="*/ 1375468 w 1432618"/>
                <a:gd name="connsiteY19-4136" fmla="*/ 1171575 h 3588041"/>
                <a:gd name="connsiteX20-4137" fmla="*/ 1108768 w 1432618"/>
                <a:gd name="connsiteY20-4138" fmla="*/ 1254125 h 3588041"/>
                <a:gd name="connsiteX21-4139" fmla="*/ 889693 w 1432618"/>
                <a:gd name="connsiteY21-4140" fmla="*/ 1527175 h 3588041"/>
                <a:gd name="connsiteX22-4141" fmla="*/ 835718 w 1432618"/>
                <a:gd name="connsiteY22-4142" fmla="*/ 1895475 h 3588041"/>
                <a:gd name="connsiteX23-4143" fmla="*/ 1003993 w 1432618"/>
                <a:gd name="connsiteY23-4144" fmla="*/ 2308225 h 3588041"/>
                <a:gd name="connsiteX24-4145" fmla="*/ 896043 w 1432618"/>
                <a:gd name="connsiteY24-4146" fmla="*/ 2578100 h 3588041"/>
                <a:gd name="connsiteX25-4147" fmla="*/ 1213543 w 1432618"/>
                <a:gd name="connsiteY25-4148" fmla="*/ 2533650 h 3588041"/>
                <a:gd name="connsiteX26-4149" fmla="*/ 1432618 w 1432618"/>
                <a:gd name="connsiteY26-4150" fmla="*/ 2626519 h 3588041"/>
                <a:gd name="connsiteX27-4151" fmla="*/ 1188143 w 1432618"/>
                <a:gd name="connsiteY27-4152" fmla="*/ 2590800 h 3588041"/>
                <a:gd name="connsiteX28-4153" fmla="*/ 832543 w 1432618"/>
                <a:gd name="connsiteY28-4154" fmla="*/ 2733675 h 3588041"/>
                <a:gd name="connsiteX29-4155" fmla="*/ 689668 w 1432618"/>
                <a:gd name="connsiteY29-4156" fmla="*/ 3086100 h 3588041"/>
                <a:gd name="connsiteX30-4157" fmla="*/ 918268 w 1432618"/>
                <a:gd name="connsiteY30-4158" fmla="*/ 3419475 h 3588041"/>
                <a:gd name="connsiteX31-4159" fmla="*/ 1016693 w 1432618"/>
                <a:gd name="connsiteY31-4160" fmla="*/ 3581400 h 3588041"/>
                <a:gd name="connsiteX0-4161" fmla="*/ 1016693 w 1432618"/>
                <a:gd name="connsiteY0-4162" fmla="*/ 3581400 h 3588041"/>
                <a:gd name="connsiteX1-4163" fmla="*/ 591243 w 1432618"/>
                <a:gd name="connsiteY1-4164" fmla="*/ 3587750 h 3588041"/>
                <a:gd name="connsiteX2-4165" fmla="*/ 394393 w 1432618"/>
                <a:gd name="connsiteY2-4166" fmla="*/ 3076575 h 3588041"/>
                <a:gd name="connsiteX3-4167" fmla="*/ 746818 w 1432618"/>
                <a:gd name="connsiteY3-4168" fmla="*/ 2381250 h 3588041"/>
                <a:gd name="connsiteX4-4169" fmla="*/ 560128 w 1432618"/>
                <a:gd name="connsiteY4-4170" fmla="*/ 1922145 h 3588041"/>
                <a:gd name="connsiteX5-4171" fmla="*/ 58 w 1432618"/>
                <a:gd name="connsiteY5-4172" fmla="*/ 1870710 h 3588041"/>
                <a:gd name="connsiteX6-4173" fmla="*/ 394393 w 1432618"/>
                <a:gd name="connsiteY6-4174" fmla="*/ 1743075 h 3588041"/>
                <a:gd name="connsiteX7-4175" fmla="*/ 642043 w 1432618"/>
                <a:gd name="connsiteY7-4176" fmla="*/ 1876425 h 3588041"/>
                <a:gd name="connsiteX8-4177" fmla="*/ 689668 w 1432618"/>
                <a:gd name="connsiteY8-4178" fmla="*/ 1647825 h 3588041"/>
                <a:gd name="connsiteX9-4179" fmla="*/ 823018 w 1432618"/>
                <a:gd name="connsiteY9-4180" fmla="*/ 1333500 h 3588041"/>
                <a:gd name="connsiteX10-4181" fmla="*/ 765868 w 1432618"/>
                <a:gd name="connsiteY10-4182" fmla="*/ 809625 h 3588041"/>
                <a:gd name="connsiteX11-4183" fmla="*/ 388043 w 1432618"/>
                <a:gd name="connsiteY11-4184" fmla="*/ 695325 h 3588041"/>
                <a:gd name="connsiteX12-4185" fmla="*/ 689668 w 1432618"/>
                <a:gd name="connsiteY12-4186" fmla="*/ 666750 h 3588041"/>
                <a:gd name="connsiteX13-4187" fmla="*/ 794443 w 1432618"/>
                <a:gd name="connsiteY13-4188" fmla="*/ 565150 h 3588041"/>
                <a:gd name="connsiteX14-4189" fmla="*/ 886518 w 1432618"/>
                <a:gd name="connsiteY14-4190" fmla="*/ 0 h 3588041"/>
                <a:gd name="connsiteX15-4191" fmla="*/ 857943 w 1432618"/>
                <a:gd name="connsiteY15-4192" fmla="*/ 679450 h 3588041"/>
                <a:gd name="connsiteX16-4193" fmla="*/ 921443 w 1432618"/>
                <a:gd name="connsiteY16-4194" fmla="*/ 1047750 h 3588041"/>
                <a:gd name="connsiteX17-4195" fmla="*/ 930968 w 1432618"/>
                <a:gd name="connsiteY17-4196" fmla="*/ 1295400 h 3588041"/>
                <a:gd name="connsiteX18-4197" fmla="*/ 1086543 w 1432618"/>
                <a:gd name="connsiteY18-4198" fmla="*/ 1187450 h 3588041"/>
                <a:gd name="connsiteX19-4199" fmla="*/ 1375468 w 1432618"/>
                <a:gd name="connsiteY19-4200" fmla="*/ 1171575 h 3588041"/>
                <a:gd name="connsiteX20-4201" fmla="*/ 1108768 w 1432618"/>
                <a:gd name="connsiteY20-4202" fmla="*/ 1254125 h 3588041"/>
                <a:gd name="connsiteX21-4203" fmla="*/ 889693 w 1432618"/>
                <a:gd name="connsiteY21-4204" fmla="*/ 1527175 h 3588041"/>
                <a:gd name="connsiteX22-4205" fmla="*/ 835718 w 1432618"/>
                <a:gd name="connsiteY22-4206" fmla="*/ 1895475 h 3588041"/>
                <a:gd name="connsiteX23-4207" fmla="*/ 1003993 w 1432618"/>
                <a:gd name="connsiteY23-4208" fmla="*/ 2308225 h 3588041"/>
                <a:gd name="connsiteX24-4209" fmla="*/ 896043 w 1432618"/>
                <a:gd name="connsiteY24-4210" fmla="*/ 2578100 h 3588041"/>
                <a:gd name="connsiteX25-4211" fmla="*/ 1213543 w 1432618"/>
                <a:gd name="connsiteY25-4212" fmla="*/ 2533650 h 3588041"/>
                <a:gd name="connsiteX26-4213" fmla="*/ 1432618 w 1432618"/>
                <a:gd name="connsiteY26-4214" fmla="*/ 2626519 h 3588041"/>
                <a:gd name="connsiteX27-4215" fmla="*/ 1188143 w 1432618"/>
                <a:gd name="connsiteY27-4216" fmla="*/ 2590800 h 3588041"/>
                <a:gd name="connsiteX28-4217" fmla="*/ 832543 w 1432618"/>
                <a:gd name="connsiteY28-4218" fmla="*/ 2733675 h 3588041"/>
                <a:gd name="connsiteX29-4219" fmla="*/ 689668 w 1432618"/>
                <a:gd name="connsiteY29-4220" fmla="*/ 3086100 h 3588041"/>
                <a:gd name="connsiteX30-4221" fmla="*/ 918268 w 1432618"/>
                <a:gd name="connsiteY30-4222" fmla="*/ 3419475 h 3588041"/>
                <a:gd name="connsiteX31-4223" fmla="*/ 1016693 w 1432618"/>
                <a:gd name="connsiteY31-4224" fmla="*/ 3581400 h 3588041"/>
                <a:gd name="connsiteX0-4225" fmla="*/ 1016693 w 1432618"/>
                <a:gd name="connsiteY0-4226" fmla="*/ 3581400 h 3588041"/>
                <a:gd name="connsiteX1-4227" fmla="*/ 591243 w 1432618"/>
                <a:gd name="connsiteY1-4228" fmla="*/ 3587750 h 3588041"/>
                <a:gd name="connsiteX2-4229" fmla="*/ 394393 w 1432618"/>
                <a:gd name="connsiteY2-4230" fmla="*/ 3076575 h 3588041"/>
                <a:gd name="connsiteX3-4231" fmla="*/ 746818 w 1432618"/>
                <a:gd name="connsiteY3-4232" fmla="*/ 2381250 h 3588041"/>
                <a:gd name="connsiteX4-4233" fmla="*/ 560128 w 1432618"/>
                <a:gd name="connsiteY4-4234" fmla="*/ 1922145 h 3588041"/>
                <a:gd name="connsiteX5-4235" fmla="*/ 58 w 1432618"/>
                <a:gd name="connsiteY5-4236" fmla="*/ 1870710 h 3588041"/>
                <a:gd name="connsiteX6-4237" fmla="*/ 394393 w 1432618"/>
                <a:gd name="connsiteY6-4238" fmla="*/ 1743075 h 3588041"/>
                <a:gd name="connsiteX7-4239" fmla="*/ 642043 w 1432618"/>
                <a:gd name="connsiteY7-4240" fmla="*/ 1876425 h 3588041"/>
                <a:gd name="connsiteX8-4241" fmla="*/ 689668 w 1432618"/>
                <a:gd name="connsiteY8-4242" fmla="*/ 1647825 h 3588041"/>
                <a:gd name="connsiteX9-4243" fmla="*/ 823018 w 1432618"/>
                <a:gd name="connsiteY9-4244" fmla="*/ 1333500 h 3588041"/>
                <a:gd name="connsiteX10-4245" fmla="*/ 765868 w 1432618"/>
                <a:gd name="connsiteY10-4246" fmla="*/ 809625 h 3588041"/>
                <a:gd name="connsiteX11-4247" fmla="*/ 388043 w 1432618"/>
                <a:gd name="connsiteY11-4248" fmla="*/ 695325 h 3588041"/>
                <a:gd name="connsiteX12-4249" fmla="*/ 689668 w 1432618"/>
                <a:gd name="connsiteY12-4250" fmla="*/ 666750 h 3588041"/>
                <a:gd name="connsiteX13-4251" fmla="*/ 794443 w 1432618"/>
                <a:gd name="connsiteY13-4252" fmla="*/ 565150 h 3588041"/>
                <a:gd name="connsiteX14-4253" fmla="*/ 886518 w 1432618"/>
                <a:gd name="connsiteY14-4254" fmla="*/ 0 h 3588041"/>
                <a:gd name="connsiteX15-4255" fmla="*/ 857943 w 1432618"/>
                <a:gd name="connsiteY15-4256" fmla="*/ 679450 h 3588041"/>
                <a:gd name="connsiteX16-4257" fmla="*/ 921443 w 1432618"/>
                <a:gd name="connsiteY16-4258" fmla="*/ 1047750 h 3588041"/>
                <a:gd name="connsiteX17-4259" fmla="*/ 930968 w 1432618"/>
                <a:gd name="connsiteY17-4260" fmla="*/ 1295400 h 3588041"/>
                <a:gd name="connsiteX18-4261" fmla="*/ 1086543 w 1432618"/>
                <a:gd name="connsiteY18-4262" fmla="*/ 1187450 h 3588041"/>
                <a:gd name="connsiteX19-4263" fmla="*/ 1375468 w 1432618"/>
                <a:gd name="connsiteY19-4264" fmla="*/ 1171575 h 3588041"/>
                <a:gd name="connsiteX20-4265" fmla="*/ 1108768 w 1432618"/>
                <a:gd name="connsiteY20-4266" fmla="*/ 1254125 h 3588041"/>
                <a:gd name="connsiteX21-4267" fmla="*/ 889693 w 1432618"/>
                <a:gd name="connsiteY21-4268" fmla="*/ 1527175 h 3588041"/>
                <a:gd name="connsiteX22-4269" fmla="*/ 835718 w 1432618"/>
                <a:gd name="connsiteY22-4270" fmla="*/ 1895475 h 3588041"/>
                <a:gd name="connsiteX23-4271" fmla="*/ 1003993 w 1432618"/>
                <a:gd name="connsiteY23-4272" fmla="*/ 2308225 h 3588041"/>
                <a:gd name="connsiteX24-4273" fmla="*/ 896043 w 1432618"/>
                <a:gd name="connsiteY24-4274" fmla="*/ 2578100 h 3588041"/>
                <a:gd name="connsiteX25-4275" fmla="*/ 1213543 w 1432618"/>
                <a:gd name="connsiteY25-4276" fmla="*/ 2533650 h 3588041"/>
                <a:gd name="connsiteX26-4277" fmla="*/ 1432618 w 1432618"/>
                <a:gd name="connsiteY26-4278" fmla="*/ 2626519 h 3588041"/>
                <a:gd name="connsiteX27-4279" fmla="*/ 1188143 w 1432618"/>
                <a:gd name="connsiteY27-4280" fmla="*/ 2590800 h 3588041"/>
                <a:gd name="connsiteX28-4281" fmla="*/ 832543 w 1432618"/>
                <a:gd name="connsiteY28-4282" fmla="*/ 2733675 h 3588041"/>
                <a:gd name="connsiteX29-4283" fmla="*/ 689668 w 1432618"/>
                <a:gd name="connsiteY29-4284" fmla="*/ 3086100 h 3588041"/>
                <a:gd name="connsiteX30-4285" fmla="*/ 918268 w 1432618"/>
                <a:gd name="connsiteY30-4286" fmla="*/ 3419475 h 3588041"/>
                <a:gd name="connsiteX31-4287" fmla="*/ 1016693 w 1432618"/>
                <a:gd name="connsiteY31-4288" fmla="*/ 3581400 h 3588041"/>
                <a:gd name="connsiteX0-4289" fmla="*/ 1016693 w 1432618"/>
                <a:gd name="connsiteY0-4290" fmla="*/ 3581400 h 3588041"/>
                <a:gd name="connsiteX1-4291" fmla="*/ 591243 w 1432618"/>
                <a:gd name="connsiteY1-4292" fmla="*/ 3587750 h 3588041"/>
                <a:gd name="connsiteX2-4293" fmla="*/ 394393 w 1432618"/>
                <a:gd name="connsiteY2-4294" fmla="*/ 3076575 h 3588041"/>
                <a:gd name="connsiteX3-4295" fmla="*/ 746818 w 1432618"/>
                <a:gd name="connsiteY3-4296" fmla="*/ 2381250 h 3588041"/>
                <a:gd name="connsiteX4-4297" fmla="*/ 560128 w 1432618"/>
                <a:gd name="connsiteY4-4298" fmla="*/ 1922145 h 3588041"/>
                <a:gd name="connsiteX5-4299" fmla="*/ 58 w 1432618"/>
                <a:gd name="connsiteY5-4300" fmla="*/ 1870710 h 3588041"/>
                <a:gd name="connsiteX6-4301" fmla="*/ 394393 w 1432618"/>
                <a:gd name="connsiteY6-4302" fmla="*/ 1743075 h 3588041"/>
                <a:gd name="connsiteX7-4303" fmla="*/ 642043 w 1432618"/>
                <a:gd name="connsiteY7-4304" fmla="*/ 1876425 h 3588041"/>
                <a:gd name="connsiteX8-4305" fmla="*/ 689668 w 1432618"/>
                <a:gd name="connsiteY8-4306" fmla="*/ 1647825 h 3588041"/>
                <a:gd name="connsiteX9-4307" fmla="*/ 823018 w 1432618"/>
                <a:gd name="connsiteY9-4308" fmla="*/ 1333500 h 3588041"/>
                <a:gd name="connsiteX10-4309" fmla="*/ 765868 w 1432618"/>
                <a:gd name="connsiteY10-4310" fmla="*/ 809625 h 3588041"/>
                <a:gd name="connsiteX11-4311" fmla="*/ 388043 w 1432618"/>
                <a:gd name="connsiteY11-4312" fmla="*/ 695325 h 3588041"/>
                <a:gd name="connsiteX12-4313" fmla="*/ 724593 w 1432618"/>
                <a:gd name="connsiteY12-4314" fmla="*/ 688975 h 3588041"/>
                <a:gd name="connsiteX13-4315" fmla="*/ 794443 w 1432618"/>
                <a:gd name="connsiteY13-4316" fmla="*/ 565150 h 3588041"/>
                <a:gd name="connsiteX14-4317" fmla="*/ 886518 w 1432618"/>
                <a:gd name="connsiteY14-4318" fmla="*/ 0 h 3588041"/>
                <a:gd name="connsiteX15-4319" fmla="*/ 857943 w 1432618"/>
                <a:gd name="connsiteY15-4320" fmla="*/ 679450 h 3588041"/>
                <a:gd name="connsiteX16-4321" fmla="*/ 921443 w 1432618"/>
                <a:gd name="connsiteY16-4322" fmla="*/ 1047750 h 3588041"/>
                <a:gd name="connsiteX17-4323" fmla="*/ 930968 w 1432618"/>
                <a:gd name="connsiteY17-4324" fmla="*/ 1295400 h 3588041"/>
                <a:gd name="connsiteX18-4325" fmla="*/ 1086543 w 1432618"/>
                <a:gd name="connsiteY18-4326" fmla="*/ 1187450 h 3588041"/>
                <a:gd name="connsiteX19-4327" fmla="*/ 1375468 w 1432618"/>
                <a:gd name="connsiteY19-4328" fmla="*/ 1171575 h 3588041"/>
                <a:gd name="connsiteX20-4329" fmla="*/ 1108768 w 1432618"/>
                <a:gd name="connsiteY20-4330" fmla="*/ 1254125 h 3588041"/>
                <a:gd name="connsiteX21-4331" fmla="*/ 889693 w 1432618"/>
                <a:gd name="connsiteY21-4332" fmla="*/ 1527175 h 3588041"/>
                <a:gd name="connsiteX22-4333" fmla="*/ 835718 w 1432618"/>
                <a:gd name="connsiteY22-4334" fmla="*/ 1895475 h 3588041"/>
                <a:gd name="connsiteX23-4335" fmla="*/ 1003993 w 1432618"/>
                <a:gd name="connsiteY23-4336" fmla="*/ 2308225 h 3588041"/>
                <a:gd name="connsiteX24-4337" fmla="*/ 896043 w 1432618"/>
                <a:gd name="connsiteY24-4338" fmla="*/ 2578100 h 3588041"/>
                <a:gd name="connsiteX25-4339" fmla="*/ 1213543 w 1432618"/>
                <a:gd name="connsiteY25-4340" fmla="*/ 2533650 h 3588041"/>
                <a:gd name="connsiteX26-4341" fmla="*/ 1432618 w 1432618"/>
                <a:gd name="connsiteY26-4342" fmla="*/ 2626519 h 3588041"/>
                <a:gd name="connsiteX27-4343" fmla="*/ 1188143 w 1432618"/>
                <a:gd name="connsiteY27-4344" fmla="*/ 2590800 h 3588041"/>
                <a:gd name="connsiteX28-4345" fmla="*/ 832543 w 1432618"/>
                <a:gd name="connsiteY28-4346" fmla="*/ 2733675 h 3588041"/>
                <a:gd name="connsiteX29-4347" fmla="*/ 689668 w 1432618"/>
                <a:gd name="connsiteY29-4348" fmla="*/ 3086100 h 3588041"/>
                <a:gd name="connsiteX30-4349" fmla="*/ 918268 w 1432618"/>
                <a:gd name="connsiteY30-4350" fmla="*/ 3419475 h 3588041"/>
                <a:gd name="connsiteX31-4351" fmla="*/ 1016693 w 1432618"/>
                <a:gd name="connsiteY31-4352" fmla="*/ 3581400 h 3588041"/>
                <a:gd name="connsiteX0-4353" fmla="*/ 1016693 w 1432618"/>
                <a:gd name="connsiteY0-4354" fmla="*/ 3581400 h 3588041"/>
                <a:gd name="connsiteX1-4355" fmla="*/ 591243 w 1432618"/>
                <a:gd name="connsiteY1-4356" fmla="*/ 3587750 h 3588041"/>
                <a:gd name="connsiteX2-4357" fmla="*/ 394393 w 1432618"/>
                <a:gd name="connsiteY2-4358" fmla="*/ 3076575 h 3588041"/>
                <a:gd name="connsiteX3-4359" fmla="*/ 746818 w 1432618"/>
                <a:gd name="connsiteY3-4360" fmla="*/ 2381250 h 3588041"/>
                <a:gd name="connsiteX4-4361" fmla="*/ 560128 w 1432618"/>
                <a:gd name="connsiteY4-4362" fmla="*/ 1922145 h 3588041"/>
                <a:gd name="connsiteX5-4363" fmla="*/ 58 w 1432618"/>
                <a:gd name="connsiteY5-4364" fmla="*/ 1870710 h 3588041"/>
                <a:gd name="connsiteX6-4365" fmla="*/ 394393 w 1432618"/>
                <a:gd name="connsiteY6-4366" fmla="*/ 1743075 h 3588041"/>
                <a:gd name="connsiteX7-4367" fmla="*/ 642043 w 1432618"/>
                <a:gd name="connsiteY7-4368" fmla="*/ 1876425 h 3588041"/>
                <a:gd name="connsiteX8-4369" fmla="*/ 689668 w 1432618"/>
                <a:gd name="connsiteY8-4370" fmla="*/ 1647825 h 3588041"/>
                <a:gd name="connsiteX9-4371" fmla="*/ 823018 w 1432618"/>
                <a:gd name="connsiteY9-4372" fmla="*/ 1333500 h 3588041"/>
                <a:gd name="connsiteX10-4373" fmla="*/ 765868 w 1432618"/>
                <a:gd name="connsiteY10-4374" fmla="*/ 809625 h 3588041"/>
                <a:gd name="connsiteX11-4375" fmla="*/ 388043 w 1432618"/>
                <a:gd name="connsiteY11-4376" fmla="*/ 695325 h 3588041"/>
                <a:gd name="connsiteX12-4377" fmla="*/ 741262 w 1432618"/>
                <a:gd name="connsiteY12-4378" fmla="*/ 677068 h 3588041"/>
                <a:gd name="connsiteX13-4379" fmla="*/ 794443 w 1432618"/>
                <a:gd name="connsiteY13-4380" fmla="*/ 565150 h 3588041"/>
                <a:gd name="connsiteX14-4381" fmla="*/ 886518 w 1432618"/>
                <a:gd name="connsiteY14-4382" fmla="*/ 0 h 3588041"/>
                <a:gd name="connsiteX15-4383" fmla="*/ 857943 w 1432618"/>
                <a:gd name="connsiteY15-4384" fmla="*/ 679450 h 3588041"/>
                <a:gd name="connsiteX16-4385" fmla="*/ 921443 w 1432618"/>
                <a:gd name="connsiteY16-4386" fmla="*/ 1047750 h 3588041"/>
                <a:gd name="connsiteX17-4387" fmla="*/ 930968 w 1432618"/>
                <a:gd name="connsiteY17-4388" fmla="*/ 1295400 h 3588041"/>
                <a:gd name="connsiteX18-4389" fmla="*/ 1086543 w 1432618"/>
                <a:gd name="connsiteY18-4390" fmla="*/ 1187450 h 3588041"/>
                <a:gd name="connsiteX19-4391" fmla="*/ 1375468 w 1432618"/>
                <a:gd name="connsiteY19-4392" fmla="*/ 1171575 h 3588041"/>
                <a:gd name="connsiteX20-4393" fmla="*/ 1108768 w 1432618"/>
                <a:gd name="connsiteY20-4394" fmla="*/ 1254125 h 3588041"/>
                <a:gd name="connsiteX21-4395" fmla="*/ 889693 w 1432618"/>
                <a:gd name="connsiteY21-4396" fmla="*/ 1527175 h 3588041"/>
                <a:gd name="connsiteX22-4397" fmla="*/ 835718 w 1432618"/>
                <a:gd name="connsiteY22-4398" fmla="*/ 1895475 h 3588041"/>
                <a:gd name="connsiteX23-4399" fmla="*/ 1003993 w 1432618"/>
                <a:gd name="connsiteY23-4400" fmla="*/ 2308225 h 3588041"/>
                <a:gd name="connsiteX24-4401" fmla="*/ 896043 w 1432618"/>
                <a:gd name="connsiteY24-4402" fmla="*/ 2578100 h 3588041"/>
                <a:gd name="connsiteX25-4403" fmla="*/ 1213543 w 1432618"/>
                <a:gd name="connsiteY25-4404" fmla="*/ 2533650 h 3588041"/>
                <a:gd name="connsiteX26-4405" fmla="*/ 1432618 w 1432618"/>
                <a:gd name="connsiteY26-4406" fmla="*/ 2626519 h 3588041"/>
                <a:gd name="connsiteX27-4407" fmla="*/ 1188143 w 1432618"/>
                <a:gd name="connsiteY27-4408" fmla="*/ 2590800 h 3588041"/>
                <a:gd name="connsiteX28-4409" fmla="*/ 832543 w 1432618"/>
                <a:gd name="connsiteY28-4410" fmla="*/ 2733675 h 3588041"/>
                <a:gd name="connsiteX29-4411" fmla="*/ 689668 w 1432618"/>
                <a:gd name="connsiteY29-4412" fmla="*/ 3086100 h 3588041"/>
                <a:gd name="connsiteX30-4413" fmla="*/ 918268 w 1432618"/>
                <a:gd name="connsiteY30-4414" fmla="*/ 3419475 h 3588041"/>
                <a:gd name="connsiteX31-4415" fmla="*/ 1016693 w 1432618"/>
                <a:gd name="connsiteY31-4416" fmla="*/ 3581400 h 3588041"/>
                <a:gd name="connsiteX0-4417" fmla="*/ 1016693 w 1432618"/>
                <a:gd name="connsiteY0-4418" fmla="*/ 3581400 h 3588041"/>
                <a:gd name="connsiteX1-4419" fmla="*/ 591243 w 1432618"/>
                <a:gd name="connsiteY1-4420" fmla="*/ 3587750 h 3588041"/>
                <a:gd name="connsiteX2-4421" fmla="*/ 394393 w 1432618"/>
                <a:gd name="connsiteY2-4422" fmla="*/ 3076575 h 3588041"/>
                <a:gd name="connsiteX3-4423" fmla="*/ 746818 w 1432618"/>
                <a:gd name="connsiteY3-4424" fmla="*/ 2381250 h 3588041"/>
                <a:gd name="connsiteX4-4425" fmla="*/ 560128 w 1432618"/>
                <a:gd name="connsiteY4-4426" fmla="*/ 1922145 h 3588041"/>
                <a:gd name="connsiteX5-4427" fmla="*/ 58 w 1432618"/>
                <a:gd name="connsiteY5-4428" fmla="*/ 1870710 h 3588041"/>
                <a:gd name="connsiteX6-4429" fmla="*/ 394393 w 1432618"/>
                <a:gd name="connsiteY6-4430" fmla="*/ 1743075 h 3588041"/>
                <a:gd name="connsiteX7-4431" fmla="*/ 642043 w 1432618"/>
                <a:gd name="connsiteY7-4432" fmla="*/ 1876425 h 3588041"/>
                <a:gd name="connsiteX8-4433" fmla="*/ 689668 w 1432618"/>
                <a:gd name="connsiteY8-4434" fmla="*/ 1647825 h 3588041"/>
                <a:gd name="connsiteX9-4435" fmla="*/ 823018 w 1432618"/>
                <a:gd name="connsiteY9-4436" fmla="*/ 1333500 h 3588041"/>
                <a:gd name="connsiteX10-4437" fmla="*/ 765868 w 1432618"/>
                <a:gd name="connsiteY10-4438" fmla="*/ 809625 h 3588041"/>
                <a:gd name="connsiteX11-4439" fmla="*/ 388043 w 1432618"/>
                <a:gd name="connsiteY11-4440" fmla="*/ 695325 h 3588041"/>
                <a:gd name="connsiteX12-4441" fmla="*/ 741262 w 1432618"/>
                <a:gd name="connsiteY12-4442" fmla="*/ 677068 h 3588041"/>
                <a:gd name="connsiteX13-4443" fmla="*/ 794443 w 1432618"/>
                <a:gd name="connsiteY13-4444" fmla="*/ 565150 h 3588041"/>
                <a:gd name="connsiteX14-4445" fmla="*/ 886518 w 1432618"/>
                <a:gd name="connsiteY14-4446" fmla="*/ 0 h 3588041"/>
                <a:gd name="connsiteX15-4447" fmla="*/ 857943 w 1432618"/>
                <a:gd name="connsiteY15-4448" fmla="*/ 679450 h 3588041"/>
                <a:gd name="connsiteX16-4449" fmla="*/ 921443 w 1432618"/>
                <a:gd name="connsiteY16-4450" fmla="*/ 1047750 h 3588041"/>
                <a:gd name="connsiteX17-4451" fmla="*/ 930968 w 1432618"/>
                <a:gd name="connsiteY17-4452" fmla="*/ 1295400 h 3588041"/>
                <a:gd name="connsiteX18-4453" fmla="*/ 1086543 w 1432618"/>
                <a:gd name="connsiteY18-4454" fmla="*/ 1187450 h 3588041"/>
                <a:gd name="connsiteX19-4455" fmla="*/ 1375468 w 1432618"/>
                <a:gd name="connsiteY19-4456" fmla="*/ 1171575 h 3588041"/>
                <a:gd name="connsiteX20-4457" fmla="*/ 1108768 w 1432618"/>
                <a:gd name="connsiteY20-4458" fmla="*/ 1254125 h 3588041"/>
                <a:gd name="connsiteX21-4459" fmla="*/ 889693 w 1432618"/>
                <a:gd name="connsiteY21-4460" fmla="*/ 1527175 h 3588041"/>
                <a:gd name="connsiteX22-4461" fmla="*/ 835718 w 1432618"/>
                <a:gd name="connsiteY22-4462" fmla="*/ 1895475 h 3588041"/>
                <a:gd name="connsiteX23-4463" fmla="*/ 1003993 w 1432618"/>
                <a:gd name="connsiteY23-4464" fmla="*/ 2308225 h 3588041"/>
                <a:gd name="connsiteX24-4465" fmla="*/ 896043 w 1432618"/>
                <a:gd name="connsiteY24-4466" fmla="*/ 2578100 h 3588041"/>
                <a:gd name="connsiteX25-4467" fmla="*/ 1213543 w 1432618"/>
                <a:gd name="connsiteY25-4468" fmla="*/ 2533650 h 3588041"/>
                <a:gd name="connsiteX26-4469" fmla="*/ 1432618 w 1432618"/>
                <a:gd name="connsiteY26-4470" fmla="*/ 2626519 h 3588041"/>
                <a:gd name="connsiteX27-4471" fmla="*/ 1188143 w 1432618"/>
                <a:gd name="connsiteY27-4472" fmla="*/ 2590800 h 3588041"/>
                <a:gd name="connsiteX28-4473" fmla="*/ 832543 w 1432618"/>
                <a:gd name="connsiteY28-4474" fmla="*/ 2733675 h 3588041"/>
                <a:gd name="connsiteX29-4475" fmla="*/ 689668 w 1432618"/>
                <a:gd name="connsiteY29-4476" fmla="*/ 3086100 h 3588041"/>
                <a:gd name="connsiteX30-4477" fmla="*/ 918268 w 1432618"/>
                <a:gd name="connsiteY30-4478" fmla="*/ 3419475 h 3588041"/>
                <a:gd name="connsiteX31-4479" fmla="*/ 1016693 w 1432618"/>
                <a:gd name="connsiteY31-4480" fmla="*/ 3581400 h 3588041"/>
                <a:gd name="connsiteX0-4481" fmla="*/ 1016693 w 1432618"/>
                <a:gd name="connsiteY0-4482" fmla="*/ 3581400 h 3588041"/>
                <a:gd name="connsiteX1-4483" fmla="*/ 591243 w 1432618"/>
                <a:gd name="connsiteY1-4484" fmla="*/ 3587750 h 3588041"/>
                <a:gd name="connsiteX2-4485" fmla="*/ 394393 w 1432618"/>
                <a:gd name="connsiteY2-4486" fmla="*/ 3076575 h 3588041"/>
                <a:gd name="connsiteX3-4487" fmla="*/ 746818 w 1432618"/>
                <a:gd name="connsiteY3-4488" fmla="*/ 2381250 h 3588041"/>
                <a:gd name="connsiteX4-4489" fmla="*/ 560128 w 1432618"/>
                <a:gd name="connsiteY4-4490" fmla="*/ 1922145 h 3588041"/>
                <a:gd name="connsiteX5-4491" fmla="*/ 58 w 1432618"/>
                <a:gd name="connsiteY5-4492" fmla="*/ 1870710 h 3588041"/>
                <a:gd name="connsiteX6-4493" fmla="*/ 394393 w 1432618"/>
                <a:gd name="connsiteY6-4494" fmla="*/ 1743075 h 3588041"/>
                <a:gd name="connsiteX7-4495" fmla="*/ 642043 w 1432618"/>
                <a:gd name="connsiteY7-4496" fmla="*/ 1876425 h 3588041"/>
                <a:gd name="connsiteX8-4497" fmla="*/ 689668 w 1432618"/>
                <a:gd name="connsiteY8-4498" fmla="*/ 1647825 h 3588041"/>
                <a:gd name="connsiteX9-4499" fmla="*/ 823018 w 1432618"/>
                <a:gd name="connsiteY9-4500" fmla="*/ 1333500 h 3588041"/>
                <a:gd name="connsiteX10-4501" fmla="*/ 765868 w 1432618"/>
                <a:gd name="connsiteY10-4502" fmla="*/ 809625 h 3588041"/>
                <a:gd name="connsiteX11-4503" fmla="*/ 388043 w 1432618"/>
                <a:gd name="connsiteY11-4504" fmla="*/ 695325 h 3588041"/>
                <a:gd name="connsiteX12-4505" fmla="*/ 741262 w 1432618"/>
                <a:gd name="connsiteY12-4506" fmla="*/ 677068 h 3588041"/>
                <a:gd name="connsiteX13-4507" fmla="*/ 789681 w 1432618"/>
                <a:gd name="connsiteY13-4508" fmla="*/ 441325 h 3588041"/>
                <a:gd name="connsiteX14-4509" fmla="*/ 886518 w 1432618"/>
                <a:gd name="connsiteY14-4510" fmla="*/ 0 h 3588041"/>
                <a:gd name="connsiteX15-4511" fmla="*/ 857943 w 1432618"/>
                <a:gd name="connsiteY15-4512" fmla="*/ 679450 h 3588041"/>
                <a:gd name="connsiteX16-4513" fmla="*/ 921443 w 1432618"/>
                <a:gd name="connsiteY16-4514" fmla="*/ 1047750 h 3588041"/>
                <a:gd name="connsiteX17-4515" fmla="*/ 930968 w 1432618"/>
                <a:gd name="connsiteY17-4516" fmla="*/ 1295400 h 3588041"/>
                <a:gd name="connsiteX18-4517" fmla="*/ 1086543 w 1432618"/>
                <a:gd name="connsiteY18-4518" fmla="*/ 1187450 h 3588041"/>
                <a:gd name="connsiteX19-4519" fmla="*/ 1375468 w 1432618"/>
                <a:gd name="connsiteY19-4520" fmla="*/ 1171575 h 3588041"/>
                <a:gd name="connsiteX20-4521" fmla="*/ 1108768 w 1432618"/>
                <a:gd name="connsiteY20-4522" fmla="*/ 1254125 h 3588041"/>
                <a:gd name="connsiteX21-4523" fmla="*/ 889693 w 1432618"/>
                <a:gd name="connsiteY21-4524" fmla="*/ 1527175 h 3588041"/>
                <a:gd name="connsiteX22-4525" fmla="*/ 835718 w 1432618"/>
                <a:gd name="connsiteY22-4526" fmla="*/ 1895475 h 3588041"/>
                <a:gd name="connsiteX23-4527" fmla="*/ 1003993 w 1432618"/>
                <a:gd name="connsiteY23-4528" fmla="*/ 2308225 h 3588041"/>
                <a:gd name="connsiteX24-4529" fmla="*/ 896043 w 1432618"/>
                <a:gd name="connsiteY24-4530" fmla="*/ 2578100 h 3588041"/>
                <a:gd name="connsiteX25-4531" fmla="*/ 1213543 w 1432618"/>
                <a:gd name="connsiteY25-4532" fmla="*/ 2533650 h 3588041"/>
                <a:gd name="connsiteX26-4533" fmla="*/ 1432618 w 1432618"/>
                <a:gd name="connsiteY26-4534" fmla="*/ 2626519 h 3588041"/>
                <a:gd name="connsiteX27-4535" fmla="*/ 1188143 w 1432618"/>
                <a:gd name="connsiteY27-4536" fmla="*/ 2590800 h 3588041"/>
                <a:gd name="connsiteX28-4537" fmla="*/ 832543 w 1432618"/>
                <a:gd name="connsiteY28-4538" fmla="*/ 2733675 h 3588041"/>
                <a:gd name="connsiteX29-4539" fmla="*/ 689668 w 1432618"/>
                <a:gd name="connsiteY29-4540" fmla="*/ 3086100 h 3588041"/>
                <a:gd name="connsiteX30-4541" fmla="*/ 918268 w 1432618"/>
                <a:gd name="connsiteY30-4542" fmla="*/ 3419475 h 3588041"/>
                <a:gd name="connsiteX31-4543" fmla="*/ 1016693 w 1432618"/>
                <a:gd name="connsiteY31-4544" fmla="*/ 3581400 h 3588041"/>
                <a:gd name="connsiteX0-4545" fmla="*/ 1016693 w 1432618"/>
                <a:gd name="connsiteY0-4546" fmla="*/ 3581400 h 3588041"/>
                <a:gd name="connsiteX1-4547" fmla="*/ 591243 w 1432618"/>
                <a:gd name="connsiteY1-4548" fmla="*/ 3587750 h 3588041"/>
                <a:gd name="connsiteX2-4549" fmla="*/ 394393 w 1432618"/>
                <a:gd name="connsiteY2-4550" fmla="*/ 3076575 h 3588041"/>
                <a:gd name="connsiteX3-4551" fmla="*/ 746818 w 1432618"/>
                <a:gd name="connsiteY3-4552" fmla="*/ 2381250 h 3588041"/>
                <a:gd name="connsiteX4-4553" fmla="*/ 560128 w 1432618"/>
                <a:gd name="connsiteY4-4554" fmla="*/ 1922145 h 3588041"/>
                <a:gd name="connsiteX5-4555" fmla="*/ 58 w 1432618"/>
                <a:gd name="connsiteY5-4556" fmla="*/ 1870710 h 3588041"/>
                <a:gd name="connsiteX6-4557" fmla="*/ 394393 w 1432618"/>
                <a:gd name="connsiteY6-4558" fmla="*/ 1743075 h 3588041"/>
                <a:gd name="connsiteX7-4559" fmla="*/ 642043 w 1432618"/>
                <a:gd name="connsiteY7-4560" fmla="*/ 1876425 h 3588041"/>
                <a:gd name="connsiteX8-4561" fmla="*/ 689668 w 1432618"/>
                <a:gd name="connsiteY8-4562" fmla="*/ 1647825 h 3588041"/>
                <a:gd name="connsiteX9-4563" fmla="*/ 823018 w 1432618"/>
                <a:gd name="connsiteY9-4564" fmla="*/ 1333500 h 3588041"/>
                <a:gd name="connsiteX10-4565" fmla="*/ 765868 w 1432618"/>
                <a:gd name="connsiteY10-4566" fmla="*/ 809625 h 3588041"/>
                <a:gd name="connsiteX11-4567" fmla="*/ 388043 w 1432618"/>
                <a:gd name="connsiteY11-4568" fmla="*/ 695325 h 3588041"/>
                <a:gd name="connsiteX12-4569" fmla="*/ 762694 w 1432618"/>
                <a:gd name="connsiteY12-4570" fmla="*/ 703262 h 3588041"/>
                <a:gd name="connsiteX13-4571" fmla="*/ 789681 w 1432618"/>
                <a:gd name="connsiteY13-4572" fmla="*/ 441325 h 3588041"/>
                <a:gd name="connsiteX14-4573" fmla="*/ 886518 w 1432618"/>
                <a:gd name="connsiteY14-4574" fmla="*/ 0 h 3588041"/>
                <a:gd name="connsiteX15-4575" fmla="*/ 857943 w 1432618"/>
                <a:gd name="connsiteY15-4576" fmla="*/ 679450 h 3588041"/>
                <a:gd name="connsiteX16-4577" fmla="*/ 921443 w 1432618"/>
                <a:gd name="connsiteY16-4578" fmla="*/ 1047750 h 3588041"/>
                <a:gd name="connsiteX17-4579" fmla="*/ 930968 w 1432618"/>
                <a:gd name="connsiteY17-4580" fmla="*/ 1295400 h 3588041"/>
                <a:gd name="connsiteX18-4581" fmla="*/ 1086543 w 1432618"/>
                <a:gd name="connsiteY18-4582" fmla="*/ 1187450 h 3588041"/>
                <a:gd name="connsiteX19-4583" fmla="*/ 1375468 w 1432618"/>
                <a:gd name="connsiteY19-4584" fmla="*/ 1171575 h 3588041"/>
                <a:gd name="connsiteX20-4585" fmla="*/ 1108768 w 1432618"/>
                <a:gd name="connsiteY20-4586" fmla="*/ 1254125 h 3588041"/>
                <a:gd name="connsiteX21-4587" fmla="*/ 889693 w 1432618"/>
                <a:gd name="connsiteY21-4588" fmla="*/ 1527175 h 3588041"/>
                <a:gd name="connsiteX22-4589" fmla="*/ 835718 w 1432618"/>
                <a:gd name="connsiteY22-4590" fmla="*/ 1895475 h 3588041"/>
                <a:gd name="connsiteX23-4591" fmla="*/ 1003993 w 1432618"/>
                <a:gd name="connsiteY23-4592" fmla="*/ 2308225 h 3588041"/>
                <a:gd name="connsiteX24-4593" fmla="*/ 896043 w 1432618"/>
                <a:gd name="connsiteY24-4594" fmla="*/ 2578100 h 3588041"/>
                <a:gd name="connsiteX25-4595" fmla="*/ 1213543 w 1432618"/>
                <a:gd name="connsiteY25-4596" fmla="*/ 2533650 h 3588041"/>
                <a:gd name="connsiteX26-4597" fmla="*/ 1432618 w 1432618"/>
                <a:gd name="connsiteY26-4598" fmla="*/ 2626519 h 3588041"/>
                <a:gd name="connsiteX27-4599" fmla="*/ 1188143 w 1432618"/>
                <a:gd name="connsiteY27-4600" fmla="*/ 2590800 h 3588041"/>
                <a:gd name="connsiteX28-4601" fmla="*/ 832543 w 1432618"/>
                <a:gd name="connsiteY28-4602" fmla="*/ 2733675 h 3588041"/>
                <a:gd name="connsiteX29-4603" fmla="*/ 689668 w 1432618"/>
                <a:gd name="connsiteY29-4604" fmla="*/ 3086100 h 3588041"/>
                <a:gd name="connsiteX30-4605" fmla="*/ 918268 w 1432618"/>
                <a:gd name="connsiteY30-4606" fmla="*/ 3419475 h 3588041"/>
                <a:gd name="connsiteX31-4607" fmla="*/ 1016693 w 1432618"/>
                <a:gd name="connsiteY31-4608" fmla="*/ 3581400 h 3588041"/>
                <a:gd name="connsiteX0-4609" fmla="*/ 1016693 w 1432618"/>
                <a:gd name="connsiteY0-4610" fmla="*/ 3581400 h 3588041"/>
                <a:gd name="connsiteX1-4611" fmla="*/ 591243 w 1432618"/>
                <a:gd name="connsiteY1-4612" fmla="*/ 3587750 h 3588041"/>
                <a:gd name="connsiteX2-4613" fmla="*/ 394393 w 1432618"/>
                <a:gd name="connsiteY2-4614" fmla="*/ 3076575 h 3588041"/>
                <a:gd name="connsiteX3-4615" fmla="*/ 746818 w 1432618"/>
                <a:gd name="connsiteY3-4616" fmla="*/ 2381250 h 3588041"/>
                <a:gd name="connsiteX4-4617" fmla="*/ 560128 w 1432618"/>
                <a:gd name="connsiteY4-4618" fmla="*/ 1922145 h 3588041"/>
                <a:gd name="connsiteX5-4619" fmla="*/ 58 w 1432618"/>
                <a:gd name="connsiteY5-4620" fmla="*/ 1870710 h 3588041"/>
                <a:gd name="connsiteX6-4621" fmla="*/ 394393 w 1432618"/>
                <a:gd name="connsiteY6-4622" fmla="*/ 1743075 h 3588041"/>
                <a:gd name="connsiteX7-4623" fmla="*/ 642043 w 1432618"/>
                <a:gd name="connsiteY7-4624" fmla="*/ 1876425 h 3588041"/>
                <a:gd name="connsiteX8-4625" fmla="*/ 689668 w 1432618"/>
                <a:gd name="connsiteY8-4626" fmla="*/ 1647825 h 3588041"/>
                <a:gd name="connsiteX9-4627" fmla="*/ 823018 w 1432618"/>
                <a:gd name="connsiteY9-4628" fmla="*/ 1333500 h 3588041"/>
                <a:gd name="connsiteX10-4629" fmla="*/ 765868 w 1432618"/>
                <a:gd name="connsiteY10-4630" fmla="*/ 809625 h 3588041"/>
                <a:gd name="connsiteX11-4631" fmla="*/ 388043 w 1432618"/>
                <a:gd name="connsiteY11-4632" fmla="*/ 695325 h 3588041"/>
                <a:gd name="connsiteX12-4633" fmla="*/ 762694 w 1432618"/>
                <a:gd name="connsiteY12-4634" fmla="*/ 703262 h 3588041"/>
                <a:gd name="connsiteX13-4635" fmla="*/ 789681 w 1432618"/>
                <a:gd name="connsiteY13-4636" fmla="*/ 441325 h 3588041"/>
                <a:gd name="connsiteX14-4637" fmla="*/ 886518 w 1432618"/>
                <a:gd name="connsiteY14-4638" fmla="*/ 0 h 3588041"/>
                <a:gd name="connsiteX15-4639" fmla="*/ 857943 w 1432618"/>
                <a:gd name="connsiteY15-4640" fmla="*/ 679450 h 3588041"/>
                <a:gd name="connsiteX16-4641" fmla="*/ 921443 w 1432618"/>
                <a:gd name="connsiteY16-4642" fmla="*/ 1047750 h 3588041"/>
                <a:gd name="connsiteX17-4643" fmla="*/ 930968 w 1432618"/>
                <a:gd name="connsiteY17-4644" fmla="*/ 1295400 h 3588041"/>
                <a:gd name="connsiteX18-4645" fmla="*/ 1086543 w 1432618"/>
                <a:gd name="connsiteY18-4646" fmla="*/ 1187450 h 3588041"/>
                <a:gd name="connsiteX19-4647" fmla="*/ 1375468 w 1432618"/>
                <a:gd name="connsiteY19-4648" fmla="*/ 1171575 h 3588041"/>
                <a:gd name="connsiteX20-4649" fmla="*/ 1108768 w 1432618"/>
                <a:gd name="connsiteY20-4650" fmla="*/ 1254125 h 3588041"/>
                <a:gd name="connsiteX21-4651" fmla="*/ 889693 w 1432618"/>
                <a:gd name="connsiteY21-4652" fmla="*/ 1527175 h 3588041"/>
                <a:gd name="connsiteX22-4653" fmla="*/ 835718 w 1432618"/>
                <a:gd name="connsiteY22-4654" fmla="*/ 1895475 h 3588041"/>
                <a:gd name="connsiteX23-4655" fmla="*/ 1003993 w 1432618"/>
                <a:gd name="connsiteY23-4656" fmla="*/ 2308225 h 3588041"/>
                <a:gd name="connsiteX24-4657" fmla="*/ 896043 w 1432618"/>
                <a:gd name="connsiteY24-4658" fmla="*/ 2578100 h 3588041"/>
                <a:gd name="connsiteX25-4659" fmla="*/ 1213543 w 1432618"/>
                <a:gd name="connsiteY25-4660" fmla="*/ 2533650 h 3588041"/>
                <a:gd name="connsiteX26-4661" fmla="*/ 1432618 w 1432618"/>
                <a:gd name="connsiteY26-4662" fmla="*/ 2626519 h 3588041"/>
                <a:gd name="connsiteX27-4663" fmla="*/ 1188143 w 1432618"/>
                <a:gd name="connsiteY27-4664" fmla="*/ 2590800 h 3588041"/>
                <a:gd name="connsiteX28-4665" fmla="*/ 832543 w 1432618"/>
                <a:gd name="connsiteY28-4666" fmla="*/ 2733675 h 3588041"/>
                <a:gd name="connsiteX29-4667" fmla="*/ 689668 w 1432618"/>
                <a:gd name="connsiteY29-4668" fmla="*/ 3086100 h 3588041"/>
                <a:gd name="connsiteX30-4669" fmla="*/ 918268 w 1432618"/>
                <a:gd name="connsiteY30-4670" fmla="*/ 3419475 h 3588041"/>
                <a:gd name="connsiteX31-4671" fmla="*/ 1016693 w 1432618"/>
                <a:gd name="connsiteY31-4672" fmla="*/ 3581400 h 3588041"/>
                <a:gd name="connsiteX0-4673" fmla="*/ 1016693 w 1432618"/>
                <a:gd name="connsiteY0-4674" fmla="*/ 3581400 h 3588041"/>
                <a:gd name="connsiteX1-4675" fmla="*/ 591243 w 1432618"/>
                <a:gd name="connsiteY1-4676" fmla="*/ 3587750 h 3588041"/>
                <a:gd name="connsiteX2-4677" fmla="*/ 394393 w 1432618"/>
                <a:gd name="connsiteY2-4678" fmla="*/ 3076575 h 3588041"/>
                <a:gd name="connsiteX3-4679" fmla="*/ 746818 w 1432618"/>
                <a:gd name="connsiteY3-4680" fmla="*/ 2381250 h 3588041"/>
                <a:gd name="connsiteX4-4681" fmla="*/ 560128 w 1432618"/>
                <a:gd name="connsiteY4-4682" fmla="*/ 1922145 h 3588041"/>
                <a:gd name="connsiteX5-4683" fmla="*/ 58 w 1432618"/>
                <a:gd name="connsiteY5-4684" fmla="*/ 1870710 h 3588041"/>
                <a:gd name="connsiteX6-4685" fmla="*/ 394393 w 1432618"/>
                <a:gd name="connsiteY6-4686" fmla="*/ 1743075 h 3588041"/>
                <a:gd name="connsiteX7-4687" fmla="*/ 642043 w 1432618"/>
                <a:gd name="connsiteY7-4688" fmla="*/ 1876425 h 3588041"/>
                <a:gd name="connsiteX8-4689" fmla="*/ 689668 w 1432618"/>
                <a:gd name="connsiteY8-4690" fmla="*/ 1647825 h 3588041"/>
                <a:gd name="connsiteX9-4691" fmla="*/ 823018 w 1432618"/>
                <a:gd name="connsiteY9-4692" fmla="*/ 1333500 h 3588041"/>
                <a:gd name="connsiteX10-4693" fmla="*/ 765868 w 1432618"/>
                <a:gd name="connsiteY10-4694" fmla="*/ 809625 h 3588041"/>
                <a:gd name="connsiteX11-4695" fmla="*/ 388043 w 1432618"/>
                <a:gd name="connsiteY11-4696" fmla="*/ 695325 h 3588041"/>
                <a:gd name="connsiteX12-4697" fmla="*/ 762694 w 1432618"/>
                <a:gd name="connsiteY12-4698" fmla="*/ 703262 h 3588041"/>
                <a:gd name="connsiteX13-4699" fmla="*/ 789681 w 1432618"/>
                <a:gd name="connsiteY13-4700" fmla="*/ 441325 h 3588041"/>
                <a:gd name="connsiteX14-4701" fmla="*/ 886518 w 1432618"/>
                <a:gd name="connsiteY14-4702" fmla="*/ 0 h 3588041"/>
                <a:gd name="connsiteX15-4703" fmla="*/ 857943 w 1432618"/>
                <a:gd name="connsiteY15-4704" fmla="*/ 679450 h 3588041"/>
                <a:gd name="connsiteX16-4705" fmla="*/ 921443 w 1432618"/>
                <a:gd name="connsiteY16-4706" fmla="*/ 1047750 h 3588041"/>
                <a:gd name="connsiteX17-4707" fmla="*/ 930968 w 1432618"/>
                <a:gd name="connsiteY17-4708" fmla="*/ 1295400 h 3588041"/>
                <a:gd name="connsiteX18-4709" fmla="*/ 1086543 w 1432618"/>
                <a:gd name="connsiteY18-4710" fmla="*/ 1187450 h 3588041"/>
                <a:gd name="connsiteX19-4711" fmla="*/ 1375468 w 1432618"/>
                <a:gd name="connsiteY19-4712" fmla="*/ 1171575 h 3588041"/>
                <a:gd name="connsiteX20-4713" fmla="*/ 1108768 w 1432618"/>
                <a:gd name="connsiteY20-4714" fmla="*/ 1254125 h 3588041"/>
                <a:gd name="connsiteX21-4715" fmla="*/ 889693 w 1432618"/>
                <a:gd name="connsiteY21-4716" fmla="*/ 1527175 h 3588041"/>
                <a:gd name="connsiteX22-4717" fmla="*/ 835718 w 1432618"/>
                <a:gd name="connsiteY22-4718" fmla="*/ 1895475 h 3588041"/>
                <a:gd name="connsiteX23-4719" fmla="*/ 1003993 w 1432618"/>
                <a:gd name="connsiteY23-4720" fmla="*/ 2308225 h 3588041"/>
                <a:gd name="connsiteX24-4721" fmla="*/ 896043 w 1432618"/>
                <a:gd name="connsiteY24-4722" fmla="*/ 2578100 h 3588041"/>
                <a:gd name="connsiteX25-4723" fmla="*/ 1213543 w 1432618"/>
                <a:gd name="connsiteY25-4724" fmla="*/ 2533650 h 3588041"/>
                <a:gd name="connsiteX26-4725" fmla="*/ 1432618 w 1432618"/>
                <a:gd name="connsiteY26-4726" fmla="*/ 2626519 h 3588041"/>
                <a:gd name="connsiteX27-4727" fmla="*/ 1188143 w 1432618"/>
                <a:gd name="connsiteY27-4728" fmla="*/ 2590800 h 3588041"/>
                <a:gd name="connsiteX28-4729" fmla="*/ 832543 w 1432618"/>
                <a:gd name="connsiteY28-4730" fmla="*/ 2733675 h 3588041"/>
                <a:gd name="connsiteX29-4731" fmla="*/ 689668 w 1432618"/>
                <a:gd name="connsiteY29-4732" fmla="*/ 3086100 h 3588041"/>
                <a:gd name="connsiteX30-4733" fmla="*/ 918268 w 1432618"/>
                <a:gd name="connsiteY30-4734" fmla="*/ 3419475 h 3588041"/>
                <a:gd name="connsiteX31-4735" fmla="*/ 1016693 w 1432618"/>
                <a:gd name="connsiteY31-4736" fmla="*/ 3581400 h 3588041"/>
                <a:gd name="connsiteX0-4737" fmla="*/ 1016693 w 1432618"/>
                <a:gd name="connsiteY0-4738" fmla="*/ 3581400 h 3588041"/>
                <a:gd name="connsiteX1-4739" fmla="*/ 591243 w 1432618"/>
                <a:gd name="connsiteY1-4740" fmla="*/ 3587750 h 3588041"/>
                <a:gd name="connsiteX2-4741" fmla="*/ 394393 w 1432618"/>
                <a:gd name="connsiteY2-4742" fmla="*/ 3076575 h 3588041"/>
                <a:gd name="connsiteX3-4743" fmla="*/ 746818 w 1432618"/>
                <a:gd name="connsiteY3-4744" fmla="*/ 2381250 h 3588041"/>
                <a:gd name="connsiteX4-4745" fmla="*/ 560128 w 1432618"/>
                <a:gd name="connsiteY4-4746" fmla="*/ 1922145 h 3588041"/>
                <a:gd name="connsiteX5-4747" fmla="*/ 58 w 1432618"/>
                <a:gd name="connsiteY5-4748" fmla="*/ 1870710 h 3588041"/>
                <a:gd name="connsiteX6-4749" fmla="*/ 394393 w 1432618"/>
                <a:gd name="connsiteY6-4750" fmla="*/ 1743075 h 3588041"/>
                <a:gd name="connsiteX7-4751" fmla="*/ 642043 w 1432618"/>
                <a:gd name="connsiteY7-4752" fmla="*/ 1876425 h 3588041"/>
                <a:gd name="connsiteX8-4753" fmla="*/ 689668 w 1432618"/>
                <a:gd name="connsiteY8-4754" fmla="*/ 1647825 h 3588041"/>
                <a:gd name="connsiteX9-4755" fmla="*/ 823018 w 1432618"/>
                <a:gd name="connsiteY9-4756" fmla="*/ 1333500 h 3588041"/>
                <a:gd name="connsiteX10-4757" fmla="*/ 765868 w 1432618"/>
                <a:gd name="connsiteY10-4758" fmla="*/ 809625 h 3588041"/>
                <a:gd name="connsiteX11-4759" fmla="*/ 388043 w 1432618"/>
                <a:gd name="connsiteY11-4760" fmla="*/ 695325 h 3588041"/>
                <a:gd name="connsiteX12-4761" fmla="*/ 781744 w 1432618"/>
                <a:gd name="connsiteY12-4762" fmla="*/ 724693 h 3588041"/>
                <a:gd name="connsiteX13-4763" fmla="*/ 789681 w 1432618"/>
                <a:gd name="connsiteY13-4764" fmla="*/ 441325 h 3588041"/>
                <a:gd name="connsiteX14-4765" fmla="*/ 886518 w 1432618"/>
                <a:gd name="connsiteY14-4766" fmla="*/ 0 h 3588041"/>
                <a:gd name="connsiteX15-4767" fmla="*/ 857943 w 1432618"/>
                <a:gd name="connsiteY15-4768" fmla="*/ 679450 h 3588041"/>
                <a:gd name="connsiteX16-4769" fmla="*/ 921443 w 1432618"/>
                <a:gd name="connsiteY16-4770" fmla="*/ 1047750 h 3588041"/>
                <a:gd name="connsiteX17-4771" fmla="*/ 930968 w 1432618"/>
                <a:gd name="connsiteY17-4772" fmla="*/ 1295400 h 3588041"/>
                <a:gd name="connsiteX18-4773" fmla="*/ 1086543 w 1432618"/>
                <a:gd name="connsiteY18-4774" fmla="*/ 1187450 h 3588041"/>
                <a:gd name="connsiteX19-4775" fmla="*/ 1375468 w 1432618"/>
                <a:gd name="connsiteY19-4776" fmla="*/ 1171575 h 3588041"/>
                <a:gd name="connsiteX20-4777" fmla="*/ 1108768 w 1432618"/>
                <a:gd name="connsiteY20-4778" fmla="*/ 1254125 h 3588041"/>
                <a:gd name="connsiteX21-4779" fmla="*/ 889693 w 1432618"/>
                <a:gd name="connsiteY21-4780" fmla="*/ 1527175 h 3588041"/>
                <a:gd name="connsiteX22-4781" fmla="*/ 835718 w 1432618"/>
                <a:gd name="connsiteY22-4782" fmla="*/ 1895475 h 3588041"/>
                <a:gd name="connsiteX23-4783" fmla="*/ 1003993 w 1432618"/>
                <a:gd name="connsiteY23-4784" fmla="*/ 2308225 h 3588041"/>
                <a:gd name="connsiteX24-4785" fmla="*/ 896043 w 1432618"/>
                <a:gd name="connsiteY24-4786" fmla="*/ 2578100 h 3588041"/>
                <a:gd name="connsiteX25-4787" fmla="*/ 1213543 w 1432618"/>
                <a:gd name="connsiteY25-4788" fmla="*/ 2533650 h 3588041"/>
                <a:gd name="connsiteX26-4789" fmla="*/ 1432618 w 1432618"/>
                <a:gd name="connsiteY26-4790" fmla="*/ 2626519 h 3588041"/>
                <a:gd name="connsiteX27-4791" fmla="*/ 1188143 w 1432618"/>
                <a:gd name="connsiteY27-4792" fmla="*/ 2590800 h 3588041"/>
                <a:gd name="connsiteX28-4793" fmla="*/ 832543 w 1432618"/>
                <a:gd name="connsiteY28-4794" fmla="*/ 2733675 h 3588041"/>
                <a:gd name="connsiteX29-4795" fmla="*/ 689668 w 1432618"/>
                <a:gd name="connsiteY29-4796" fmla="*/ 3086100 h 3588041"/>
                <a:gd name="connsiteX30-4797" fmla="*/ 918268 w 1432618"/>
                <a:gd name="connsiteY30-4798" fmla="*/ 3419475 h 3588041"/>
                <a:gd name="connsiteX31-4799" fmla="*/ 1016693 w 1432618"/>
                <a:gd name="connsiteY31-4800" fmla="*/ 3581400 h 3588041"/>
                <a:gd name="connsiteX0-4801" fmla="*/ 1016693 w 1432618"/>
                <a:gd name="connsiteY0-4802" fmla="*/ 3581400 h 3588041"/>
                <a:gd name="connsiteX1-4803" fmla="*/ 591243 w 1432618"/>
                <a:gd name="connsiteY1-4804" fmla="*/ 3587750 h 3588041"/>
                <a:gd name="connsiteX2-4805" fmla="*/ 394393 w 1432618"/>
                <a:gd name="connsiteY2-4806" fmla="*/ 3076575 h 3588041"/>
                <a:gd name="connsiteX3-4807" fmla="*/ 746818 w 1432618"/>
                <a:gd name="connsiteY3-4808" fmla="*/ 2381250 h 3588041"/>
                <a:gd name="connsiteX4-4809" fmla="*/ 560128 w 1432618"/>
                <a:gd name="connsiteY4-4810" fmla="*/ 1922145 h 3588041"/>
                <a:gd name="connsiteX5-4811" fmla="*/ 58 w 1432618"/>
                <a:gd name="connsiteY5-4812" fmla="*/ 1870710 h 3588041"/>
                <a:gd name="connsiteX6-4813" fmla="*/ 394393 w 1432618"/>
                <a:gd name="connsiteY6-4814" fmla="*/ 1743075 h 3588041"/>
                <a:gd name="connsiteX7-4815" fmla="*/ 642043 w 1432618"/>
                <a:gd name="connsiteY7-4816" fmla="*/ 1876425 h 3588041"/>
                <a:gd name="connsiteX8-4817" fmla="*/ 689668 w 1432618"/>
                <a:gd name="connsiteY8-4818" fmla="*/ 1647825 h 3588041"/>
                <a:gd name="connsiteX9-4819" fmla="*/ 823018 w 1432618"/>
                <a:gd name="connsiteY9-4820" fmla="*/ 1333500 h 3588041"/>
                <a:gd name="connsiteX10-4821" fmla="*/ 765868 w 1432618"/>
                <a:gd name="connsiteY10-4822" fmla="*/ 809625 h 3588041"/>
                <a:gd name="connsiteX11-4823" fmla="*/ 388043 w 1432618"/>
                <a:gd name="connsiteY11-4824" fmla="*/ 695325 h 3588041"/>
                <a:gd name="connsiteX12-4825" fmla="*/ 781744 w 1432618"/>
                <a:gd name="connsiteY12-4826" fmla="*/ 724693 h 3588041"/>
                <a:gd name="connsiteX13-4827" fmla="*/ 789681 w 1432618"/>
                <a:gd name="connsiteY13-4828" fmla="*/ 441325 h 3588041"/>
                <a:gd name="connsiteX14-4829" fmla="*/ 886518 w 1432618"/>
                <a:gd name="connsiteY14-4830" fmla="*/ 0 h 3588041"/>
                <a:gd name="connsiteX15-4831" fmla="*/ 857943 w 1432618"/>
                <a:gd name="connsiteY15-4832" fmla="*/ 679450 h 3588041"/>
                <a:gd name="connsiteX16-4833" fmla="*/ 921443 w 1432618"/>
                <a:gd name="connsiteY16-4834" fmla="*/ 1047750 h 3588041"/>
                <a:gd name="connsiteX17-4835" fmla="*/ 930968 w 1432618"/>
                <a:gd name="connsiteY17-4836" fmla="*/ 1295400 h 3588041"/>
                <a:gd name="connsiteX18-4837" fmla="*/ 1086543 w 1432618"/>
                <a:gd name="connsiteY18-4838" fmla="*/ 1187450 h 3588041"/>
                <a:gd name="connsiteX19-4839" fmla="*/ 1375468 w 1432618"/>
                <a:gd name="connsiteY19-4840" fmla="*/ 1171575 h 3588041"/>
                <a:gd name="connsiteX20-4841" fmla="*/ 1108768 w 1432618"/>
                <a:gd name="connsiteY20-4842" fmla="*/ 1254125 h 3588041"/>
                <a:gd name="connsiteX21-4843" fmla="*/ 889693 w 1432618"/>
                <a:gd name="connsiteY21-4844" fmla="*/ 1527175 h 3588041"/>
                <a:gd name="connsiteX22-4845" fmla="*/ 835718 w 1432618"/>
                <a:gd name="connsiteY22-4846" fmla="*/ 1895475 h 3588041"/>
                <a:gd name="connsiteX23-4847" fmla="*/ 1003993 w 1432618"/>
                <a:gd name="connsiteY23-4848" fmla="*/ 2308225 h 3588041"/>
                <a:gd name="connsiteX24-4849" fmla="*/ 896043 w 1432618"/>
                <a:gd name="connsiteY24-4850" fmla="*/ 2578100 h 3588041"/>
                <a:gd name="connsiteX25-4851" fmla="*/ 1213543 w 1432618"/>
                <a:gd name="connsiteY25-4852" fmla="*/ 2533650 h 3588041"/>
                <a:gd name="connsiteX26-4853" fmla="*/ 1432618 w 1432618"/>
                <a:gd name="connsiteY26-4854" fmla="*/ 2626519 h 3588041"/>
                <a:gd name="connsiteX27-4855" fmla="*/ 1188143 w 1432618"/>
                <a:gd name="connsiteY27-4856" fmla="*/ 2590800 h 3588041"/>
                <a:gd name="connsiteX28-4857" fmla="*/ 832543 w 1432618"/>
                <a:gd name="connsiteY28-4858" fmla="*/ 2733675 h 3588041"/>
                <a:gd name="connsiteX29-4859" fmla="*/ 689668 w 1432618"/>
                <a:gd name="connsiteY29-4860" fmla="*/ 3086100 h 3588041"/>
                <a:gd name="connsiteX30-4861" fmla="*/ 918268 w 1432618"/>
                <a:gd name="connsiteY30-4862" fmla="*/ 3419475 h 3588041"/>
                <a:gd name="connsiteX31-4863" fmla="*/ 1016693 w 1432618"/>
                <a:gd name="connsiteY31-4864" fmla="*/ 3581400 h 3588041"/>
                <a:gd name="connsiteX0-4865" fmla="*/ 1016693 w 1432618"/>
                <a:gd name="connsiteY0-4866" fmla="*/ 3581400 h 3588041"/>
                <a:gd name="connsiteX1-4867" fmla="*/ 591243 w 1432618"/>
                <a:gd name="connsiteY1-4868" fmla="*/ 3587750 h 3588041"/>
                <a:gd name="connsiteX2-4869" fmla="*/ 394393 w 1432618"/>
                <a:gd name="connsiteY2-4870" fmla="*/ 3076575 h 3588041"/>
                <a:gd name="connsiteX3-4871" fmla="*/ 746818 w 1432618"/>
                <a:gd name="connsiteY3-4872" fmla="*/ 2381250 h 3588041"/>
                <a:gd name="connsiteX4-4873" fmla="*/ 560128 w 1432618"/>
                <a:gd name="connsiteY4-4874" fmla="*/ 1922145 h 3588041"/>
                <a:gd name="connsiteX5-4875" fmla="*/ 58 w 1432618"/>
                <a:gd name="connsiteY5-4876" fmla="*/ 1870710 h 3588041"/>
                <a:gd name="connsiteX6-4877" fmla="*/ 394393 w 1432618"/>
                <a:gd name="connsiteY6-4878" fmla="*/ 1743075 h 3588041"/>
                <a:gd name="connsiteX7-4879" fmla="*/ 642043 w 1432618"/>
                <a:gd name="connsiteY7-4880" fmla="*/ 1876425 h 3588041"/>
                <a:gd name="connsiteX8-4881" fmla="*/ 689668 w 1432618"/>
                <a:gd name="connsiteY8-4882" fmla="*/ 1647825 h 3588041"/>
                <a:gd name="connsiteX9-4883" fmla="*/ 823018 w 1432618"/>
                <a:gd name="connsiteY9-4884" fmla="*/ 1333500 h 3588041"/>
                <a:gd name="connsiteX10-4885" fmla="*/ 765868 w 1432618"/>
                <a:gd name="connsiteY10-4886" fmla="*/ 809625 h 3588041"/>
                <a:gd name="connsiteX11-4887" fmla="*/ 388043 w 1432618"/>
                <a:gd name="connsiteY11-4888" fmla="*/ 695325 h 3588041"/>
                <a:gd name="connsiteX12-4889" fmla="*/ 781744 w 1432618"/>
                <a:gd name="connsiteY12-4890" fmla="*/ 724693 h 3588041"/>
                <a:gd name="connsiteX13-4891" fmla="*/ 799206 w 1432618"/>
                <a:gd name="connsiteY13-4892" fmla="*/ 441325 h 3588041"/>
                <a:gd name="connsiteX14-4893" fmla="*/ 886518 w 1432618"/>
                <a:gd name="connsiteY14-4894" fmla="*/ 0 h 3588041"/>
                <a:gd name="connsiteX15-4895" fmla="*/ 857943 w 1432618"/>
                <a:gd name="connsiteY15-4896" fmla="*/ 679450 h 3588041"/>
                <a:gd name="connsiteX16-4897" fmla="*/ 921443 w 1432618"/>
                <a:gd name="connsiteY16-4898" fmla="*/ 1047750 h 3588041"/>
                <a:gd name="connsiteX17-4899" fmla="*/ 930968 w 1432618"/>
                <a:gd name="connsiteY17-4900" fmla="*/ 1295400 h 3588041"/>
                <a:gd name="connsiteX18-4901" fmla="*/ 1086543 w 1432618"/>
                <a:gd name="connsiteY18-4902" fmla="*/ 1187450 h 3588041"/>
                <a:gd name="connsiteX19-4903" fmla="*/ 1375468 w 1432618"/>
                <a:gd name="connsiteY19-4904" fmla="*/ 1171575 h 3588041"/>
                <a:gd name="connsiteX20-4905" fmla="*/ 1108768 w 1432618"/>
                <a:gd name="connsiteY20-4906" fmla="*/ 1254125 h 3588041"/>
                <a:gd name="connsiteX21-4907" fmla="*/ 889693 w 1432618"/>
                <a:gd name="connsiteY21-4908" fmla="*/ 1527175 h 3588041"/>
                <a:gd name="connsiteX22-4909" fmla="*/ 835718 w 1432618"/>
                <a:gd name="connsiteY22-4910" fmla="*/ 1895475 h 3588041"/>
                <a:gd name="connsiteX23-4911" fmla="*/ 1003993 w 1432618"/>
                <a:gd name="connsiteY23-4912" fmla="*/ 2308225 h 3588041"/>
                <a:gd name="connsiteX24-4913" fmla="*/ 896043 w 1432618"/>
                <a:gd name="connsiteY24-4914" fmla="*/ 2578100 h 3588041"/>
                <a:gd name="connsiteX25-4915" fmla="*/ 1213543 w 1432618"/>
                <a:gd name="connsiteY25-4916" fmla="*/ 2533650 h 3588041"/>
                <a:gd name="connsiteX26-4917" fmla="*/ 1432618 w 1432618"/>
                <a:gd name="connsiteY26-4918" fmla="*/ 2626519 h 3588041"/>
                <a:gd name="connsiteX27-4919" fmla="*/ 1188143 w 1432618"/>
                <a:gd name="connsiteY27-4920" fmla="*/ 2590800 h 3588041"/>
                <a:gd name="connsiteX28-4921" fmla="*/ 832543 w 1432618"/>
                <a:gd name="connsiteY28-4922" fmla="*/ 2733675 h 3588041"/>
                <a:gd name="connsiteX29-4923" fmla="*/ 689668 w 1432618"/>
                <a:gd name="connsiteY29-4924" fmla="*/ 3086100 h 3588041"/>
                <a:gd name="connsiteX30-4925" fmla="*/ 918268 w 1432618"/>
                <a:gd name="connsiteY30-4926" fmla="*/ 3419475 h 3588041"/>
                <a:gd name="connsiteX31-4927" fmla="*/ 1016693 w 1432618"/>
                <a:gd name="connsiteY31-4928" fmla="*/ 3581400 h 3588041"/>
                <a:gd name="connsiteX0-4929" fmla="*/ 1016693 w 1432618"/>
                <a:gd name="connsiteY0-4930" fmla="*/ 3581400 h 3588041"/>
                <a:gd name="connsiteX1-4931" fmla="*/ 591243 w 1432618"/>
                <a:gd name="connsiteY1-4932" fmla="*/ 3587750 h 3588041"/>
                <a:gd name="connsiteX2-4933" fmla="*/ 394393 w 1432618"/>
                <a:gd name="connsiteY2-4934" fmla="*/ 3076575 h 3588041"/>
                <a:gd name="connsiteX3-4935" fmla="*/ 746818 w 1432618"/>
                <a:gd name="connsiteY3-4936" fmla="*/ 2381250 h 3588041"/>
                <a:gd name="connsiteX4-4937" fmla="*/ 560128 w 1432618"/>
                <a:gd name="connsiteY4-4938" fmla="*/ 1922145 h 3588041"/>
                <a:gd name="connsiteX5-4939" fmla="*/ 58 w 1432618"/>
                <a:gd name="connsiteY5-4940" fmla="*/ 1870710 h 3588041"/>
                <a:gd name="connsiteX6-4941" fmla="*/ 394393 w 1432618"/>
                <a:gd name="connsiteY6-4942" fmla="*/ 1743075 h 3588041"/>
                <a:gd name="connsiteX7-4943" fmla="*/ 642043 w 1432618"/>
                <a:gd name="connsiteY7-4944" fmla="*/ 1876425 h 3588041"/>
                <a:gd name="connsiteX8-4945" fmla="*/ 689668 w 1432618"/>
                <a:gd name="connsiteY8-4946" fmla="*/ 1647825 h 3588041"/>
                <a:gd name="connsiteX9-4947" fmla="*/ 823018 w 1432618"/>
                <a:gd name="connsiteY9-4948" fmla="*/ 1333500 h 3588041"/>
                <a:gd name="connsiteX10-4949" fmla="*/ 765868 w 1432618"/>
                <a:gd name="connsiteY10-4950" fmla="*/ 809625 h 3588041"/>
                <a:gd name="connsiteX11-4951" fmla="*/ 388043 w 1432618"/>
                <a:gd name="connsiteY11-4952" fmla="*/ 695325 h 3588041"/>
                <a:gd name="connsiteX12-4953" fmla="*/ 781744 w 1432618"/>
                <a:gd name="connsiteY12-4954" fmla="*/ 724693 h 3588041"/>
                <a:gd name="connsiteX13-4955" fmla="*/ 799206 w 1432618"/>
                <a:gd name="connsiteY13-4956" fmla="*/ 441325 h 3588041"/>
                <a:gd name="connsiteX14-4957" fmla="*/ 886518 w 1432618"/>
                <a:gd name="connsiteY14-4958" fmla="*/ 0 h 3588041"/>
                <a:gd name="connsiteX15-4959" fmla="*/ 857943 w 1432618"/>
                <a:gd name="connsiteY15-4960" fmla="*/ 679450 h 3588041"/>
                <a:gd name="connsiteX16-4961" fmla="*/ 921443 w 1432618"/>
                <a:gd name="connsiteY16-4962" fmla="*/ 1047750 h 3588041"/>
                <a:gd name="connsiteX17-4963" fmla="*/ 930968 w 1432618"/>
                <a:gd name="connsiteY17-4964" fmla="*/ 1295400 h 3588041"/>
                <a:gd name="connsiteX18-4965" fmla="*/ 1086543 w 1432618"/>
                <a:gd name="connsiteY18-4966" fmla="*/ 1187450 h 3588041"/>
                <a:gd name="connsiteX19-4967" fmla="*/ 1375468 w 1432618"/>
                <a:gd name="connsiteY19-4968" fmla="*/ 1171575 h 3588041"/>
                <a:gd name="connsiteX20-4969" fmla="*/ 1108768 w 1432618"/>
                <a:gd name="connsiteY20-4970" fmla="*/ 1254125 h 3588041"/>
                <a:gd name="connsiteX21-4971" fmla="*/ 889693 w 1432618"/>
                <a:gd name="connsiteY21-4972" fmla="*/ 1527175 h 3588041"/>
                <a:gd name="connsiteX22-4973" fmla="*/ 835718 w 1432618"/>
                <a:gd name="connsiteY22-4974" fmla="*/ 1895475 h 3588041"/>
                <a:gd name="connsiteX23-4975" fmla="*/ 1003993 w 1432618"/>
                <a:gd name="connsiteY23-4976" fmla="*/ 2308225 h 3588041"/>
                <a:gd name="connsiteX24-4977" fmla="*/ 896043 w 1432618"/>
                <a:gd name="connsiteY24-4978" fmla="*/ 2578100 h 3588041"/>
                <a:gd name="connsiteX25-4979" fmla="*/ 1213543 w 1432618"/>
                <a:gd name="connsiteY25-4980" fmla="*/ 2533650 h 3588041"/>
                <a:gd name="connsiteX26-4981" fmla="*/ 1432618 w 1432618"/>
                <a:gd name="connsiteY26-4982" fmla="*/ 2626519 h 3588041"/>
                <a:gd name="connsiteX27-4983" fmla="*/ 1188143 w 1432618"/>
                <a:gd name="connsiteY27-4984" fmla="*/ 2590800 h 3588041"/>
                <a:gd name="connsiteX28-4985" fmla="*/ 832543 w 1432618"/>
                <a:gd name="connsiteY28-4986" fmla="*/ 2733675 h 3588041"/>
                <a:gd name="connsiteX29-4987" fmla="*/ 689668 w 1432618"/>
                <a:gd name="connsiteY29-4988" fmla="*/ 3086100 h 3588041"/>
                <a:gd name="connsiteX30-4989" fmla="*/ 918268 w 1432618"/>
                <a:gd name="connsiteY30-4990" fmla="*/ 3419475 h 3588041"/>
                <a:gd name="connsiteX31-4991" fmla="*/ 1016693 w 1432618"/>
                <a:gd name="connsiteY31-4992" fmla="*/ 3581400 h 3588041"/>
                <a:gd name="connsiteX0-4993" fmla="*/ 1016693 w 1432618"/>
                <a:gd name="connsiteY0-4994" fmla="*/ 3581400 h 3588041"/>
                <a:gd name="connsiteX1-4995" fmla="*/ 591243 w 1432618"/>
                <a:gd name="connsiteY1-4996" fmla="*/ 3587750 h 3588041"/>
                <a:gd name="connsiteX2-4997" fmla="*/ 394393 w 1432618"/>
                <a:gd name="connsiteY2-4998" fmla="*/ 3076575 h 3588041"/>
                <a:gd name="connsiteX3-4999" fmla="*/ 746818 w 1432618"/>
                <a:gd name="connsiteY3-5000" fmla="*/ 2381250 h 3588041"/>
                <a:gd name="connsiteX4-5001" fmla="*/ 560128 w 1432618"/>
                <a:gd name="connsiteY4-5002" fmla="*/ 1922145 h 3588041"/>
                <a:gd name="connsiteX5-5003" fmla="*/ 58 w 1432618"/>
                <a:gd name="connsiteY5-5004" fmla="*/ 1870710 h 3588041"/>
                <a:gd name="connsiteX6-5005" fmla="*/ 394393 w 1432618"/>
                <a:gd name="connsiteY6-5006" fmla="*/ 1743075 h 3588041"/>
                <a:gd name="connsiteX7-5007" fmla="*/ 642043 w 1432618"/>
                <a:gd name="connsiteY7-5008" fmla="*/ 1876425 h 3588041"/>
                <a:gd name="connsiteX8-5009" fmla="*/ 689668 w 1432618"/>
                <a:gd name="connsiteY8-5010" fmla="*/ 1647825 h 3588041"/>
                <a:gd name="connsiteX9-5011" fmla="*/ 823018 w 1432618"/>
                <a:gd name="connsiteY9-5012" fmla="*/ 1333500 h 3588041"/>
                <a:gd name="connsiteX10-5013" fmla="*/ 765868 w 1432618"/>
                <a:gd name="connsiteY10-5014" fmla="*/ 809625 h 3588041"/>
                <a:gd name="connsiteX11-5015" fmla="*/ 388043 w 1432618"/>
                <a:gd name="connsiteY11-5016" fmla="*/ 695325 h 3588041"/>
                <a:gd name="connsiteX12-5017" fmla="*/ 781744 w 1432618"/>
                <a:gd name="connsiteY12-5018" fmla="*/ 724693 h 3588041"/>
                <a:gd name="connsiteX13-5019" fmla="*/ 799206 w 1432618"/>
                <a:gd name="connsiteY13-5020" fmla="*/ 441325 h 3588041"/>
                <a:gd name="connsiteX14-5021" fmla="*/ 886518 w 1432618"/>
                <a:gd name="connsiteY14-5022" fmla="*/ 0 h 3588041"/>
                <a:gd name="connsiteX15-5023" fmla="*/ 857943 w 1432618"/>
                <a:gd name="connsiteY15-5024" fmla="*/ 679450 h 3588041"/>
                <a:gd name="connsiteX16-5025" fmla="*/ 921443 w 1432618"/>
                <a:gd name="connsiteY16-5026" fmla="*/ 1047750 h 3588041"/>
                <a:gd name="connsiteX17-5027" fmla="*/ 930968 w 1432618"/>
                <a:gd name="connsiteY17-5028" fmla="*/ 1295400 h 3588041"/>
                <a:gd name="connsiteX18-5029" fmla="*/ 1086543 w 1432618"/>
                <a:gd name="connsiteY18-5030" fmla="*/ 1187450 h 3588041"/>
                <a:gd name="connsiteX19-5031" fmla="*/ 1375468 w 1432618"/>
                <a:gd name="connsiteY19-5032" fmla="*/ 1171575 h 3588041"/>
                <a:gd name="connsiteX20-5033" fmla="*/ 1108768 w 1432618"/>
                <a:gd name="connsiteY20-5034" fmla="*/ 1254125 h 3588041"/>
                <a:gd name="connsiteX21-5035" fmla="*/ 889693 w 1432618"/>
                <a:gd name="connsiteY21-5036" fmla="*/ 1527175 h 3588041"/>
                <a:gd name="connsiteX22-5037" fmla="*/ 835718 w 1432618"/>
                <a:gd name="connsiteY22-5038" fmla="*/ 1895475 h 3588041"/>
                <a:gd name="connsiteX23-5039" fmla="*/ 1003993 w 1432618"/>
                <a:gd name="connsiteY23-5040" fmla="*/ 2308225 h 3588041"/>
                <a:gd name="connsiteX24-5041" fmla="*/ 896043 w 1432618"/>
                <a:gd name="connsiteY24-5042" fmla="*/ 2578100 h 3588041"/>
                <a:gd name="connsiteX25-5043" fmla="*/ 1213543 w 1432618"/>
                <a:gd name="connsiteY25-5044" fmla="*/ 2533650 h 3588041"/>
                <a:gd name="connsiteX26-5045" fmla="*/ 1432618 w 1432618"/>
                <a:gd name="connsiteY26-5046" fmla="*/ 2626519 h 3588041"/>
                <a:gd name="connsiteX27-5047" fmla="*/ 1188143 w 1432618"/>
                <a:gd name="connsiteY27-5048" fmla="*/ 2590800 h 3588041"/>
                <a:gd name="connsiteX28-5049" fmla="*/ 832543 w 1432618"/>
                <a:gd name="connsiteY28-5050" fmla="*/ 2733675 h 3588041"/>
                <a:gd name="connsiteX29-5051" fmla="*/ 689668 w 1432618"/>
                <a:gd name="connsiteY29-5052" fmla="*/ 3086100 h 3588041"/>
                <a:gd name="connsiteX30-5053" fmla="*/ 918268 w 1432618"/>
                <a:gd name="connsiteY30-5054" fmla="*/ 3419475 h 3588041"/>
                <a:gd name="connsiteX31-5055" fmla="*/ 1016693 w 1432618"/>
                <a:gd name="connsiteY31-5056" fmla="*/ 3581400 h 3588041"/>
                <a:gd name="connsiteX0-5057" fmla="*/ 1016693 w 1432618"/>
                <a:gd name="connsiteY0-5058" fmla="*/ 3581400 h 3588041"/>
                <a:gd name="connsiteX1-5059" fmla="*/ 591243 w 1432618"/>
                <a:gd name="connsiteY1-5060" fmla="*/ 3587750 h 3588041"/>
                <a:gd name="connsiteX2-5061" fmla="*/ 394393 w 1432618"/>
                <a:gd name="connsiteY2-5062" fmla="*/ 3076575 h 3588041"/>
                <a:gd name="connsiteX3-5063" fmla="*/ 746818 w 1432618"/>
                <a:gd name="connsiteY3-5064" fmla="*/ 2381250 h 3588041"/>
                <a:gd name="connsiteX4-5065" fmla="*/ 560128 w 1432618"/>
                <a:gd name="connsiteY4-5066" fmla="*/ 1922145 h 3588041"/>
                <a:gd name="connsiteX5-5067" fmla="*/ 58 w 1432618"/>
                <a:gd name="connsiteY5-5068" fmla="*/ 1870710 h 3588041"/>
                <a:gd name="connsiteX6-5069" fmla="*/ 394393 w 1432618"/>
                <a:gd name="connsiteY6-5070" fmla="*/ 1743075 h 3588041"/>
                <a:gd name="connsiteX7-5071" fmla="*/ 642043 w 1432618"/>
                <a:gd name="connsiteY7-5072" fmla="*/ 1876425 h 3588041"/>
                <a:gd name="connsiteX8-5073" fmla="*/ 689668 w 1432618"/>
                <a:gd name="connsiteY8-5074" fmla="*/ 1647825 h 3588041"/>
                <a:gd name="connsiteX9-5075" fmla="*/ 823018 w 1432618"/>
                <a:gd name="connsiteY9-5076" fmla="*/ 1333500 h 3588041"/>
                <a:gd name="connsiteX10-5077" fmla="*/ 763487 w 1432618"/>
                <a:gd name="connsiteY10-5078" fmla="*/ 823913 h 3588041"/>
                <a:gd name="connsiteX11-5079" fmla="*/ 388043 w 1432618"/>
                <a:gd name="connsiteY11-5080" fmla="*/ 695325 h 3588041"/>
                <a:gd name="connsiteX12-5081" fmla="*/ 781744 w 1432618"/>
                <a:gd name="connsiteY12-5082" fmla="*/ 724693 h 3588041"/>
                <a:gd name="connsiteX13-5083" fmla="*/ 799206 w 1432618"/>
                <a:gd name="connsiteY13-5084" fmla="*/ 441325 h 3588041"/>
                <a:gd name="connsiteX14-5085" fmla="*/ 886518 w 1432618"/>
                <a:gd name="connsiteY14-5086" fmla="*/ 0 h 3588041"/>
                <a:gd name="connsiteX15-5087" fmla="*/ 857943 w 1432618"/>
                <a:gd name="connsiteY15-5088" fmla="*/ 679450 h 3588041"/>
                <a:gd name="connsiteX16-5089" fmla="*/ 921443 w 1432618"/>
                <a:gd name="connsiteY16-5090" fmla="*/ 1047750 h 3588041"/>
                <a:gd name="connsiteX17-5091" fmla="*/ 930968 w 1432618"/>
                <a:gd name="connsiteY17-5092" fmla="*/ 1295400 h 3588041"/>
                <a:gd name="connsiteX18-5093" fmla="*/ 1086543 w 1432618"/>
                <a:gd name="connsiteY18-5094" fmla="*/ 1187450 h 3588041"/>
                <a:gd name="connsiteX19-5095" fmla="*/ 1375468 w 1432618"/>
                <a:gd name="connsiteY19-5096" fmla="*/ 1171575 h 3588041"/>
                <a:gd name="connsiteX20-5097" fmla="*/ 1108768 w 1432618"/>
                <a:gd name="connsiteY20-5098" fmla="*/ 1254125 h 3588041"/>
                <a:gd name="connsiteX21-5099" fmla="*/ 889693 w 1432618"/>
                <a:gd name="connsiteY21-5100" fmla="*/ 1527175 h 3588041"/>
                <a:gd name="connsiteX22-5101" fmla="*/ 835718 w 1432618"/>
                <a:gd name="connsiteY22-5102" fmla="*/ 1895475 h 3588041"/>
                <a:gd name="connsiteX23-5103" fmla="*/ 1003993 w 1432618"/>
                <a:gd name="connsiteY23-5104" fmla="*/ 2308225 h 3588041"/>
                <a:gd name="connsiteX24-5105" fmla="*/ 896043 w 1432618"/>
                <a:gd name="connsiteY24-5106" fmla="*/ 2578100 h 3588041"/>
                <a:gd name="connsiteX25-5107" fmla="*/ 1213543 w 1432618"/>
                <a:gd name="connsiteY25-5108" fmla="*/ 2533650 h 3588041"/>
                <a:gd name="connsiteX26-5109" fmla="*/ 1432618 w 1432618"/>
                <a:gd name="connsiteY26-5110" fmla="*/ 2626519 h 3588041"/>
                <a:gd name="connsiteX27-5111" fmla="*/ 1188143 w 1432618"/>
                <a:gd name="connsiteY27-5112" fmla="*/ 2590800 h 3588041"/>
                <a:gd name="connsiteX28-5113" fmla="*/ 832543 w 1432618"/>
                <a:gd name="connsiteY28-5114" fmla="*/ 2733675 h 3588041"/>
                <a:gd name="connsiteX29-5115" fmla="*/ 689668 w 1432618"/>
                <a:gd name="connsiteY29-5116" fmla="*/ 3086100 h 3588041"/>
                <a:gd name="connsiteX30-5117" fmla="*/ 918268 w 1432618"/>
                <a:gd name="connsiteY30-5118" fmla="*/ 3419475 h 3588041"/>
                <a:gd name="connsiteX31-5119" fmla="*/ 1016693 w 1432618"/>
                <a:gd name="connsiteY31-5120" fmla="*/ 3581400 h 3588041"/>
                <a:gd name="connsiteX0-5121" fmla="*/ 1016693 w 1432618"/>
                <a:gd name="connsiteY0-5122" fmla="*/ 3581400 h 3588041"/>
                <a:gd name="connsiteX1-5123" fmla="*/ 591243 w 1432618"/>
                <a:gd name="connsiteY1-5124" fmla="*/ 3587750 h 3588041"/>
                <a:gd name="connsiteX2-5125" fmla="*/ 394393 w 1432618"/>
                <a:gd name="connsiteY2-5126" fmla="*/ 3076575 h 3588041"/>
                <a:gd name="connsiteX3-5127" fmla="*/ 746818 w 1432618"/>
                <a:gd name="connsiteY3-5128" fmla="*/ 2381250 h 3588041"/>
                <a:gd name="connsiteX4-5129" fmla="*/ 560128 w 1432618"/>
                <a:gd name="connsiteY4-5130" fmla="*/ 1922145 h 3588041"/>
                <a:gd name="connsiteX5-5131" fmla="*/ 58 w 1432618"/>
                <a:gd name="connsiteY5-5132" fmla="*/ 1870710 h 3588041"/>
                <a:gd name="connsiteX6-5133" fmla="*/ 394393 w 1432618"/>
                <a:gd name="connsiteY6-5134" fmla="*/ 1743075 h 3588041"/>
                <a:gd name="connsiteX7-5135" fmla="*/ 642043 w 1432618"/>
                <a:gd name="connsiteY7-5136" fmla="*/ 1876425 h 3588041"/>
                <a:gd name="connsiteX8-5137" fmla="*/ 689668 w 1432618"/>
                <a:gd name="connsiteY8-5138" fmla="*/ 1647825 h 3588041"/>
                <a:gd name="connsiteX9-5139" fmla="*/ 823018 w 1432618"/>
                <a:gd name="connsiteY9-5140" fmla="*/ 1333500 h 3588041"/>
                <a:gd name="connsiteX10-5141" fmla="*/ 763487 w 1432618"/>
                <a:gd name="connsiteY10-5142" fmla="*/ 823913 h 3588041"/>
                <a:gd name="connsiteX11-5143" fmla="*/ 388043 w 1432618"/>
                <a:gd name="connsiteY11-5144" fmla="*/ 695325 h 3588041"/>
                <a:gd name="connsiteX12-5145" fmla="*/ 781744 w 1432618"/>
                <a:gd name="connsiteY12-5146" fmla="*/ 724693 h 3588041"/>
                <a:gd name="connsiteX13-5147" fmla="*/ 799206 w 1432618"/>
                <a:gd name="connsiteY13-5148" fmla="*/ 441325 h 3588041"/>
                <a:gd name="connsiteX14-5149" fmla="*/ 886518 w 1432618"/>
                <a:gd name="connsiteY14-5150" fmla="*/ 0 h 3588041"/>
                <a:gd name="connsiteX15-5151" fmla="*/ 857943 w 1432618"/>
                <a:gd name="connsiteY15-5152" fmla="*/ 679450 h 3588041"/>
                <a:gd name="connsiteX16-5153" fmla="*/ 921443 w 1432618"/>
                <a:gd name="connsiteY16-5154" fmla="*/ 1047750 h 3588041"/>
                <a:gd name="connsiteX17-5155" fmla="*/ 930968 w 1432618"/>
                <a:gd name="connsiteY17-5156" fmla="*/ 1295400 h 3588041"/>
                <a:gd name="connsiteX18-5157" fmla="*/ 1086543 w 1432618"/>
                <a:gd name="connsiteY18-5158" fmla="*/ 1187450 h 3588041"/>
                <a:gd name="connsiteX19-5159" fmla="*/ 1375468 w 1432618"/>
                <a:gd name="connsiteY19-5160" fmla="*/ 1171575 h 3588041"/>
                <a:gd name="connsiteX20-5161" fmla="*/ 1108768 w 1432618"/>
                <a:gd name="connsiteY20-5162" fmla="*/ 1254125 h 3588041"/>
                <a:gd name="connsiteX21-5163" fmla="*/ 889693 w 1432618"/>
                <a:gd name="connsiteY21-5164" fmla="*/ 1527175 h 3588041"/>
                <a:gd name="connsiteX22-5165" fmla="*/ 835718 w 1432618"/>
                <a:gd name="connsiteY22-5166" fmla="*/ 1895475 h 3588041"/>
                <a:gd name="connsiteX23-5167" fmla="*/ 1003993 w 1432618"/>
                <a:gd name="connsiteY23-5168" fmla="*/ 2308225 h 3588041"/>
                <a:gd name="connsiteX24-5169" fmla="*/ 896043 w 1432618"/>
                <a:gd name="connsiteY24-5170" fmla="*/ 2578100 h 3588041"/>
                <a:gd name="connsiteX25-5171" fmla="*/ 1213543 w 1432618"/>
                <a:gd name="connsiteY25-5172" fmla="*/ 2533650 h 3588041"/>
                <a:gd name="connsiteX26-5173" fmla="*/ 1432618 w 1432618"/>
                <a:gd name="connsiteY26-5174" fmla="*/ 2626519 h 3588041"/>
                <a:gd name="connsiteX27-5175" fmla="*/ 1188143 w 1432618"/>
                <a:gd name="connsiteY27-5176" fmla="*/ 2590800 h 3588041"/>
                <a:gd name="connsiteX28-5177" fmla="*/ 832543 w 1432618"/>
                <a:gd name="connsiteY28-5178" fmla="*/ 2733675 h 3588041"/>
                <a:gd name="connsiteX29-5179" fmla="*/ 689668 w 1432618"/>
                <a:gd name="connsiteY29-5180" fmla="*/ 3086100 h 3588041"/>
                <a:gd name="connsiteX30-5181" fmla="*/ 918268 w 1432618"/>
                <a:gd name="connsiteY30-5182" fmla="*/ 3419475 h 3588041"/>
                <a:gd name="connsiteX31-5183" fmla="*/ 1016693 w 1432618"/>
                <a:gd name="connsiteY31-5184" fmla="*/ 3581400 h 3588041"/>
                <a:gd name="connsiteX0-5185" fmla="*/ 1016693 w 1432618"/>
                <a:gd name="connsiteY0-5186" fmla="*/ 3581400 h 3588041"/>
                <a:gd name="connsiteX1-5187" fmla="*/ 591243 w 1432618"/>
                <a:gd name="connsiteY1-5188" fmla="*/ 3587750 h 3588041"/>
                <a:gd name="connsiteX2-5189" fmla="*/ 394393 w 1432618"/>
                <a:gd name="connsiteY2-5190" fmla="*/ 3076575 h 3588041"/>
                <a:gd name="connsiteX3-5191" fmla="*/ 746818 w 1432618"/>
                <a:gd name="connsiteY3-5192" fmla="*/ 2381250 h 3588041"/>
                <a:gd name="connsiteX4-5193" fmla="*/ 560128 w 1432618"/>
                <a:gd name="connsiteY4-5194" fmla="*/ 1922145 h 3588041"/>
                <a:gd name="connsiteX5-5195" fmla="*/ 58 w 1432618"/>
                <a:gd name="connsiteY5-5196" fmla="*/ 1870710 h 3588041"/>
                <a:gd name="connsiteX6-5197" fmla="*/ 394393 w 1432618"/>
                <a:gd name="connsiteY6-5198" fmla="*/ 1743075 h 3588041"/>
                <a:gd name="connsiteX7-5199" fmla="*/ 642043 w 1432618"/>
                <a:gd name="connsiteY7-5200" fmla="*/ 1876425 h 3588041"/>
                <a:gd name="connsiteX8-5201" fmla="*/ 689668 w 1432618"/>
                <a:gd name="connsiteY8-5202" fmla="*/ 1647825 h 3588041"/>
                <a:gd name="connsiteX9-5203" fmla="*/ 823018 w 1432618"/>
                <a:gd name="connsiteY9-5204" fmla="*/ 1333500 h 3588041"/>
                <a:gd name="connsiteX10-5205" fmla="*/ 763487 w 1432618"/>
                <a:gd name="connsiteY10-5206" fmla="*/ 823913 h 3588041"/>
                <a:gd name="connsiteX11-5207" fmla="*/ 388043 w 1432618"/>
                <a:gd name="connsiteY11-5208" fmla="*/ 695325 h 3588041"/>
                <a:gd name="connsiteX12-5209" fmla="*/ 781744 w 1432618"/>
                <a:gd name="connsiteY12-5210" fmla="*/ 724693 h 3588041"/>
                <a:gd name="connsiteX13-5211" fmla="*/ 799206 w 1432618"/>
                <a:gd name="connsiteY13-5212" fmla="*/ 441325 h 3588041"/>
                <a:gd name="connsiteX14-5213" fmla="*/ 886518 w 1432618"/>
                <a:gd name="connsiteY14-5214" fmla="*/ 0 h 3588041"/>
                <a:gd name="connsiteX15-5215" fmla="*/ 857943 w 1432618"/>
                <a:gd name="connsiteY15-5216" fmla="*/ 679450 h 3588041"/>
                <a:gd name="connsiteX16-5217" fmla="*/ 921443 w 1432618"/>
                <a:gd name="connsiteY16-5218" fmla="*/ 1047750 h 3588041"/>
                <a:gd name="connsiteX17-5219" fmla="*/ 930968 w 1432618"/>
                <a:gd name="connsiteY17-5220" fmla="*/ 1295400 h 3588041"/>
                <a:gd name="connsiteX18-5221" fmla="*/ 1099243 w 1432618"/>
                <a:gd name="connsiteY18-5222" fmla="*/ 1190625 h 3588041"/>
                <a:gd name="connsiteX19-5223" fmla="*/ 1375468 w 1432618"/>
                <a:gd name="connsiteY19-5224" fmla="*/ 1171575 h 3588041"/>
                <a:gd name="connsiteX20-5225" fmla="*/ 1108768 w 1432618"/>
                <a:gd name="connsiteY20-5226" fmla="*/ 1254125 h 3588041"/>
                <a:gd name="connsiteX21-5227" fmla="*/ 889693 w 1432618"/>
                <a:gd name="connsiteY21-5228" fmla="*/ 1527175 h 3588041"/>
                <a:gd name="connsiteX22-5229" fmla="*/ 835718 w 1432618"/>
                <a:gd name="connsiteY22-5230" fmla="*/ 1895475 h 3588041"/>
                <a:gd name="connsiteX23-5231" fmla="*/ 1003993 w 1432618"/>
                <a:gd name="connsiteY23-5232" fmla="*/ 2308225 h 3588041"/>
                <a:gd name="connsiteX24-5233" fmla="*/ 896043 w 1432618"/>
                <a:gd name="connsiteY24-5234" fmla="*/ 2578100 h 3588041"/>
                <a:gd name="connsiteX25-5235" fmla="*/ 1213543 w 1432618"/>
                <a:gd name="connsiteY25-5236" fmla="*/ 2533650 h 3588041"/>
                <a:gd name="connsiteX26-5237" fmla="*/ 1432618 w 1432618"/>
                <a:gd name="connsiteY26-5238" fmla="*/ 2626519 h 3588041"/>
                <a:gd name="connsiteX27-5239" fmla="*/ 1188143 w 1432618"/>
                <a:gd name="connsiteY27-5240" fmla="*/ 2590800 h 3588041"/>
                <a:gd name="connsiteX28-5241" fmla="*/ 832543 w 1432618"/>
                <a:gd name="connsiteY28-5242" fmla="*/ 2733675 h 3588041"/>
                <a:gd name="connsiteX29-5243" fmla="*/ 689668 w 1432618"/>
                <a:gd name="connsiteY29-5244" fmla="*/ 3086100 h 3588041"/>
                <a:gd name="connsiteX30-5245" fmla="*/ 918268 w 1432618"/>
                <a:gd name="connsiteY30-5246" fmla="*/ 3419475 h 3588041"/>
                <a:gd name="connsiteX31-5247" fmla="*/ 1016693 w 1432618"/>
                <a:gd name="connsiteY31-5248" fmla="*/ 3581400 h 3588041"/>
                <a:gd name="connsiteX0-5249" fmla="*/ 1016693 w 1432618"/>
                <a:gd name="connsiteY0-5250" fmla="*/ 3581400 h 3588041"/>
                <a:gd name="connsiteX1-5251" fmla="*/ 591243 w 1432618"/>
                <a:gd name="connsiteY1-5252" fmla="*/ 3587750 h 3588041"/>
                <a:gd name="connsiteX2-5253" fmla="*/ 394393 w 1432618"/>
                <a:gd name="connsiteY2-5254" fmla="*/ 3076575 h 3588041"/>
                <a:gd name="connsiteX3-5255" fmla="*/ 746818 w 1432618"/>
                <a:gd name="connsiteY3-5256" fmla="*/ 2381250 h 3588041"/>
                <a:gd name="connsiteX4-5257" fmla="*/ 560128 w 1432618"/>
                <a:gd name="connsiteY4-5258" fmla="*/ 1922145 h 3588041"/>
                <a:gd name="connsiteX5-5259" fmla="*/ 58 w 1432618"/>
                <a:gd name="connsiteY5-5260" fmla="*/ 1870710 h 3588041"/>
                <a:gd name="connsiteX6-5261" fmla="*/ 394393 w 1432618"/>
                <a:gd name="connsiteY6-5262" fmla="*/ 1743075 h 3588041"/>
                <a:gd name="connsiteX7-5263" fmla="*/ 642043 w 1432618"/>
                <a:gd name="connsiteY7-5264" fmla="*/ 1876425 h 3588041"/>
                <a:gd name="connsiteX8-5265" fmla="*/ 689668 w 1432618"/>
                <a:gd name="connsiteY8-5266" fmla="*/ 1647825 h 3588041"/>
                <a:gd name="connsiteX9-5267" fmla="*/ 823018 w 1432618"/>
                <a:gd name="connsiteY9-5268" fmla="*/ 1333500 h 3588041"/>
                <a:gd name="connsiteX10-5269" fmla="*/ 763487 w 1432618"/>
                <a:gd name="connsiteY10-5270" fmla="*/ 823913 h 3588041"/>
                <a:gd name="connsiteX11-5271" fmla="*/ 388043 w 1432618"/>
                <a:gd name="connsiteY11-5272" fmla="*/ 695325 h 3588041"/>
                <a:gd name="connsiteX12-5273" fmla="*/ 781744 w 1432618"/>
                <a:gd name="connsiteY12-5274" fmla="*/ 724693 h 3588041"/>
                <a:gd name="connsiteX13-5275" fmla="*/ 799206 w 1432618"/>
                <a:gd name="connsiteY13-5276" fmla="*/ 441325 h 3588041"/>
                <a:gd name="connsiteX14-5277" fmla="*/ 886518 w 1432618"/>
                <a:gd name="connsiteY14-5278" fmla="*/ 0 h 3588041"/>
                <a:gd name="connsiteX15-5279" fmla="*/ 857943 w 1432618"/>
                <a:gd name="connsiteY15-5280" fmla="*/ 679450 h 3588041"/>
                <a:gd name="connsiteX16-5281" fmla="*/ 921443 w 1432618"/>
                <a:gd name="connsiteY16-5282" fmla="*/ 1047750 h 3588041"/>
                <a:gd name="connsiteX17-5283" fmla="*/ 930968 w 1432618"/>
                <a:gd name="connsiteY17-5284" fmla="*/ 1295400 h 3588041"/>
                <a:gd name="connsiteX18-5285" fmla="*/ 1099243 w 1432618"/>
                <a:gd name="connsiteY18-5286" fmla="*/ 1190625 h 3588041"/>
                <a:gd name="connsiteX19-5287" fmla="*/ 1375468 w 1432618"/>
                <a:gd name="connsiteY19-5288" fmla="*/ 1171575 h 3588041"/>
                <a:gd name="connsiteX20-5289" fmla="*/ 1108768 w 1432618"/>
                <a:gd name="connsiteY20-5290" fmla="*/ 1254125 h 3588041"/>
                <a:gd name="connsiteX21-5291" fmla="*/ 889693 w 1432618"/>
                <a:gd name="connsiteY21-5292" fmla="*/ 1527175 h 3588041"/>
                <a:gd name="connsiteX22-5293" fmla="*/ 835718 w 1432618"/>
                <a:gd name="connsiteY22-5294" fmla="*/ 1895475 h 3588041"/>
                <a:gd name="connsiteX23-5295" fmla="*/ 1003993 w 1432618"/>
                <a:gd name="connsiteY23-5296" fmla="*/ 2308225 h 3588041"/>
                <a:gd name="connsiteX24-5297" fmla="*/ 896043 w 1432618"/>
                <a:gd name="connsiteY24-5298" fmla="*/ 2578100 h 3588041"/>
                <a:gd name="connsiteX25-5299" fmla="*/ 1213543 w 1432618"/>
                <a:gd name="connsiteY25-5300" fmla="*/ 2533650 h 3588041"/>
                <a:gd name="connsiteX26-5301" fmla="*/ 1432618 w 1432618"/>
                <a:gd name="connsiteY26-5302" fmla="*/ 2626519 h 3588041"/>
                <a:gd name="connsiteX27-5303" fmla="*/ 1188143 w 1432618"/>
                <a:gd name="connsiteY27-5304" fmla="*/ 2590800 h 3588041"/>
                <a:gd name="connsiteX28-5305" fmla="*/ 832543 w 1432618"/>
                <a:gd name="connsiteY28-5306" fmla="*/ 2733675 h 3588041"/>
                <a:gd name="connsiteX29-5307" fmla="*/ 689668 w 1432618"/>
                <a:gd name="connsiteY29-5308" fmla="*/ 3086100 h 3588041"/>
                <a:gd name="connsiteX30-5309" fmla="*/ 918268 w 1432618"/>
                <a:gd name="connsiteY30-5310" fmla="*/ 3419475 h 3588041"/>
                <a:gd name="connsiteX31-5311" fmla="*/ 1016693 w 1432618"/>
                <a:gd name="connsiteY31-5312" fmla="*/ 3581400 h 3588041"/>
                <a:gd name="connsiteX0-5313" fmla="*/ 1016693 w 1432618"/>
                <a:gd name="connsiteY0-5314" fmla="*/ 3581400 h 3588041"/>
                <a:gd name="connsiteX1-5315" fmla="*/ 591243 w 1432618"/>
                <a:gd name="connsiteY1-5316" fmla="*/ 3587750 h 3588041"/>
                <a:gd name="connsiteX2-5317" fmla="*/ 394393 w 1432618"/>
                <a:gd name="connsiteY2-5318" fmla="*/ 3076575 h 3588041"/>
                <a:gd name="connsiteX3-5319" fmla="*/ 746818 w 1432618"/>
                <a:gd name="connsiteY3-5320" fmla="*/ 2381250 h 3588041"/>
                <a:gd name="connsiteX4-5321" fmla="*/ 560128 w 1432618"/>
                <a:gd name="connsiteY4-5322" fmla="*/ 1922145 h 3588041"/>
                <a:gd name="connsiteX5-5323" fmla="*/ 58 w 1432618"/>
                <a:gd name="connsiteY5-5324" fmla="*/ 1870710 h 3588041"/>
                <a:gd name="connsiteX6-5325" fmla="*/ 394393 w 1432618"/>
                <a:gd name="connsiteY6-5326" fmla="*/ 1743075 h 3588041"/>
                <a:gd name="connsiteX7-5327" fmla="*/ 642043 w 1432618"/>
                <a:gd name="connsiteY7-5328" fmla="*/ 1876425 h 3588041"/>
                <a:gd name="connsiteX8-5329" fmla="*/ 689668 w 1432618"/>
                <a:gd name="connsiteY8-5330" fmla="*/ 1647825 h 3588041"/>
                <a:gd name="connsiteX9-5331" fmla="*/ 823018 w 1432618"/>
                <a:gd name="connsiteY9-5332" fmla="*/ 1333500 h 3588041"/>
                <a:gd name="connsiteX10-5333" fmla="*/ 763487 w 1432618"/>
                <a:gd name="connsiteY10-5334" fmla="*/ 823913 h 3588041"/>
                <a:gd name="connsiteX11-5335" fmla="*/ 388043 w 1432618"/>
                <a:gd name="connsiteY11-5336" fmla="*/ 695325 h 3588041"/>
                <a:gd name="connsiteX12-5337" fmla="*/ 781744 w 1432618"/>
                <a:gd name="connsiteY12-5338" fmla="*/ 724693 h 3588041"/>
                <a:gd name="connsiteX13-5339" fmla="*/ 799206 w 1432618"/>
                <a:gd name="connsiteY13-5340" fmla="*/ 441325 h 3588041"/>
                <a:gd name="connsiteX14-5341" fmla="*/ 886518 w 1432618"/>
                <a:gd name="connsiteY14-5342" fmla="*/ 0 h 3588041"/>
                <a:gd name="connsiteX15-5343" fmla="*/ 857943 w 1432618"/>
                <a:gd name="connsiteY15-5344" fmla="*/ 679450 h 3588041"/>
                <a:gd name="connsiteX16-5345" fmla="*/ 921443 w 1432618"/>
                <a:gd name="connsiteY16-5346" fmla="*/ 1047750 h 3588041"/>
                <a:gd name="connsiteX17-5347" fmla="*/ 930968 w 1432618"/>
                <a:gd name="connsiteY17-5348" fmla="*/ 1295400 h 3588041"/>
                <a:gd name="connsiteX18-5349" fmla="*/ 1099243 w 1432618"/>
                <a:gd name="connsiteY18-5350" fmla="*/ 1190625 h 3588041"/>
                <a:gd name="connsiteX19-5351" fmla="*/ 1375468 w 1432618"/>
                <a:gd name="connsiteY19-5352" fmla="*/ 1171575 h 3588041"/>
                <a:gd name="connsiteX20-5353" fmla="*/ 1108768 w 1432618"/>
                <a:gd name="connsiteY20-5354" fmla="*/ 1254125 h 3588041"/>
                <a:gd name="connsiteX21-5355" fmla="*/ 889693 w 1432618"/>
                <a:gd name="connsiteY21-5356" fmla="*/ 1527175 h 3588041"/>
                <a:gd name="connsiteX22-5357" fmla="*/ 835718 w 1432618"/>
                <a:gd name="connsiteY22-5358" fmla="*/ 1895475 h 3588041"/>
                <a:gd name="connsiteX23-5359" fmla="*/ 1003993 w 1432618"/>
                <a:gd name="connsiteY23-5360" fmla="*/ 2308225 h 3588041"/>
                <a:gd name="connsiteX24-5361" fmla="*/ 896043 w 1432618"/>
                <a:gd name="connsiteY24-5362" fmla="*/ 2578100 h 3588041"/>
                <a:gd name="connsiteX25-5363" fmla="*/ 1213543 w 1432618"/>
                <a:gd name="connsiteY25-5364" fmla="*/ 2533650 h 3588041"/>
                <a:gd name="connsiteX26-5365" fmla="*/ 1432618 w 1432618"/>
                <a:gd name="connsiteY26-5366" fmla="*/ 2626519 h 3588041"/>
                <a:gd name="connsiteX27-5367" fmla="*/ 1188143 w 1432618"/>
                <a:gd name="connsiteY27-5368" fmla="*/ 2590800 h 3588041"/>
                <a:gd name="connsiteX28-5369" fmla="*/ 832543 w 1432618"/>
                <a:gd name="connsiteY28-5370" fmla="*/ 2733675 h 3588041"/>
                <a:gd name="connsiteX29-5371" fmla="*/ 689668 w 1432618"/>
                <a:gd name="connsiteY29-5372" fmla="*/ 3086100 h 3588041"/>
                <a:gd name="connsiteX30-5373" fmla="*/ 918268 w 1432618"/>
                <a:gd name="connsiteY30-5374" fmla="*/ 3419475 h 3588041"/>
                <a:gd name="connsiteX31-5375" fmla="*/ 1016693 w 1432618"/>
                <a:gd name="connsiteY31-5376" fmla="*/ 3581400 h 3588041"/>
                <a:gd name="connsiteX0-5377" fmla="*/ 1016693 w 1432618"/>
                <a:gd name="connsiteY0-5378" fmla="*/ 3581400 h 3588041"/>
                <a:gd name="connsiteX1-5379" fmla="*/ 591243 w 1432618"/>
                <a:gd name="connsiteY1-5380" fmla="*/ 3587750 h 3588041"/>
                <a:gd name="connsiteX2-5381" fmla="*/ 394393 w 1432618"/>
                <a:gd name="connsiteY2-5382" fmla="*/ 3076575 h 3588041"/>
                <a:gd name="connsiteX3-5383" fmla="*/ 746818 w 1432618"/>
                <a:gd name="connsiteY3-5384" fmla="*/ 2381250 h 3588041"/>
                <a:gd name="connsiteX4-5385" fmla="*/ 560128 w 1432618"/>
                <a:gd name="connsiteY4-5386" fmla="*/ 1922145 h 3588041"/>
                <a:gd name="connsiteX5-5387" fmla="*/ 58 w 1432618"/>
                <a:gd name="connsiteY5-5388" fmla="*/ 1870710 h 3588041"/>
                <a:gd name="connsiteX6-5389" fmla="*/ 394393 w 1432618"/>
                <a:gd name="connsiteY6-5390" fmla="*/ 1743075 h 3588041"/>
                <a:gd name="connsiteX7-5391" fmla="*/ 642043 w 1432618"/>
                <a:gd name="connsiteY7-5392" fmla="*/ 1876425 h 3588041"/>
                <a:gd name="connsiteX8-5393" fmla="*/ 689668 w 1432618"/>
                <a:gd name="connsiteY8-5394" fmla="*/ 1647825 h 3588041"/>
                <a:gd name="connsiteX9-5395" fmla="*/ 823018 w 1432618"/>
                <a:gd name="connsiteY9-5396" fmla="*/ 1333500 h 3588041"/>
                <a:gd name="connsiteX10-5397" fmla="*/ 763487 w 1432618"/>
                <a:gd name="connsiteY10-5398" fmla="*/ 823913 h 3588041"/>
                <a:gd name="connsiteX11-5399" fmla="*/ 388043 w 1432618"/>
                <a:gd name="connsiteY11-5400" fmla="*/ 695325 h 3588041"/>
                <a:gd name="connsiteX12-5401" fmla="*/ 781744 w 1432618"/>
                <a:gd name="connsiteY12-5402" fmla="*/ 724693 h 3588041"/>
                <a:gd name="connsiteX13-5403" fmla="*/ 799206 w 1432618"/>
                <a:gd name="connsiteY13-5404" fmla="*/ 441325 h 3588041"/>
                <a:gd name="connsiteX14-5405" fmla="*/ 886518 w 1432618"/>
                <a:gd name="connsiteY14-5406" fmla="*/ 0 h 3588041"/>
                <a:gd name="connsiteX15-5407" fmla="*/ 857943 w 1432618"/>
                <a:gd name="connsiteY15-5408" fmla="*/ 679450 h 3588041"/>
                <a:gd name="connsiteX16-5409" fmla="*/ 921443 w 1432618"/>
                <a:gd name="connsiteY16-5410" fmla="*/ 1047750 h 3588041"/>
                <a:gd name="connsiteX17-5411" fmla="*/ 930968 w 1432618"/>
                <a:gd name="connsiteY17-5412" fmla="*/ 1295400 h 3588041"/>
                <a:gd name="connsiteX18-5413" fmla="*/ 1102418 w 1432618"/>
                <a:gd name="connsiteY18-5414" fmla="*/ 1187450 h 3588041"/>
                <a:gd name="connsiteX19-5415" fmla="*/ 1375468 w 1432618"/>
                <a:gd name="connsiteY19-5416" fmla="*/ 1171575 h 3588041"/>
                <a:gd name="connsiteX20-5417" fmla="*/ 1108768 w 1432618"/>
                <a:gd name="connsiteY20-5418" fmla="*/ 1254125 h 3588041"/>
                <a:gd name="connsiteX21-5419" fmla="*/ 889693 w 1432618"/>
                <a:gd name="connsiteY21-5420" fmla="*/ 1527175 h 3588041"/>
                <a:gd name="connsiteX22-5421" fmla="*/ 835718 w 1432618"/>
                <a:gd name="connsiteY22-5422" fmla="*/ 1895475 h 3588041"/>
                <a:gd name="connsiteX23-5423" fmla="*/ 1003993 w 1432618"/>
                <a:gd name="connsiteY23-5424" fmla="*/ 2308225 h 3588041"/>
                <a:gd name="connsiteX24-5425" fmla="*/ 896043 w 1432618"/>
                <a:gd name="connsiteY24-5426" fmla="*/ 2578100 h 3588041"/>
                <a:gd name="connsiteX25-5427" fmla="*/ 1213543 w 1432618"/>
                <a:gd name="connsiteY25-5428" fmla="*/ 2533650 h 3588041"/>
                <a:gd name="connsiteX26-5429" fmla="*/ 1432618 w 1432618"/>
                <a:gd name="connsiteY26-5430" fmla="*/ 2626519 h 3588041"/>
                <a:gd name="connsiteX27-5431" fmla="*/ 1188143 w 1432618"/>
                <a:gd name="connsiteY27-5432" fmla="*/ 2590800 h 3588041"/>
                <a:gd name="connsiteX28-5433" fmla="*/ 832543 w 1432618"/>
                <a:gd name="connsiteY28-5434" fmla="*/ 2733675 h 3588041"/>
                <a:gd name="connsiteX29-5435" fmla="*/ 689668 w 1432618"/>
                <a:gd name="connsiteY29-5436" fmla="*/ 3086100 h 3588041"/>
                <a:gd name="connsiteX30-5437" fmla="*/ 918268 w 1432618"/>
                <a:gd name="connsiteY30-5438" fmla="*/ 3419475 h 3588041"/>
                <a:gd name="connsiteX31-5439" fmla="*/ 1016693 w 1432618"/>
                <a:gd name="connsiteY31-5440" fmla="*/ 3581400 h 3588041"/>
                <a:gd name="connsiteX0-5441" fmla="*/ 1016693 w 1432618"/>
                <a:gd name="connsiteY0-5442" fmla="*/ 3581400 h 3588041"/>
                <a:gd name="connsiteX1-5443" fmla="*/ 591243 w 1432618"/>
                <a:gd name="connsiteY1-5444" fmla="*/ 3587750 h 3588041"/>
                <a:gd name="connsiteX2-5445" fmla="*/ 394393 w 1432618"/>
                <a:gd name="connsiteY2-5446" fmla="*/ 3076575 h 3588041"/>
                <a:gd name="connsiteX3-5447" fmla="*/ 746818 w 1432618"/>
                <a:gd name="connsiteY3-5448" fmla="*/ 2381250 h 3588041"/>
                <a:gd name="connsiteX4-5449" fmla="*/ 560128 w 1432618"/>
                <a:gd name="connsiteY4-5450" fmla="*/ 1922145 h 3588041"/>
                <a:gd name="connsiteX5-5451" fmla="*/ 58 w 1432618"/>
                <a:gd name="connsiteY5-5452" fmla="*/ 1870710 h 3588041"/>
                <a:gd name="connsiteX6-5453" fmla="*/ 394393 w 1432618"/>
                <a:gd name="connsiteY6-5454" fmla="*/ 1743075 h 3588041"/>
                <a:gd name="connsiteX7-5455" fmla="*/ 642043 w 1432618"/>
                <a:gd name="connsiteY7-5456" fmla="*/ 1876425 h 3588041"/>
                <a:gd name="connsiteX8-5457" fmla="*/ 689668 w 1432618"/>
                <a:gd name="connsiteY8-5458" fmla="*/ 1647825 h 3588041"/>
                <a:gd name="connsiteX9-5459" fmla="*/ 823018 w 1432618"/>
                <a:gd name="connsiteY9-5460" fmla="*/ 1333500 h 3588041"/>
                <a:gd name="connsiteX10-5461" fmla="*/ 763487 w 1432618"/>
                <a:gd name="connsiteY10-5462" fmla="*/ 823913 h 3588041"/>
                <a:gd name="connsiteX11-5463" fmla="*/ 388043 w 1432618"/>
                <a:gd name="connsiteY11-5464" fmla="*/ 695325 h 3588041"/>
                <a:gd name="connsiteX12-5465" fmla="*/ 781744 w 1432618"/>
                <a:gd name="connsiteY12-5466" fmla="*/ 724693 h 3588041"/>
                <a:gd name="connsiteX13-5467" fmla="*/ 799206 w 1432618"/>
                <a:gd name="connsiteY13-5468" fmla="*/ 441325 h 3588041"/>
                <a:gd name="connsiteX14-5469" fmla="*/ 886518 w 1432618"/>
                <a:gd name="connsiteY14-5470" fmla="*/ 0 h 3588041"/>
                <a:gd name="connsiteX15-5471" fmla="*/ 857943 w 1432618"/>
                <a:gd name="connsiteY15-5472" fmla="*/ 679450 h 3588041"/>
                <a:gd name="connsiteX16-5473" fmla="*/ 921443 w 1432618"/>
                <a:gd name="connsiteY16-5474" fmla="*/ 1047750 h 3588041"/>
                <a:gd name="connsiteX17-5475" fmla="*/ 930968 w 1432618"/>
                <a:gd name="connsiteY17-5476" fmla="*/ 1295400 h 3588041"/>
                <a:gd name="connsiteX18-5477" fmla="*/ 1102418 w 1432618"/>
                <a:gd name="connsiteY18-5478" fmla="*/ 1187450 h 3588041"/>
                <a:gd name="connsiteX19-5479" fmla="*/ 1375468 w 1432618"/>
                <a:gd name="connsiteY19-5480" fmla="*/ 1171575 h 3588041"/>
                <a:gd name="connsiteX20-5481" fmla="*/ 1108768 w 1432618"/>
                <a:gd name="connsiteY20-5482" fmla="*/ 1254125 h 3588041"/>
                <a:gd name="connsiteX21-5483" fmla="*/ 889693 w 1432618"/>
                <a:gd name="connsiteY21-5484" fmla="*/ 1527175 h 3588041"/>
                <a:gd name="connsiteX22-5485" fmla="*/ 835718 w 1432618"/>
                <a:gd name="connsiteY22-5486" fmla="*/ 1895475 h 3588041"/>
                <a:gd name="connsiteX23-5487" fmla="*/ 1003993 w 1432618"/>
                <a:gd name="connsiteY23-5488" fmla="*/ 2308225 h 3588041"/>
                <a:gd name="connsiteX24-5489" fmla="*/ 896043 w 1432618"/>
                <a:gd name="connsiteY24-5490" fmla="*/ 2578100 h 3588041"/>
                <a:gd name="connsiteX25-5491" fmla="*/ 1213543 w 1432618"/>
                <a:gd name="connsiteY25-5492" fmla="*/ 2533650 h 3588041"/>
                <a:gd name="connsiteX26-5493" fmla="*/ 1432618 w 1432618"/>
                <a:gd name="connsiteY26-5494" fmla="*/ 2626519 h 3588041"/>
                <a:gd name="connsiteX27-5495" fmla="*/ 1188143 w 1432618"/>
                <a:gd name="connsiteY27-5496" fmla="*/ 2590800 h 3588041"/>
                <a:gd name="connsiteX28-5497" fmla="*/ 832543 w 1432618"/>
                <a:gd name="connsiteY28-5498" fmla="*/ 2733675 h 3588041"/>
                <a:gd name="connsiteX29-5499" fmla="*/ 689668 w 1432618"/>
                <a:gd name="connsiteY29-5500" fmla="*/ 3086100 h 3588041"/>
                <a:gd name="connsiteX30-5501" fmla="*/ 918268 w 1432618"/>
                <a:gd name="connsiteY30-5502" fmla="*/ 3419475 h 3588041"/>
                <a:gd name="connsiteX31-5503" fmla="*/ 1016693 w 1432618"/>
                <a:gd name="connsiteY31-5504" fmla="*/ 3581400 h 3588041"/>
                <a:gd name="connsiteX0-5505" fmla="*/ 1016693 w 1432618"/>
                <a:gd name="connsiteY0-5506" fmla="*/ 3581400 h 3588041"/>
                <a:gd name="connsiteX1-5507" fmla="*/ 591243 w 1432618"/>
                <a:gd name="connsiteY1-5508" fmla="*/ 3587750 h 3588041"/>
                <a:gd name="connsiteX2-5509" fmla="*/ 394393 w 1432618"/>
                <a:gd name="connsiteY2-5510" fmla="*/ 3076575 h 3588041"/>
                <a:gd name="connsiteX3-5511" fmla="*/ 746818 w 1432618"/>
                <a:gd name="connsiteY3-5512" fmla="*/ 2381250 h 3588041"/>
                <a:gd name="connsiteX4-5513" fmla="*/ 560128 w 1432618"/>
                <a:gd name="connsiteY4-5514" fmla="*/ 1922145 h 3588041"/>
                <a:gd name="connsiteX5-5515" fmla="*/ 58 w 1432618"/>
                <a:gd name="connsiteY5-5516" fmla="*/ 1870710 h 3588041"/>
                <a:gd name="connsiteX6-5517" fmla="*/ 394393 w 1432618"/>
                <a:gd name="connsiteY6-5518" fmla="*/ 1743075 h 3588041"/>
                <a:gd name="connsiteX7-5519" fmla="*/ 642043 w 1432618"/>
                <a:gd name="connsiteY7-5520" fmla="*/ 1876425 h 3588041"/>
                <a:gd name="connsiteX8-5521" fmla="*/ 705543 w 1432618"/>
                <a:gd name="connsiteY8-5522" fmla="*/ 1647825 h 3588041"/>
                <a:gd name="connsiteX9-5523" fmla="*/ 823018 w 1432618"/>
                <a:gd name="connsiteY9-5524" fmla="*/ 1333500 h 3588041"/>
                <a:gd name="connsiteX10-5525" fmla="*/ 763487 w 1432618"/>
                <a:gd name="connsiteY10-5526" fmla="*/ 823913 h 3588041"/>
                <a:gd name="connsiteX11-5527" fmla="*/ 388043 w 1432618"/>
                <a:gd name="connsiteY11-5528" fmla="*/ 695325 h 3588041"/>
                <a:gd name="connsiteX12-5529" fmla="*/ 781744 w 1432618"/>
                <a:gd name="connsiteY12-5530" fmla="*/ 724693 h 3588041"/>
                <a:gd name="connsiteX13-5531" fmla="*/ 799206 w 1432618"/>
                <a:gd name="connsiteY13-5532" fmla="*/ 441325 h 3588041"/>
                <a:gd name="connsiteX14-5533" fmla="*/ 886518 w 1432618"/>
                <a:gd name="connsiteY14-5534" fmla="*/ 0 h 3588041"/>
                <a:gd name="connsiteX15-5535" fmla="*/ 857943 w 1432618"/>
                <a:gd name="connsiteY15-5536" fmla="*/ 679450 h 3588041"/>
                <a:gd name="connsiteX16-5537" fmla="*/ 921443 w 1432618"/>
                <a:gd name="connsiteY16-5538" fmla="*/ 1047750 h 3588041"/>
                <a:gd name="connsiteX17-5539" fmla="*/ 930968 w 1432618"/>
                <a:gd name="connsiteY17-5540" fmla="*/ 1295400 h 3588041"/>
                <a:gd name="connsiteX18-5541" fmla="*/ 1102418 w 1432618"/>
                <a:gd name="connsiteY18-5542" fmla="*/ 1187450 h 3588041"/>
                <a:gd name="connsiteX19-5543" fmla="*/ 1375468 w 1432618"/>
                <a:gd name="connsiteY19-5544" fmla="*/ 1171575 h 3588041"/>
                <a:gd name="connsiteX20-5545" fmla="*/ 1108768 w 1432618"/>
                <a:gd name="connsiteY20-5546" fmla="*/ 1254125 h 3588041"/>
                <a:gd name="connsiteX21-5547" fmla="*/ 889693 w 1432618"/>
                <a:gd name="connsiteY21-5548" fmla="*/ 1527175 h 3588041"/>
                <a:gd name="connsiteX22-5549" fmla="*/ 835718 w 1432618"/>
                <a:gd name="connsiteY22-5550" fmla="*/ 1895475 h 3588041"/>
                <a:gd name="connsiteX23-5551" fmla="*/ 1003993 w 1432618"/>
                <a:gd name="connsiteY23-5552" fmla="*/ 2308225 h 3588041"/>
                <a:gd name="connsiteX24-5553" fmla="*/ 896043 w 1432618"/>
                <a:gd name="connsiteY24-5554" fmla="*/ 2578100 h 3588041"/>
                <a:gd name="connsiteX25-5555" fmla="*/ 1213543 w 1432618"/>
                <a:gd name="connsiteY25-5556" fmla="*/ 2533650 h 3588041"/>
                <a:gd name="connsiteX26-5557" fmla="*/ 1432618 w 1432618"/>
                <a:gd name="connsiteY26-5558" fmla="*/ 2626519 h 3588041"/>
                <a:gd name="connsiteX27-5559" fmla="*/ 1188143 w 1432618"/>
                <a:gd name="connsiteY27-5560" fmla="*/ 2590800 h 3588041"/>
                <a:gd name="connsiteX28-5561" fmla="*/ 832543 w 1432618"/>
                <a:gd name="connsiteY28-5562" fmla="*/ 2733675 h 3588041"/>
                <a:gd name="connsiteX29-5563" fmla="*/ 689668 w 1432618"/>
                <a:gd name="connsiteY29-5564" fmla="*/ 3086100 h 3588041"/>
                <a:gd name="connsiteX30-5565" fmla="*/ 918268 w 1432618"/>
                <a:gd name="connsiteY30-5566" fmla="*/ 3419475 h 3588041"/>
                <a:gd name="connsiteX31-5567" fmla="*/ 1016693 w 1432618"/>
                <a:gd name="connsiteY31-5568" fmla="*/ 3581400 h 3588041"/>
                <a:gd name="connsiteX0-5569" fmla="*/ 1016693 w 1432618"/>
                <a:gd name="connsiteY0-5570" fmla="*/ 3581400 h 3588041"/>
                <a:gd name="connsiteX1-5571" fmla="*/ 591243 w 1432618"/>
                <a:gd name="connsiteY1-5572" fmla="*/ 3587750 h 3588041"/>
                <a:gd name="connsiteX2-5573" fmla="*/ 394393 w 1432618"/>
                <a:gd name="connsiteY2-5574" fmla="*/ 3076575 h 3588041"/>
                <a:gd name="connsiteX3-5575" fmla="*/ 746818 w 1432618"/>
                <a:gd name="connsiteY3-5576" fmla="*/ 2381250 h 3588041"/>
                <a:gd name="connsiteX4-5577" fmla="*/ 560128 w 1432618"/>
                <a:gd name="connsiteY4-5578" fmla="*/ 1922145 h 3588041"/>
                <a:gd name="connsiteX5-5579" fmla="*/ 58 w 1432618"/>
                <a:gd name="connsiteY5-5580" fmla="*/ 1870710 h 3588041"/>
                <a:gd name="connsiteX6-5581" fmla="*/ 394393 w 1432618"/>
                <a:gd name="connsiteY6-5582" fmla="*/ 1743075 h 3588041"/>
                <a:gd name="connsiteX7-5583" fmla="*/ 642043 w 1432618"/>
                <a:gd name="connsiteY7-5584" fmla="*/ 1876425 h 3588041"/>
                <a:gd name="connsiteX8-5585" fmla="*/ 705543 w 1432618"/>
                <a:gd name="connsiteY8-5586" fmla="*/ 1647825 h 3588041"/>
                <a:gd name="connsiteX9-5587" fmla="*/ 823018 w 1432618"/>
                <a:gd name="connsiteY9-5588" fmla="*/ 1333500 h 3588041"/>
                <a:gd name="connsiteX10-5589" fmla="*/ 763487 w 1432618"/>
                <a:gd name="connsiteY10-5590" fmla="*/ 823913 h 3588041"/>
                <a:gd name="connsiteX11-5591" fmla="*/ 388043 w 1432618"/>
                <a:gd name="connsiteY11-5592" fmla="*/ 695325 h 3588041"/>
                <a:gd name="connsiteX12-5593" fmla="*/ 781744 w 1432618"/>
                <a:gd name="connsiteY12-5594" fmla="*/ 724693 h 3588041"/>
                <a:gd name="connsiteX13-5595" fmla="*/ 799206 w 1432618"/>
                <a:gd name="connsiteY13-5596" fmla="*/ 441325 h 3588041"/>
                <a:gd name="connsiteX14-5597" fmla="*/ 886518 w 1432618"/>
                <a:gd name="connsiteY14-5598" fmla="*/ 0 h 3588041"/>
                <a:gd name="connsiteX15-5599" fmla="*/ 857943 w 1432618"/>
                <a:gd name="connsiteY15-5600" fmla="*/ 679450 h 3588041"/>
                <a:gd name="connsiteX16-5601" fmla="*/ 921443 w 1432618"/>
                <a:gd name="connsiteY16-5602" fmla="*/ 1047750 h 3588041"/>
                <a:gd name="connsiteX17-5603" fmla="*/ 930968 w 1432618"/>
                <a:gd name="connsiteY17-5604" fmla="*/ 1295400 h 3588041"/>
                <a:gd name="connsiteX18-5605" fmla="*/ 1102418 w 1432618"/>
                <a:gd name="connsiteY18-5606" fmla="*/ 1187450 h 3588041"/>
                <a:gd name="connsiteX19-5607" fmla="*/ 1375468 w 1432618"/>
                <a:gd name="connsiteY19-5608" fmla="*/ 1171575 h 3588041"/>
                <a:gd name="connsiteX20-5609" fmla="*/ 1108768 w 1432618"/>
                <a:gd name="connsiteY20-5610" fmla="*/ 1254125 h 3588041"/>
                <a:gd name="connsiteX21-5611" fmla="*/ 889693 w 1432618"/>
                <a:gd name="connsiteY21-5612" fmla="*/ 1527175 h 3588041"/>
                <a:gd name="connsiteX22-5613" fmla="*/ 835718 w 1432618"/>
                <a:gd name="connsiteY22-5614" fmla="*/ 1895475 h 3588041"/>
                <a:gd name="connsiteX23-5615" fmla="*/ 1003993 w 1432618"/>
                <a:gd name="connsiteY23-5616" fmla="*/ 2308225 h 3588041"/>
                <a:gd name="connsiteX24-5617" fmla="*/ 896043 w 1432618"/>
                <a:gd name="connsiteY24-5618" fmla="*/ 2578100 h 3588041"/>
                <a:gd name="connsiteX25-5619" fmla="*/ 1213543 w 1432618"/>
                <a:gd name="connsiteY25-5620" fmla="*/ 2533650 h 3588041"/>
                <a:gd name="connsiteX26-5621" fmla="*/ 1432618 w 1432618"/>
                <a:gd name="connsiteY26-5622" fmla="*/ 2626519 h 3588041"/>
                <a:gd name="connsiteX27-5623" fmla="*/ 1188143 w 1432618"/>
                <a:gd name="connsiteY27-5624" fmla="*/ 2590800 h 3588041"/>
                <a:gd name="connsiteX28-5625" fmla="*/ 832543 w 1432618"/>
                <a:gd name="connsiteY28-5626" fmla="*/ 2733675 h 3588041"/>
                <a:gd name="connsiteX29-5627" fmla="*/ 689668 w 1432618"/>
                <a:gd name="connsiteY29-5628" fmla="*/ 3086100 h 3588041"/>
                <a:gd name="connsiteX30-5629" fmla="*/ 918268 w 1432618"/>
                <a:gd name="connsiteY30-5630" fmla="*/ 3419475 h 3588041"/>
                <a:gd name="connsiteX31-5631" fmla="*/ 1016693 w 1432618"/>
                <a:gd name="connsiteY31-5632" fmla="*/ 3581400 h 3588041"/>
                <a:gd name="connsiteX0-5633" fmla="*/ 1016693 w 1432618"/>
                <a:gd name="connsiteY0-5634" fmla="*/ 3581400 h 3588041"/>
                <a:gd name="connsiteX1-5635" fmla="*/ 591243 w 1432618"/>
                <a:gd name="connsiteY1-5636" fmla="*/ 3587750 h 3588041"/>
                <a:gd name="connsiteX2-5637" fmla="*/ 394393 w 1432618"/>
                <a:gd name="connsiteY2-5638" fmla="*/ 3076575 h 3588041"/>
                <a:gd name="connsiteX3-5639" fmla="*/ 746818 w 1432618"/>
                <a:gd name="connsiteY3-5640" fmla="*/ 2381250 h 3588041"/>
                <a:gd name="connsiteX4-5641" fmla="*/ 560128 w 1432618"/>
                <a:gd name="connsiteY4-5642" fmla="*/ 1922145 h 3588041"/>
                <a:gd name="connsiteX5-5643" fmla="*/ 58 w 1432618"/>
                <a:gd name="connsiteY5-5644" fmla="*/ 1870710 h 3588041"/>
                <a:gd name="connsiteX6-5645" fmla="*/ 394393 w 1432618"/>
                <a:gd name="connsiteY6-5646" fmla="*/ 1743075 h 3588041"/>
                <a:gd name="connsiteX7-5647" fmla="*/ 642043 w 1432618"/>
                <a:gd name="connsiteY7-5648" fmla="*/ 1876425 h 3588041"/>
                <a:gd name="connsiteX8-5649" fmla="*/ 705543 w 1432618"/>
                <a:gd name="connsiteY8-5650" fmla="*/ 1647825 h 3588041"/>
                <a:gd name="connsiteX9-5651" fmla="*/ 823018 w 1432618"/>
                <a:gd name="connsiteY9-5652" fmla="*/ 1333500 h 3588041"/>
                <a:gd name="connsiteX10-5653" fmla="*/ 763487 w 1432618"/>
                <a:gd name="connsiteY10-5654" fmla="*/ 823913 h 3588041"/>
                <a:gd name="connsiteX11-5655" fmla="*/ 388043 w 1432618"/>
                <a:gd name="connsiteY11-5656" fmla="*/ 695325 h 3588041"/>
                <a:gd name="connsiteX12-5657" fmla="*/ 781744 w 1432618"/>
                <a:gd name="connsiteY12-5658" fmla="*/ 724693 h 3588041"/>
                <a:gd name="connsiteX13-5659" fmla="*/ 799206 w 1432618"/>
                <a:gd name="connsiteY13-5660" fmla="*/ 441325 h 3588041"/>
                <a:gd name="connsiteX14-5661" fmla="*/ 886518 w 1432618"/>
                <a:gd name="connsiteY14-5662" fmla="*/ 0 h 3588041"/>
                <a:gd name="connsiteX15-5663" fmla="*/ 857943 w 1432618"/>
                <a:gd name="connsiteY15-5664" fmla="*/ 679450 h 3588041"/>
                <a:gd name="connsiteX16-5665" fmla="*/ 921443 w 1432618"/>
                <a:gd name="connsiteY16-5666" fmla="*/ 1047750 h 3588041"/>
                <a:gd name="connsiteX17-5667" fmla="*/ 930968 w 1432618"/>
                <a:gd name="connsiteY17-5668" fmla="*/ 1295400 h 3588041"/>
                <a:gd name="connsiteX18-5669" fmla="*/ 1102418 w 1432618"/>
                <a:gd name="connsiteY18-5670" fmla="*/ 1187450 h 3588041"/>
                <a:gd name="connsiteX19-5671" fmla="*/ 1375468 w 1432618"/>
                <a:gd name="connsiteY19-5672" fmla="*/ 1171575 h 3588041"/>
                <a:gd name="connsiteX20-5673" fmla="*/ 1108768 w 1432618"/>
                <a:gd name="connsiteY20-5674" fmla="*/ 1254125 h 3588041"/>
                <a:gd name="connsiteX21-5675" fmla="*/ 889693 w 1432618"/>
                <a:gd name="connsiteY21-5676" fmla="*/ 1527175 h 3588041"/>
                <a:gd name="connsiteX22-5677" fmla="*/ 835718 w 1432618"/>
                <a:gd name="connsiteY22-5678" fmla="*/ 1895475 h 3588041"/>
                <a:gd name="connsiteX23-5679" fmla="*/ 1003993 w 1432618"/>
                <a:gd name="connsiteY23-5680" fmla="*/ 2308225 h 3588041"/>
                <a:gd name="connsiteX24-5681" fmla="*/ 896043 w 1432618"/>
                <a:gd name="connsiteY24-5682" fmla="*/ 2578100 h 3588041"/>
                <a:gd name="connsiteX25-5683" fmla="*/ 1213543 w 1432618"/>
                <a:gd name="connsiteY25-5684" fmla="*/ 2533650 h 3588041"/>
                <a:gd name="connsiteX26-5685" fmla="*/ 1432618 w 1432618"/>
                <a:gd name="connsiteY26-5686" fmla="*/ 2626519 h 3588041"/>
                <a:gd name="connsiteX27-5687" fmla="*/ 1188143 w 1432618"/>
                <a:gd name="connsiteY27-5688" fmla="*/ 2590800 h 3588041"/>
                <a:gd name="connsiteX28-5689" fmla="*/ 832543 w 1432618"/>
                <a:gd name="connsiteY28-5690" fmla="*/ 2733675 h 3588041"/>
                <a:gd name="connsiteX29-5691" fmla="*/ 689668 w 1432618"/>
                <a:gd name="connsiteY29-5692" fmla="*/ 3086100 h 3588041"/>
                <a:gd name="connsiteX30-5693" fmla="*/ 918268 w 1432618"/>
                <a:gd name="connsiteY30-5694" fmla="*/ 3419475 h 3588041"/>
                <a:gd name="connsiteX31-5695" fmla="*/ 1016693 w 1432618"/>
                <a:gd name="connsiteY31-5696" fmla="*/ 3581400 h 3588041"/>
                <a:gd name="connsiteX0-5697" fmla="*/ 1016693 w 1432618"/>
                <a:gd name="connsiteY0-5698" fmla="*/ 3581400 h 3588041"/>
                <a:gd name="connsiteX1-5699" fmla="*/ 591243 w 1432618"/>
                <a:gd name="connsiteY1-5700" fmla="*/ 3587750 h 3588041"/>
                <a:gd name="connsiteX2-5701" fmla="*/ 394393 w 1432618"/>
                <a:gd name="connsiteY2-5702" fmla="*/ 3076575 h 3588041"/>
                <a:gd name="connsiteX3-5703" fmla="*/ 746818 w 1432618"/>
                <a:gd name="connsiteY3-5704" fmla="*/ 2381250 h 3588041"/>
                <a:gd name="connsiteX4-5705" fmla="*/ 560128 w 1432618"/>
                <a:gd name="connsiteY4-5706" fmla="*/ 1922145 h 3588041"/>
                <a:gd name="connsiteX5-5707" fmla="*/ 58 w 1432618"/>
                <a:gd name="connsiteY5-5708" fmla="*/ 1870710 h 3588041"/>
                <a:gd name="connsiteX6-5709" fmla="*/ 394393 w 1432618"/>
                <a:gd name="connsiteY6-5710" fmla="*/ 1743075 h 3588041"/>
                <a:gd name="connsiteX7-5711" fmla="*/ 642043 w 1432618"/>
                <a:gd name="connsiteY7-5712" fmla="*/ 1876425 h 3588041"/>
                <a:gd name="connsiteX8-5713" fmla="*/ 823018 w 1432618"/>
                <a:gd name="connsiteY8-5714" fmla="*/ 1333500 h 3588041"/>
                <a:gd name="connsiteX9-5715" fmla="*/ 763487 w 1432618"/>
                <a:gd name="connsiteY9-5716" fmla="*/ 823913 h 3588041"/>
                <a:gd name="connsiteX10-5717" fmla="*/ 388043 w 1432618"/>
                <a:gd name="connsiteY10-5718" fmla="*/ 695325 h 3588041"/>
                <a:gd name="connsiteX11-5719" fmla="*/ 781744 w 1432618"/>
                <a:gd name="connsiteY11-5720" fmla="*/ 724693 h 3588041"/>
                <a:gd name="connsiteX12-5721" fmla="*/ 799206 w 1432618"/>
                <a:gd name="connsiteY12-5722" fmla="*/ 441325 h 3588041"/>
                <a:gd name="connsiteX13-5723" fmla="*/ 886518 w 1432618"/>
                <a:gd name="connsiteY13-5724" fmla="*/ 0 h 3588041"/>
                <a:gd name="connsiteX14-5725" fmla="*/ 857943 w 1432618"/>
                <a:gd name="connsiteY14-5726" fmla="*/ 679450 h 3588041"/>
                <a:gd name="connsiteX15-5727" fmla="*/ 921443 w 1432618"/>
                <a:gd name="connsiteY15-5728" fmla="*/ 1047750 h 3588041"/>
                <a:gd name="connsiteX16-5729" fmla="*/ 930968 w 1432618"/>
                <a:gd name="connsiteY16-5730" fmla="*/ 1295400 h 3588041"/>
                <a:gd name="connsiteX17-5731" fmla="*/ 1102418 w 1432618"/>
                <a:gd name="connsiteY17-5732" fmla="*/ 1187450 h 3588041"/>
                <a:gd name="connsiteX18-5733" fmla="*/ 1375468 w 1432618"/>
                <a:gd name="connsiteY18-5734" fmla="*/ 1171575 h 3588041"/>
                <a:gd name="connsiteX19-5735" fmla="*/ 1108768 w 1432618"/>
                <a:gd name="connsiteY19-5736" fmla="*/ 1254125 h 3588041"/>
                <a:gd name="connsiteX20-5737" fmla="*/ 889693 w 1432618"/>
                <a:gd name="connsiteY20-5738" fmla="*/ 1527175 h 3588041"/>
                <a:gd name="connsiteX21-5739" fmla="*/ 835718 w 1432618"/>
                <a:gd name="connsiteY21-5740" fmla="*/ 1895475 h 3588041"/>
                <a:gd name="connsiteX22-5741" fmla="*/ 1003993 w 1432618"/>
                <a:gd name="connsiteY22-5742" fmla="*/ 2308225 h 3588041"/>
                <a:gd name="connsiteX23-5743" fmla="*/ 896043 w 1432618"/>
                <a:gd name="connsiteY23-5744" fmla="*/ 2578100 h 3588041"/>
                <a:gd name="connsiteX24-5745" fmla="*/ 1213543 w 1432618"/>
                <a:gd name="connsiteY24-5746" fmla="*/ 2533650 h 3588041"/>
                <a:gd name="connsiteX25-5747" fmla="*/ 1432618 w 1432618"/>
                <a:gd name="connsiteY25-5748" fmla="*/ 2626519 h 3588041"/>
                <a:gd name="connsiteX26-5749" fmla="*/ 1188143 w 1432618"/>
                <a:gd name="connsiteY26-5750" fmla="*/ 2590800 h 3588041"/>
                <a:gd name="connsiteX27-5751" fmla="*/ 832543 w 1432618"/>
                <a:gd name="connsiteY27-5752" fmla="*/ 2733675 h 3588041"/>
                <a:gd name="connsiteX28-5753" fmla="*/ 689668 w 1432618"/>
                <a:gd name="connsiteY28-5754" fmla="*/ 3086100 h 3588041"/>
                <a:gd name="connsiteX29-5755" fmla="*/ 918268 w 1432618"/>
                <a:gd name="connsiteY29-5756" fmla="*/ 3419475 h 3588041"/>
                <a:gd name="connsiteX30-5757" fmla="*/ 1016693 w 1432618"/>
                <a:gd name="connsiteY30-5758" fmla="*/ 3581400 h 3588041"/>
                <a:gd name="connsiteX0-5759" fmla="*/ 1016693 w 1432618"/>
                <a:gd name="connsiteY0-5760" fmla="*/ 3581400 h 3588041"/>
                <a:gd name="connsiteX1-5761" fmla="*/ 591243 w 1432618"/>
                <a:gd name="connsiteY1-5762" fmla="*/ 3587750 h 3588041"/>
                <a:gd name="connsiteX2-5763" fmla="*/ 394393 w 1432618"/>
                <a:gd name="connsiteY2-5764" fmla="*/ 3076575 h 3588041"/>
                <a:gd name="connsiteX3-5765" fmla="*/ 746818 w 1432618"/>
                <a:gd name="connsiteY3-5766" fmla="*/ 2381250 h 3588041"/>
                <a:gd name="connsiteX4-5767" fmla="*/ 560128 w 1432618"/>
                <a:gd name="connsiteY4-5768" fmla="*/ 1922145 h 3588041"/>
                <a:gd name="connsiteX5-5769" fmla="*/ 58 w 1432618"/>
                <a:gd name="connsiteY5-5770" fmla="*/ 1870710 h 3588041"/>
                <a:gd name="connsiteX6-5771" fmla="*/ 394393 w 1432618"/>
                <a:gd name="connsiteY6-5772" fmla="*/ 1743075 h 3588041"/>
                <a:gd name="connsiteX7-5773" fmla="*/ 642043 w 1432618"/>
                <a:gd name="connsiteY7-5774" fmla="*/ 1876425 h 3588041"/>
                <a:gd name="connsiteX8-5775" fmla="*/ 823018 w 1432618"/>
                <a:gd name="connsiteY8-5776" fmla="*/ 1333500 h 3588041"/>
                <a:gd name="connsiteX9-5777" fmla="*/ 763487 w 1432618"/>
                <a:gd name="connsiteY9-5778" fmla="*/ 823913 h 3588041"/>
                <a:gd name="connsiteX10-5779" fmla="*/ 388043 w 1432618"/>
                <a:gd name="connsiteY10-5780" fmla="*/ 695325 h 3588041"/>
                <a:gd name="connsiteX11-5781" fmla="*/ 781744 w 1432618"/>
                <a:gd name="connsiteY11-5782" fmla="*/ 724693 h 3588041"/>
                <a:gd name="connsiteX12-5783" fmla="*/ 799206 w 1432618"/>
                <a:gd name="connsiteY12-5784" fmla="*/ 441325 h 3588041"/>
                <a:gd name="connsiteX13-5785" fmla="*/ 886518 w 1432618"/>
                <a:gd name="connsiteY13-5786" fmla="*/ 0 h 3588041"/>
                <a:gd name="connsiteX14-5787" fmla="*/ 857943 w 1432618"/>
                <a:gd name="connsiteY14-5788" fmla="*/ 679450 h 3588041"/>
                <a:gd name="connsiteX15-5789" fmla="*/ 921443 w 1432618"/>
                <a:gd name="connsiteY15-5790" fmla="*/ 1047750 h 3588041"/>
                <a:gd name="connsiteX16-5791" fmla="*/ 930968 w 1432618"/>
                <a:gd name="connsiteY16-5792" fmla="*/ 1295400 h 3588041"/>
                <a:gd name="connsiteX17-5793" fmla="*/ 1102418 w 1432618"/>
                <a:gd name="connsiteY17-5794" fmla="*/ 1187450 h 3588041"/>
                <a:gd name="connsiteX18-5795" fmla="*/ 1375468 w 1432618"/>
                <a:gd name="connsiteY18-5796" fmla="*/ 1171575 h 3588041"/>
                <a:gd name="connsiteX19-5797" fmla="*/ 1108768 w 1432618"/>
                <a:gd name="connsiteY19-5798" fmla="*/ 1254125 h 3588041"/>
                <a:gd name="connsiteX20-5799" fmla="*/ 889693 w 1432618"/>
                <a:gd name="connsiteY20-5800" fmla="*/ 1527175 h 3588041"/>
                <a:gd name="connsiteX21-5801" fmla="*/ 835718 w 1432618"/>
                <a:gd name="connsiteY21-5802" fmla="*/ 1895475 h 3588041"/>
                <a:gd name="connsiteX22-5803" fmla="*/ 1003993 w 1432618"/>
                <a:gd name="connsiteY22-5804" fmla="*/ 2308225 h 3588041"/>
                <a:gd name="connsiteX23-5805" fmla="*/ 896043 w 1432618"/>
                <a:gd name="connsiteY23-5806" fmla="*/ 2578100 h 3588041"/>
                <a:gd name="connsiteX24-5807" fmla="*/ 1213543 w 1432618"/>
                <a:gd name="connsiteY24-5808" fmla="*/ 2533650 h 3588041"/>
                <a:gd name="connsiteX25-5809" fmla="*/ 1432618 w 1432618"/>
                <a:gd name="connsiteY25-5810" fmla="*/ 2626519 h 3588041"/>
                <a:gd name="connsiteX26-5811" fmla="*/ 1188143 w 1432618"/>
                <a:gd name="connsiteY26-5812" fmla="*/ 2590800 h 3588041"/>
                <a:gd name="connsiteX27-5813" fmla="*/ 832543 w 1432618"/>
                <a:gd name="connsiteY27-5814" fmla="*/ 2733675 h 3588041"/>
                <a:gd name="connsiteX28-5815" fmla="*/ 689668 w 1432618"/>
                <a:gd name="connsiteY28-5816" fmla="*/ 3086100 h 3588041"/>
                <a:gd name="connsiteX29-5817" fmla="*/ 918268 w 1432618"/>
                <a:gd name="connsiteY29-5818" fmla="*/ 3419475 h 3588041"/>
                <a:gd name="connsiteX30-5819" fmla="*/ 1016693 w 1432618"/>
                <a:gd name="connsiteY30-5820" fmla="*/ 3581400 h 3588041"/>
                <a:gd name="connsiteX0-5821" fmla="*/ 1016693 w 1432618"/>
                <a:gd name="connsiteY0-5822" fmla="*/ 3581400 h 3588041"/>
                <a:gd name="connsiteX1-5823" fmla="*/ 591243 w 1432618"/>
                <a:gd name="connsiteY1-5824" fmla="*/ 3587750 h 3588041"/>
                <a:gd name="connsiteX2-5825" fmla="*/ 394393 w 1432618"/>
                <a:gd name="connsiteY2-5826" fmla="*/ 3076575 h 3588041"/>
                <a:gd name="connsiteX3-5827" fmla="*/ 746818 w 1432618"/>
                <a:gd name="connsiteY3-5828" fmla="*/ 2381250 h 3588041"/>
                <a:gd name="connsiteX4-5829" fmla="*/ 560128 w 1432618"/>
                <a:gd name="connsiteY4-5830" fmla="*/ 1922145 h 3588041"/>
                <a:gd name="connsiteX5-5831" fmla="*/ 58 w 1432618"/>
                <a:gd name="connsiteY5-5832" fmla="*/ 1870710 h 3588041"/>
                <a:gd name="connsiteX6-5833" fmla="*/ 394393 w 1432618"/>
                <a:gd name="connsiteY6-5834" fmla="*/ 1743075 h 3588041"/>
                <a:gd name="connsiteX7-5835" fmla="*/ 642043 w 1432618"/>
                <a:gd name="connsiteY7-5836" fmla="*/ 1876425 h 3588041"/>
                <a:gd name="connsiteX8-5837" fmla="*/ 823018 w 1432618"/>
                <a:gd name="connsiteY8-5838" fmla="*/ 1333500 h 3588041"/>
                <a:gd name="connsiteX9-5839" fmla="*/ 763487 w 1432618"/>
                <a:gd name="connsiteY9-5840" fmla="*/ 823913 h 3588041"/>
                <a:gd name="connsiteX10-5841" fmla="*/ 388043 w 1432618"/>
                <a:gd name="connsiteY10-5842" fmla="*/ 695325 h 3588041"/>
                <a:gd name="connsiteX11-5843" fmla="*/ 781744 w 1432618"/>
                <a:gd name="connsiteY11-5844" fmla="*/ 724693 h 3588041"/>
                <a:gd name="connsiteX12-5845" fmla="*/ 799206 w 1432618"/>
                <a:gd name="connsiteY12-5846" fmla="*/ 441325 h 3588041"/>
                <a:gd name="connsiteX13-5847" fmla="*/ 886518 w 1432618"/>
                <a:gd name="connsiteY13-5848" fmla="*/ 0 h 3588041"/>
                <a:gd name="connsiteX14-5849" fmla="*/ 857943 w 1432618"/>
                <a:gd name="connsiteY14-5850" fmla="*/ 679450 h 3588041"/>
                <a:gd name="connsiteX15-5851" fmla="*/ 921443 w 1432618"/>
                <a:gd name="connsiteY15-5852" fmla="*/ 1047750 h 3588041"/>
                <a:gd name="connsiteX16-5853" fmla="*/ 930968 w 1432618"/>
                <a:gd name="connsiteY16-5854" fmla="*/ 1295400 h 3588041"/>
                <a:gd name="connsiteX17-5855" fmla="*/ 1102418 w 1432618"/>
                <a:gd name="connsiteY17-5856" fmla="*/ 1187450 h 3588041"/>
                <a:gd name="connsiteX18-5857" fmla="*/ 1375468 w 1432618"/>
                <a:gd name="connsiteY18-5858" fmla="*/ 1171575 h 3588041"/>
                <a:gd name="connsiteX19-5859" fmla="*/ 1108768 w 1432618"/>
                <a:gd name="connsiteY19-5860" fmla="*/ 1254125 h 3588041"/>
                <a:gd name="connsiteX20-5861" fmla="*/ 889693 w 1432618"/>
                <a:gd name="connsiteY20-5862" fmla="*/ 1527175 h 3588041"/>
                <a:gd name="connsiteX21-5863" fmla="*/ 835718 w 1432618"/>
                <a:gd name="connsiteY21-5864" fmla="*/ 1895475 h 3588041"/>
                <a:gd name="connsiteX22-5865" fmla="*/ 1003993 w 1432618"/>
                <a:gd name="connsiteY22-5866" fmla="*/ 2308225 h 3588041"/>
                <a:gd name="connsiteX23-5867" fmla="*/ 896043 w 1432618"/>
                <a:gd name="connsiteY23-5868" fmla="*/ 2578100 h 3588041"/>
                <a:gd name="connsiteX24-5869" fmla="*/ 1213543 w 1432618"/>
                <a:gd name="connsiteY24-5870" fmla="*/ 2533650 h 3588041"/>
                <a:gd name="connsiteX25-5871" fmla="*/ 1432618 w 1432618"/>
                <a:gd name="connsiteY25-5872" fmla="*/ 2626519 h 3588041"/>
                <a:gd name="connsiteX26-5873" fmla="*/ 1188143 w 1432618"/>
                <a:gd name="connsiteY26-5874" fmla="*/ 2590800 h 3588041"/>
                <a:gd name="connsiteX27-5875" fmla="*/ 832543 w 1432618"/>
                <a:gd name="connsiteY27-5876" fmla="*/ 2733675 h 3588041"/>
                <a:gd name="connsiteX28-5877" fmla="*/ 689668 w 1432618"/>
                <a:gd name="connsiteY28-5878" fmla="*/ 3086100 h 3588041"/>
                <a:gd name="connsiteX29-5879" fmla="*/ 918268 w 1432618"/>
                <a:gd name="connsiteY29-5880" fmla="*/ 3419475 h 3588041"/>
                <a:gd name="connsiteX30-5881" fmla="*/ 1016693 w 1432618"/>
                <a:gd name="connsiteY30-5882" fmla="*/ 3581400 h 3588041"/>
                <a:gd name="connsiteX0-5883" fmla="*/ 1016693 w 1432618"/>
                <a:gd name="connsiteY0-5884" fmla="*/ 3581400 h 3588041"/>
                <a:gd name="connsiteX1-5885" fmla="*/ 591243 w 1432618"/>
                <a:gd name="connsiteY1-5886" fmla="*/ 3587750 h 3588041"/>
                <a:gd name="connsiteX2-5887" fmla="*/ 394393 w 1432618"/>
                <a:gd name="connsiteY2-5888" fmla="*/ 3076575 h 3588041"/>
                <a:gd name="connsiteX3-5889" fmla="*/ 746818 w 1432618"/>
                <a:gd name="connsiteY3-5890" fmla="*/ 2381250 h 3588041"/>
                <a:gd name="connsiteX4-5891" fmla="*/ 560128 w 1432618"/>
                <a:gd name="connsiteY4-5892" fmla="*/ 1922145 h 3588041"/>
                <a:gd name="connsiteX5-5893" fmla="*/ 58 w 1432618"/>
                <a:gd name="connsiteY5-5894" fmla="*/ 1870710 h 3588041"/>
                <a:gd name="connsiteX6-5895" fmla="*/ 394393 w 1432618"/>
                <a:gd name="connsiteY6-5896" fmla="*/ 1743075 h 3588041"/>
                <a:gd name="connsiteX7-5897" fmla="*/ 642043 w 1432618"/>
                <a:gd name="connsiteY7-5898" fmla="*/ 1876425 h 3588041"/>
                <a:gd name="connsiteX8-5899" fmla="*/ 823018 w 1432618"/>
                <a:gd name="connsiteY8-5900" fmla="*/ 1333500 h 3588041"/>
                <a:gd name="connsiteX9-5901" fmla="*/ 763487 w 1432618"/>
                <a:gd name="connsiteY9-5902" fmla="*/ 823913 h 3588041"/>
                <a:gd name="connsiteX10-5903" fmla="*/ 388043 w 1432618"/>
                <a:gd name="connsiteY10-5904" fmla="*/ 695325 h 3588041"/>
                <a:gd name="connsiteX11-5905" fmla="*/ 781744 w 1432618"/>
                <a:gd name="connsiteY11-5906" fmla="*/ 724693 h 3588041"/>
                <a:gd name="connsiteX12-5907" fmla="*/ 799206 w 1432618"/>
                <a:gd name="connsiteY12-5908" fmla="*/ 441325 h 3588041"/>
                <a:gd name="connsiteX13-5909" fmla="*/ 886518 w 1432618"/>
                <a:gd name="connsiteY13-5910" fmla="*/ 0 h 3588041"/>
                <a:gd name="connsiteX14-5911" fmla="*/ 857943 w 1432618"/>
                <a:gd name="connsiteY14-5912" fmla="*/ 679450 h 3588041"/>
                <a:gd name="connsiteX15-5913" fmla="*/ 921443 w 1432618"/>
                <a:gd name="connsiteY15-5914" fmla="*/ 1047750 h 3588041"/>
                <a:gd name="connsiteX16-5915" fmla="*/ 930968 w 1432618"/>
                <a:gd name="connsiteY16-5916" fmla="*/ 1295400 h 3588041"/>
                <a:gd name="connsiteX17-5917" fmla="*/ 1102418 w 1432618"/>
                <a:gd name="connsiteY17-5918" fmla="*/ 1187450 h 3588041"/>
                <a:gd name="connsiteX18-5919" fmla="*/ 1375468 w 1432618"/>
                <a:gd name="connsiteY18-5920" fmla="*/ 1171575 h 3588041"/>
                <a:gd name="connsiteX19-5921" fmla="*/ 1108768 w 1432618"/>
                <a:gd name="connsiteY19-5922" fmla="*/ 1254125 h 3588041"/>
                <a:gd name="connsiteX20-5923" fmla="*/ 889693 w 1432618"/>
                <a:gd name="connsiteY20-5924" fmla="*/ 1527175 h 3588041"/>
                <a:gd name="connsiteX21-5925" fmla="*/ 835718 w 1432618"/>
                <a:gd name="connsiteY21-5926" fmla="*/ 1895475 h 3588041"/>
                <a:gd name="connsiteX22-5927" fmla="*/ 1003993 w 1432618"/>
                <a:gd name="connsiteY22-5928" fmla="*/ 2308225 h 3588041"/>
                <a:gd name="connsiteX23-5929" fmla="*/ 896043 w 1432618"/>
                <a:gd name="connsiteY23-5930" fmla="*/ 2578100 h 3588041"/>
                <a:gd name="connsiteX24-5931" fmla="*/ 1213543 w 1432618"/>
                <a:gd name="connsiteY24-5932" fmla="*/ 2533650 h 3588041"/>
                <a:gd name="connsiteX25-5933" fmla="*/ 1432618 w 1432618"/>
                <a:gd name="connsiteY25-5934" fmla="*/ 2626519 h 3588041"/>
                <a:gd name="connsiteX26-5935" fmla="*/ 1188143 w 1432618"/>
                <a:gd name="connsiteY26-5936" fmla="*/ 2590800 h 3588041"/>
                <a:gd name="connsiteX27-5937" fmla="*/ 832543 w 1432618"/>
                <a:gd name="connsiteY27-5938" fmla="*/ 2733675 h 3588041"/>
                <a:gd name="connsiteX28-5939" fmla="*/ 689668 w 1432618"/>
                <a:gd name="connsiteY28-5940" fmla="*/ 3086100 h 3588041"/>
                <a:gd name="connsiteX29-5941" fmla="*/ 918268 w 1432618"/>
                <a:gd name="connsiteY29-5942" fmla="*/ 3419475 h 3588041"/>
                <a:gd name="connsiteX30-5943" fmla="*/ 1016693 w 1432618"/>
                <a:gd name="connsiteY30-5944" fmla="*/ 3581400 h 3588041"/>
                <a:gd name="connsiteX0-5945" fmla="*/ 1016635 w 1432560"/>
                <a:gd name="connsiteY0-5946" fmla="*/ 3581400 h 3588041"/>
                <a:gd name="connsiteX1-5947" fmla="*/ 591185 w 1432560"/>
                <a:gd name="connsiteY1-5948" fmla="*/ 3587750 h 3588041"/>
                <a:gd name="connsiteX2-5949" fmla="*/ 394335 w 1432560"/>
                <a:gd name="connsiteY2-5950" fmla="*/ 3076575 h 3588041"/>
                <a:gd name="connsiteX3-5951" fmla="*/ 746760 w 1432560"/>
                <a:gd name="connsiteY3-5952" fmla="*/ 2381250 h 3588041"/>
                <a:gd name="connsiteX4-5953" fmla="*/ 560070 w 1432560"/>
                <a:gd name="connsiteY4-5954" fmla="*/ 1922145 h 3588041"/>
                <a:gd name="connsiteX5-5955" fmla="*/ 0 w 1432560"/>
                <a:gd name="connsiteY5-5956" fmla="*/ 1870710 h 3588041"/>
                <a:gd name="connsiteX6-5957" fmla="*/ 394335 w 1432560"/>
                <a:gd name="connsiteY6-5958" fmla="*/ 1743075 h 3588041"/>
                <a:gd name="connsiteX7-5959" fmla="*/ 641985 w 1432560"/>
                <a:gd name="connsiteY7-5960" fmla="*/ 1876425 h 3588041"/>
                <a:gd name="connsiteX8-5961" fmla="*/ 822960 w 1432560"/>
                <a:gd name="connsiteY8-5962" fmla="*/ 1333500 h 3588041"/>
                <a:gd name="connsiteX9-5963" fmla="*/ 763429 w 1432560"/>
                <a:gd name="connsiteY9-5964" fmla="*/ 823913 h 3588041"/>
                <a:gd name="connsiteX10-5965" fmla="*/ 387985 w 1432560"/>
                <a:gd name="connsiteY10-5966" fmla="*/ 695325 h 3588041"/>
                <a:gd name="connsiteX11-5967" fmla="*/ 781686 w 1432560"/>
                <a:gd name="connsiteY11-5968" fmla="*/ 724693 h 3588041"/>
                <a:gd name="connsiteX12-5969" fmla="*/ 799148 w 1432560"/>
                <a:gd name="connsiteY12-5970" fmla="*/ 441325 h 3588041"/>
                <a:gd name="connsiteX13-5971" fmla="*/ 886460 w 1432560"/>
                <a:gd name="connsiteY13-5972" fmla="*/ 0 h 3588041"/>
                <a:gd name="connsiteX14-5973" fmla="*/ 857885 w 1432560"/>
                <a:gd name="connsiteY14-5974" fmla="*/ 679450 h 3588041"/>
                <a:gd name="connsiteX15-5975" fmla="*/ 921385 w 1432560"/>
                <a:gd name="connsiteY15-5976" fmla="*/ 1047750 h 3588041"/>
                <a:gd name="connsiteX16-5977" fmla="*/ 930910 w 1432560"/>
                <a:gd name="connsiteY16-5978" fmla="*/ 1295400 h 3588041"/>
                <a:gd name="connsiteX17-5979" fmla="*/ 1102360 w 1432560"/>
                <a:gd name="connsiteY17-5980" fmla="*/ 1187450 h 3588041"/>
                <a:gd name="connsiteX18-5981" fmla="*/ 1375410 w 1432560"/>
                <a:gd name="connsiteY18-5982" fmla="*/ 1171575 h 3588041"/>
                <a:gd name="connsiteX19-5983" fmla="*/ 1108710 w 1432560"/>
                <a:gd name="connsiteY19-5984" fmla="*/ 1254125 h 3588041"/>
                <a:gd name="connsiteX20-5985" fmla="*/ 889635 w 1432560"/>
                <a:gd name="connsiteY20-5986" fmla="*/ 1527175 h 3588041"/>
                <a:gd name="connsiteX21-5987" fmla="*/ 835660 w 1432560"/>
                <a:gd name="connsiteY21-5988" fmla="*/ 1895475 h 3588041"/>
                <a:gd name="connsiteX22-5989" fmla="*/ 1003935 w 1432560"/>
                <a:gd name="connsiteY22-5990" fmla="*/ 2308225 h 3588041"/>
                <a:gd name="connsiteX23-5991" fmla="*/ 895985 w 1432560"/>
                <a:gd name="connsiteY23-5992" fmla="*/ 2578100 h 3588041"/>
                <a:gd name="connsiteX24-5993" fmla="*/ 1213485 w 1432560"/>
                <a:gd name="connsiteY24-5994" fmla="*/ 2533650 h 3588041"/>
                <a:gd name="connsiteX25-5995" fmla="*/ 1432560 w 1432560"/>
                <a:gd name="connsiteY25-5996" fmla="*/ 2626519 h 3588041"/>
                <a:gd name="connsiteX26-5997" fmla="*/ 1188085 w 1432560"/>
                <a:gd name="connsiteY26-5998" fmla="*/ 2590800 h 3588041"/>
                <a:gd name="connsiteX27-5999" fmla="*/ 832485 w 1432560"/>
                <a:gd name="connsiteY27-6000" fmla="*/ 2733675 h 3588041"/>
                <a:gd name="connsiteX28-6001" fmla="*/ 689610 w 1432560"/>
                <a:gd name="connsiteY28-6002" fmla="*/ 3086100 h 3588041"/>
                <a:gd name="connsiteX29-6003" fmla="*/ 918210 w 1432560"/>
                <a:gd name="connsiteY29-6004" fmla="*/ 3419475 h 3588041"/>
                <a:gd name="connsiteX30-6005" fmla="*/ 1016635 w 1432560"/>
                <a:gd name="connsiteY30-6006" fmla="*/ 3581400 h 3588041"/>
                <a:gd name="connsiteX0-6007" fmla="*/ 1016635 w 1432560"/>
                <a:gd name="connsiteY0-6008" fmla="*/ 3581400 h 3588041"/>
                <a:gd name="connsiteX1-6009" fmla="*/ 591185 w 1432560"/>
                <a:gd name="connsiteY1-6010" fmla="*/ 3587750 h 3588041"/>
                <a:gd name="connsiteX2-6011" fmla="*/ 394335 w 1432560"/>
                <a:gd name="connsiteY2-6012" fmla="*/ 3076575 h 3588041"/>
                <a:gd name="connsiteX3-6013" fmla="*/ 746760 w 1432560"/>
                <a:gd name="connsiteY3-6014" fmla="*/ 2381250 h 3588041"/>
                <a:gd name="connsiteX4-6015" fmla="*/ 560070 w 1432560"/>
                <a:gd name="connsiteY4-6016" fmla="*/ 1922145 h 3588041"/>
                <a:gd name="connsiteX5-6017" fmla="*/ 0 w 1432560"/>
                <a:gd name="connsiteY5-6018" fmla="*/ 1870710 h 3588041"/>
                <a:gd name="connsiteX6-6019" fmla="*/ 394335 w 1432560"/>
                <a:gd name="connsiteY6-6020" fmla="*/ 1743075 h 3588041"/>
                <a:gd name="connsiteX7-6021" fmla="*/ 641985 w 1432560"/>
                <a:gd name="connsiteY7-6022" fmla="*/ 1876425 h 3588041"/>
                <a:gd name="connsiteX8-6023" fmla="*/ 822960 w 1432560"/>
                <a:gd name="connsiteY8-6024" fmla="*/ 1333500 h 3588041"/>
                <a:gd name="connsiteX9-6025" fmla="*/ 763429 w 1432560"/>
                <a:gd name="connsiteY9-6026" fmla="*/ 823913 h 3588041"/>
                <a:gd name="connsiteX10-6027" fmla="*/ 387985 w 1432560"/>
                <a:gd name="connsiteY10-6028" fmla="*/ 695325 h 3588041"/>
                <a:gd name="connsiteX11-6029" fmla="*/ 781686 w 1432560"/>
                <a:gd name="connsiteY11-6030" fmla="*/ 724693 h 3588041"/>
                <a:gd name="connsiteX12-6031" fmla="*/ 799148 w 1432560"/>
                <a:gd name="connsiteY12-6032" fmla="*/ 441325 h 3588041"/>
                <a:gd name="connsiteX13-6033" fmla="*/ 886460 w 1432560"/>
                <a:gd name="connsiteY13-6034" fmla="*/ 0 h 3588041"/>
                <a:gd name="connsiteX14-6035" fmla="*/ 857885 w 1432560"/>
                <a:gd name="connsiteY14-6036" fmla="*/ 679450 h 3588041"/>
                <a:gd name="connsiteX15-6037" fmla="*/ 921385 w 1432560"/>
                <a:gd name="connsiteY15-6038" fmla="*/ 1047750 h 3588041"/>
                <a:gd name="connsiteX16-6039" fmla="*/ 930910 w 1432560"/>
                <a:gd name="connsiteY16-6040" fmla="*/ 1295400 h 3588041"/>
                <a:gd name="connsiteX17-6041" fmla="*/ 1102360 w 1432560"/>
                <a:gd name="connsiteY17-6042" fmla="*/ 1187450 h 3588041"/>
                <a:gd name="connsiteX18-6043" fmla="*/ 1375410 w 1432560"/>
                <a:gd name="connsiteY18-6044" fmla="*/ 1171575 h 3588041"/>
                <a:gd name="connsiteX19-6045" fmla="*/ 1108710 w 1432560"/>
                <a:gd name="connsiteY19-6046" fmla="*/ 1254125 h 3588041"/>
                <a:gd name="connsiteX20-6047" fmla="*/ 889635 w 1432560"/>
                <a:gd name="connsiteY20-6048" fmla="*/ 1527175 h 3588041"/>
                <a:gd name="connsiteX21-6049" fmla="*/ 835660 w 1432560"/>
                <a:gd name="connsiteY21-6050" fmla="*/ 1895475 h 3588041"/>
                <a:gd name="connsiteX22-6051" fmla="*/ 1003935 w 1432560"/>
                <a:gd name="connsiteY22-6052" fmla="*/ 2308225 h 3588041"/>
                <a:gd name="connsiteX23-6053" fmla="*/ 895985 w 1432560"/>
                <a:gd name="connsiteY23-6054" fmla="*/ 2578100 h 3588041"/>
                <a:gd name="connsiteX24-6055" fmla="*/ 1213485 w 1432560"/>
                <a:gd name="connsiteY24-6056" fmla="*/ 2533650 h 3588041"/>
                <a:gd name="connsiteX25-6057" fmla="*/ 1432560 w 1432560"/>
                <a:gd name="connsiteY25-6058" fmla="*/ 2626519 h 3588041"/>
                <a:gd name="connsiteX26-6059" fmla="*/ 1188085 w 1432560"/>
                <a:gd name="connsiteY26-6060" fmla="*/ 2590800 h 3588041"/>
                <a:gd name="connsiteX27-6061" fmla="*/ 832485 w 1432560"/>
                <a:gd name="connsiteY27-6062" fmla="*/ 2733675 h 3588041"/>
                <a:gd name="connsiteX28-6063" fmla="*/ 689610 w 1432560"/>
                <a:gd name="connsiteY28-6064" fmla="*/ 3086100 h 3588041"/>
                <a:gd name="connsiteX29-6065" fmla="*/ 918210 w 1432560"/>
                <a:gd name="connsiteY29-6066" fmla="*/ 3419475 h 3588041"/>
                <a:gd name="connsiteX30-6067" fmla="*/ 1016635 w 1432560"/>
                <a:gd name="connsiteY30-6068" fmla="*/ 3581400 h 3588041"/>
                <a:gd name="connsiteX0-6069" fmla="*/ 1016635 w 1432560"/>
                <a:gd name="connsiteY0-6070" fmla="*/ 3581400 h 3588041"/>
                <a:gd name="connsiteX1-6071" fmla="*/ 591185 w 1432560"/>
                <a:gd name="connsiteY1-6072" fmla="*/ 3587750 h 3588041"/>
                <a:gd name="connsiteX2-6073" fmla="*/ 394335 w 1432560"/>
                <a:gd name="connsiteY2-6074" fmla="*/ 3076575 h 3588041"/>
                <a:gd name="connsiteX3-6075" fmla="*/ 746760 w 1432560"/>
                <a:gd name="connsiteY3-6076" fmla="*/ 2381250 h 3588041"/>
                <a:gd name="connsiteX4-6077" fmla="*/ 560070 w 1432560"/>
                <a:gd name="connsiteY4-6078" fmla="*/ 1922145 h 3588041"/>
                <a:gd name="connsiteX5-6079" fmla="*/ 0 w 1432560"/>
                <a:gd name="connsiteY5-6080" fmla="*/ 1870710 h 3588041"/>
                <a:gd name="connsiteX6-6081" fmla="*/ 394335 w 1432560"/>
                <a:gd name="connsiteY6-6082" fmla="*/ 1743075 h 3588041"/>
                <a:gd name="connsiteX7-6083" fmla="*/ 641985 w 1432560"/>
                <a:gd name="connsiteY7-6084" fmla="*/ 1876425 h 3588041"/>
                <a:gd name="connsiteX8-6085" fmla="*/ 822960 w 1432560"/>
                <a:gd name="connsiteY8-6086" fmla="*/ 1333500 h 3588041"/>
                <a:gd name="connsiteX9-6087" fmla="*/ 763429 w 1432560"/>
                <a:gd name="connsiteY9-6088" fmla="*/ 823913 h 3588041"/>
                <a:gd name="connsiteX10-6089" fmla="*/ 387985 w 1432560"/>
                <a:gd name="connsiteY10-6090" fmla="*/ 695325 h 3588041"/>
                <a:gd name="connsiteX11-6091" fmla="*/ 781686 w 1432560"/>
                <a:gd name="connsiteY11-6092" fmla="*/ 724693 h 3588041"/>
                <a:gd name="connsiteX12-6093" fmla="*/ 799148 w 1432560"/>
                <a:gd name="connsiteY12-6094" fmla="*/ 441325 h 3588041"/>
                <a:gd name="connsiteX13-6095" fmla="*/ 886460 w 1432560"/>
                <a:gd name="connsiteY13-6096" fmla="*/ 0 h 3588041"/>
                <a:gd name="connsiteX14-6097" fmla="*/ 857885 w 1432560"/>
                <a:gd name="connsiteY14-6098" fmla="*/ 679450 h 3588041"/>
                <a:gd name="connsiteX15-6099" fmla="*/ 921385 w 1432560"/>
                <a:gd name="connsiteY15-6100" fmla="*/ 1047750 h 3588041"/>
                <a:gd name="connsiteX16-6101" fmla="*/ 930910 w 1432560"/>
                <a:gd name="connsiteY16-6102" fmla="*/ 1295400 h 3588041"/>
                <a:gd name="connsiteX17-6103" fmla="*/ 1102360 w 1432560"/>
                <a:gd name="connsiteY17-6104" fmla="*/ 1187450 h 3588041"/>
                <a:gd name="connsiteX18-6105" fmla="*/ 1375410 w 1432560"/>
                <a:gd name="connsiteY18-6106" fmla="*/ 1171575 h 3588041"/>
                <a:gd name="connsiteX19-6107" fmla="*/ 1108710 w 1432560"/>
                <a:gd name="connsiteY19-6108" fmla="*/ 1254125 h 3588041"/>
                <a:gd name="connsiteX20-6109" fmla="*/ 889635 w 1432560"/>
                <a:gd name="connsiteY20-6110" fmla="*/ 1527175 h 3588041"/>
                <a:gd name="connsiteX21-6111" fmla="*/ 835660 w 1432560"/>
                <a:gd name="connsiteY21-6112" fmla="*/ 1895475 h 3588041"/>
                <a:gd name="connsiteX22-6113" fmla="*/ 1003935 w 1432560"/>
                <a:gd name="connsiteY22-6114" fmla="*/ 2308225 h 3588041"/>
                <a:gd name="connsiteX23-6115" fmla="*/ 895985 w 1432560"/>
                <a:gd name="connsiteY23-6116" fmla="*/ 2578100 h 3588041"/>
                <a:gd name="connsiteX24-6117" fmla="*/ 1213485 w 1432560"/>
                <a:gd name="connsiteY24-6118" fmla="*/ 2533650 h 3588041"/>
                <a:gd name="connsiteX25-6119" fmla="*/ 1432560 w 1432560"/>
                <a:gd name="connsiteY25-6120" fmla="*/ 2626519 h 3588041"/>
                <a:gd name="connsiteX26-6121" fmla="*/ 1188085 w 1432560"/>
                <a:gd name="connsiteY26-6122" fmla="*/ 2590800 h 3588041"/>
                <a:gd name="connsiteX27-6123" fmla="*/ 832485 w 1432560"/>
                <a:gd name="connsiteY27-6124" fmla="*/ 2733675 h 3588041"/>
                <a:gd name="connsiteX28-6125" fmla="*/ 689610 w 1432560"/>
                <a:gd name="connsiteY28-6126" fmla="*/ 3086100 h 3588041"/>
                <a:gd name="connsiteX29-6127" fmla="*/ 918210 w 1432560"/>
                <a:gd name="connsiteY29-6128" fmla="*/ 3419475 h 3588041"/>
                <a:gd name="connsiteX30-6129" fmla="*/ 1016635 w 1432560"/>
                <a:gd name="connsiteY30-6130" fmla="*/ 3581400 h 3588041"/>
                <a:gd name="connsiteX0-6131" fmla="*/ 1016635 w 1432560"/>
                <a:gd name="connsiteY0-6132" fmla="*/ 3581400 h 3588041"/>
                <a:gd name="connsiteX1-6133" fmla="*/ 591185 w 1432560"/>
                <a:gd name="connsiteY1-6134" fmla="*/ 3587750 h 3588041"/>
                <a:gd name="connsiteX2-6135" fmla="*/ 394335 w 1432560"/>
                <a:gd name="connsiteY2-6136" fmla="*/ 3076575 h 3588041"/>
                <a:gd name="connsiteX3-6137" fmla="*/ 746760 w 1432560"/>
                <a:gd name="connsiteY3-6138" fmla="*/ 2381250 h 3588041"/>
                <a:gd name="connsiteX4-6139" fmla="*/ 560070 w 1432560"/>
                <a:gd name="connsiteY4-6140" fmla="*/ 1922145 h 3588041"/>
                <a:gd name="connsiteX5-6141" fmla="*/ 0 w 1432560"/>
                <a:gd name="connsiteY5-6142" fmla="*/ 1870710 h 3588041"/>
                <a:gd name="connsiteX6-6143" fmla="*/ 394335 w 1432560"/>
                <a:gd name="connsiteY6-6144" fmla="*/ 1743075 h 3588041"/>
                <a:gd name="connsiteX7-6145" fmla="*/ 641985 w 1432560"/>
                <a:gd name="connsiteY7-6146" fmla="*/ 1876425 h 3588041"/>
                <a:gd name="connsiteX8-6147" fmla="*/ 822960 w 1432560"/>
                <a:gd name="connsiteY8-6148" fmla="*/ 1333500 h 3588041"/>
                <a:gd name="connsiteX9-6149" fmla="*/ 763429 w 1432560"/>
                <a:gd name="connsiteY9-6150" fmla="*/ 823913 h 3588041"/>
                <a:gd name="connsiteX10-6151" fmla="*/ 387985 w 1432560"/>
                <a:gd name="connsiteY10-6152" fmla="*/ 695325 h 3588041"/>
                <a:gd name="connsiteX11-6153" fmla="*/ 781686 w 1432560"/>
                <a:gd name="connsiteY11-6154" fmla="*/ 724693 h 3588041"/>
                <a:gd name="connsiteX12-6155" fmla="*/ 799148 w 1432560"/>
                <a:gd name="connsiteY12-6156" fmla="*/ 441325 h 3588041"/>
                <a:gd name="connsiteX13-6157" fmla="*/ 886460 w 1432560"/>
                <a:gd name="connsiteY13-6158" fmla="*/ 0 h 3588041"/>
                <a:gd name="connsiteX14-6159" fmla="*/ 857885 w 1432560"/>
                <a:gd name="connsiteY14-6160" fmla="*/ 679450 h 3588041"/>
                <a:gd name="connsiteX15-6161" fmla="*/ 921385 w 1432560"/>
                <a:gd name="connsiteY15-6162" fmla="*/ 1047750 h 3588041"/>
                <a:gd name="connsiteX16-6163" fmla="*/ 930910 w 1432560"/>
                <a:gd name="connsiteY16-6164" fmla="*/ 1295400 h 3588041"/>
                <a:gd name="connsiteX17-6165" fmla="*/ 1102360 w 1432560"/>
                <a:gd name="connsiteY17-6166" fmla="*/ 1187450 h 3588041"/>
                <a:gd name="connsiteX18-6167" fmla="*/ 1375410 w 1432560"/>
                <a:gd name="connsiteY18-6168" fmla="*/ 1171575 h 3588041"/>
                <a:gd name="connsiteX19-6169" fmla="*/ 1108710 w 1432560"/>
                <a:gd name="connsiteY19-6170" fmla="*/ 1254125 h 3588041"/>
                <a:gd name="connsiteX20-6171" fmla="*/ 889635 w 1432560"/>
                <a:gd name="connsiteY20-6172" fmla="*/ 1527175 h 3588041"/>
                <a:gd name="connsiteX21-6173" fmla="*/ 835660 w 1432560"/>
                <a:gd name="connsiteY21-6174" fmla="*/ 1895475 h 3588041"/>
                <a:gd name="connsiteX22-6175" fmla="*/ 1003935 w 1432560"/>
                <a:gd name="connsiteY22-6176" fmla="*/ 2308225 h 3588041"/>
                <a:gd name="connsiteX23-6177" fmla="*/ 895985 w 1432560"/>
                <a:gd name="connsiteY23-6178" fmla="*/ 2578100 h 3588041"/>
                <a:gd name="connsiteX24-6179" fmla="*/ 1213485 w 1432560"/>
                <a:gd name="connsiteY24-6180" fmla="*/ 2533650 h 3588041"/>
                <a:gd name="connsiteX25-6181" fmla="*/ 1432560 w 1432560"/>
                <a:gd name="connsiteY25-6182" fmla="*/ 2626519 h 3588041"/>
                <a:gd name="connsiteX26-6183" fmla="*/ 1188085 w 1432560"/>
                <a:gd name="connsiteY26-6184" fmla="*/ 2590800 h 3588041"/>
                <a:gd name="connsiteX27-6185" fmla="*/ 832485 w 1432560"/>
                <a:gd name="connsiteY27-6186" fmla="*/ 2733675 h 3588041"/>
                <a:gd name="connsiteX28-6187" fmla="*/ 689610 w 1432560"/>
                <a:gd name="connsiteY28-6188" fmla="*/ 3086100 h 3588041"/>
                <a:gd name="connsiteX29-6189" fmla="*/ 918210 w 1432560"/>
                <a:gd name="connsiteY29-6190" fmla="*/ 3419475 h 3588041"/>
                <a:gd name="connsiteX30-6191" fmla="*/ 1016635 w 1432560"/>
                <a:gd name="connsiteY30-6192" fmla="*/ 3581400 h 3588041"/>
                <a:gd name="connsiteX0-6193" fmla="*/ 1016635 w 1432560"/>
                <a:gd name="connsiteY0-6194" fmla="*/ 3581400 h 3588041"/>
                <a:gd name="connsiteX1-6195" fmla="*/ 591185 w 1432560"/>
                <a:gd name="connsiteY1-6196" fmla="*/ 3587750 h 3588041"/>
                <a:gd name="connsiteX2-6197" fmla="*/ 394335 w 1432560"/>
                <a:gd name="connsiteY2-6198" fmla="*/ 3076575 h 3588041"/>
                <a:gd name="connsiteX3-6199" fmla="*/ 746760 w 1432560"/>
                <a:gd name="connsiteY3-6200" fmla="*/ 2381250 h 3588041"/>
                <a:gd name="connsiteX4-6201" fmla="*/ 560070 w 1432560"/>
                <a:gd name="connsiteY4-6202" fmla="*/ 1922145 h 3588041"/>
                <a:gd name="connsiteX5-6203" fmla="*/ 0 w 1432560"/>
                <a:gd name="connsiteY5-6204" fmla="*/ 1870710 h 3588041"/>
                <a:gd name="connsiteX6-6205" fmla="*/ 394335 w 1432560"/>
                <a:gd name="connsiteY6-6206" fmla="*/ 1743075 h 3588041"/>
                <a:gd name="connsiteX7-6207" fmla="*/ 641985 w 1432560"/>
                <a:gd name="connsiteY7-6208" fmla="*/ 1876425 h 3588041"/>
                <a:gd name="connsiteX8-6209" fmla="*/ 822960 w 1432560"/>
                <a:gd name="connsiteY8-6210" fmla="*/ 1333500 h 3588041"/>
                <a:gd name="connsiteX9-6211" fmla="*/ 763429 w 1432560"/>
                <a:gd name="connsiteY9-6212" fmla="*/ 823913 h 3588041"/>
                <a:gd name="connsiteX10-6213" fmla="*/ 387985 w 1432560"/>
                <a:gd name="connsiteY10-6214" fmla="*/ 695325 h 3588041"/>
                <a:gd name="connsiteX11-6215" fmla="*/ 781686 w 1432560"/>
                <a:gd name="connsiteY11-6216" fmla="*/ 724693 h 3588041"/>
                <a:gd name="connsiteX12-6217" fmla="*/ 799148 w 1432560"/>
                <a:gd name="connsiteY12-6218" fmla="*/ 441325 h 3588041"/>
                <a:gd name="connsiteX13-6219" fmla="*/ 886460 w 1432560"/>
                <a:gd name="connsiteY13-6220" fmla="*/ 0 h 3588041"/>
                <a:gd name="connsiteX14-6221" fmla="*/ 857885 w 1432560"/>
                <a:gd name="connsiteY14-6222" fmla="*/ 679450 h 3588041"/>
                <a:gd name="connsiteX15-6223" fmla="*/ 921385 w 1432560"/>
                <a:gd name="connsiteY15-6224" fmla="*/ 1047750 h 3588041"/>
                <a:gd name="connsiteX16-6225" fmla="*/ 930910 w 1432560"/>
                <a:gd name="connsiteY16-6226" fmla="*/ 1295400 h 3588041"/>
                <a:gd name="connsiteX17-6227" fmla="*/ 1102360 w 1432560"/>
                <a:gd name="connsiteY17-6228" fmla="*/ 1187450 h 3588041"/>
                <a:gd name="connsiteX18-6229" fmla="*/ 1375410 w 1432560"/>
                <a:gd name="connsiteY18-6230" fmla="*/ 1171575 h 3588041"/>
                <a:gd name="connsiteX19-6231" fmla="*/ 1108710 w 1432560"/>
                <a:gd name="connsiteY19-6232" fmla="*/ 1254125 h 3588041"/>
                <a:gd name="connsiteX20-6233" fmla="*/ 889635 w 1432560"/>
                <a:gd name="connsiteY20-6234" fmla="*/ 1527175 h 3588041"/>
                <a:gd name="connsiteX21-6235" fmla="*/ 835660 w 1432560"/>
                <a:gd name="connsiteY21-6236" fmla="*/ 1895475 h 3588041"/>
                <a:gd name="connsiteX22-6237" fmla="*/ 1003935 w 1432560"/>
                <a:gd name="connsiteY22-6238" fmla="*/ 2308225 h 3588041"/>
                <a:gd name="connsiteX23-6239" fmla="*/ 895985 w 1432560"/>
                <a:gd name="connsiteY23-6240" fmla="*/ 2578100 h 3588041"/>
                <a:gd name="connsiteX24-6241" fmla="*/ 1213485 w 1432560"/>
                <a:gd name="connsiteY24-6242" fmla="*/ 2533650 h 3588041"/>
                <a:gd name="connsiteX25-6243" fmla="*/ 1432560 w 1432560"/>
                <a:gd name="connsiteY25-6244" fmla="*/ 2626519 h 3588041"/>
                <a:gd name="connsiteX26-6245" fmla="*/ 1188085 w 1432560"/>
                <a:gd name="connsiteY26-6246" fmla="*/ 2590800 h 3588041"/>
                <a:gd name="connsiteX27-6247" fmla="*/ 832485 w 1432560"/>
                <a:gd name="connsiteY27-6248" fmla="*/ 2733675 h 3588041"/>
                <a:gd name="connsiteX28-6249" fmla="*/ 689610 w 1432560"/>
                <a:gd name="connsiteY28-6250" fmla="*/ 3086100 h 3588041"/>
                <a:gd name="connsiteX29-6251" fmla="*/ 918210 w 1432560"/>
                <a:gd name="connsiteY29-6252" fmla="*/ 3419475 h 3588041"/>
                <a:gd name="connsiteX30-6253" fmla="*/ 1016635 w 1432560"/>
                <a:gd name="connsiteY30-6254" fmla="*/ 3581400 h 3588041"/>
                <a:gd name="connsiteX0-6255" fmla="*/ 1016635 w 1432560"/>
                <a:gd name="connsiteY0-6256" fmla="*/ 3581400 h 3588041"/>
                <a:gd name="connsiteX1-6257" fmla="*/ 591185 w 1432560"/>
                <a:gd name="connsiteY1-6258" fmla="*/ 3587750 h 3588041"/>
                <a:gd name="connsiteX2-6259" fmla="*/ 394335 w 1432560"/>
                <a:gd name="connsiteY2-6260" fmla="*/ 3076575 h 3588041"/>
                <a:gd name="connsiteX3-6261" fmla="*/ 746760 w 1432560"/>
                <a:gd name="connsiteY3-6262" fmla="*/ 2381250 h 3588041"/>
                <a:gd name="connsiteX4-6263" fmla="*/ 560070 w 1432560"/>
                <a:gd name="connsiteY4-6264" fmla="*/ 1922145 h 3588041"/>
                <a:gd name="connsiteX5-6265" fmla="*/ 0 w 1432560"/>
                <a:gd name="connsiteY5-6266" fmla="*/ 1870710 h 3588041"/>
                <a:gd name="connsiteX6-6267" fmla="*/ 400685 w 1432560"/>
                <a:gd name="connsiteY6-6268" fmla="*/ 1771650 h 3588041"/>
                <a:gd name="connsiteX7-6269" fmla="*/ 641985 w 1432560"/>
                <a:gd name="connsiteY7-6270" fmla="*/ 1876425 h 3588041"/>
                <a:gd name="connsiteX8-6271" fmla="*/ 822960 w 1432560"/>
                <a:gd name="connsiteY8-6272" fmla="*/ 1333500 h 3588041"/>
                <a:gd name="connsiteX9-6273" fmla="*/ 763429 w 1432560"/>
                <a:gd name="connsiteY9-6274" fmla="*/ 823913 h 3588041"/>
                <a:gd name="connsiteX10-6275" fmla="*/ 387985 w 1432560"/>
                <a:gd name="connsiteY10-6276" fmla="*/ 695325 h 3588041"/>
                <a:gd name="connsiteX11-6277" fmla="*/ 781686 w 1432560"/>
                <a:gd name="connsiteY11-6278" fmla="*/ 724693 h 3588041"/>
                <a:gd name="connsiteX12-6279" fmla="*/ 799148 w 1432560"/>
                <a:gd name="connsiteY12-6280" fmla="*/ 441325 h 3588041"/>
                <a:gd name="connsiteX13-6281" fmla="*/ 886460 w 1432560"/>
                <a:gd name="connsiteY13-6282" fmla="*/ 0 h 3588041"/>
                <a:gd name="connsiteX14-6283" fmla="*/ 857885 w 1432560"/>
                <a:gd name="connsiteY14-6284" fmla="*/ 679450 h 3588041"/>
                <a:gd name="connsiteX15-6285" fmla="*/ 921385 w 1432560"/>
                <a:gd name="connsiteY15-6286" fmla="*/ 1047750 h 3588041"/>
                <a:gd name="connsiteX16-6287" fmla="*/ 930910 w 1432560"/>
                <a:gd name="connsiteY16-6288" fmla="*/ 1295400 h 3588041"/>
                <a:gd name="connsiteX17-6289" fmla="*/ 1102360 w 1432560"/>
                <a:gd name="connsiteY17-6290" fmla="*/ 1187450 h 3588041"/>
                <a:gd name="connsiteX18-6291" fmla="*/ 1375410 w 1432560"/>
                <a:gd name="connsiteY18-6292" fmla="*/ 1171575 h 3588041"/>
                <a:gd name="connsiteX19-6293" fmla="*/ 1108710 w 1432560"/>
                <a:gd name="connsiteY19-6294" fmla="*/ 1254125 h 3588041"/>
                <a:gd name="connsiteX20-6295" fmla="*/ 889635 w 1432560"/>
                <a:gd name="connsiteY20-6296" fmla="*/ 1527175 h 3588041"/>
                <a:gd name="connsiteX21-6297" fmla="*/ 835660 w 1432560"/>
                <a:gd name="connsiteY21-6298" fmla="*/ 1895475 h 3588041"/>
                <a:gd name="connsiteX22-6299" fmla="*/ 1003935 w 1432560"/>
                <a:gd name="connsiteY22-6300" fmla="*/ 2308225 h 3588041"/>
                <a:gd name="connsiteX23-6301" fmla="*/ 895985 w 1432560"/>
                <a:gd name="connsiteY23-6302" fmla="*/ 2578100 h 3588041"/>
                <a:gd name="connsiteX24-6303" fmla="*/ 1213485 w 1432560"/>
                <a:gd name="connsiteY24-6304" fmla="*/ 2533650 h 3588041"/>
                <a:gd name="connsiteX25-6305" fmla="*/ 1432560 w 1432560"/>
                <a:gd name="connsiteY25-6306" fmla="*/ 2626519 h 3588041"/>
                <a:gd name="connsiteX26-6307" fmla="*/ 1188085 w 1432560"/>
                <a:gd name="connsiteY26-6308" fmla="*/ 2590800 h 3588041"/>
                <a:gd name="connsiteX27-6309" fmla="*/ 832485 w 1432560"/>
                <a:gd name="connsiteY27-6310" fmla="*/ 2733675 h 3588041"/>
                <a:gd name="connsiteX28-6311" fmla="*/ 689610 w 1432560"/>
                <a:gd name="connsiteY28-6312" fmla="*/ 3086100 h 3588041"/>
                <a:gd name="connsiteX29-6313" fmla="*/ 918210 w 1432560"/>
                <a:gd name="connsiteY29-6314" fmla="*/ 3419475 h 3588041"/>
                <a:gd name="connsiteX30-6315" fmla="*/ 1016635 w 1432560"/>
                <a:gd name="connsiteY30-6316" fmla="*/ 3581400 h 3588041"/>
                <a:gd name="connsiteX0-6317" fmla="*/ 1016635 w 1432560"/>
                <a:gd name="connsiteY0-6318" fmla="*/ 3581400 h 3588041"/>
                <a:gd name="connsiteX1-6319" fmla="*/ 591185 w 1432560"/>
                <a:gd name="connsiteY1-6320" fmla="*/ 3587750 h 3588041"/>
                <a:gd name="connsiteX2-6321" fmla="*/ 394335 w 1432560"/>
                <a:gd name="connsiteY2-6322" fmla="*/ 3076575 h 3588041"/>
                <a:gd name="connsiteX3-6323" fmla="*/ 746760 w 1432560"/>
                <a:gd name="connsiteY3-6324" fmla="*/ 2381250 h 3588041"/>
                <a:gd name="connsiteX4-6325" fmla="*/ 560070 w 1432560"/>
                <a:gd name="connsiteY4-6326" fmla="*/ 1922145 h 3588041"/>
                <a:gd name="connsiteX5-6327" fmla="*/ 0 w 1432560"/>
                <a:gd name="connsiteY5-6328" fmla="*/ 1870710 h 3588041"/>
                <a:gd name="connsiteX6-6329" fmla="*/ 400685 w 1432560"/>
                <a:gd name="connsiteY6-6330" fmla="*/ 1771650 h 3588041"/>
                <a:gd name="connsiteX7-6331" fmla="*/ 641985 w 1432560"/>
                <a:gd name="connsiteY7-6332" fmla="*/ 1876425 h 3588041"/>
                <a:gd name="connsiteX8-6333" fmla="*/ 822960 w 1432560"/>
                <a:gd name="connsiteY8-6334" fmla="*/ 1333500 h 3588041"/>
                <a:gd name="connsiteX9-6335" fmla="*/ 763429 w 1432560"/>
                <a:gd name="connsiteY9-6336" fmla="*/ 823913 h 3588041"/>
                <a:gd name="connsiteX10-6337" fmla="*/ 387985 w 1432560"/>
                <a:gd name="connsiteY10-6338" fmla="*/ 695325 h 3588041"/>
                <a:gd name="connsiteX11-6339" fmla="*/ 781686 w 1432560"/>
                <a:gd name="connsiteY11-6340" fmla="*/ 724693 h 3588041"/>
                <a:gd name="connsiteX12-6341" fmla="*/ 799148 w 1432560"/>
                <a:gd name="connsiteY12-6342" fmla="*/ 441325 h 3588041"/>
                <a:gd name="connsiteX13-6343" fmla="*/ 886460 w 1432560"/>
                <a:gd name="connsiteY13-6344" fmla="*/ 0 h 3588041"/>
                <a:gd name="connsiteX14-6345" fmla="*/ 857885 w 1432560"/>
                <a:gd name="connsiteY14-6346" fmla="*/ 679450 h 3588041"/>
                <a:gd name="connsiteX15-6347" fmla="*/ 921385 w 1432560"/>
                <a:gd name="connsiteY15-6348" fmla="*/ 1047750 h 3588041"/>
                <a:gd name="connsiteX16-6349" fmla="*/ 930910 w 1432560"/>
                <a:gd name="connsiteY16-6350" fmla="*/ 1295400 h 3588041"/>
                <a:gd name="connsiteX17-6351" fmla="*/ 1102360 w 1432560"/>
                <a:gd name="connsiteY17-6352" fmla="*/ 1187450 h 3588041"/>
                <a:gd name="connsiteX18-6353" fmla="*/ 1375410 w 1432560"/>
                <a:gd name="connsiteY18-6354" fmla="*/ 1171575 h 3588041"/>
                <a:gd name="connsiteX19-6355" fmla="*/ 1108710 w 1432560"/>
                <a:gd name="connsiteY19-6356" fmla="*/ 1254125 h 3588041"/>
                <a:gd name="connsiteX20-6357" fmla="*/ 889635 w 1432560"/>
                <a:gd name="connsiteY20-6358" fmla="*/ 1527175 h 3588041"/>
                <a:gd name="connsiteX21-6359" fmla="*/ 835660 w 1432560"/>
                <a:gd name="connsiteY21-6360" fmla="*/ 1895475 h 3588041"/>
                <a:gd name="connsiteX22-6361" fmla="*/ 1003935 w 1432560"/>
                <a:gd name="connsiteY22-6362" fmla="*/ 2308225 h 3588041"/>
                <a:gd name="connsiteX23-6363" fmla="*/ 895985 w 1432560"/>
                <a:gd name="connsiteY23-6364" fmla="*/ 2578100 h 3588041"/>
                <a:gd name="connsiteX24-6365" fmla="*/ 1213485 w 1432560"/>
                <a:gd name="connsiteY24-6366" fmla="*/ 2533650 h 3588041"/>
                <a:gd name="connsiteX25-6367" fmla="*/ 1432560 w 1432560"/>
                <a:gd name="connsiteY25-6368" fmla="*/ 2626519 h 3588041"/>
                <a:gd name="connsiteX26-6369" fmla="*/ 1188085 w 1432560"/>
                <a:gd name="connsiteY26-6370" fmla="*/ 2590800 h 3588041"/>
                <a:gd name="connsiteX27-6371" fmla="*/ 832485 w 1432560"/>
                <a:gd name="connsiteY27-6372" fmla="*/ 2733675 h 3588041"/>
                <a:gd name="connsiteX28-6373" fmla="*/ 689610 w 1432560"/>
                <a:gd name="connsiteY28-6374" fmla="*/ 3086100 h 3588041"/>
                <a:gd name="connsiteX29-6375" fmla="*/ 918210 w 1432560"/>
                <a:gd name="connsiteY29-6376" fmla="*/ 3419475 h 3588041"/>
                <a:gd name="connsiteX30-6377" fmla="*/ 1016635 w 1432560"/>
                <a:gd name="connsiteY30-6378" fmla="*/ 3581400 h 3588041"/>
                <a:gd name="connsiteX0-6379" fmla="*/ 1016635 w 1432560"/>
                <a:gd name="connsiteY0-6380" fmla="*/ 3581400 h 3588041"/>
                <a:gd name="connsiteX1-6381" fmla="*/ 591185 w 1432560"/>
                <a:gd name="connsiteY1-6382" fmla="*/ 3587750 h 3588041"/>
                <a:gd name="connsiteX2-6383" fmla="*/ 394335 w 1432560"/>
                <a:gd name="connsiteY2-6384" fmla="*/ 3076575 h 3588041"/>
                <a:gd name="connsiteX3-6385" fmla="*/ 746760 w 1432560"/>
                <a:gd name="connsiteY3-6386" fmla="*/ 2381250 h 3588041"/>
                <a:gd name="connsiteX4-6387" fmla="*/ 560070 w 1432560"/>
                <a:gd name="connsiteY4-6388" fmla="*/ 1922145 h 3588041"/>
                <a:gd name="connsiteX5-6389" fmla="*/ 0 w 1432560"/>
                <a:gd name="connsiteY5-6390" fmla="*/ 1870710 h 3588041"/>
                <a:gd name="connsiteX6-6391" fmla="*/ 422910 w 1432560"/>
                <a:gd name="connsiteY6-6392" fmla="*/ 1787525 h 3588041"/>
                <a:gd name="connsiteX7-6393" fmla="*/ 641985 w 1432560"/>
                <a:gd name="connsiteY7-6394" fmla="*/ 1876425 h 3588041"/>
                <a:gd name="connsiteX8-6395" fmla="*/ 822960 w 1432560"/>
                <a:gd name="connsiteY8-6396" fmla="*/ 1333500 h 3588041"/>
                <a:gd name="connsiteX9-6397" fmla="*/ 763429 w 1432560"/>
                <a:gd name="connsiteY9-6398" fmla="*/ 823913 h 3588041"/>
                <a:gd name="connsiteX10-6399" fmla="*/ 387985 w 1432560"/>
                <a:gd name="connsiteY10-6400" fmla="*/ 695325 h 3588041"/>
                <a:gd name="connsiteX11-6401" fmla="*/ 781686 w 1432560"/>
                <a:gd name="connsiteY11-6402" fmla="*/ 724693 h 3588041"/>
                <a:gd name="connsiteX12-6403" fmla="*/ 799148 w 1432560"/>
                <a:gd name="connsiteY12-6404" fmla="*/ 441325 h 3588041"/>
                <a:gd name="connsiteX13-6405" fmla="*/ 886460 w 1432560"/>
                <a:gd name="connsiteY13-6406" fmla="*/ 0 h 3588041"/>
                <a:gd name="connsiteX14-6407" fmla="*/ 857885 w 1432560"/>
                <a:gd name="connsiteY14-6408" fmla="*/ 679450 h 3588041"/>
                <a:gd name="connsiteX15-6409" fmla="*/ 921385 w 1432560"/>
                <a:gd name="connsiteY15-6410" fmla="*/ 1047750 h 3588041"/>
                <a:gd name="connsiteX16-6411" fmla="*/ 930910 w 1432560"/>
                <a:gd name="connsiteY16-6412" fmla="*/ 1295400 h 3588041"/>
                <a:gd name="connsiteX17-6413" fmla="*/ 1102360 w 1432560"/>
                <a:gd name="connsiteY17-6414" fmla="*/ 1187450 h 3588041"/>
                <a:gd name="connsiteX18-6415" fmla="*/ 1375410 w 1432560"/>
                <a:gd name="connsiteY18-6416" fmla="*/ 1171575 h 3588041"/>
                <a:gd name="connsiteX19-6417" fmla="*/ 1108710 w 1432560"/>
                <a:gd name="connsiteY19-6418" fmla="*/ 1254125 h 3588041"/>
                <a:gd name="connsiteX20-6419" fmla="*/ 889635 w 1432560"/>
                <a:gd name="connsiteY20-6420" fmla="*/ 1527175 h 3588041"/>
                <a:gd name="connsiteX21-6421" fmla="*/ 835660 w 1432560"/>
                <a:gd name="connsiteY21-6422" fmla="*/ 1895475 h 3588041"/>
                <a:gd name="connsiteX22-6423" fmla="*/ 1003935 w 1432560"/>
                <a:gd name="connsiteY22-6424" fmla="*/ 2308225 h 3588041"/>
                <a:gd name="connsiteX23-6425" fmla="*/ 895985 w 1432560"/>
                <a:gd name="connsiteY23-6426" fmla="*/ 2578100 h 3588041"/>
                <a:gd name="connsiteX24-6427" fmla="*/ 1213485 w 1432560"/>
                <a:gd name="connsiteY24-6428" fmla="*/ 2533650 h 3588041"/>
                <a:gd name="connsiteX25-6429" fmla="*/ 1432560 w 1432560"/>
                <a:gd name="connsiteY25-6430" fmla="*/ 2626519 h 3588041"/>
                <a:gd name="connsiteX26-6431" fmla="*/ 1188085 w 1432560"/>
                <a:gd name="connsiteY26-6432" fmla="*/ 2590800 h 3588041"/>
                <a:gd name="connsiteX27-6433" fmla="*/ 832485 w 1432560"/>
                <a:gd name="connsiteY27-6434" fmla="*/ 2733675 h 3588041"/>
                <a:gd name="connsiteX28-6435" fmla="*/ 689610 w 1432560"/>
                <a:gd name="connsiteY28-6436" fmla="*/ 3086100 h 3588041"/>
                <a:gd name="connsiteX29-6437" fmla="*/ 918210 w 1432560"/>
                <a:gd name="connsiteY29-6438" fmla="*/ 3419475 h 3588041"/>
                <a:gd name="connsiteX30-6439" fmla="*/ 1016635 w 1432560"/>
                <a:gd name="connsiteY30-6440" fmla="*/ 3581400 h 3588041"/>
                <a:gd name="connsiteX0-6441" fmla="*/ 1016635 w 1432560"/>
                <a:gd name="connsiteY0-6442" fmla="*/ 3581400 h 3588041"/>
                <a:gd name="connsiteX1-6443" fmla="*/ 591185 w 1432560"/>
                <a:gd name="connsiteY1-6444" fmla="*/ 3587750 h 3588041"/>
                <a:gd name="connsiteX2-6445" fmla="*/ 394335 w 1432560"/>
                <a:gd name="connsiteY2-6446" fmla="*/ 3076575 h 3588041"/>
                <a:gd name="connsiteX3-6447" fmla="*/ 746760 w 1432560"/>
                <a:gd name="connsiteY3-6448" fmla="*/ 2381250 h 3588041"/>
                <a:gd name="connsiteX4-6449" fmla="*/ 569595 w 1432560"/>
                <a:gd name="connsiteY4-6450" fmla="*/ 1925320 h 3588041"/>
                <a:gd name="connsiteX5-6451" fmla="*/ 0 w 1432560"/>
                <a:gd name="connsiteY5-6452" fmla="*/ 1870710 h 3588041"/>
                <a:gd name="connsiteX6-6453" fmla="*/ 422910 w 1432560"/>
                <a:gd name="connsiteY6-6454" fmla="*/ 1787525 h 3588041"/>
                <a:gd name="connsiteX7-6455" fmla="*/ 641985 w 1432560"/>
                <a:gd name="connsiteY7-6456" fmla="*/ 1876425 h 3588041"/>
                <a:gd name="connsiteX8-6457" fmla="*/ 822960 w 1432560"/>
                <a:gd name="connsiteY8-6458" fmla="*/ 1333500 h 3588041"/>
                <a:gd name="connsiteX9-6459" fmla="*/ 763429 w 1432560"/>
                <a:gd name="connsiteY9-6460" fmla="*/ 823913 h 3588041"/>
                <a:gd name="connsiteX10-6461" fmla="*/ 387985 w 1432560"/>
                <a:gd name="connsiteY10-6462" fmla="*/ 695325 h 3588041"/>
                <a:gd name="connsiteX11-6463" fmla="*/ 781686 w 1432560"/>
                <a:gd name="connsiteY11-6464" fmla="*/ 724693 h 3588041"/>
                <a:gd name="connsiteX12-6465" fmla="*/ 799148 w 1432560"/>
                <a:gd name="connsiteY12-6466" fmla="*/ 441325 h 3588041"/>
                <a:gd name="connsiteX13-6467" fmla="*/ 886460 w 1432560"/>
                <a:gd name="connsiteY13-6468" fmla="*/ 0 h 3588041"/>
                <a:gd name="connsiteX14-6469" fmla="*/ 857885 w 1432560"/>
                <a:gd name="connsiteY14-6470" fmla="*/ 679450 h 3588041"/>
                <a:gd name="connsiteX15-6471" fmla="*/ 921385 w 1432560"/>
                <a:gd name="connsiteY15-6472" fmla="*/ 1047750 h 3588041"/>
                <a:gd name="connsiteX16-6473" fmla="*/ 930910 w 1432560"/>
                <a:gd name="connsiteY16-6474" fmla="*/ 1295400 h 3588041"/>
                <a:gd name="connsiteX17-6475" fmla="*/ 1102360 w 1432560"/>
                <a:gd name="connsiteY17-6476" fmla="*/ 1187450 h 3588041"/>
                <a:gd name="connsiteX18-6477" fmla="*/ 1375410 w 1432560"/>
                <a:gd name="connsiteY18-6478" fmla="*/ 1171575 h 3588041"/>
                <a:gd name="connsiteX19-6479" fmla="*/ 1108710 w 1432560"/>
                <a:gd name="connsiteY19-6480" fmla="*/ 1254125 h 3588041"/>
                <a:gd name="connsiteX20-6481" fmla="*/ 889635 w 1432560"/>
                <a:gd name="connsiteY20-6482" fmla="*/ 1527175 h 3588041"/>
                <a:gd name="connsiteX21-6483" fmla="*/ 835660 w 1432560"/>
                <a:gd name="connsiteY21-6484" fmla="*/ 1895475 h 3588041"/>
                <a:gd name="connsiteX22-6485" fmla="*/ 1003935 w 1432560"/>
                <a:gd name="connsiteY22-6486" fmla="*/ 2308225 h 3588041"/>
                <a:gd name="connsiteX23-6487" fmla="*/ 895985 w 1432560"/>
                <a:gd name="connsiteY23-6488" fmla="*/ 2578100 h 3588041"/>
                <a:gd name="connsiteX24-6489" fmla="*/ 1213485 w 1432560"/>
                <a:gd name="connsiteY24-6490" fmla="*/ 2533650 h 3588041"/>
                <a:gd name="connsiteX25-6491" fmla="*/ 1432560 w 1432560"/>
                <a:gd name="connsiteY25-6492" fmla="*/ 2626519 h 3588041"/>
                <a:gd name="connsiteX26-6493" fmla="*/ 1188085 w 1432560"/>
                <a:gd name="connsiteY26-6494" fmla="*/ 2590800 h 3588041"/>
                <a:gd name="connsiteX27-6495" fmla="*/ 832485 w 1432560"/>
                <a:gd name="connsiteY27-6496" fmla="*/ 2733675 h 3588041"/>
                <a:gd name="connsiteX28-6497" fmla="*/ 689610 w 1432560"/>
                <a:gd name="connsiteY28-6498" fmla="*/ 3086100 h 3588041"/>
                <a:gd name="connsiteX29-6499" fmla="*/ 918210 w 1432560"/>
                <a:gd name="connsiteY29-6500" fmla="*/ 3419475 h 3588041"/>
                <a:gd name="connsiteX30-6501" fmla="*/ 1016635 w 1432560"/>
                <a:gd name="connsiteY30-6502" fmla="*/ 3581400 h 3588041"/>
                <a:gd name="connsiteX0-6503" fmla="*/ 1016635 w 1432560"/>
                <a:gd name="connsiteY0-6504" fmla="*/ 3581400 h 3588041"/>
                <a:gd name="connsiteX1-6505" fmla="*/ 591185 w 1432560"/>
                <a:gd name="connsiteY1-6506" fmla="*/ 3587750 h 3588041"/>
                <a:gd name="connsiteX2-6507" fmla="*/ 394335 w 1432560"/>
                <a:gd name="connsiteY2-6508" fmla="*/ 3076575 h 3588041"/>
                <a:gd name="connsiteX3-6509" fmla="*/ 746760 w 1432560"/>
                <a:gd name="connsiteY3-6510" fmla="*/ 2381250 h 3588041"/>
                <a:gd name="connsiteX4-6511" fmla="*/ 582295 w 1432560"/>
                <a:gd name="connsiteY4-6512" fmla="*/ 1953895 h 3588041"/>
                <a:gd name="connsiteX5-6513" fmla="*/ 0 w 1432560"/>
                <a:gd name="connsiteY5-6514" fmla="*/ 1870710 h 3588041"/>
                <a:gd name="connsiteX6-6515" fmla="*/ 422910 w 1432560"/>
                <a:gd name="connsiteY6-6516" fmla="*/ 1787525 h 3588041"/>
                <a:gd name="connsiteX7-6517" fmla="*/ 641985 w 1432560"/>
                <a:gd name="connsiteY7-6518" fmla="*/ 1876425 h 3588041"/>
                <a:gd name="connsiteX8-6519" fmla="*/ 822960 w 1432560"/>
                <a:gd name="connsiteY8-6520" fmla="*/ 1333500 h 3588041"/>
                <a:gd name="connsiteX9-6521" fmla="*/ 763429 w 1432560"/>
                <a:gd name="connsiteY9-6522" fmla="*/ 823913 h 3588041"/>
                <a:gd name="connsiteX10-6523" fmla="*/ 387985 w 1432560"/>
                <a:gd name="connsiteY10-6524" fmla="*/ 695325 h 3588041"/>
                <a:gd name="connsiteX11-6525" fmla="*/ 781686 w 1432560"/>
                <a:gd name="connsiteY11-6526" fmla="*/ 724693 h 3588041"/>
                <a:gd name="connsiteX12-6527" fmla="*/ 799148 w 1432560"/>
                <a:gd name="connsiteY12-6528" fmla="*/ 441325 h 3588041"/>
                <a:gd name="connsiteX13-6529" fmla="*/ 886460 w 1432560"/>
                <a:gd name="connsiteY13-6530" fmla="*/ 0 h 3588041"/>
                <a:gd name="connsiteX14-6531" fmla="*/ 857885 w 1432560"/>
                <a:gd name="connsiteY14-6532" fmla="*/ 679450 h 3588041"/>
                <a:gd name="connsiteX15-6533" fmla="*/ 921385 w 1432560"/>
                <a:gd name="connsiteY15-6534" fmla="*/ 1047750 h 3588041"/>
                <a:gd name="connsiteX16-6535" fmla="*/ 930910 w 1432560"/>
                <a:gd name="connsiteY16-6536" fmla="*/ 1295400 h 3588041"/>
                <a:gd name="connsiteX17-6537" fmla="*/ 1102360 w 1432560"/>
                <a:gd name="connsiteY17-6538" fmla="*/ 1187450 h 3588041"/>
                <a:gd name="connsiteX18-6539" fmla="*/ 1375410 w 1432560"/>
                <a:gd name="connsiteY18-6540" fmla="*/ 1171575 h 3588041"/>
                <a:gd name="connsiteX19-6541" fmla="*/ 1108710 w 1432560"/>
                <a:gd name="connsiteY19-6542" fmla="*/ 1254125 h 3588041"/>
                <a:gd name="connsiteX20-6543" fmla="*/ 889635 w 1432560"/>
                <a:gd name="connsiteY20-6544" fmla="*/ 1527175 h 3588041"/>
                <a:gd name="connsiteX21-6545" fmla="*/ 835660 w 1432560"/>
                <a:gd name="connsiteY21-6546" fmla="*/ 1895475 h 3588041"/>
                <a:gd name="connsiteX22-6547" fmla="*/ 1003935 w 1432560"/>
                <a:gd name="connsiteY22-6548" fmla="*/ 2308225 h 3588041"/>
                <a:gd name="connsiteX23-6549" fmla="*/ 895985 w 1432560"/>
                <a:gd name="connsiteY23-6550" fmla="*/ 2578100 h 3588041"/>
                <a:gd name="connsiteX24-6551" fmla="*/ 1213485 w 1432560"/>
                <a:gd name="connsiteY24-6552" fmla="*/ 2533650 h 3588041"/>
                <a:gd name="connsiteX25-6553" fmla="*/ 1432560 w 1432560"/>
                <a:gd name="connsiteY25-6554" fmla="*/ 2626519 h 3588041"/>
                <a:gd name="connsiteX26-6555" fmla="*/ 1188085 w 1432560"/>
                <a:gd name="connsiteY26-6556" fmla="*/ 2590800 h 3588041"/>
                <a:gd name="connsiteX27-6557" fmla="*/ 832485 w 1432560"/>
                <a:gd name="connsiteY27-6558" fmla="*/ 2733675 h 3588041"/>
                <a:gd name="connsiteX28-6559" fmla="*/ 689610 w 1432560"/>
                <a:gd name="connsiteY28-6560" fmla="*/ 3086100 h 3588041"/>
                <a:gd name="connsiteX29-6561" fmla="*/ 918210 w 1432560"/>
                <a:gd name="connsiteY29-6562" fmla="*/ 3419475 h 3588041"/>
                <a:gd name="connsiteX30-6563" fmla="*/ 1016635 w 1432560"/>
                <a:gd name="connsiteY30-6564" fmla="*/ 3581400 h 3588041"/>
                <a:gd name="connsiteX0-6565" fmla="*/ 1016635 w 1432560"/>
                <a:gd name="connsiteY0-6566" fmla="*/ 3581400 h 3588041"/>
                <a:gd name="connsiteX1-6567" fmla="*/ 591185 w 1432560"/>
                <a:gd name="connsiteY1-6568" fmla="*/ 3587750 h 3588041"/>
                <a:gd name="connsiteX2-6569" fmla="*/ 394335 w 1432560"/>
                <a:gd name="connsiteY2-6570" fmla="*/ 3076575 h 3588041"/>
                <a:gd name="connsiteX3-6571" fmla="*/ 746760 w 1432560"/>
                <a:gd name="connsiteY3-6572" fmla="*/ 2381250 h 3588041"/>
                <a:gd name="connsiteX4-6573" fmla="*/ 582295 w 1432560"/>
                <a:gd name="connsiteY4-6574" fmla="*/ 1953895 h 3588041"/>
                <a:gd name="connsiteX5-6575" fmla="*/ 0 w 1432560"/>
                <a:gd name="connsiteY5-6576" fmla="*/ 1870710 h 3588041"/>
                <a:gd name="connsiteX6-6577" fmla="*/ 422910 w 1432560"/>
                <a:gd name="connsiteY6-6578" fmla="*/ 1787525 h 3588041"/>
                <a:gd name="connsiteX7-6579" fmla="*/ 641985 w 1432560"/>
                <a:gd name="connsiteY7-6580" fmla="*/ 1876425 h 3588041"/>
                <a:gd name="connsiteX8-6581" fmla="*/ 822960 w 1432560"/>
                <a:gd name="connsiteY8-6582" fmla="*/ 1333500 h 3588041"/>
                <a:gd name="connsiteX9-6583" fmla="*/ 763429 w 1432560"/>
                <a:gd name="connsiteY9-6584" fmla="*/ 823913 h 3588041"/>
                <a:gd name="connsiteX10-6585" fmla="*/ 387985 w 1432560"/>
                <a:gd name="connsiteY10-6586" fmla="*/ 695325 h 3588041"/>
                <a:gd name="connsiteX11-6587" fmla="*/ 781686 w 1432560"/>
                <a:gd name="connsiteY11-6588" fmla="*/ 724693 h 3588041"/>
                <a:gd name="connsiteX12-6589" fmla="*/ 799148 w 1432560"/>
                <a:gd name="connsiteY12-6590" fmla="*/ 441325 h 3588041"/>
                <a:gd name="connsiteX13-6591" fmla="*/ 886460 w 1432560"/>
                <a:gd name="connsiteY13-6592" fmla="*/ 0 h 3588041"/>
                <a:gd name="connsiteX14-6593" fmla="*/ 857885 w 1432560"/>
                <a:gd name="connsiteY14-6594" fmla="*/ 679450 h 3588041"/>
                <a:gd name="connsiteX15-6595" fmla="*/ 921385 w 1432560"/>
                <a:gd name="connsiteY15-6596" fmla="*/ 1047750 h 3588041"/>
                <a:gd name="connsiteX16-6597" fmla="*/ 930910 w 1432560"/>
                <a:gd name="connsiteY16-6598" fmla="*/ 1295400 h 3588041"/>
                <a:gd name="connsiteX17-6599" fmla="*/ 1102360 w 1432560"/>
                <a:gd name="connsiteY17-6600" fmla="*/ 1187450 h 3588041"/>
                <a:gd name="connsiteX18-6601" fmla="*/ 1375410 w 1432560"/>
                <a:gd name="connsiteY18-6602" fmla="*/ 1171575 h 3588041"/>
                <a:gd name="connsiteX19-6603" fmla="*/ 1108710 w 1432560"/>
                <a:gd name="connsiteY19-6604" fmla="*/ 1254125 h 3588041"/>
                <a:gd name="connsiteX20-6605" fmla="*/ 889635 w 1432560"/>
                <a:gd name="connsiteY20-6606" fmla="*/ 1527175 h 3588041"/>
                <a:gd name="connsiteX21-6607" fmla="*/ 835660 w 1432560"/>
                <a:gd name="connsiteY21-6608" fmla="*/ 1895475 h 3588041"/>
                <a:gd name="connsiteX22-6609" fmla="*/ 1003935 w 1432560"/>
                <a:gd name="connsiteY22-6610" fmla="*/ 2308225 h 3588041"/>
                <a:gd name="connsiteX23-6611" fmla="*/ 895985 w 1432560"/>
                <a:gd name="connsiteY23-6612" fmla="*/ 2578100 h 3588041"/>
                <a:gd name="connsiteX24-6613" fmla="*/ 1165860 w 1432560"/>
                <a:gd name="connsiteY24-6614" fmla="*/ 2524125 h 3588041"/>
                <a:gd name="connsiteX25-6615" fmla="*/ 1432560 w 1432560"/>
                <a:gd name="connsiteY25-6616" fmla="*/ 2626519 h 3588041"/>
                <a:gd name="connsiteX26-6617" fmla="*/ 1188085 w 1432560"/>
                <a:gd name="connsiteY26-6618" fmla="*/ 2590800 h 3588041"/>
                <a:gd name="connsiteX27-6619" fmla="*/ 832485 w 1432560"/>
                <a:gd name="connsiteY27-6620" fmla="*/ 2733675 h 3588041"/>
                <a:gd name="connsiteX28-6621" fmla="*/ 689610 w 1432560"/>
                <a:gd name="connsiteY28-6622" fmla="*/ 3086100 h 3588041"/>
                <a:gd name="connsiteX29-6623" fmla="*/ 918210 w 1432560"/>
                <a:gd name="connsiteY29-6624" fmla="*/ 3419475 h 3588041"/>
                <a:gd name="connsiteX30-6625" fmla="*/ 1016635 w 1432560"/>
                <a:gd name="connsiteY30-6626" fmla="*/ 3581400 h 3588041"/>
                <a:gd name="connsiteX0-6627" fmla="*/ 1016635 w 1432560"/>
                <a:gd name="connsiteY0-6628" fmla="*/ 3581400 h 3588041"/>
                <a:gd name="connsiteX1-6629" fmla="*/ 591185 w 1432560"/>
                <a:gd name="connsiteY1-6630" fmla="*/ 3587750 h 3588041"/>
                <a:gd name="connsiteX2-6631" fmla="*/ 394335 w 1432560"/>
                <a:gd name="connsiteY2-6632" fmla="*/ 3076575 h 3588041"/>
                <a:gd name="connsiteX3-6633" fmla="*/ 746760 w 1432560"/>
                <a:gd name="connsiteY3-6634" fmla="*/ 2381250 h 3588041"/>
                <a:gd name="connsiteX4-6635" fmla="*/ 582295 w 1432560"/>
                <a:gd name="connsiteY4-6636" fmla="*/ 1953895 h 3588041"/>
                <a:gd name="connsiteX5-6637" fmla="*/ 0 w 1432560"/>
                <a:gd name="connsiteY5-6638" fmla="*/ 1870710 h 3588041"/>
                <a:gd name="connsiteX6-6639" fmla="*/ 422910 w 1432560"/>
                <a:gd name="connsiteY6-6640" fmla="*/ 1787525 h 3588041"/>
                <a:gd name="connsiteX7-6641" fmla="*/ 641985 w 1432560"/>
                <a:gd name="connsiteY7-6642" fmla="*/ 1876425 h 3588041"/>
                <a:gd name="connsiteX8-6643" fmla="*/ 822960 w 1432560"/>
                <a:gd name="connsiteY8-6644" fmla="*/ 1333500 h 3588041"/>
                <a:gd name="connsiteX9-6645" fmla="*/ 763429 w 1432560"/>
                <a:gd name="connsiteY9-6646" fmla="*/ 823913 h 3588041"/>
                <a:gd name="connsiteX10-6647" fmla="*/ 387985 w 1432560"/>
                <a:gd name="connsiteY10-6648" fmla="*/ 695325 h 3588041"/>
                <a:gd name="connsiteX11-6649" fmla="*/ 781686 w 1432560"/>
                <a:gd name="connsiteY11-6650" fmla="*/ 724693 h 3588041"/>
                <a:gd name="connsiteX12-6651" fmla="*/ 799148 w 1432560"/>
                <a:gd name="connsiteY12-6652" fmla="*/ 441325 h 3588041"/>
                <a:gd name="connsiteX13-6653" fmla="*/ 886460 w 1432560"/>
                <a:gd name="connsiteY13-6654" fmla="*/ 0 h 3588041"/>
                <a:gd name="connsiteX14-6655" fmla="*/ 857885 w 1432560"/>
                <a:gd name="connsiteY14-6656" fmla="*/ 679450 h 3588041"/>
                <a:gd name="connsiteX15-6657" fmla="*/ 921385 w 1432560"/>
                <a:gd name="connsiteY15-6658" fmla="*/ 1047750 h 3588041"/>
                <a:gd name="connsiteX16-6659" fmla="*/ 930910 w 1432560"/>
                <a:gd name="connsiteY16-6660" fmla="*/ 1295400 h 3588041"/>
                <a:gd name="connsiteX17-6661" fmla="*/ 1102360 w 1432560"/>
                <a:gd name="connsiteY17-6662" fmla="*/ 1187450 h 3588041"/>
                <a:gd name="connsiteX18-6663" fmla="*/ 1375410 w 1432560"/>
                <a:gd name="connsiteY18-6664" fmla="*/ 1171575 h 3588041"/>
                <a:gd name="connsiteX19-6665" fmla="*/ 1108710 w 1432560"/>
                <a:gd name="connsiteY19-6666" fmla="*/ 1254125 h 3588041"/>
                <a:gd name="connsiteX20-6667" fmla="*/ 889635 w 1432560"/>
                <a:gd name="connsiteY20-6668" fmla="*/ 1527175 h 3588041"/>
                <a:gd name="connsiteX21-6669" fmla="*/ 835660 w 1432560"/>
                <a:gd name="connsiteY21-6670" fmla="*/ 1895475 h 3588041"/>
                <a:gd name="connsiteX22-6671" fmla="*/ 1003935 w 1432560"/>
                <a:gd name="connsiteY22-6672" fmla="*/ 2308225 h 3588041"/>
                <a:gd name="connsiteX23-6673" fmla="*/ 895985 w 1432560"/>
                <a:gd name="connsiteY23-6674" fmla="*/ 2578100 h 3588041"/>
                <a:gd name="connsiteX24-6675" fmla="*/ 1165860 w 1432560"/>
                <a:gd name="connsiteY24-6676" fmla="*/ 2524125 h 3588041"/>
                <a:gd name="connsiteX25-6677" fmla="*/ 1432560 w 1432560"/>
                <a:gd name="connsiteY25-6678" fmla="*/ 2626519 h 3588041"/>
                <a:gd name="connsiteX26-6679" fmla="*/ 1188085 w 1432560"/>
                <a:gd name="connsiteY26-6680" fmla="*/ 2590800 h 3588041"/>
                <a:gd name="connsiteX27-6681" fmla="*/ 832485 w 1432560"/>
                <a:gd name="connsiteY27-6682" fmla="*/ 2733675 h 3588041"/>
                <a:gd name="connsiteX28-6683" fmla="*/ 689610 w 1432560"/>
                <a:gd name="connsiteY28-6684" fmla="*/ 3086100 h 3588041"/>
                <a:gd name="connsiteX29-6685" fmla="*/ 918210 w 1432560"/>
                <a:gd name="connsiteY29-6686" fmla="*/ 3419475 h 3588041"/>
                <a:gd name="connsiteX30-6687" fmla="*/ 1016635 w 1432560"/>
                <a:gd name="connsiteY30-6688" fmla="*/ 3581400 h 3588041"/>
                <a:gd name="connsiteX0-6689" fmla="*/ 1016635 w 1432560"/>
                <a:gd name="connsiteY0-6690" fmla="*/ 3581400 h 3588041"/>
                <a:gd name="connsiteX1-6691" fmla="*/ 591185 w 1432560"/>
                <a:gd name="connsiteY1-6692" fmla="*/ 3587750 h 3588041"/>
                <a:gd name="connsiteX2-6693" fmla="*/ 394335 w 1432560"/>
                <a:gd name="connsiteY2-6694" fmla="*/ 3076575 h 3588041"/>
                <a:gd name="connsiteX3-6695" fmla="*/ 746760 w 1432560"/>
                <a:gd name="connsiteY3-6696" fmla="*/ 2381250 h 3588041"/>
                <a:gd name="connsiteX4-6697" fmla="*/ 582295 w 1432560"/>
                <a:gd name="connsiteY4-6698" fmla="*/ 1953895 h 3588041"/>
                <a:gd name="connsiteX5-6699" fmla="*/ 0 w 1432560"/>
                <a:gd name="connsiteY5-6700" fmla="*/ 1870710 h 3588041"/>
                <a:gd name="connsiteX6-6701" fmla="*/ 422910 w 1432560"/>
                <a:gd name="connsiteY6-6702" fmla="*/ 1787525 h 3588041"/>
                <a:gd name="connsiteX7-6703" fmla="*/ 641985 w 1432560"/>
                <a:gd name="connsiteY7-6704" fmla="*/ 1876425 h 3588041"/>
                <a:gd name="connsiteX8-6705" fmla="*/ 822960 w 1432560"/>
                <a:gd name="connsiteY8-6706" fmla="*/ 1333500 h 3588041"/>
                <a:gd name="connsiteX9-6707" fmla="*/ 763429 w 1432560"/>
                <a:gd name="connsiteY9-6708" fmla="*/ 823913 h 3588041"/>
                <a:gd name="connsiteX10-6709" fmla="*/ 387985 w 1432560"/>
                <a:gd name="connsiteY10-6710" fmla="*/ 695325 h 3588041"/>
                <a:gd name="connsiteX11-6711" fmla="*/ 781686 w 1432560"/>
                <a:gd name="connsiteY11-6712" fmla="*/ 724693 h 3588041"/>
                <a:gd name="connsiteX12-6713" fmla="*/ 799148 w 1432560"/>
                <a:gd name="connsiteY12-6714" fmla="*/ 441325 h 3588041"/>
                <a:gd name="connsiteX13-6715" fmla="*/ 886460 w 1432560"/>
                <a:gd name="connsiteY13-6716" fmla="*/ 0 h 3588041"/>
                <a:gd name="connsiteX14-6717" fmla="*/ 857885 w 1432560"/>
                <a:gd name="connsiteY14-6718" fmla="*/ 679450 h 3588041"/>
                <a:gd name="connsiteX15-6719" fmla="*/ 921385 w 1432560"/>
                <a:gd name="connsiteY15-6720" fmla="*/ 1047750 h 3588041"/>
                <a:gd name="connsiteX16-6721" fmla="*/ 930910 w 1432560"/>
                <a:gd name="connsiteY16-6722" fmla="*/ 1295400 h 3588041"/>
                <a:gd name="connsiteX17-6723" fmla="*/ 1102360 w 1432560"/>
                <a:gd name="connsiteY17-6724" fmla="*/ 1187450 h 3588041"/>
                <a:gd name="connsiteX18-6725" fmla="*/ 1375410 w 1432560"/>
                <a:gd name="connsiteY18-6726" fmla="*/ 1171575 h 3588041"/>
                <a:gd name="connsiteX19-6727" fmla="*/ 1108710 w 1432560"/>
                <a:gd name="connsiteY19-6728" fmla="*/ 1254125 h 3588041"/>
                <a:gd name="connsiteX20-6729" fmla="*/ 889635 w 1432560"/>
                <a:gd name="connsiteY20-6730" fmla="*/ 1527175 h 3588041"/>
                <a:gd name="connsiteX21-6731" fmla="*/ 835660 w 1432560"/>
                <a:gd name="connsiteY21-6732" fmla="*/ 1895475 h 3588041"/>
                <a:gd name="connsiteX22-6733" fmla="*/ 1003935 w 1432560"/>
                <a:gd name="connsiteY22-6734" fmla="*/ 2308225 h 3588041"/>
                <a:gd name="connsiteX23-6735" fmla="*/ 895985 w 1432560"/>
                <a:gd name="connsiteY23-6736" fmla="*/ 2578100 h 3588041"/>
                <a:gd name="connsiteX24-6737" fmla="*/ 1165860 w 1432560"/>
                <a:gd name="connsiteY24-6738" fmla="*/ 2524125 h 3588041"/>
                <a:gd name="connsiteX25-6739" fmla="*/ 1432560 w 1432560"/>
                <a:gd name="connsiteY25-6740" fmla="*/ 2626519 h 3588041"/>
                <a:gd name="connsiteX26-6741" fmla="*/ 1188085 w 1432560"/>
                <a:gd name="connsiteY26-6742" fmla="*/ 2590800 h 3588041"/>
                <a:gd name="connsiteX27-6743" fmla="*/ 832485 w 1432560"/>
                <a:gd name="connsiteY27-6744" fmla="*/ 2733675 h 3588041"/>
                <a:gd name="connsiteX28-6745" fmla="*/ 689610 w 1432560"/>
                <a:gd name="connsiteY28-6746" fmla="*/ 3086100 h 3588041"/>
                <a:gd name="connsiteX29-6747" fmla="*/ 918210 w 1432560"/>
                <a:gd name="connsiteY29-6748" fmla="*/ 3419475 h 3588041"/>
                <a:gd name="connsiteX30-6749" fmla="*/ 1016635 w 1432560"/>
                <a:gd name="connsiteY30-6750" fmla="*/ 3581400 h 3588041"/>
                <a:gd name="connsiteX0-6751" fmla="*/ 1016635 w 1432560"/>
                <a:gd name="connsiteY0-6752" fmla="*/ 3581400 h 3588041"/>
                <a:gd name="connsiteX1-6753" fmla="*/ 591185 w 1432560"/>
                <a:gd name="connsiteY1-6754" fmla="*/ 3587750 h 3588041"/>
                <a:gd name="connsiteX2-6755" fmla="*/ 394335 w 1432560"/>
                <a:gd name="connsiteY2-6756" fmla="*/ 3076575 h 3588041"/>
                <a:gd name="connsiteX3-6757" fmla="*/ 746760 w 1432560"/>
                <a:gd name="connsiteY3-6758" fmla="*/ 2381250 h 3588041"/>
                <a:gd name="connsiteX4-6759" fmla="*/ 582295 w 1432560"/>
                <a:gd name="connsiteY4-6760" fmla="*/ 1953895 h 3588041"/>
                <a:gd name="connsiteX5-6761" fmla="*/ 0 w 1432560"/>
                <a:gd name="connsiteY5-6762" fmla="*/ 1870710 h 3588041"/>
                <a:gd name="connsiteX6-6763" fmla="*/ 422910 w 1432560"/>
                <a:gd name="connsiteY6-6764" fmla="*/ 1787525 h 3588041"/>
                <a:gd name="connsiteX7-6765" fmla="*/ 641985 w 1432560"/>
                <a:gd name="connsiteY7-6766" fmla="*/ 1876425 h 3588041"/>
                <a:gd name="connsiteX8-6767" fmla="*/ 822960 w 1432560"/>
                <a:gd name="connsiteY8-6768" fmla="*/ 1333500 h 3588041"/>
                <a:gd name="connsiteX9-6769" fmla="*/ 763429 w 1432560"/>
                <a:gd name="connsiteY9-6770" fmla="*/ 823913 h 3588041"/>
                <a:gd name="connsiteX10-6771" fmla="*/ 387985 w 1432560"/>
                <a:gd name="connsiteY10-6772" fmla="*/ 695325 h 3588041"/>
                <a:gd name="connsiteX11-6773" fmla="*/ 781686 w 1432560"/>
                <a:gd name="connsiteY11-6774" fmla="*/ 724693 h 3588041"/>
                <a:gd name="connsiteX12-6775" fmla="*/ 799148 w 1432560"/>
                <a:gd name="connsiteY12-6776" fmla="*/ 441325 h 3588041"/>
                <a:gd name="connsiteX13-6777" fmla="*/ 886460 w 1432560"/>
                <a:gd name="connsiteY13-6778" fmla="*/ 0 h 3588041"/>
                <a:gd name="connsiteX14-6779" fmla="*/ 857885 w 1432560"/>
                <a:gd name="connsiteY14-6780" fmla="*/ 679450 h 3588041"/>
                <a:gd name="connsiteX15-6781" fmla="*/ 921385 w 1432560"/>
                <a:gd name="connsiteY15-6782" fmla="*/ 1047750 h 3588041"/>
                <a:gd name="connsiteX16-6783" fmla="*/ 930910 w 1432560"/>
                <a:gd name="connsiteY16-6784" fmla="*/ 1295400 h 3588041"/>
                <a:gd name="connsiteX17-6785" fmla="*/ 1102360 w 1432560"/>
                <a:gd name="connsiteY17-6786" fmla="*/ 1187450 h 3588041"/>
                <a:gd name="connsiteX18-6787" fmla="*/ 1375410 w 1432560"/>
                <a:gd name="connsiteY18-6788" fmla="*/ 1171575 h 3588041"/>
                <a:gd name="connsiteX19-6789" fmla="*/ 1108710 w 1432560"/>
                <a:gd name="connsiteY19-6790" fmla="*/ 1254125 h 3588041"/>
                <a:gd name="connsiteX20-6791" fmla="*/ 889635 w 1432560"/>
                <a:gd name="connsiteY20-6792" fmla="*/ 1527175 h 3588041"/>
                <a:gd name="connsiteX21-6793" fmla="*/ 835660 w 1432560"/>
                <a:gd name="connsiteY21-6794" fmla="*/ 1895475 h 3588041"/>
                <a:gd name="connsiteX22-6795" fmla="*/ 1003935 w 1432560"/>
                <a:gd name="connsiteY22-6796" fmla="*/ 2308225 h 3588041"/>
                <a:gd name="connsiteX23-6797" fmla="*/ 895985 w 1432560"/>
                <a:gd name="connsiteY23-6798" fmla="*/ 2578100 h 3588041"/>
                <a:gd name="connsiteX24-6799" fmla="*/ 1165860 w 1432560"/>
                <a:gd name="connsiteY24-6800" fmla="*/ 2524125 h 3588041"/>
                <a:gd name="connsiteX25-6801" fmla="*/ 1432560 w 1432560"/>
                <a:gd name="connsiteY25-6802" fmla="*/ 2626519 h 3588041"/>
                <a:gd name="connsiteX26-6803" fmla="*/ 1188085 w 1432560"/>
                <a:gd name="connsiteY26-6804" fmla="*/ 2590800 h 3588041"/>
                <a:gd name="connsiteX27-6805" fmla="*/ 832485 w 1432560"/>
                <a:gd name="connsiteY27-6806" fmla="*/ 2733675 h 3588041"/>
                <a:gd name="connsiteX28-6807" fmla="*/ 689610 w 1432560"/>
                <a:gd name="connsiteY28-6808" fmla="*/ 3086100 h 3588041"/>
                <a:gd name="connsiteX29-6809" fmla="*/ 918210 w 1432560"/>
                <a:gd name="connsiteY29-6810" fmla="*/ 3419475 h 3588041"/>
                <a:gd name="connsiteX30-6811" fmla="*/ 1016635 w 1432560"/>
                <a:gd name="connsiteY30-6812" fmla="*/ 3581400 h 3588041"/>
                <a:gd name="connsiteX0-6813" fmla="*/ 1016635 w 1432560"/>
                <a:gd name="connsiteY0-6814" fmla="*/ 3581400 h 3588041"/>
                <a:gd name="connsiteX1-6815" fmla="*/ 591185 w 1432560"/>
                <a:gd name="connsiteY1-6816" fmla="*/ 3587750 h 3588041"/>
                <a:gd name="connsiteX2-6817" fmla="*/ 394335 w 1432560"/>
                <a:gd name="connsiteY2-6818" fmla="*/ 3076575 h 3588041"/>
                <a:gd name="connsiteX3-6819" fmla="*/ 746760 w 1432560"/>
                <a:gd name="connsiteY3-6820" fmla="*/ 2381250 h 3588041"/>
                <a:gd name="connsiteX4-6821" fmla="*/ 582295 w 1432560"/>
                <a:gd name="connsiteY4-6822" fmla="*/ 1953895 h 3588041"/>
                <a:gd name="connsiteX5-6823" fmla="*/ 0 w 1432560"/>
                <a:gd name="connsiteY5-6824" fmla="*/ 1870710 h 3588041"/>
                <a:gd name="connsiteX6-6825" fmla="*/ 422910 w 1432560"/>
                <a:gd name="connsiteY6-6826" fmla="*/ 1787525 h 3588041"/>
                <a:gd name="connsiteX7-6827" fmla="*/ 641985 w 1432560"/>
                <a:gd name="connsiteY7-6828" fmla="*/ 1876425 h 3588041"/>
                <a:gd name="connsiteX8-6829" fmla="*/ 822960 w 1432560"/>
                <a:gd name="connsiteY8-6830" fmla="*/ 1333500 h 3588041"/>
                <a:gd name="connsiteX9-6831" fmla="*/ 763429 w 1432560"/>
                <a:gd name="connsiteY9-6832" fmla="*/ 823913 h 3588041"/>
                <a:gd name="connsiteX10-6833" fmla="*/ 387985 w 1432560"/>
                <a:gd name="connsiteY10-6834" fmla="*/ 695325 h 3588041"/>
                <a:gd name="connsiteX11-6835" fmla="*/ 781686 w 1432560"/>
                <a:gd name="connsiteY11-6836" fmla="*/ 724693 h 3588041"/>
                <a:gd name="connsiteX12-6837" fmla="*/ 799148 w 1432560"/>
                <a:gd name="connsiteY12-6838" fmla="*/ 441325 h 3588041"/>
                <a:gd name="connsiteX13-6839" fmla="*/ 886460 w 1432560"/>
                <a:gd name="connsiteY13-6840" fmla="*/ 0 h 3588041"/>
                <a:gd name="connsiteX14-6841" fmla="*/ 857885 w 1432560"/>
                <a:gd name="connsiteY14-6842" fmla="*/ 679450 h 3588041"/>
                <a:gd name="connsiteX15-6843" fmla="*/ 921385 w 1432560"/>
                <a:gd name="connsiteY15-6844" fmla="*/ 1047750 h 3588041"/>
                <a:gd name="connsiteX16-6845" fmla="*/ 930910 w 1432560"/>
                <a:gd name="connsiteY16-6846" fmla="*/ 1295400 h 3588041"/>
                <a:gd name="connsiteX17-6847" fmla="*/ 1102360 w 1432560"/>
                <a:gd name="connsiteY17-6848" fmla="*/ 1187450 h 3588041"/>
                <a:gd name="connsiteX18-6849" fmla="*/ 1375410 w 1432560"/>
                <a:gd name="connsiteY18-6850" fmla="*/ 1171575 h 3588041"/>
                <a:gd name="connsiteX19-6851" fmla="*/ 1108710 w 1432560"/>
                <a:gd name="connsiteY19-6852" fmla="*/ 1254125 h 3588041"/>
                <a:gd name="connsiteX20-6853" fmla="*/ 889635 w 1432560"/>
                <a:gd name="connsiteY20-6854" fmla="*/ 1527175 h 3588041"/>
                <a:gd name="connsiteX21-6855" fmla="*/ 835660 w 1432560"/>
                <a:gd name="connsiteY21-6856" fmla="*/ 1895475 h 3588041"/>
                <a:gd name="connsiteX22-6857" fmla="*/ 1003935 w 1432560"/>
                <a:gd name="connsiteY22-6858" fmla="*/ 2308225 h 3588041"/>
                <a:gd name="connsiteX23-6859" fmla="*/ 895985 w 1432560"/>
                <a:gd name="connsiteY23-6860" fmla="*/ 2578100 h 3588041"/>
                <a:gd name="connsiteX24-6861" fmla="*/ 1165860 w 1432560"/>
                <a:gd name="connsiteY24-6862" fmla="*/ 2524125 h 3588041"/>
                <a:gd name="connsiteX25-6863" fmla="*/ 1432560 w 1432560"/>
                <a:gd name="connsiteY25-6864" fmla="*/ 2626519 h 3588041"/>
                <a:gd name="connsiteX26-6865" fmla="*/ 1188085 w 1432560"/>
                <a:gd name="connsiteY26-6866" fmla="*/ 2590800 h 3588041"/>
                <a:gd name="connsiteX27-6867" fmla="*/ 832485 w 1432560"/>
                <a:gd name="connsiteY27-6868" fmla="*/ 2733675 h 3588041"/>
                <a:gd name="connsiteX28-6869" fmla="*/ 689610 w 1432560"/>
                <a:gd name="connsiteY28-6870" fmla="*/ 3086100 h 3588041"/>
                <a:gd name="connsiteX29-6871" fmla="*/ 918210 w 1432560"/>
                <a:gd name="connsiteY29-6872" fmla="*/ 3419475 h 3588041"/>
                <a:gd name="connsiteX30-6873" fmla="*/ 1016635 w 1432560"/>
                <a:gd name="connsiteY30-6874" fmla="*/ 3581400 h 3588041"/>
                <a:gd name="connsiteX0-6875" fmla="*/ 1016635 w 1432560"/>
                <a:gd name="connsiteY0-6876" fmla="*/ 3581400 h 3588041"/>
                <a:gd name="connsiteX1-6877" fmla="*/ 591185 w 1432560"/>
                <a:gd name="connsiteY1-6878" fmla="*/ 3587750 h 3588041"/>
                <a:gd name="connsiteX2-6879" fmla="*/ 394335 w 1432560"/>
                <a:gd name="connsiteY2-6880" fmla="*/ 3076575 h 3588041"/>
                <a:gd name="connsiteX3-6881" fmla="*/ 746760 w 1432560"/>
                <a:gd name="connsiteY3-6882" fmla="*/ 2381250 h 3588041"/>
                <a:gd name="connsiteX4-6883" fmla="*/ 582295 w 1432560"/>
                <a:gd name="connsiteY4-6884" fmla="*/ 1953895 h 3588041"/>
                <a:gd name="connsiteX5-6885" fmla="*/ 0 w 1432560"/>
                <a:gd name="connsiteY5-6886" fmla="*/ 1870710 h 3588041"/>
                <a:gd name="connsiteX6-6887" fmla="*/ 422910 w 1432560"/>
                <a:gd name="connsiteY6-6888" fmla="*/ 1787525 h 3588041"/>
                <a:gd name="connsiteX7-6889" fmla="*/ 641985 w 1432560"/>
                <a:gd name="connsiteY7-6890" fmla="*/ 1876425 h 3588041"/>
                <a:gd name="connsiteX8-6891" fmla="*/ 822960 w 1432560"/>
                <a:gd name="connsiteY8-6892" fmla="*/ 1333500 h 3588041"/>
                <a:gd name="connsiteX9-6893" fmla="*/ 763429 w 1432560"/>
                <a:gd name="connsiteY9-6894" fmla="*/ 823913 h 3588041"/>
                <a:gd name="connsiteX10-6895" fmla="*/ 387985 w 1432560"/>
                <a:gd name="connsiteY10-6896" fmla="*/ 695325 h 3588041"/>
                <a:gd name="connsiteX11-6897" fmla="*/ 781686 w 1432560"/>
                <a:gd name="connsiteY11-6898" fmla="*/ 724693 h 3588041"/>
                <a:gd name="connsiteX12-6899" fmla="*/ 799148 w 1432560"/>
                <a:gd name="connsiteY12-6900" fmla="*/ 441325 h 3588041"/>
                <a:gd name="connsiteX13-6901" fmla="*/ 886460 w 1432560"/>
                <a:gd name="connsiteY13-6902" fmla="*/ 0 h 3588041"/>
                <a:gd name="connsiteX14-6903" fmla="*/ 857885 w 1432560"/>
                <a:gd name="connsiteY14-6904" fmla="*/ 679450 h 3588041"/>
                <a:gd name="connsiteX15-6905" fmla="*/ 921385 w 1432560"/>
                <a:gd name="connsiteY15-6906" fmla="*/ 1047750 h 3588041"/>
                <a:gd name="connsiteX16-6907" fmla="*/ 930910 w 1432560"/>
                <a:gd name="connsiteY16-6908" fmla="*/ 1295400 h 3588041"/>
                <a:gd name="connsiteX17-6909" fmla="*/ 1102360 w 1432560"/>
                <a:gd name="connsiteY17-6910" fmla="*/ 1187450 h 3588041"/>
                <a:gd name="connsiteX18-6911" fmla="*/ 1375410 w 1432560"/>
                <a:gd name="connsiteY18-6912" fmla="*/ 1171575 h 3588041"/>
                <a:gd name="connsiteX19-6913" fmla="*/ 1108710 w 1432560"/>
                <a:gd name="connsiteY19-6914" fmla="*/ 1254125 h 3588041"/>
                <a:gd name="connsiteX20-6915" fmla="*/ 889635 w 1432560"/>
                <a:gd name="connsiteY20-6916" fmla="*/ 1527175 h 3588041"/>
                <a:gd name="connsiteX21-6917" fmla="*/ 835660 w 1432560"/>
                <a:gd name="connsiteY21-6918" fmla="*/ 1895475 h 3588041"/>
                <a:gd name="connsiteX22-6919" fmla="*/ 1003935 w 1432560"/>
                <a:gd name="connsiteY22-6920" fmla="*/ 2308225 h 3588041"/>
                <a:gd name="connsiteX23-6921" fmla="*/ 895985 w 1432560"/>
                <a:gd name="connsiteY23-6922" fmla="*/ 2578100 h 3588041"/>
                <a:gd name="connsiteX24-6923" fmla="*/ 1165860 w 1432560"/>
                <a:gd name="connsiteY24-6924" fmla="*/ 2524125 h 3588041"/>
                <a:gd name="connsiteX25-6925" fmla="*/ 1432560 w 1432560"/>
                <a:gd name="connsiteY25-6926" fmla="*/ 2626519 h 3588041"/>
                <a:gd name="connsiteX26-6927" fmla="*/ 1188085 w 1432560"/>
                <a:gd name="connsiteY26-6928" fmla="*/ 2590800 h 3588041"/>
                <a:gd name="connsiteX27-6929" fmla="*/ 832485 w 1432560"/>
                <a:gd name="connsiteY27-6930" fmla="*/ 2733675 h 3588041"/>
                <a:gd name="connsiteX28-6931" fmla="*/ 689610 w 1432560"/>
                <a:gd name="connsiteY28-6932" fmla="*/ 3086100 h 3588041"/>
                <a:gd name="connsiteX29-6933" fmla="*/ 918210 w 1432560"/>
                <a:gd name="connsiteY29-6934" fmla="*/ 3419475 h 3588041"/>
                <a:gd name="connsiteX30-6935" fmla="*/ 1016635 w 1432560"/>
                <a:gd name="connsiteY30-6936" fmla="*/ 3581400 h 3588041"/>
                <a:gd name="connsiteX0-6937" fmla="*/ 1016635 w 1432560"/>
                <a:gd name="connsiteY0-6938" fmla="*/ 3581400 h 3588041"/>
                <a:gd name="connsiteX1-6939" fmla="*/ 591185 w 1432560"/>
                <a:gd name="connsiteY1-6940" fmla="*/ 3587750 h 3588041"/>
                <a:gd name="connsiteX2-6941" fmla="*/ 394335 w 1432560"/>
                <a:gd name="connsiteY2-6942" fmla="*/ 3076575 h 3588041"/>
                <a:gd name="connsiteX3-6943" fmla="*/ 746760 w 1432560"/>
                <a:gd name="connsiteY3-6944" fmla="*/ 2381250 h 3588041"/>
                <a:gd name="connsiteX4-6945" fmla="*/ 582295 w 1432560"/>
                <a:gd name="connsiteY4-6946" fmla="*/ 1953895 h 3588041"/>
                <a:gd name="connsiteX5-6947" fmla="*/ 0 w 1432560"/>
                <a:gd name="connsiteY5-6948" fmla="*/ 1870710 h 3588041"/>
                <a:gd name="connsiteX6-6949" fmla="*/ 422910 w 1432560"/>
                <a:gd name="connsiteY6-6950" fmla="*/ 1787525 h 3588041"/>
                <a:gd name="connsiteX7-6951" fmla="*/ 641985 w 1432560"/>
                <a:gd name="connsiteY7-6952" fmla="*/ 1876425 h 3588041"/>
                <a:gd name="connsiteX8-6953" fmla="*/ 822960 w 1432560"/>
                <a:gd name="connsiteY8-6954" fmla="*/ 1333500 h 3588041"/>
                <a:gd name="connsiteX9-6955" fmla="*/ 763429 w 1432560"/>
                <a:gd name="connsiteY9-6956" fmla="*/ 823913 h 3588041"/>
                <a:gd name="connsiteX10-6957" fmla="*/ 387985 w 1432560"/>
                <a:gd name="connsiteY10-6958" fmla="*/ 695325 h 3588041"/>
                <a:gd name="connsiteX11-6959" fmla="*/ 784067 w 1432560"/>
                <a:gd name="connsiteY11-6960" fmla="*/ 734218 h 3588041"/>
                <a:gd name="connsiteX12-6961" fmla="*/ 799148 w 1432560"/>
                <a:gd name="connsiteY12-6962" fmla="*/ 441325 h 3588041"/>
                <a:gd name="connsiteX13-6963" fmla="*/ 886460 w 1432560"/>
                <a:gd name="connsiteY13-6964" fmla="*/ 0 h 3588041"/>
                <a:gd name="connsiteX14-6965" fmla="*/ 857885 w 1432560"/>
                <a:gd name="connsiteY14-6966" fmla="*/ 679450 h 3588041"/>
                <a:gd name="connsiteX15-6967" fmla="*/ 921385 w 1432560"/>
                <a:gd name="connsiteY15-6968" fmla="*/ 1047750 h 3588041"/>
                <a:gd name="connsiteX16-6969" fmla="*/ 930910 w 1432560"/>
                <a:gd name="connsiteY16-6970" fmla="*/ 1295400 h 3588041"/>
                <a:gd name="connsiteX17-6971" fmla="*/ 1102360 w 1432560"/>
                <a:gd name="connsiteY17-6972" fmla="*/ 1187450 h 3588041"/>
                <a:gd name="connsiteX18-6973" fmla="*/ 1375410 w 1432560"/>
                <a:gd name="connsiteY18-6974" fmla="*/ 1171575 h 3588041"/>
                <a:gd name="connsiteX19-6975" fmla="*/ 1108710 w 1432560"/>
                <a:gd name="connsiteY19-6976" fmla="*/ 1254125 h 3588041"/>
                <a:gd name="connsiteX20-6977" fmla="*/ 889635 w 1432560"/>
                <a:gd name="connsiteY20-6978" fmla="*/ 1527175 h 3588041"/>
                <a:gd name="connsiteX21-6979" fmla="*/ 835660 w 1432560"/>
                <a:gd name="connsiteY21-6980" fmla="*/ 1895475 h 3588041"/>
                <a:gd name="connsiteX22-6981" fmla="*/ 1003935 w 1432560"/>
                <a:gd name="connsiteY22-6982" fmla="*/ 2308225 h 3588041"/>
                <a:gd name="connsiteX23-6983" fmla="*/ 895985 w 1432560"/>
                <a:gd name="connsiteY23-6984" fmla="*/ 2578100 h 3588041"/>
                <a:gd name="connsiteX24-6985" fmla="*/ 1165860 w 1432560"/>
                <a:gd name="connsiteY24-6986" fmla="*/ 2524125 h 3588041"/>
                <a:gd name="connsiteX25-6987" fmla="*/ 1432560 w 1432560"/>
                <a:gd name="connsiteY25-6988" fmla="*/ 2626519 h 3588041"/>
                <a:gd name="connsiteX26-6989" fmla="*/ 1188085 w 1432560"/>
                <a:gd name="connsiteY26-6990" fmla="*/ 2590800 h 3588041"/>
                <a:gd name="connsiteX27-6991" fmla="*/ 832485 w 1432560"/>
                <a:gd name="connsiteY27-6992" fmla="*/ 2733675 h 3588041"/>
                <a:gd name="connsiteX28-6993" fmla="*/ 689610 w 1432560"/>
                <a:gd name="connsiteY28-6994" fmla="*/ 3086100 h 3588041"/>
                <a:gd name="connsiteX29-6995" fmla="*/ 918210 w 1432560"/>
                <a:gd name="connsiteY29-6996" fmla="*/ 3419475 h 3588041"/>
                <a:gd name="connsiteX30-6997" fmla="*/ 1016635 w 1432560"/>
                <a:gd name="connsiteY30-6998" fmla="*/ 3581400 h 3588041"/>
                <a:gd name="connsiteX0-6999" fmla="*/ 1016635 w 1432560"/>
                <a:gd name="connsiteY0-7000" fmla="*/ 3581400 h 3588041"/>
                <a:gd name="connsiteX1-7001" fmla="*/ 591185 w 1432560"/>
                <a:gd name="connsiteY1-7002" fmla="*/ 3587750 h 3588041"/>
                <a:gd name="connsiteX2-7003" fmla="*/ 394335 w 1432560"/>
                <a:gd name="connsiteY2-7004" fmla="*/ 3076575 h 3588041"/>
                <a:gd name="connsiteX3-7005" fmla="*/ 746760 w 1432560"/>
                <a:gd name="connsiteY3-7006" fmla="*/ 2381250 h 3588041"/>
                <a:gd name="connsiteX4-7007" fmla="*/ 582295 w 1432560"/>
                <a:gd name="connsiteY4-7008" fmla="*/ 1953895 h 3588041"/>
                <a:gd name="connsiteX5-7009" fmla="*/ 0 w 1432560"/>
                <a:gd name="connsiteY5-7010" fmla="*/ 1870710 h 3588041"/>
                <a:gd name="connsiteX6-7011" fmla="*/ 422910 w 1432560"/>
                <a:gd name="connsiteY6-7012" fmla="*/ 1787525 h 3588041"/>
                <a:gd name="connsiteX7-7013" fmla="*/ 641985 w 1432560"/>
                <a:gd name="connsiteY7-7014" fmla="*/ 1876425 h 3588041"/>
                <a:gd name="connsiteX8-7015" fmla="*/ 822960 w 1432560"/>
                <a:gd name="connsiteY8-7016" fmla="*/ 1333500 h 3588041"/>
                <a:gd name="connsiteX9-7017" fmla="*/ 763429 w 1432560"/>
                <a:gd name="connsiteY9-7018" fmla="*/ 823913 h 3588041"/>
                <a:gd name="connsiteX10-7019" fmla="*/ 387985 w 1432560"/>
                <a:gd name="connsiteY10-7020" fmla="*/ 695325 h 3588041"/>
                <a:gd name="connsiteX11-7021" fmla="*/ 784067 w 1432560"/>
                <a:gd name="connsiteY11-7022" fmla="*/ 734218 h 3588041"/>
                <a:gd name="connsiteX12-7023" fmla="*/ 799148 w 1432560"/>
                <a:gd name="connsiteY12-7024" fmla="*/ 441325 h 3588041"/>
                <a:gd name="connsiteX13-7025" fmla="*/ 886460 w 1432560"/>
                <a:gd name="connsiteY13-7026" fmla="*/ 0 h 3588041"/>
                <a:gd name="connsiteX14-7027" fmla="*/ 857885 w 1432560"/>
                <a:gd name="connsiteY14-7028" fmla="*/ 679450 h 3588041"/>
                <a:gd name="connsiteX15-7029" fmla="*/ 921385 w 1432560"/>
                <a:gd name="connsiteY15-7030" fmla="*/ 1047750 h 3588041"/>
                <a:gd name="connsiteX16-7031" fmla="*/ 930910 w 1432560"/>
                <a:gd name="connsiteY16-7032" fmla="*/ 1295400 h 3588041"/>
                <a:gd name="connsiteX17-7033" fmla="*/ 1102360 w 1432560"/>
                <a:gd name="connsiteY17-7034" fmla="*/ 1187450 h 3588041"/>
                <a:gd name="connsiteX18-7035" fmla="*/ 1375410 w 1432560"/>
                <a:gd name="connsiteY18-7036" fmla="*/ 1171575 h 3588041"/>
                <a:gd name="connsiteX19-7037" fmla="*/ 1108710 w 1432560"/>
                <a:gd name="connsiteY19-7038" fmla="*/ 1254125 h 3588041"/>
                <a:gd name="connsiteX20-7039" fmla="*/ 889635 w 1432560"/>
                <a:gd name="connsiteY20-7040" fmla="*/ 1527175 h 3588041"/>
                <a:gd name="connsiteX21-7041" fmla="*/ 835660 w 1432560"/>
                <a:gd name="connsiteY21-7042" fmla="*/ 1895475 h 3588041"/>
                <a:gd name="connsiteX22-7043" fmla="*/ 1003935 w 1432560"/>
                <a:gd name="connsiteY22-7044" fmla="*/ 2308225 h 3588041"/>
                <a:gd name="connsiteX23-7045" fmla="*/ 895985 w 1432560"/>
                <a:gd name="connsiteY23-7046" fmla="*/ 2578100 h 3588041"/>
                <a:gd name="connsiteX24-7047" fmla="*/ 1165860 w 1432560"/>
                <a:gd name="connsiteY24-7048" fmla="*/ 2524125 h 3588041"/>
                <a:gd name="connsiteX25-7049" fmla="*/ 1432560 w 1432560"/>
                <a:gd name="connsiteY25-7050" fmla="*/ 2626519 h 3588041"/>
                <a:gd name="connsiteX26-7051" fmla="*/ 1188085 w 1432560"/>
                <a:gd name="connsiteY26-7052" fmla="*/ 2590800 h 3588041"/>
                <a:gd name="connsiteX27-7053" fmla="*/ 832485 w 1432560"/>
                <a:gd name="connsiteY27-7054" fmla="*/ 2733675 h 3588041"/>
                <a:gd name="connsiteX28-7055" fmla="*/ 689610 w 1432560"/>
                <a:gd name="connsiteY28-7056" fmla="*/ 3086100 h 3588041"/>
                <a:gd name="connsiteX29-7057" fmla="*/ 918210 w 1432560"/>
                <a:gd name="connsiteY29-7058" fmla="*/ 3419475 h 3588041"/>
                <a:gd name="connsiteX30-7059" fmla="*/ 1016635 w 1432560"/>
                <a:gd name="connsiteY30-7060" fmla="*/ 3581400 h 3588041"/>
                <a:gd name="connsiteX0-7061" fmla="*/ 1016635 w 1432560"/>
                <a:gd name="connsiteY0-7062" fmla="*/ 3581400 h 3588041"/>
                <a:gd name="connsiteX1-7063" fmla="*/ 591185 w 1432560"/>
                <a:gd name="connsiteY1-7064" fmla="*/ 3587750 h 3588041"/>
                <a:gd name="connsiteX2-7065" fmla="*/ 394335 w 1432560"/>
                <a:gd name="connsiteY2-7066" fmla="*/ 3076575 h 3588041"/>
                <a:gd name="connsiteX3-7067" fmla="*/ 746760 w 1432560"/>
                <a:gd name="connsiteY3-7068" fmla="*/ 2381250 h 3588041"/>
                <a:gd name="connsiteX4-7069" fmla="*/ 582295 w 1432560"/>
                <a:gd name="connsiteY4-7070" fmla="*/ 1953895 h 3588041"/>
                <a:gd name="connsiteX5-7071" fmla="*/ 0 w 1432560"/>
                <a:gd name="connsiteY5-7072" fmla="*/ 1870710 h 3588041"/>
                <a:gd name="connsiteX6-7073" fmla="*/ 422910 w 1432560"/>
                <a:gd name="connsiteY6-7074" fmla="*/ 1787525 h 3588041"/>
                <a:gd name="connsiteX7-7075" fmla="*/ 641985 w 1432560"/>
                <a:gd name="connsiteY7-7076" fmla="*/ 1876425 h 3588041"/>
                <a:gd name="connsiteX8-7077" fmla="*/ 822960 w 1432560"/>
                <a:gd name="connsiteY8-7078" fmla="*/ 1333500 h 3588041"/>
                <a:gd name="connsiteX9-7079" fmla="*/ 763429 w 1432560"/>
                <a:gd name="connsiteY9-7080" fmla="*/ 823913 h 3588041"/>
                <a:gd name="connsiteX10-7081" fmla="*/ 387985 w 1432560"/>
                <a:gd name="connsiteY10-7082" fmla="*/ 695325 h 3588041"/>
                <a:gd name="connsiteX11-7083" fmla="*/ 784067 w 1432560"/>
                <a:gd name="connsiteY11-7084" fmla="*/ 734218 h 3588041"/>
                <a:gd name="connsiteX12-7085" fmla="*/ 799148 w 1432560"/>
                <a:gd name="connsiteY12-7086" fmla="*/ 441325 h 3588041"/>
                <a:gd name="connsiteX13-7087" fmla="*/ 886460 w 1432560"/>
                <a:gd name="connsiteY13-7088" fmla="*/ 0 h 3588041"/>
                <a:gd name="connsiteX14-7089" fmla="*/ 857885 w 1432560"/>
                <a:gd name="connsiteY14-7090" fmla="*/ 679450 h 3588041"/>
                <a:gd name="connsiteX15-7091" fmla="*/ 921385 w 1432560"/>
                <a:gd name="connsiteY15-7092" fmla="*/ 1047750 h 3588041"/>
                <a:gd name="connsiteX16-7093" fmla="*/ 930910 w 1432560"/>
                <a:gd name="connsiteY16-7094" fmla="*/ 1295400 h 3588041"/>
                <a:gd name="connsiteX17-7095" fmla="*/ 1102360 w 1432560"/>
                <a:gd name="connsiteY17-7096" fmla="*/ 1187450 h 3588041"/>
                <a:gd name="connsiteX18-7097" fmla="*/ 1375410 w 1432560"/>
                <a:gd name="connsiteY18-7098" fmla="*/ 1171575 h 3588041"/>
                <a:gd name="connsiteX19-7099" fmla="*/ 1108710 w 1432560"/>
                <a:gd name="connsiteY19-7100" fmla="*/ 1254125 h 3588041"/>
                <a:gd name="connsiteX20-7101" fmla="*/ 889635 w 1432560"/>
                <a:gd name="connsiteY20-7102" fmla="*/ 1527175 h 3588041"/>
                <a:gd name="connsiteX21-7103" fmla="*/ 835660 w 1432560"/>
                <a:gd name="connsiteY21-7104" fmla="*/ 1895475 h 3588041"/>
                <a:gd name="connsiteX22-7105" fmla="*/ 1003935 w 1432560"/>
                <a:gd name="connsiteY22-7106" fmla="*/ 2308225 h 3588041"/>
                <a:gd name="connsiteX23-7107" fmla="*/ 895985 w 1432560"/>
                <a:gd name="connsiteY23-7108" fmla="*/ 2578100 h 3588041"/>
                <a:gd name="connsiteX24-7109" fmla="*/ 1165860 w 1432560"/>
                <a:gd name="connsiteY24-7110" fmla="*/ 2524125 h 3588041"/>
                <a:gd name="connsiteX25-7111" fmla="*/ 1432560 w 1432560"/>
                <a:gd name="connsiteY25-7112" fmla="*/ 2626519 h 3588041"/>
                <a:gd name="connsiteX26-7113" fmla="*/ 1188085 w 1432560"/>
                <a:gd name="connsiteY26-7114" fmla="*/ 2590800 h 3588041"/>
                <a:gd name="connsiteX27-7115" fmla="*/ 832485 w 1432560"/>
                <a:gd name="connsiteY27-7116" fmla="*/ 2733675 h 3588041"/>
                <a:gd name="connsiteX28-7117" fmla="*/ 689610 w 1432560"/>
                <a:gd name="connsiteY28-7118" fmla="*/ 3086100 h 3588041"/>
                <a:gd name="connsiteX29-7119" fmla="*/ 918210 w 1432560"/>
                <a:gd name="connsiteY29-7120" fmla="*/ 3419475 h 3588041"/>
                <a:gd name="connsiteX30-7121" fmla="*/ 1016635 w 1432560"/>
                <a:gd name="connsiteY30-7122" fmla="*/ 3581400 h 3588041"/>
                <a:gd name="connsiteX0-7123" fmla="*/ 1003935 w 1419860"/>
                <a:gd name="connsiteY0-7124" fmla="*/ 3581400 h 3588041"/>
                <a:gd name="connsiteX1-7125" fmla="*/ 578485 w 1419860"/>
                <a:gd name="connsiteY1-7126" fmla="*/ 3587750 h 3588041"/>
                <a:gd name="connsiteX2-7127" fmla="*/ 381635 w 1419860"/>
                <a:gd name="connsiteY2-7128" fmla="*/ 3076575 h 3588041"/>
                <a:gd name="connsiteX3-7129" fmla="*/ 734060 w 1419860"/>
                <a:gd name="connsiteY3-7130" fmla="*/ 2381250 h 3588041"/>
                <a:gd name="connsiteX4-7131" fmla="*/ 569595 w 1419860"/>
                <a:gd name="connsiteY4-7132" fmla="*/ 1953895 h 3588041"/>
                <a:gd name="connsiteX5-7133" fmla="*/ 0 w 1419860"/>
                <a:gd name="connsiteY5-7134" fmla="*/ 1902460 h 3588041"/>
                <a:gd name="connsiteX6-7135" fmla="*/ 410210 w 1419860"/>
                <a:gd name="connsiteY6-7136" fmla="*/ 1787525 h 3588041"/>
                <a:gd name="connsiteX7-7137" fmla="*/ 629285 w 1419860"/>
                <a:gd name="connsiteY7-7138" fmla="*/ 1876425 h 3588041"/>
                <a:gd name="connsiteX8-7139" fmla="*/ 810260 w 1419860"/>
                <a:gd name="connsiteY8-7140" fmla="*/ 1333500 h 3588041"/>
                <a:gd name="connsiteX9-7141" fmla="*/ 750729 w 1419860"/>
                <a:gd name="connsiteY9-7142" fmla="*/ 823913 h 3588041"/>
                <a:gd name="connsiteX10-7143" fmla="*/ 375285 w 1419860"/>
                <a:gd name="connsiteY10-7144" fmla="*/ 695325 h 3588041"/>
                <a:gd name="connsiteX11-7145" fmla="*/ 771367 w 1419860"/>
                <a:gd name="connsiteY11-7146" fmla="*/ 734218 h 3588041"/>
                <a:gd name="connsiteX12-7147" fmla="*/ 786448 w 1419860"/>
                <a:gd name="connsiteY12-7148" fmla="*/ 441325 h 3588041"/>
                <a:gd name="connsiteX13-7149" fmla="*/ 873760 w 1419860"/>
                <a:gd name="connsiteY13-7150" fmla="*/ 0 h 3588041"/>
                <a:gd name="connsiteX14-7151" fmla="*/ 845185 w 1419860"/>
                <a:gd name="connsiteY14-7152" fmla="*/ 679450 h 3588041"/>
                <a:gd name="connsiteX15-7153" fmla="*/ 908685 w 1419860"/>
                <a:gd name="connsiteY15-7154" fmla="*/ 1047750 h 3588041"/>
                <a:gd name="connsiteX16-7155" fmla="*/ 918210 w 1419860"/>
                <a:gd name="connsiteY16-7156" fmla="*/ 1295400 h 3588041"/>
                <a:gd name="connsiteX17-7157" fmla="*/ 1089660 w 1419860"/>
                <a:gd name="connsiteY17-7158" fmla="*/ 1187450 h 3588041"/>
                <a:gd name="connsiteX18-7159" fmla="*/ 1362710 w 1419860"/>
                <a:gd name="connsiteY18-7160" fmla="*/ 1171575 h 3588041"/>
                <a:gd name="connsiteX19-7161" fmla="*/ 1096010 w 1419860"/>
                <a:gd name="connsiteY19-7162" fmla="*/ 1254125 h 3588041"/>
                <a:gd name="connsiteX20-7163" fmla="*/ 876935 w 1419860"/>
                <a:gd name="connsiteY20-7164" fmla="*/ 1527175 h 3588041"/>
                <a:gd name="connsiteX21-7165" fmla="*/ 822960 w 1419860"/>
                <a:gd name="connsiteY21-7166" fmla="*/ 1895475 h 3588041"/>
                <a:gd name="connsiteX22-7167" fmla="*/ 991235 w 1419860"/>
                <a:gd name="connsiteY22-7168" fmla="*/ 2308225 h 3588041"/>
                <a:gd name="connsiteX23-7169" fmla="*/ 883285 w 1419860"/>
                <a:gd name="connsiteY23-7170" fmla="*/ 2578100 h 3588041"/>
                <a:gd name="connsiteX24-7171" fmla="*/ 1153160 w 1419860"/>
                <a:gd name="connsiteY24-7172" fmla="*/ 2524125 h 3588041"/>
                <a:gd name="connsiteX25-7173" fmla="*/ 1419860 w 1419860"/>
                <a:gd name="connsiteY25-7174" fmla="*/ 2626519 h 3588041"/>
                <a:gd name="connsiteX26-7175" fmla="*/ 1175385 w 1419860"/>
                <a:gd name="connsiteY26-7176" fmla="*/ 2590800 h 3588041"/>
                <a:gd name="connsiteX27-7177" fmla="*/ 819785 w 1419860"/>
                <a:gd name="connsiteY27-7178" fmla="*/ 2733675 h 3588041"/>
                <a:gd name="connsiteX28-7179" fmla="*/ 676910 w 1419860"/>
                <a:gd name="connsiteY28-7180" fmla="*/ 3086100 h 3588041"/>
                <a:gd name="connsiteX29-7181" fmla="*/ 905510 w 1419860"/>
                <a:gd name="connsiteY29-7182" fmla="*/ 3419475 h 3588041"/>
                <a:gd name="connsiteX30-7183" fmla="*/ 1003935 w 1419860"/>
                <a:gd name="connsiteY30-7184" fmla="*/ 3581400 h 3588041"/>
                <a:gd name="connsiteX0-7185" fmla="*/ 1003935 w 1419860"/>
                <a:gd name="connsiteY0-7186" fmla="*/ 3581400 h 3588041"/>
                <a:gd name="connsiteX1-7187" fmla="*/ 578485 w 1419860"/>
                <a:gd name="connsiteY1-7188" fmla="*/ 3587750 h 3588041"/>
                <a:gd name="connsiteX2-7189" fmla="*/ 381635 w 1419860"/>
                <a:gd name="connsiteY2-7190" fmla="*/ 3076575 h 3588041"/>
                <a:gd name="connsiteX3-7191" fmla="*/ 734060 w 1419860"/>
                <a:gd name="connsiteY3-7192" fmla="*/ 2381250 h 3588041"/>
                <a:gd name="connsiteX4-7193" fmla="*/ 569595 w 1419860"/>
                <a:gd name="connsiteY4-7194" fmla="*/ 1953895 h 3588041"/>
                <a:gd name="connsiteX5-7195" fmla="*/ 0 w 1419860"/>
                <a:gd name="connsiteY5-7196" fmla="*/ 1902460 h 3588041"/>
                <a:gd name="connsiteX6-7197" fmla="*/ 410210 w 1419860"/>
                <a:gd name="connsiteY6-7198" fmla="*/ 1787525 h 3588041"/>
                <a:gd name="connsiteX7-7199" fmla="*/ 629285 w 1419860"/>
                <a:gd name="connsiteY7-7200" fmla="*/ 1876425 h 3588041"/>
                <a:gd name="connsiteX8-7201" fmla="*/ 810260 w 1419860"/>
                <a:gd name="connsiteY8-7202" fmla="*/ 1333500 h 3588041"/>
                <a:gd name="connsiteX9-7203" fmla="*/ 750729 w 1419860"/>
                <a:gd name="connsiteY9-7204" fmla="*/ 823913 h 3588041"/>
                <a:gd name="connsiteX10-7205" fmla="*/ 375285 w 1419860"/>
                <a:gd name="connsiteY10-7206" fmla="*/ 695325 h 3588041"/>
                <a:gd name="connsiteX11-7207" fmla="*/ 771367 w 1419860"/>
                <a:gd name="connsiteY11-7208" fmla="*/ 734218 h 3588041"/>
                <a:gd name="connsiteX12-7209" fmla="*/ 786448 w 1419860"/>
                <a:gd name="connsiteY12-7210" fmla="*/ 441325 h 3588041"/>
                <a:gd name="connsiteX13-7211" fmla="*/ 873760 w 1419860"/>
                <a:gd name="connsiteY13-7212" fmla="*/ 0 h 3588041"/>
                <a:gd name="connsiteX14-7213" fmla="*/ 845185 w 1419860"/>
                <a:gd name="connsiteY14-7214" fmla="*/ 679450 h 3588041"/>
                <a:gd name="connsiteX15-7215" fmla="*/ 908685 w 1419860"/>
                <a:gd name="connsiteY15-7216" fmla="*/ 1047750 h 3588041"/>
                <a:gd name="connsiteX16-7217" fmla="*/ 918210 w 1419860"/>
                <a:gd name="connsiteY16-7218" fmla="*/ 1295400 h 3588041"/>
                <a:gd name="connsiteX17-7219" fmla="*/ 1089660 w 1419860"/>
                <a:gd name="connsiteY17-7220" fmla="*/ 1187450 h 3588041"/>
                <a:gd name="connsiteX18-7221" fmla="*/ 1362710 w 1419860"/>
                <a:gd name="connsiteY18-7222" fmla="*/ 1171575 h 3588041"/>
                <a:gd name="connsiteX19-7223" fmla="*/ 1096010 w 1419860"/>
                <a:gd name="connsiteY19-7224" fmla="*/ 1254125 h 3588041"/>
                <a:gd name="connsiteX20-7225" fmla="*/ 876935 w 1419860"/>
                <a:gd name="connsiteY20-7226" fmla="*/ 1527175 h 3588041"/>
                <a:gd name="connsiteX21-7227" fmla="*/ 822960 w 1419860"/>
                <a:gd name="connsiteY21-7228" fmla="*/ 1895475 h 3588041"/>
                <a:gd name="connsiteX22-7229" fmla="*/ 991235 w 1419860"/>
                <a:gd name="connsiteY22-7230" fmla="*/ 2308225 h 3588041"/>
                <a:gd name="connsiteX23-7231" fmla="*/ 883285 w 1419860"/>
                <a:gd name="connsiteY23-7232" fmla="*/ 2578100 h 3588041"/>
                <a:gd name="connsiteX24-7233" fmla="*/ 1153160 w 1419860"/>
                <a:gd name="connsiteY24-7234" fmla="*/ 2524125 h 3588041"/>
                <a:gd name="connsiteX25-7235" fmla="*/ 1419860 w 1419860"/>
                <a:gd name="connsiteY25-7236" fmla="*/ 2626519 h 3588041"/>
                <a:gd name="connsiteX26-7237" fmla="*/ 1175385 w 1419860"/>
                <a:gd name="connsiteY26-7238" fmla="*/ 2590800 h 3588041"/>
                <a:gd name="connsiteX27-7239" fmla="*/ 819785 w 1419860"/>
                <a:gd name="connsiteY27-7240" fmla="*/ 2733675 h 3588041"/>
                <a:gd name="connsiteX28-7241" fmla="*/ 676910 w 1419860"/>
                <a:gd name="connsiteY28-7242" fmla="*/ 3086100 h 3588041"/>
                <a:gd name="connsiteX29-7243" fmla="*/ 905510 w 1419860"/>
                <a:gd name="connsiteY29-7244" fmla="*/ 3419475 h 3588041"/>
                <a:gd name="connsiteX30-7245" fmla="*/ 1003935 w 1419860"/>
                <a:gd name="connsiteY30-7246" fmla="*/ 3581400 h 3588041"/>
                <a:gd name="connsiteX0-7247" fmla="*/ 1003935 w 1419860"/>
                <a:gd name="connsiteY0-7248" fmla="*/ 3581400 h 3588041"/>
                <a:gd name="connsiteX1-7249" fmla="*/ 578485 w 1419860"/>
                <a:gd name="connsiteY1-7250" fmla="*/ 3587750 h 3588041"/>
                <a:gd name="connsiteX2-7251" fmla="*/ 381635 w 1419860"/>
                <a:gd name="connsiteY2-7252" fmla="*/ 3076575 h 3588041"/>
                <a:gd name="connsiteX3-7253" fmla="*/ 734060 w 1419860"/>
                <a:gd name="connsiteY3-7254" fmla="*/ 2381250 h 3588041"/>
                <a:gd name="connsiteX4-7255" fmla="*/ 569595 w 1419860"/>
                <a:gd name="connsiteY4-7256" fmla="*/ 1953895 h 3588041"/>
                <a:gd name="connsiteX5-7257" fmla="*/ 0 w 1419860"/>
                <a:gd name="connsiteY5-7258" fmla="*/ 1902460 h 3588041"/>
                <a:gd name="connsiteX6-7259" fmla="*/ 410210 w 1419860"/>
                <a:gd name="connsiteY6-7260" fmla="*/ 1787525 h 3588041"/>
                <a:gd name="connsiteX7-7261" fmla="*/ 629285 w 1419860"/>
                <a:gd name="connsiteY7-7262" fmla="*/ 1876425 h 3588041"/>
                <a:gd name="connsiteX8-7263" fmla="*/ 810260 w 1419860"/>
                <a:gd name="connsiteY8-7264" fmla="*/ 1333500 h 3588041"/>
                <a:gd name="connsiteX9-7265" fmla="*/ 750729 w 1419860"/>
                <a:gd name="connsiteY9-7266" fmla="*/ 823913 h 3588041"/>
                <a:gd name="connsiteX10-7267" fmla="*/ 375285 w 1419860"/>
                <a:gd name="connsiteY10-7268" fmla="*/ 695325 h 3588041"/>
                <a:gd name="connsiteX11-7269" fmla="*/ 771367 w 1419860"/>
                <a:gd name="connsiteY11-7270" fmla="*/ 734218 h 3588041"/>
                <a:gd name="connsiteX12-7271" fmla="*/ 786448 w 1419860"/>
                <a:gd name="connsiteY12-7272" fmla="*/ 441325 h 3588041"/>
                <a:gd name="connsiteX13-7273" fmla="*/ 873760 w 1419860"/>
                <a:gd name="connsiteY13-7274" fmla="*/ 0 h 3588041"/>
                <a:gd name="connsiteX14-7275" fmla="*/ 845185 w 1419860"/>
                <a:gd name="connsiteY14-7276" fmla="*/ 679450 h 3588041"/>
                <a:gd name="connsiteX15-7277" fmla="*/ 908685 w 1419860"/>
                <a:gd name="connsiteY15-7278" fmla="*/ 1047750 h 3588041"/>
                <a:gd name="connsiteX16-7279" fmla="*/ 918210 w 1419860"/>
                <a:gd name="connsiteY16-7280" fmla="*/ 1295400 h 3588041"/>
                <a:gd name="connsiteX17-7281" fmla="*/ 1089660 w 1419860"/>
                <a:gd name="connsiteY17-7282" fmla="*/ 1187450 h 3588041"/>
                <a:gd name="connsiteX18-7283" fmla="*/ 1362710 w 1419860"/>
                <a:gd name="connsiteY18-7284" fmla="*/ 1171575 h 3588041"/>
                <a:gd name="connsiteX19-7285" fmla="*/ 1096010 w 1419860"/>
                <a:gd name="connsiteY19-7286" fmla="*/ 1254125 h 3588041"/>
                <a:gd name="connsiteX20-7287" fmla="*/ 876935 w 1419860"/>
                <a:gd name="connsiteY20-7288" fmla="*/ 1527175 h 3588041"/>
                <a:gd name="connsiteX21-7289" fmla="*/ 822960 w 1419860"/>
                <a:gd name="connsiteY21-7290" fmla="*/ 1895475 h 3588041"/>
                <a:gd name="connsiteX22-7291" fmla="*/ 991235 w 1419860"/>
                <a:gd name="connsiteY22-7292" fmla="*/ 2308225 h 3588041"/>
                <a:gd name="connsiteX23-7293" fmla="*/ 883285 w 1419860"/>
                <a:gd name="connsiteY23-7294" fmla="*/ 2578100 h 3588041"/>
                <a:gd name="connsiteX24-7295" fmla="*/ 1153160 w 1419860"/>
                <a:gd name="connsiteY24-7296" fmla="*/ 2524125 h 3588041"/>
                <a:gd name="connsiteX25-7297" fmla="*/ 1419860 w 1419860"/>
                <a:gd name="connsiteY25-7298" fmla="*/ 2626519 h 3588041"/>
                <a:gd name="connsiteX26-7299" fmla="*/ 1175385 w 1419860"/>
                <a:gd name="connsiteY26-7300" fmla="*/ 2590800 h 3588041"/>
                <a:gd name="connsiteX27-7301" fmla="*/ 819785 w 1419860"/>
                <a:gd name="connsiteY27-7302" fmla="*/ 2733675 h 3588041"/>
                <a:gd name="connsiteX28-7303" fmla="*/ 676910 w 1419860"/>
                <a:gd name="connsiteY28-7304" fmla="*/ 3086100 h 3588041"/>
                <a:gd name="connsiteX29-7305" fmla="*/ 905510 w 1419860"/>
                <a:gd name="connsiteY29-7306" fmla="*/ 3419475 h 3588041"/>
                <a:gd name="connsiteX30-7307" fmla="*/ 1003935 w 1419860"/>
                <a:gd name="connsiteY30-7308" fmla="*/ 3581400 h 3588041"/>
                <a:gd name="connsiteX0-7309" fmla="*/ 1003935 w 1419860"/>
                <a:gd name="connsiteY0-7310" fmla="*/ 3581400 h 3588041"/>
                <a:gd name="connsiteX1-7311" fmla="*/ 578485 w 1419860"/>
                <a:gd name="connsiteY1-7312" fmla="*/ 3587750 h 3588041"/>
                <a:gd name="connsiteX2-7313" fmla="*/ 381635 w 1419860"/>
                <a:gd name="connsiteY2-7314" fmla="*/ 3076575 h 3588041"/>
                <a:gd name="connsiteX3-7315" fmla="*/ 734060 w 1419860"/>
                <a:gd name="connsiteY3-7316" fmla="*/ 2381250 h 3588041"/>
                <a:gd name="connsiteX4-7317" fmla="*/ 569595 w 1419860"/>
                <a:gd name="connsiteY4-7318" fmla="*/ 1953895 h 3588041"/>
                <a:gd name="connsiteX5-7319" fmla="*/ 0 w 1419860"/>
                <a:gd name="connsiteY5-7320" fmla="*/ 1902460 h 3588041"/>
                <a:gd name="connsiteX6-7321" fmla="*/ 381635 w 1419860"/>
                <a:gd name="connsiteY6-7322" fmla="*/ 1784350 h 3588041"/>
                <a:gd name="connsiteX7-7323" fmla="*/ 629285 w 1419860"/>
                <a:gd name="connsiteY7-7324" fmla="*/ 1876425 h 3588041"/>
                <a:gd name="connsiteX8-7325" fmla="*/ 810260 w 1419860"/>
                <a:gd name="connsiteY8-7326" fmla="*/ 1333500 h 3588041"/>
                <a:gd name="connsiteX9-7327" fmla="*/ 750729 w 1419860"/>
                <a:gd name="connsiteY9-7328" fmla="*/ 823913 h 3588041"/>
                <a:gd name="connsiteX10-7329" fmla="*/ 375285 w 1419860"/>
                <a:gd name="connsiteY10-7330" fmla="*/ 695325 h 3588041"/>
                <a:gd name="connsiteX11-7331" fmla="*/ 771367 w 1419860"/>
                <a:gd name="connsiteY11-7332" fmla="*/ 734218 h 3588041"/>
                <a:gd name="connsiteX12-7333" fmla="*/ 786448 w 1419860"/>
                <a:gd name="connsiteY12-7334" fmla="*/ 441325 h 3588041"/>
                <a:gd name="connsiteX13-7335" fmla="*/ 873760 w 1419860"/>
                <a:gd name="connsiteY13-7336" fmla="*/ 0 h 3588041"/>
                <a:gd name="connsiteX14-7337" fmla="*/ 845185 w 1419860"/>
                <a:gd name="connsiteY14-7338" fmla="*/ 679450 h 3588041"/>
                <a:gd name="connsiteX15-7339" fmla="*/ 908685 w 1419860"/>
                <a:gd name="connsiteY15-7340" fmla="*/ 1047750 h 3588041"/>
                <a:gd name="connsiteX16-7341" fmla="*/ 918210 w 1419860"/>
                <a:gd name="connsiteY16-7342" fmla="*/ 1295400 h 3588041"/>
                <a:gd name="connsiteX17-7343" fmla="*/ 1089660 w 1419860"/>
                <a:gd name="connsiteY17-7344" fmla="*/ 1187450 h 3588041"/>
                <a:gd name="connsiteX18-7345" fmla="*/ 1362710 w 1419860"/>
                <a:gd name="connsiteY18-7346" fmla="*/ 1171575 h 3588041"/>
                <a:gd name="connsiteX19-7347" fmla="*/ 1096010 w 1419860"/>
                <a:gd name="connsiteY19-7348" fmla="*/ 1254125 h 3588041"/>
                <a:gd name="connsiteX20-7349" fmla="*/ 876935 w 1419860"/>
                <a:gd name="connsiteY20-7350" fmla="*/ 1527175 h 3588041"/>
                <a:gd name="connsiteX21-7351" fmla="*/ 822960 w 1419860"/>
                <a:gd name="connsiteY21-7352" fmla="*/ 1895475 h 3588041"/>
                <a:gd name="connsiteX22-7353" fmla="*/ 991235 w 1419860"/>
                <a:gd name="connsiteY22-7354" fmla="*/ 2308225 h 3588041"/>
                <a:gd name="connsiteX23-7355" fmla="*/ 883285 w 1419860"/>
                <a:gd name="connsiteY23-7356" fmla="*/ 2578100 h 3588041"/>
                <a:gd name="connsiteX24-7357" fmla="*/ 1153160 w 1419860"/>
                <a:gd name="connsiteY24-7358" fmla="*/ 2524125 h 3588041"/>
                <a:gd name="connsiteX25-7359" fmla="*/ 1419860 w 1419860"/>
                <a:gd name="connsiteY25-7360" fmla="*/ 2626519 h 3588041"/>
                <a:gd name="connsiteX26-7361" fmla="*/ 1175385 w 1419860"/>
                <a:gd name="connsiteY26-7362" fmla="*/ 2590800 h 3588041"/>
                <a:gd name="connsiteX27-7363" fmla="*/ 819785 w 1419860"/>
                <a:gd name="connsiteY27-7364" fmla="*/ 2733675 h 3588041"/>
                <a:gd name="connsiteX28-7365" fmla="*/ 676910 w 1419860"/>
                <a:gd name="connsiteY28-7366" fmla="*/ 3086100 h 3588041"/>
                <a:gd name="connsiteX29-7367" fmla="*/ 905510 w 1419860"/>
                <a:gd name="connsiteY29-7368" fmla="*/ 3419475 h 3588041"/>
                <a:gd name="connsiteX30-7369" fmla="*/ 1003935 w 1419860"/>
                <a:gd name="connsiteY30-7370" fmla="*/ 3581400 h 3588041"/>
                <a:gd name="connsiteX0-7371" fmla="*/ 1003935 w 1419860"/>
                <a:gd name="connsiteY0-7372" fmla="*/ 3581400 h 3588041"/>
                <a:gd name="connsiteX1-7373" fmla="*/ 578485 w 1419860"/>
                <a:gd name="connsiteY1-7374" fmla="*/ 3587750 h 3588041"/>
                <a:gd name="connsiteX2-7375" fmla="*/ 381635 w 1419860"/>
                <a:gd name="connsiteY2-7376" fmla="*/ 3076575 h 3588041"/>
                <a:gd name="connsiteX3-7377" fmla="*/ 734060 w 1419860"/>
                <a:gd name="connsiteY3-7378" fmla="*/ 2381250 h 3588041"/>
                <a:gd name="connsiteX4-7379" fmla="*/ 569595 w 1419860"/>
                <a:gd name="connsiteY4-7380" fmla="*/ 1953895 h 3588041"/>
                <a:gd name="connsiteX5-7381" fmla="*/ 0 w 1419860"/>
                <a:gd name="connsiteY5-7382" fmla="*/ 1902460 h 3588041"/>
                <a:gd name="connsiteX6-7383" fmla="*/ 381635 w 1419860"/>
                <a:gd name="connsiteY6-7384" fmla="*/ 1784350 h 3588041"/>
                <a:gd name="connsiteX7-7385" fmla="*/ 629285 w 1419860"/>
                <a:gd name="connsiteY7-7386" fmla="*/ 1876425 h 3588041"/>
                <a:gd name="connsiteX8-7387" fmla="*/ 810260 w 1419860"/>
                <a:gd name="connsiteY8-7388" fmla="*/ 1333500 h 3588041"/>
                <a:gd name="connsiteX9-7389" fmla="*/ 750729 w 1419860"/>
                <a:gd name="connsiteY9-7390" fmla="*/ 823913 h 3588041"/>
                <a:gd name="connsiteX10-7391" fmla="*/ 375285 w 1419860"/>
                <a:gd name="connsiteY10-7392" fmla="*/ 695325 h 3588041"/>
                <a:gd name="connsiteX11-7393" fmla="*/ 771367 w 1419860"/>
                <a:gd name="connsiteY11-7394" fmla="*/ 734218 h 3588041"/>
                <a:gd name="connsiteX12-7395" fmla="*/ 786448 w 1419860"/>
                <a:gd name="connsiteY12-7396" fmla="*/ 441325 h 3588041"/>
                <a:gd name="connsiteX13-7397" fmla="*/ 873760 w 1419860"/>
                <a:gd name="connsiteY13-7398" fmla="*/ 0 h 3588041"/>
                <a:gd name="connsiteX14-7399" fmla="*/ 845185 w 1419860"/>
                <a:gd name="connsiteY14-7400" fmla="*/ 679450 h 3588041"/>
                <a:gd name="connsiteX15-7401" fmla="*/ 908685 w 1419860"/>
                <a:gd name="connsiteY15-7402" fmla="*/ 1047750 h 3588041"/>
                <a:gd name="connsiteX16-7403" fmla="*/ 918210 w 1419860"/>
                <a:gd name="connsiteY16-7404" fmla="*/ 1295400 h 3588041"/>
                <a:gd name="connsiteX17-7405" fmla="*/ 1089660 w 1419860"/>
                <a:gd name="connsiteY17-7406" fmla="*/ 1187450 h 3588041"/>
                <a:gd name="connsiteX18-7407" fmla="*/ 1362710 w 1419860"/>
                <a:gd name="connsiteY18-7408" fmla="*/ 1171575 h 3588041"/>
                <a:gd name="connsiteX19-7409" fmla="*/ 1096010 w 1419860"/>
                <a:gd name="connsiteY19-7410" fmla="*/ 1254125 h 3588041"/>
                <a:gd name="connsiteX20-7411" fmla="*/ 876935 w 1419860"/>
                <a:gd name="connsiteY20-7412" fmla="*/ 1527175 h 3588041"/>
                <a:gd name="connsiteX21-7413" fmla="*/ 822960 w 1419860"/>
                <a:gd name="connsiteY21-7414" fmla="*/ 1895475 h 3588041"/>
                <a:gd name="connsiteX22-7415" fmla="*/ 991235 w 1419860"/>
                <a:gd name="connsiteY22-7416" fmla="*/ 2308225 h 3588041"/>
                <a:gd name="connsiteX23-7417" fmla="*/ 883285 w 1419860"/>
                <a:gd name="connsiteY23-7418" fmla="*/ 2578100 h 3588041"/>
                <a:gd name="connsiteX24-7419" fmla="*/ 1153160 w 1419860"/>
                <a:gd name="connsiteY24-7420" fmla="*/ 2524125 h 3588041"/>
                <a:gd name="connsiteX25-7421" fmla="*/ 1419860 w 1419860"/>
                <a:gd name="connsiteY25-7422" fmla="*/ 2626519 h 3588041"/>
                <a:gd name="connsiteX26-7423" fmla="*/ 1175385 w 1419860"/>
                <a:gd name="connsiteY26-7424" fmla="*/ 2590800 h 3588041"/>
                <a:gd name="connsiteX27-7425" fmla="*/ 819785 w 1419860"/>
                <a:gd name="connsiteY27-7426" fmla="*/ 2733675 h 3588041"/>
                <a:gd name="connsiteX28-7427" fmla="*/ 676910 w 1419860"/>
                <a:gd name="connsiteY28-7428" fmla="*/ 3086100 h 3588041"/>
                <a:gd name="connsiteX29-7429" fmla="*/ 905510 w 1419860"/>
                <a:gd name="connsiteY29-7430" fmla="*/ 3419475 h 3588041"/>
                <a:gd name="connsiteX30-7431" fmla="*/ 1003935 w 1419860"/>
                <a:gd name="connsiteY30-7432" fmla="*/ 3581400 h 3588041"/>
                <a:gd name="connsiteX0-7433" fmla="*/ 1003935 w 1419860"/>
                <a:gd name="connsiteY0-7434" fmla="*/ 3581400 h 3588041"/>
                <a:gd name="connsiteX1-7435" fmla="*/ 578485 w 1419860"/>
                <a:gd name="connsiteY1-7436" fmla="*/ 3587750 h 3588041"/>
                <a:gd name="connsiteX2-7437" fmla="*/ 381635 w 1419860"/>
                <a:gd name="connsiteY2-7438" fmla="*/ 3076575 h 3588041"/>
                <a:gd name="connsiteX3-7439" fmla="*/ 734060 w 1419860"/>
                <a:gd name="connsiteY3-7440" fmla="*/ 2381250 h 3588041"/>
                <a:gd name="connsiteX4-7441" fmla="*/ 569595 w 1419860"/>
                <a:gd name="connsiteY4-7442" fmla="*/ 1953895 h 3588041"/>
                <a:gd name="connsiteX5-7443" fmla="*/ 0 w 1419860"/>
                <a:gd name="connsiteY5-7444" fmla="*/ 1902460 h 3588041"/>
                <a:gd name="connsiteX6-7445" fmla="*/ 359410 w 1419860"/>
                <a:gd name="connsiteY6-7446" fmla="*/ 1806575 h 3588041"/>
                <a:gd name="connsiteX7-7447" fmla="*/ 629285 w 1419860"/>
                <a:gd name="connsiteY7-7448" fmla="*/ 1876425 h 3588041"/>
                <a:gd name="connsiteX8-7449" fmla="*/ 810260 w 1419860"/>
                <a:gd name="connsiteY8-7450" fmla="*/ 1333500 h 3588041"/>
                <a:gd name="connsiteX9-7451" fmla="*/ 750729 w 1419860"/>
                <a:gd name="connsiteY9-7452" fmla="*/ 823913 h 3588041"/>
                <a:gd name="connsiteX10-7453" fmla="*/ 375285 w 1419860"/>
                <a:gd name="connsiteY10-7454" fmla="*/ 695325 h 3588041"/>
                <a:gd name="connsiteX11-7455" fmla="*/ 771367 w 1419860"/>
                <a:gd name="connsiteY11-7456" fmla="*/ 734218 h 3588041"/>
                <a:gd name="connsiteX12-7457" fmla="*/ 786448 w 1419860"/>
                <a:gd name="connsiteY12-7458" fmla="*/ 441325 h 3588041"/>
                <a:gd name="connsiteX13-7459" fmla="*/ 873760 w 1419860"/>
                <a:gd name="connsiteY13-7460" fmla="*/ 0 h 3588041"/>
                <a:gd name="connsiteX14-7461" fmla="*/ 845185 w 1419860"/>
                <a:gd name="connsiteY14-7462" fmla="*/ 679450 h 3588041"/>
                <a:gd name="connsiteX15-7463" fmla="*/ 908685 w 1419860"/>
                <a:gd name="connsiteY15-7464" fmla="*/ 1047750 h 3588041"/>
                <a:gd name="connsiteX16-7465" fmla="*/ 918210 w 1419860"/>
                <a:gd name="connsiteY16-7466" fmla="*/ 1295400 h 3588041"/>
                <a:gd name="connsiteX17-7467" fmla="*/ 1089660 w 1419860"/>
                <a:gd name="connsiteY17-7468" fmla="*/ 1187450 h 3588041"/>
                <a:gd name="connsiteX18-7469" fmla="*/ 1362710 w 1419860"/>
                <a:gd name="connsiteY18-7470" fmla="*/ 1171575 h 3588041"/>
                <a:gd name="connsiteX19-7471" fmla="*/ 1096010 w 1419860"/>
                <a:gd name="connsiteY19-7472" fmla="*/ 1254125 h 3588041"/>
                <a:gd name="connsiteX20-7473" fmla="*/ 876935 w 1419860"/>
                <a:gd name="connsiteY20-7474" fmla="*/ 1527175 h 3588041"/>
                <a:gd name="connsiteX21-7475" fmla="*/ 822960 w 1419860"/>
                <a:gd name="connsiteY21-7476" fmla="*/ 1895475 h 3588041"/>
                <a:gd name="connsiteX22-7477" fmla="*/ 991235 w 1419860"/>
                <a:gd name="connsiteY22-7478" fmla="*/ 2308225 h 3588041"/>
                <a:gd name="connsiteX23-7479" fmla="*/ 883285 w 1419860"/>
                <a:gd name="connsiteY23-7480" fmla="*/ 2578100 h 3588041"/>
                <a:gd name="connsiteX24-7481" fmla="*/ 1153160 w 1419860"/>
                <a:gd name="connsiteY24-7482" fmla="*/ 2524125 h 3588041"/>
                <a:gd name="connsiteX25-7483" fmla="*/ 1419860 w 1419860"/>
                <a:gd name="connsiteY25-7484" fmla="*/ 2626519 h 3588041"/>
                <a:gd name="connsiteX26-7485" fmla="*/ 1175385 w 1419860"/>
                <a:gd name="connsiteY26-7486" fmla="*/ 2590800 h 3588041"/>
                <a:gd name="connsiteX27-7487" fmla="*/ 819785 w 1419860"/>
                <a:gd name="connsiteY27-7488" fmla="*/ 2733675 h 3588041"/>
                <a:gd name="connsiteX28-7489" fmla="*/ 676910 w 1419860"/>
                <a:gd name="connsiteY28-7490" fmla="*/ 3086100 h 3588041"/>
                <a:gd name="connsiteX29-7491" fmla="*/ 905510 w 1419860"/>
                <a:gd name="connsiteY29-7492" fmla="*/ 3419475 h 3588041"/>
                <a:gd name="connsiteX30-7493" fmla="*/ 1003935 w 1419860"/>
                <a:gd name="connsiteY30-7494" fmla="*/ 3581400 h 3588041"/>
                <a:gd name="connsiteX0-7495" fmla="*/ 1003935 w 1419860"/>
                <a:gd name="connsiteY0-7496" fmla="*/ 3581400 h 3588041"/>
                <a:gd name="connsiteX1-7497" fmla="*/ 578485 w 1419860"/>
                <a:gd name="connsiteY1-7498" fmla="*/ 3587750 h 3588041"/>
                <a:gd name="connsiteX2-7499" fmla="*/ 381635 w 1419860"/>
                <a:gd name="connsiteY2-7500" fmla="*/ 3076575 h 3588041"/>
                <a:gd name="connsiteX3-7501" fmla="*/ 734060 w 1419860"/>
                <a:gd name="connsiteY3-7502" fmla="*/ 2381250 h 3588041"/>
                <a:gd name="connsiteX4-7503" fmla="*/ 569595 w 1419860"/>
                <a:gd name="connsiteY4-7504" fmla="*/ 1953895 h 3588041"/>
                <a:gd name="connsiteX5-7505" fmla="*/ 0 w 1419860"/>
                <a:gd name="connsiteY5-7506" fmla="*/ 1902460 h 3588041"/>
                <a:gd name="connsiteX6-7507" fmla="*/ 359410 w 1419860"/>
                <a:gd name="connsiteY6-7508" fmla="*/ 1806575 h 3588041"/>
                <a:gd name="connsiteX7-7509" fmla="*/ 629285 w 1419860"/>
                <a:gd name="connsiteY7-7510" fmla="*/ 1876425 h 3588041"/>
                <a:gd name="connsiteX8-7511" fmla="*/ 810260 w 1419860"/>
                <a:gd name="connsiteY8-7512" fmla="*/ 1333500 h 3588041"/>
                <a:gd name="connsiteX9-7513" fmla="*/ 750729 w 1419860"/>
                <a:gd name="connsiteY9-7514" fmla="*/ 823913 h 3588041"/>
                <a:gd name="connsiteX10-7515" fmla="*/ 375285 w 1419860"/>
                <a:gd name="connsiteY10-7516" fmla="*/ 695325 h 3588041"/>
                <a:gd name="connsiteX11-7517" fmla="*/ 771367 w 1419860"/>
                <a:gd name="connsiteY11-7518" fmla="*/ 734218 h 3588041"/>
                <a:gd name="connsiteX12-7519" fmla="*/ 786448 w 1419860"/>
                <a:gd name="connsiteY12-7520" fmla="*/ 441325 h 3588041"/>
                <a:gd name="connsiteX13-7521" fmla="*/ 873760 w 1419860"/>
                <a:gd name="connsiteY13-7522" fmla="*/ 0 h 3588041"/>
                <a:gd name="connsiteX14-7523" fmla="*/ 845185 w 1419860"/>
                <a:gd name="connsiteY14-7524" fmla="*/ 679450 h 3588041"/>
                <a:gd name="connsiteX15-7525" fmla="*/ 908685 w 1419860"/>
                <a:gd name="connsiteY15-7526" fmla="*/ 1047750 h 3588041"/>
                <a:gd name="connsiteX16-7527" fmla="*/ 918210 w 1419860"/>
                <a:gd name="connsiteY16-7528" fmla="*/ 1295400 h 3588041"/>
                <a:gd name="connsiteX17-7529" fmla="*/ 1089660 w 1419860"/>
                <a:gd name="connsiteY17-7530" fmla="*/ 1187450 h 3588041"/>
                <a:gd name="connsiteX18-7531" fmla="*/ 1362710 w 1419860"/>
                <a:gd name="connsiteY18-7532" fmla="*/ 1171575 h 3588041"/>
                <a:gd name="connsiteX19-7533" fmla="*/ 1096010 w 1419860"/>
                <a:gd name="connsiteY19-7534" fmla="*/ 1254125 h 3588041"/>
                <a:gd name="connsiteX20-7535" fmla="*/ 876935 w 1419860"/>
                <a:gd name="connsiteY20-7536" fmla="*/ 1527175 h 3588041"/>
                <a:gd name="connsiteX21-7537" fmla="*/ 822960 w 1419860"/>
                <a:gd name="connsiteY21-7538" fmla="*/ 1895475 h 3588041"/>
                <a:gd name="connsiteX22-7539" fmla="*/ 991235 w 1419860"/>
                <a:gd name="connsiteY22-7540" fmla="*/ 2308225 h 3588041"/>
                <a:gd name="connsiteX23-7541" fmla="*/ 883285 w 1419860"/>
                <a:gd name="connsiteY23-7542" fmla="*/ 2578100 h 3588041"/>
                <a:gd name="connsiteX24-7543" fmla="*/ 1153160 w 1419860"/>
                <a:gd name="connsiteY24-7544" fmla="*/ 2524125 h 3588041"/>
                <a:gd name="connsiteX25-7545" fmla="*/ 1419860 w 1419860"/>
                <a:gd name="connsiteY25-7546" fmla="*/ 2626519 h 3588041"/>
                <a:gd name="connsiteX26-7547" fmla="*/ 1175385 w 1419860"/>
                <a:gd name="connsiteY26-7548" fmla="*/ 2590800 h 3588041"/>
                <a:gd name="connsiteX27-7549" fmla="*/ 819785 w 1419860"/>
                <a:gd name="connsiteY27-7550" fmla="*/ 2733675 h 3588041"/>
                <a:gd name="connsiteX28-7551" fmla="*/ 676910 w 1419860"/>
                <a:gd name="connsiteY28-7552" fmla="*/ 3086100 h 3588041"/>
                <a:gd name="connsiteX29-7553" fmla="*/ 905510 w 1419860"/>
                <a:gd name="connsiteY29-7554" fmla="*/ 3419475 h 3588041"/>
                <a:gd name="connsiteX30-7555" fmla="*/ 1003935 w 1419860"/>
                <a:gd name="connsiteY30-7556" fmla="*/ 3581400 h 3588041"/>
                <a:gd name="connsiteX0-7557" fmla="*/ 1003935 w 1419860"/>
                <a:gd name="connsiteY0-7558" fmla="*/ 3581400 h 3588041"/>
                <a:gd name="connsiteX1-7559" fmla="*/ 578485 w 1419860"/>
                <a:gd name="connsiteY1-7560" fmla="*/ 3587750 h 3588041"/>
                <a:gd name="connsiteX2-7561" fmla="*/ 381635 w 1419860"/>
                <a:gd name="connsiteY2-7562" fmla="*/ 3076575 h 3588041"/>
                <a:gd name="connsiteX3-7563" fmla="*/ 734060 w 1419860"/>
                <a:gd name="connsiteY3-7564" fmla="*/ 2381250 h 3588041"/>
                <a:gd name="connsiteX4-7565" fmla="*/ 569595 w 1419860"/>
                <a:gd name="connsiteY4-7566" fmla="*/ 1953895 h 3588041"/>
                <a:gd name="connsiteX5-7567" fmla="*/ 0 w 1419860"/>
                <a:gd name="connsiteY5-7568" fmla="*/ 1902460 h 3588041"/>
                <a:gd name="connsiteX6-7569" fmla="*/ 359410 w 1419860"/>
                <a:gd name="connsiteY6-7570" fmla="*/ 1806575 h 3588041"/>
                <a:gd name="connsiteX7-7571" fmla="*/ 622935 w 1419860"/>
                <a:gd name="connsiteY7-7572" fmla="*/ 1879600 h 3588041"/>
                <a:gd name="connsiteX8-7573" fmla="*/ 810260 w 1419860"/>
                <a:gd name="connsiteY8-7574" fmla="*/ 1333500 h 3588041"/>
                <a:gd name="connsiteX9-7575" fmla="*/ 750729 w 1419860"/>
                <a:gd name="connsiteY9-7576" fmla="*/ 823913 h 3588041"/>
                <a:gd name="connsiteX10-7577" fmla="*/ 375285 w 1419860"/>
                <a:gd name="connsiteY10-7578" fmla="*/ 695325 h 3588041"/>
                <a:gd name="connsiteX11-7579" fmla="*/ 771367 w 1419860"/>
                <a:gd name="connsiteY11-7580" fmla="*/ 734218 h 3588041"/>
                <a:gd name="connsiteX12-7581" fmla="*/ 786448 w 1419860"/>
                <a:gd name="connsiteY12-7582" fmla="*/ 441325 h 3588041"/>
                <a:gd name="connsiteX13-7583" fmla="*/ 873760 w 1419860"/>
                <a:gd name="connsiteY13-7584" fmla="*/ 0 h 3588041"/>
                <a:gd name="connsiteX14-7585" fmla="*/ 845185 w 1419860"/>
                <a:gd name="connsiteY14-7586" fmla="*/ 679450 h 3588041"/>
                <a:gd name="connsiteX15-7587" fmla="*/ 908685 w 1419860"/>
                <a:gd name="connsiteY15-7588" fmla="*/ 1047750 h 3588041"/>
                <a:gd name="connsiteX16-7589" fmla="*/ 918210 w 1419860"/>
                <a:gd name="connsiteY16-7590" fmla="*/ 1295400 h 3588041"/>
                <a:gd name="connsiteX17-7591" fmla="*/ 1089660 w 1419860"/>
                <a:gd name="connsiteY17-7592" fmla="*/ 1187450 h 3588041"/>
                <a:gd name="connsiteX18-7593" fmla="*/ 1362710 w 1419860"/>
                <a:gd name="connsiteY18-7594" fmla="*/ 1171575 h 3588041"/>
                <a:gd name="connsiteX19-7595" fmla="*/ 1096010 w 1419860"/>
                <a:gd name="connsiteY19-7596" fmla="*/ 1254125 h 3588041"/>
                <a:gd name="connsiteX20-7597" fmla="*/ 876935 w 1419860"/>
                <a:gd name="connsiteY20-7598" fmla="*/ 1527175 h 3588041"/>
                <a:gd name="connsiteX21-7599" fmla="*/ 822960 w 1419860"/>
                <a:gd name="connsiteY21-7600" fmla="*/ 1895475 h 3588041"/>
                <a:gd name="connsiteX22-7601" fmla="*/ 991235 w 1419860"/>
                <a:gd name="connsiteY22-7602" fmla="*/ 2308225 h 3588041"/>
                <a:gd name="connsiteX23-7603" fmla="*/ 883285 w 1419860"/>
                <a:gd name="connsiteY23-7604" fmla="*/ 2578100 h 3588041"/>
                <a:gd name="connsiteX24-7605" fmla="*/ 1153160 w 1419860"/>
                <a:gd name="connsiteY24-7606" fmla="*/ 2524125 h 3588041"/>
                <a:gd name="connsiteX25-7607" fmla="*/ 1419860 w 1419860"/>
                <a:gd name="connsiteY25-7608" fmla="*/ 2626519 h 3588041"/>
                <a:gd name="connsiteX26-7609" fmla="*/ 1175385 w 1419860"/>
                <a:gd name="connsiteY26-7610" fmla="*/ 2590800 h 3588041"/>
                <a:gd name="connsiteX27-7611" fmla="*/ 819785 w 1419860"/>
                <a:gd name="connsiteY27-7612" fmla="*/ 2733675 h 3588041"/>
                <a:gd name="connsiteX28-7613" fmla="*/ 676910 w 1419860"/>
                <a:gd name="connsiteY28-7614" fmla="*/ 3086100 h 3588041"/>
                <a:gd name="connsiteX29-7615" fmla="*/ 905510 w 1419860"/>
                <a:gd name="connsiteY29-7616" fmla="*/ 3419475 h 3588041"/>
                <a:gd name="connsiteX30-7617" fmla="*/ 1003935 w 1419860"/>
                <a:gd name="connsiteY30-7618" fmla="*/ 3581400 h 3588041"/>
                <a:gd name="connsiteX0-7619" fmla="*/ 1003935 w 1419860"/>
                <a:gd name="connsiteY0-7620" fmla="*/ 3581400 h 3588041"/>
                <a:gd name="connsiteX1-7621" fmla="*/ 578485 w 1419860"/>
                <a:gd name="connsiteY1-7622" fmla="*/ 3587750 h 3588041"/>
                <a:gd name="connsiteX2-7623" fmla="*/ 381635 w 1419860"/>
                <a:gd name="connsiteY2-7624" fmla="*/ 3076575 h 3588041"/>
                <a:gd name="connsiteX3-7625" fmla="*/ 734060 w 1419860"/>
                <a:gd name="connsiteY3-7626" fmla="*/ 2381250 h 3588041"/>
                <a:gd name="connsiteX4-7627" fmla="*/ 569595 w 1419860"/>
                <a:gd name="connsiteY4-7628" fmla="*/ 1953895 h 3588041"/>
                <a:gd name="connsiteX5-7629" fmla="*/ 0 w 1419860"/>
                <a:gd name="connsiteY5-7630" fmla="*/ 1902460 h 3588041"/>
                <a:gd name="connsiteX6-7631" fmla="*/ 318135 w 1419860"/>
                <a:gd name="connsiteY6-7632" fmla="*/ 1812925 h 3588041"/>
                <a:gd name="connsiteX7-7633" fmla="*/ 622935 w 1419860"/>
                <a:gd name="connsiteY7-7634" fmla="*/ 1879600 h 3588041"/>
                <a:gd name="connsiteX8-7635" fmla="*/ 810260 w 1419860"/>
                <a:gd name="connsiteY8-7636" fmla="*/ 1333500 h 3588041"/>
                <a:gd name="connsiteX9-7637" fmla="*/ 750729 w 1419860"/>
                <a:gd name="connsiteY9-7638" fmla="*/ 823913 h 3588041"/>
                <a:gd name="connsiteX10-7639" fmla="*/ 375285 w 1419860"/>
                <a:gd name="connsiteY10-7640" fmla="*/ 695325 h 3588041"/>
                <a:gd name="connsiteX11-7641" fmla="*/ 771367 w 1419860"/>
                <a:gd name="connsiteY11-7642" fmla="*/ 734218 h 3588041"/>
                <a:gd name="connsiteX12-7643" fmla="*/ 786448 w 1419860"/>
                <a:gd name="connsiteY12-7644" fmla="*/ 441325 h 3588041"/>
                <a:gd name="connsiteX13-7645" fmla="*/ 873760 w 1419860"/>
                <a:gd name="connsiteY13-7646" fmla="*/ 0 h 3588041"/>
                <a:gd name="connsiteX14-7647" fmla="*/ 845185 w 1419860"/>
                <a:gd name="connsiteY14-7648" fmla="*/ 679450 h 3588041"/>
                <a:gd name="connsiteX15-7649" fmla="*/ 908685 w 1419860"/>
                <a:gd name="connsiteY15-7650" fmla="*/ 1047750 h 3588041"/>
                <a:gd name="connsiteX16-7651" fmla="*/ 918210 w 1419860"/>
                <a:gd name="connsiteY16-7652" fmla="*/ 1295400 h 3588041"/>
                <a:gd name="connsiteX17-7653" fmla="*/ 1089660 w 1419860"/>
                <a:gd name="connsiteY17-7654" fmla="*/ 1187450 h 3588041"/>
                <a:gd name="connsiteX18-7655" fmla="*/ 1362710 w 1419860"/>
                <a:gd name="connsiteY18-7656" fmla="*/ 1171575 h 3588041"/>
                <a:gd name="connsiteX19-7657" fmla="*/ 1096010 w 1419860"/>
                <a:gd name="connsiteY19-7658" fmla="*/ 1254125 h 3588041"/>
                <a:gd name="connsiteX20-7659" fmla="*/ 876935 w 1419860"/>
                <a:gd name="connsiteY20-7660" fmla="*/ 1527175 h 3588041"/>
                <a:gd name="connsiteX21-7661" fmla="*/ 822960 w 1419860"/>
                <a:gd name="connsiteY21-7662" fmla="*/ 1895475 h 3588041"/>
                <a:gd name="connsiteX22-7663" fmla="*/ 991235 w 1419860"/>
                <a:gd name="connsiteY22-7664" fmla="*/ 2308225 h 3588041"/>
                <a:gd name="connsiteX23-7665" fmla="*/ 883285 w 1419860"/>
                <a:gd name="connsiteY23-7666" fmla="*/ 2578100 h 3588041"/>
                <a:gd name="connsiteX24-7667" fmla="*/ 1153160 w 1419860"/>
                <a:gd name="connsiteY24-7668" fmla="*/ 2524125 h 3588041"/>
                <a:gd name="connsiteX25-7669" fmla="*/ 1419860 w 1419860"/>
                <a:gd name="connsiteY25-7670" fmla="*/ 2626519 h 3588041"/>
                <a:gd name="connsiteX26-7671" fmla="*/ 1175385 w 1419860"/>
                <a:gd name="connsiteY26-7672" fmla="*/ 2590800 h 3588041"/>
                <a:gd name="connsiteX27-7673" fmla="*/ 819785 w 1419860"/>
                <a:gd name="connsiteY27-7674" fmla="*/ 2733675 h 3588041"/>
                <a:gd name="connsiteX28-7675" fmla="*/ 676910 w 1419860"/>
                <a:gd name="connsiteY28-7676" fmla="*/ 3086100 h 3588041"/>
                <a:gd name="connsiteX29-7677" fmla="*/ 905510 w 1419860"/>
                <a:gd name="connsiteY29-7678" fmla="*/ 3419475 h 3588041"/>
                <a:gd name="connsiteX30-7679" fmla="*/ 1003935 w 1419860"/>
                <a:gd name="connsiteY30-7680" fmla="*/ 3581400 h 3588041"/>
                <a:gd name="connsiteX0-7681" fmla="*/ 1003935 w 1419860"/>
                <a:gd name="connsiteY0-7682" fmla="*/ 3581400 h 3588041"/>
                <a:gd name="connsiteX1-7683" fmla="*/ 578485 w 1419860"/>
                <a:gd name="connsiteY1-7684" fmla="*/ 3587750 h 3588041"/>
                <a:gd name="connsiteX2-7685" fmla="*/ 381635 w 1419860"/>
                <a:gd name="connsiteY2-7686" fmla="*/ 3076575 h 3588041"/>
                <a:gd name="connsiteX3-7687" fmla="*/ 734060 w 1419860"/>
                <a:gd name="connsiteY3-7688" fmla="*/ 2381250 h 3588041"/>
                <a:gd name="connsiteX4-7689" fmla="*/ 569595 w 1419860"/>
                <a:gd name="connsiteY4-7690" fmla="*/ 1953895 h 3588041"/>
                <a:gd name="connsiteX5-7691" fmla="*/ 0 w 1419860"/>
                <a:gd name="connsiteY5-7692" fmla="*/ 1902460 h 3588041"/>
                <a:gd name="connsiteX6-7693" fmla="*/ 318135 w 1419860"/>
                <a:gd name="connsiteY6-7694" fmla="*/ 1812925 h 3588041"/>
                <a:gd name="connsiteX7-7695" fmla="*/ 622935 w 1419860"/>
                <a:gd name="connsiteY7-7696" fmla="*/ 1879600 h 3588041"/>
                <a:gd name="connsiteX8-7697" fmla="*/ 810260 w 1419860"/>
                <a:gd name="connsiteY8-7698" fmla="*/ 1333500 h 3588041"/>
                <a:gd name="connsiteX9-7699" fmla="*/ 750729 w 1419860"/>
                <a:gd name="connsiteY9-7700" fmla="*/ 823913 h 3588041"/>
                <a:gd name="connsiteX10-7701" fmla="*/ 375285 w 1419860"/>
                <a:gd name="connsiteY10-7702" fmla="*/ 695325 h 3588041"/>
                <a:gd name="connsiteX11-7703" fmla="*/ 771367 w 1419860"/>
                <a:gd name="connsiteY11-7704" fmla="*/ 734218 h 3588041"/>
                <a:gd name="connsiteX12-7705" fmla="*/ 786448 w 1419860"/>
                <a:gd name="connsiteY12-7706" fmla="*/ 441325 h 3588041"/>
                <a:gd name="connsiteX13-7707" fmla="*/ 873760 w 1419860"/>
                <a:gd name="connsiteY13-7708" fmla="*/ 0 h 3588041"/>
                <a:gd name="connsiteX14-7709" fmla="*/ 845185 w 1419860"/>
                <a:gd name="connsiteY14-7710" fmla="*/ 679450 h 3588041"/>
                <a:gd name="connsiteX15-7711" fmla="*/ 908685 w 1419860"/>
                <a:gd name="connsiteY15-7712" fmla="*/ 1047750 h 3588041"/>
                <a:gd name="connsiteX16-7713" fmla="*/ 918210 w 1419860"/>
                <a:gd name="connsiteY16-7714" fmla="*/ 1295400 h 3588041"/>
                <a:gd name="connsiteX17-7715" fmla="*/ 1089660 w 1419860"/>
                <a:gd name="connsiteY17-7716" fmla="*/ 1187450 h 3588041"/>
                <a:gd name="connsiteX18-7717" fmla="*/ 1362710 w 1419860"/>
                <a:gd name="connsiteY18-7718" fmla="*/ 1171575 h 3588041"/>
                <a:gd name="connsiteX19-7719" fmla="*/ 1096010 w 1419860"/>
                <a:gd name="connsiteY19-7720" fmla="*/ 1254125 h 3588041"/>
                <a:gd name="connsiteX20-7721" fmla="*/ 876935 w 1419860"/>
                <a:gd name="connsiteY20-7722" fmla="*/ 1527175 h 3588041"/>
                <a:gd name="connsiteX21-7723" fmla="*/ 822960 w 1419860"/>
                <a:gd name="connsiteY21-7724" fmla="*/ 1895475 h 3588041"/>
                <a:gd name="connsiteX22-7725" fmla="*/ 991235 w 1419860"/>
                <a:gd name="connsiteY22-7726" fmla="*/ 2308225 h 3588041"/>
                <a:gd name="connsiteX23-7727" fmla="*/ 883285 w 1419860"/>
                <a:gd name="connsiteY23-7728" fmla="*/ 2578100 h 3588041"/>
                <a:gd name="connsiteX24-7729" fmla="*/ 1153160 w 1419860"/>
                <a:gd name="connsiteY24-7730" fmla="*/ 2524125 h 3588041"/>
                <a:gd name="connsiteX25-7731" fmla="*/ 1419860 w 1419860"/>
                <a:gd name="connsiteY25-7732" fmla="*/ 2626519 h 3588041"/>
                <a:gd name="connsiteX26-7733" fmla="*/ 1175385 w 1419860"/>
                <a:gd name="connsiteY26-7734" fmla="*/ 2590800 h 3588041"/>
                <a:gd name="connsiteX27-7735" fmla="*/ 819785 w 1419860"/>
                <a:gd name="connsiteY27-7736" fmla="*/ 2733675 h 3588041"/>
                <a:gd name="connsiteX28-7737" fmla="*/ 676910 w 1419860"/>
                <a:gd name="connsiteY28-7738" fmla="*/ 3086100 h 3588041"/>
                <a:gd name="connsiteX29-7739" fmla="*/ 905510 w 1419860"/>
                <a:gd name="connsiteY29-7740" fmla="*/ 3419475 h 3588041"/>
                <a:gd name="connsiteX30-7741" fmla="*/ 1003935 w 1419860"/>
                <a:gd name="connsiteY30-7742" fmla="*/ 3581400 h 3588041"/>
                <a:gd name="connsiteX0-7743" fmla="*/ 1003935 w 1419860"/>
                <a:gd name="connsiteY0-7744" fmla="*/ 3581400 h 3588041"/>
                <a:gd name="connsiteX1-7745" fmla="*/ 578485 w 1419860"/>
                <a:gd name="connsiteY1-7746" fmla="*/ 3587750 h 3588041"/>
                <a:gd name="connsiteX2-7747" fmla="*/ 381635 w 1419860"/>
                <a:gd name="connsiteY2-7748" fmla="*/ 3076575 h 3588041"/>
                <a:gd name="connsiteX3-7749" fmla="*/ 734060 w 1419860"/>
                <a:gd name="connsiteY3-7750" fmla="*/ 2381250 h 3588041"/>
                <a:gd name="connsiteX4-7751" fmla="*/ 569595 w 1419860"/>
                <a:gd name="connsiteY4-7752" fmla="*/ 1953895 h 3588041"/>
                <a:gd name="connsiteX5-7753" fmla="*/ 0 w 1419860"/>
                <a:gd name="connsiteY5-7754" fmla="*/ 1902460 h 3588041"/>
                <a:gd name="connsiteX6-7755" fmla="*/ 318135 w 1419860"/>
                <a:gd name="connsiteY6-7756" fmla="*/ 1812925 h 3588041"/>
                <a:gd name="connsiteX7-7757" fmla="*/ 622935 w 1419860"/>
                <a:gd name="connsiteY7-7758" fmla="*/ 1879600 h 3588041"/>
                <a:gd name="connsiteX8-7759" fmla="*/ 810260 w 1419860"/>
                <a:gd name="connsiteY8-7760" fmla="*/ 1333500 h 3588041"/>
                <a:gd name="connsiteX9-7761" fmla="*/ 750729 w 1419860"/>
                <a:gd name="connsiteY9-7762" fmla="*/ 823913 h 3588041"/>
                <a:gd name="connsiteX10-7763" fmla="*/ 375285 w 1419860"/>
                <a:gd name="connsiteY10-7764" fmla="*/ 695325 h 3588041"/>
                <a:gd name="connsiteX11-7765" fmla="*/ 771367 w 1419860"/>
                <a:gd name="connsiteY11-7766" fmla="*/ 734218 h 3588041"/>
                <a:gd name="connsiteX12-7767" fmla="*/ 786448 w 1419860"/>
                <a:gd name="connsiteY12-7768" fmla="*/ 441325 h 3588041"/>
                <a:gd name="connsiteX13-7769" fmla="*/ 873760 w 1419860"/>
                <a:gd name="connsiteY13-7770" fmla="*/ 0 h 3588041"/>
                <a:gd name="connsiteX14-7771" fmla="*/ 845185 w 1419860"/>
                <a:gd name="connsiteY14-7772" fmla="*/ 679450 h 3588041"/>
                <a:gd name="connsiteX15-7773" fmla="*/ 908685 w 1419860"/>
                <a:gd name="connsiteY15-7774" fmla="*/ 1047750 h 3588041"/>
                <a:gd name="connsiteX16-7775" fmla="*/ 918210 w 1419860"/>
                <a:gd name="connsiteY16-7776" fmla="*/ 1295400 h 3588041"/>
                <a:gd name="connsiteX17-7777" fmla="*/ 1089660 w 1419860"/>
                <a:gd name="connsiteY17-7778" fmla="*/ 1187450 h 3588041"/>
                <a:gd name="connsiteX18-7779" fmla="*/ 1362710 w 1419860"/>
                <a:gd name="connsiteY18-7780" fmla="*/ 1171575 h 3588041"/>
                <a:gd name="connsiteX19-7781" fmla="*/ 1096010 w 1419860"/>
                <a:gd name="connsiteY19-7782" fmla="*/ 1254125 h 3588041"/>
                <a:gd name="connsiteX20-7783" fmla="*/ 876935 w 1419860"/>
                <a:gd name="connsiteY20-7784" fmla="*/ 1527175 h 3588041"/>
                <a:gd name="connsiteX21-7785" fmla="*/ 822960 w 1419860"/>
                <a:gd name="connsiteY21-7786" fmla="*/ 1895475 h 3588041"/>
                <a:gd name="connsiteX22-7787" fmla="*/ 991235 w 1419860"/>
                <a:gd name="connsiteY22-7788" fmla="*/ 2308225 h 3588041"/>
                <a:gd name="connsiteX23-7789" fmla="*/ 883285 w 1419860"/>
                <a:gd name="connsiteY23-7790" fmla="*/ 2578100 h 3588041"/>
                <a:gd name="connsiteX24-7791" fmla="*/ 1153160 w 1419860"/>
                <a:gd name="connsiteY24-7792" fmla="*/ 2524125 h 3588041"/>
                <a:gd name="connsiteX25-7793" fmla="*/ 1419860 w 1419860"/>
                <a:gd name="connsiteY25-7794" fmla="*/ 2626519 h 3588041"/>
                <a:gd name="connsiteX26-7795" fmla="*/ 1175385 w 1419860"/>
                <a:gd name="connsiteY26-7796" fmla="*/ 2590800 h 3588041"/>
                <a:gd name="connsiteX27-7797" fmla="*/ 819785 w 1419860"/>
                <a:gd name="connsiteY27-7798" fmla="*/ 2733675 h 3588041"/>
                <a:gd name="connsiteX28-7799" fmla="*/ 676910 w 1419860"/>
                <a:gd name="connsiteY28-7800" fmla="*/ 3086100 h 3588041"/>
                <a:gd name="connsiteX29-7801" fmla="*/ 905510 w 1419860"/>
                <a:gd name="connsiteY29-7802" fmla="*/ 3419475 h 3588041"/>
                <a:gd name="connsiteX30-7803" fmla="*/ 1003935 w 1419860"/>
                <a:gd name="connsiteY30-7804" fmla="*/ 3581400 h 3588041"/>
                <a:gd name="connsiteX0-7805" fmla="*/ 1003935 w 1419860"/>
                <a:gd name="connsiteY0-7806" fmla="*/ 3581400 h 3588041"/>
                <a:gd name="connsiteX1-7807" fmla="*/ 578485 w 1419860"/>
                <a:gd name="connsiteY1-7808" fmla="*/ 3587750 h 3588041"/>
                <a:gd name="connsiteX2-7809" fmla="*/ 381635 w 1419860"/>
                <a:gd name="connsiteY2-7810" fmla="*/ 3076575 h 3588041"/>
                <a:gd name="connsiteX3-7811" fmla="*/ 734060 w 1419860"/>
                <a:gd name="connsiteY3-7812" fmla="*/ 2381250 h 3588041"/>
                <a:gd name="connsiteX4-7813" fmla="*/ 569595 w 1419860"/>
                <a:gd name="connsiteY4-7814" fmla="*/ 1953895 h 3588041"/>
                <a:gd name="connsiteX5-7815" fmla="*/ 0 w 1419860"/>
                <a:gd name="connsiteY5-7816" fmla="*/ 1902460 h 3588041"/>
                <a:gd name="connsiteX6-7817" fmla="*/ 318135 w 1419860"/>
                <a:gd name="connsiteY6-7818" fmla="*/ 1812925 h 3588041"/>
                <a:gd name="connsiteX7-7819" fmla="*/ 622935 w 1419860"/>
                <a:gd name="connsiteY7-7820" fmla="*/ 1879600 h 3588041"/>
                <a:gd name="connsiteX8-7821" fmla="*/ 810260 w 1419860"/>
                <a:gd name="connsiteY8-7822" fmla="*/ 1333500 h 3588041"/>
                <a:gd name="connsiteX9-7823" fmla="*/ 750729 w 1419860"/>
                <a:gd name="connsiteY9-7824" fmla="*/ 823913 h 3588041"/>
                <a:gd name="connsiteX10-7825" fmla="*/ 375285 w 1419860"/>
                <a:gd name="connsiteY10-7826" fmla="*/ 695325 h 3588041"/>
                <a:gd name="connsiteX11-7827" fmla="*/ 771367 w 1419860"/>
                <a:gd name="connsiteY11-7828" fmla="*/ 734218 h 3588041"/>
                <a:gd name="connsiteX12-7829" fmla="*/ 786448 w 1419860"/>
                <a:gd name="connsiteY12-7830" fmla="*/ 441325 h 3588041"/>
                <a:gd name="connsiteX13-7831" fmla="*/ 873760 w 1419860"/>
                <a:gd name="connsiteY13-7832" fmla="*/ 0 h 3588041"/>
                <a:gd name="connsiteX14-7833" fmla="*/ 845185 w 1419860"/>
                <a:gd name="connsiteY14-7834" fmla="*/ 679450 h 3588041"/>
                <a:gd name="connsiteX15-7835" fmla="*/ 908685 w 1419860"/>
                <a:gd name="connsiteY15-7836" fmla="*/ 1047750 h 3588041"/>
                <a:gd name="connsiteX16-7837" fmla="*/ 918210 w 1419860"/>
                <a:gd name="connsiteY16-7838" fmla="*/ 1295400 h 3588041"/>
                <a:gd name="connsiteX17-7839" fmla="*/ 1089660 w 1419860"/>
                <a:gd name="connsiteY17-7840" fmla="*/ 1187450 h 3588041"/>
                <a:gd name="connsiteX18-7841" fmla="*/ 1362710 w 1419860"/>
                <a:gd name="connsiteY18-7842" fmla="*/ 1171575 h 3588041"/>
                <a:gd name="connsiteX19-7843" fmla="*/ 1096010 w 1419860"/>
                <a:gd name="connsiteY19-7844" fmla="*/ 1254125 h 3588041"/>
                <a:gd name="connsiteX20-7845" fmla="*/ 876935 w 1419860"/>
                <a:gd name="connsiteY20-7846" fmla="*/ 1527175 h 3588041"/>
                <a:gd name="connsiteX21-7847" fmla="*/ 822960 w 1419860"/>
                <a:gd name="connsiteY21-7848" fmla="*/ 1895475 h 3588041"/>
                <a:gd name="connsiteX22-7849" fmla="*/ 991235 w 1419860"/>
                <a:gd name="connsiteY22-7850" fmla="*/ 2308225 h 3588041"/>
                <a:gd name="connsiteX23-7851" fmla="*/ 883285 w 1419860"/>
                <a:gd name="connsiteY23-7852" fmla="*/ 2578100 h 3588041"/>
                <a:gd name="connsiteX24-7853" fmla="*/ 1153160 w 1419860"/>
                <a:gd name="connsiteY24-7854" fmla="*/ 2524125 h 3588041"/>
                <a:gd name="connsiteX25-7855" fmla="*/ 1419860 w 1419860"/>
                <a:gd name="connsiteY25-7856" fmla="*/ 2626519 h 3588041"/>
                <a:gd name="connsiteX26-7857" fmla="*/ 1175385 w 1419860"/>
                <a:gd name="connsiteY26-7858" fmla="*/ 2590800 h 3588041"/>
                <a:gd name="connsiteX27-7859" fmla="*/ 819785 w 1419860"/>
                <a:gd name="connsiteY27-7860" fmla="*/ 2733675 h 3588041"/>
                <a:gd name="connsiteX28-7861" fmla="*/ 676910 w 1419860"/>
                <a:gd name="connsiteY28-7862" fmla="*/ 3086100 h 3588041"/>
                <a:gd name="connsiteX29-7863" fmla="*/ 905510 w 1419860"/>
                <a:gd name="connsiteY29-7864" fmla="*/ 3419475 h 3588041"/>
                <a:gd name="connsiteX30-7865" fmla="*/ 1003935 w 1419860"/>
                <a:gd name="connsiteY30-7866" fmla="*/ 3581400 h 3588041"/>
                <a:gd name="connsiteX0-7867" fmla="*/ 1003935 w 1419860"/>
                <a:gd name="connsiteY0-7868" fmla="*/ 3581400 h 3588041"/>
                <a:gd name="connsiteX1-7869" fmla="*/ 578485 w 1419860"/>
                <a:gd name="connsiteY1-7870" fmla="*/ 3587750 h 3588041"/>
                <a:gd name="connsiteX2-7871" fmla="*/ 381635 w 1419860"/>
                <a:gd name="connsiteY2-7872" fmla="*/ 3076575 h 3588041"/>
                <a:gd name="connsiteX3-7873" fmla="*/ 734060 w 1419860"/>
                <a:gd name="connsiteY3-7874" fmla="*/ 2381250 h 3588041"/>
                <a:gd name="connsiteX4-7875" fmla="*/ 569595 w 1419860"/>
                <a:gd name="connsiteY4-7876" fmla="*/ 1953895 h 3588041"/>
                <a:gd name="connsiteX5-7877" fmla="*/ 0 w 1419860"/>
                <a:gd name="connsiteY5-7878" fmla="*/ 1902460 h 3588041"/>
                <a:gd name="connsiteX6-7879" fmla="*/ 318135 w 1419860"/>
                <a:gd name="connsiteY6-7880" fmla="*/ 1812925 h 3588041"/>
                <a:gd name="connsiteX7-7881" fmla="*/ 622935 w 1419860"/>
                <a:gd name="connsiteY7-7882" fmla="*/ 1879600 h 3588041"/>
                <a:gd name="connsiteX8-7883" fmla="*/ 810260 w 1419860"/>
                <a:gd name="connsiteY8-7884" fmla="*/ 1333500 h 3588041"/>
                <a:gd name="connsiteX9-7885" fmla="*/ 750729 w 1419860"/>
                <a:gd name="connsiteY9-7886" fmla="*/ 823913 h 3588041"/>
                <a:gd name="connsiteX10-7887" fmla="*/ 375285 w 1419860"/>
                <a:gd name="connsiteY10-7888" fmla="*/ 695325 h 3588041"/>
                <a:gd name="connsiteX11-7889" fmla="*/ 771367 w 1419860"/>
                <a:gd name="connsiteY11-7890" fmla="*/ 734218 h 3588041"/>
                <a:gd name="connsiteX12-7891" fmla="*/ 786448 w 1419860"/>
                <a:gd name="connsiteY12-7892" fmla="*/ 441325 h 3588041"/>
                <a:gd name="connsiteX13-7893" fmla="*/ 873760 w 1419860"/>
                <a:gd name="connsiteY13-7894" fmla="*/ 0 h 3588041"/>
                <a:gd name="connsiteX14-7895" fmla="*/ 845185 w 1419860"/>
                <a:gd name="connsiteY14-7896" fmla="*/ 679450 h 3588041"/>
                <a:gd name="connsiteX15-7897" fmla="*/ 908685 w 1419860"/>
                <a:gd name="connsiteY15-7898" fmla="*/ 1047750 h 3588041"/>
                <a:gd name="connsiteX16-7899" fmla="*/ 918210 w 1419860"/>
                <a:gd name="connsiteY16-7900" fmla="*/ 1295400 h 3588041"/>
                <a:gd name="connsiteX17-7901" fmla="*/ 1089660 w 1419860"/>
                <a:gd name="connsiteY17-7902" fmla="*/ 1187450 h 3588041"/>
                <a:gd name="connsiteX18-7903" fmla="*/ 1362710 w 1419860"/>
                <a:gd name="connsiteY18-7904" fmla="*/ 1171575 h 3588041"/>
                <a:gd name="connsiteX19-7905" fmla="*/ 1096010 w 1419860"/>
                <a:gd name="connsiteY19-7906" fmla="*/ 1254125 h 3588041"/>
                <a:gd name="connsiteX20-7907" fmla="*/ 876935 w 1419860"/>
                <a:gd name="connsiteY20-7908" fmla="*/ 1527175 h 3588041"/>
                <a:gd name="connsiteX21-7909" fmla="*/ 822960 w 1419860"/>
                <a:gd name="connsiteY21-7910" fmla="*/ 1895475 h 3588041"/>
                <a:gd name="connsiteX22-7911" fmla="*/ 991235 w 1419860"/>
                <a:gd name="connsiteY22-7912" fmla="*/ 2308225 h 3588041"/>
                <a:gd name="connsiteX23-7913" fmla="*/ 883285 w 1419860"/>
                <a:gd name="connsiteY23-7914" fmla="*/ 2578100 h 3588041"/>
                <a:gd name="connsiteX24-7915" fmla="*/ 1153160 w 1419860"/>
                <a:gd name="connsiteY24-7916" fmla="*/ 2524125 h 3588041"/>
                <a:gd name="connsiteX25-7917" fmla="*/ 1419860 w 1419860"/>
                <a:gd name="connsiteY25-7918" fmla="*/ 2626519 h 3588041"/>
                <a:gd name="connsiteX26-7919" fmla="*/ 1175385 w 1419860"/>
                <a:gd name="connsiteY26-7920" fmla="*/ 2590800 h 3588041"/>
                <a:gd name="connsiteX27-7921" fmla="*/ 819785 w 1419860"/>
                <a:gd name="connsiteY27-7922" fmla="*/ 2733675 h 3588041"/>
                <a:gd name="connsiteX28-7923" fmla="*/ 676910 w 1419860"/>
                <a:gd name="connsiteY28-7924" fmla="*/ 3086100 h 3588041"/>
                <a:gd name="connsiteX29-7925" fmla="*/ 905510 w 1419860"/>
                <a:gd name="connsiteY29-7926" fmla="*/ 3419475 h 3588041"/>
                <a:gd name="connsiteX30-7927" fmla="*/ 1003935 w 1419860"/>
                <a:gd name="connsiteY30-7928" fmla="*/ 3581400 h 3588041"/>
                <a:gd name="connsiteX0-7929" fmla="*/ 1010285 w 1426210"/>
                <a:gd name="connsiteY0-7930" fmla="*/ 3581400 h 3588041"/>
                <a:gd name="connsiteX1-7931" fmla="*/ 584835 w 1426210"/>
                <a:gd name="connsiteY1-7932" fmla="*/ 3587750 h 3588041"/>
                <a:gd name="connsiteX2-7933" fmla="*/ 387985 w 1426210"/>
                <a:gd name="connsiteY2-7934" fmla="*/ 3076575 h 3588041"/>
                <a:gd name="connsiteX3-7935" fmla="*/ 740410 w 1426210"/>
                <a:gd name="connsiteY3-7936" fmla="*/ 2381250 h 3588041"/>
                <a:gd name="connsiteX4-7937" fmla="*/ 575945 w 1426210"/>
                <a:gd name="connsiteY4-7938" fmla="*/ 1953895 h 3588041"/>
                <a:gd name="connsiteX5-7939" fmla="*/ 0 w 1426210"/>
                <a:gd name="connsiteY5-7940" fmla="*/ 1937385 h 3588041"/>
                <a:gd name="connsiteX6-7941" fmla="*/ 324485 w 1426210"/>
                <a:gd name="connsiteY6-7942" fmla="*/ 1812925 h 3588041"/>
                <a:gd name="connsiteX7-7943" fmla="*/ 629285 w 1426210"/>
                <a:gd name="connsiteY7-7944" fmla="*/ 1879600 h 3588041"/>
                <a:gd name="connsiteX8-7945" fmla="*/ 816610 w 1426210"/>
                <a:gd name="connsiteY8-7946" fmla="*/ 1333500 h 3588041"/>
                <a:gd name="connsiteX9-7947" fmla="*/ 757079 w 1426210"/>
                <a:gd name="connsiteY9-7948" fmla="*/ 823913 h 3588041"/>
                <a:gd name="connsiteX10-7949" fmla="*/ 381635 w 1426210"/>
                <a:gd name="connsiteY10-7950" fmla="*/ 695325 h 3588041"/>
                <a:gd name="connsiteX11-7951" fmla="*/ 777717 w 1426210"/>
                <a:gd name="connsiteY11-7952" fmla="*/ 734218 h 3588041"/>
                <a:gd name="connsiteX12-7953" fmla="*/ 792798 w 1426210"/>
                <a:gd name="connsiteY12-7954" fmla="*/ 441325 h 3588041"/>
                <a:gd name="connsiteX13-7955" fmla="*/ 880110 w 1426210"/>
                <a:gd name="connsiteY13-7956" fmla="*/ 0 h 3588041"/>
                <a:gd name="connsiteX14-7957" fmla="*/ 851535 w 1426210"/>
                <a:gd name="connsiteY14-7958" fmla="*/ 679450 h 3588041"/>
                <a:gd name="connsiteX15-7959" fmla="*/ 915035 w 1426210"/>
                <a:gd name="connsiteY15-7960" fmla="*/ 1047750 h 3588041"/>
                <a:gd name="connsiteX16-7961" fmla="*/ 924560 w 1426210"/>
                <a:gd name="connsiteY16-7962" fmla="*/ 1295400 h 3588041"/>
                <a:gd name="connsiteX17-7963" fmla="*/ 1096010 w 1426210"/>
                <a:gd name="connsiteY17-7964" fmla="*/ 1187450 h 3588041"/>
                <a:gd name="connsiteX18-7965" fmla="*/ 1369060 w 1426210"/>
                <a:gd name="connsiteY18-7966" fmla="*/ 1171575 h 3588041"/>
                <a:gd name="connsiteX19-7967" fmla="*/ 1102360 w 1426210"/>
                <a:gd name="connsiteY19-7968" fmla="*/ 1254125 h 3588041"/>
                <a:gd name="connsiteX20-7969" fmla="*/ 883285 w 1426210"/>
                <a:gd name="connsiteY20-7970" fmla="*/ 1527175 h 3588041"/>
                <a:gd name="connsiteX21-7971" fmla="*/ 829310 w 1426210"/>
                <a:gd name="connsiteY21-7972" fmla="*/ 1895475 h 3588041"/>
                <a:gd name="connsiteX22-7973" fmla="*/ 997585 w 1426210"/>
                <a:gd name="connsiteY22-7974" fmla="*/ 2308225 h 3588041"/>
                <a:gd name="connsiteX23-7975" fmla="*/ 889635 w 1426210"/>
                <a:gd name="connsiteY23-7976" fmla="*/ 2578100 h 3588041"/>
                <a:gd name="connsiteX24-7977" fmla="*/ 1159510 w 1426210"/>
                <a:gd name="connsiteY24-7978" fmla="*/ 2524125 h 3588041"/>
                <a:gd name="connsiteX25-7979" fmla="*/ 1426210 w 1426210"/>
                <a:gd name="connsiteY25-7980" fmla="*/ 2626519 h 3588041"/>
                <a:gd name="connsiteX26-7981" fmla="*/ 1181735 w 1426210"/>
                <a:gd name="connsiteY26-7982" fmla="*/ 2590800 h 3588041"/>
                <a:gd name="connsiteX27-7983" fmla="*/ 826135 w 1426210"/>
                <a:gd name="connsiteY27-7984" fmla="*/ 2733675 h 3588041"/>
                <a:gd name="connsiteX28-7985" fmla="*/ 683260 w 1426210"/>
                <a:gd name="connsiteY28-7986" fmla="*/ 3086100 h 3588041"/>
                <a:gd name="connsiteX29-7987" fmla="*/ 911860 w 1426210"/>
                <a:gd name="connsiteY29-7988" fmla="*/ 3419475 h 3588041"/>
                <a:gd name="connsiteX30-7989" fmla="*/ 1010285 w 1426210"/>
                <a:gd name="connsiteY30-7990" fmla="*/ 3581400 h 3588041"/>
                <a:gd name="connsiteX0-7991" fmla="*/ 1010285 w 1426210"/>
                <a:gd name="connsiteY0-7992" fmla="*/ 3581400 h 3588041"/>
                <a:gd name="connsiteX1-7993" fmla="*/ 584835 w 1426210"/>
                <a:gd name="connsiteY1-7994" fmla="*/ 3587750 h 3588041"/>
                <a:gd name="connsiteX2-7995" fmla="*/ 387985 w 1426210"/>
                <a:gd name="connsiteY2-7996" fmla="*/ 3076575 h 3588041"/>
                <a:gd name="connsiteX3-7997" fmla="*/ 740410 w 1426210"/>
                <a:gd name="connsiteY3-7998" fmla="*/ 2381250 h 3588041"/>
                <a:gd name="connsiteX4-7999" fmla="*/ 575945 w 1426210"/>
                <a:gd name="connsiteY4-8000" fmla="*/ 1953895 h 3588041"/>
                <a:gd name="connsiteX5-8001" fmla="*/ 0 w 1426210"/>
                <a:gd name="connsiteY5-8002" fmla="*/ 1937385 h 3588041"/>
                <a:gd name="connsiteX6-8003" fmla="*/ 324485 w 1426210"/>
                <a:gd name="connsiteY6-8004" fmla="*/ 1812925 h 3588041"/>
                <a:gd name="connsiteX7-8005" fmla="*/ 629285 w 1426210"/>
                <a:gd name="connsiteY7-8006" fmla="*/ 1879600 h 3588041"/>
                <a:gd name="connsiteX8-8007" fmla="*/ 816610 w 1426210"/>
                <a:gd name="connsiteY8-8008" fmla="*/ 1333500 h 3588041"/>
                <a:gd name="connsiteX9-8009" fmla="*/ 757079 w 1426210"/>
                <a:gd name="connsiteY9-8010" fmla="*/ 823913 h 3588041"/>
                <a:gd name="connsiteX10-8011" fmla="*/ 381635 w 1426210"/>
                <a:gd name="connsiteY10-8012" fmla="*/ 695325 h 3588041"/>
                <a:gd name="connsiteX11-8013" fmla="*/ 777717 w 1426210"/>
                <a:gd name="connsiteY11-8014" fmla="*/ 734218 h 3588041"/>
                <a:gd name="connsiteX12-8015" fmla="*/ 792798 w 1426210"/>
                <a:gd name="connsiteY12-8016" fmla="*/ 441325 h 3588041"/>
                <a:gd name="connsiteX13-8017" fmla="*/ 880110 w 1426210"/>
                <a:gd name="connsiteY13-8018" fmla="*/ 0 h 3588041"/>
                <a:gd name="connsiteX14-8019" fmla="*/ 851535 w 1426210"/>
                <a:gd name="connsiteY14-8020" fmla="*/ 679450 h 3588041"/>
                <a:gd name="connsiteX15-8021" fmla="*/ 915035 w 1426210"/>
                <a:gd name="connsiteY15-8022" fmla="*/ 1047750 h 3588041"/>
                <a:gd name="connsiteX16-8023" fmla="*/ 924560 w 1426210"/>
                <a:gd name="connsiteY16-8024" fmla="*/ 1295400 h 3588041"/>
                <a:gd name="connsiteX17-8025" fmla="*/ 1096010 w 1426210"/>
                <a:gd name="connsiteY17-8026" fmla="*/ 1187450 h 3588041"/>
                <a:gd name="connsiteX18-8027" fmla="*/ 1369060 w 1426210"/>
                <a:gd name="connsiteY18-8028" fmla="*/ 1171575 h 3588041"/>
                <a:gd name="connsiteX19-8029" fmla="*/ 1102360 w 1426210"/>
                <a:gd name="connsiteY19-8030" fmla="*/ 1254125 h 3588041"/>
                <a:gd name="connsiteX20-8031" fmla="*/ 883285 w 1426210"/>
                <a:gd name="connsiteY20-8032" fmla="*/ 1527175 h 3588041"/>
                <a:gd name="connsiteX21-8033" fmla="*/ 829310 w 1426210"/>
                <a:gd name="connsiteY21-8034" fmla="*/ 1895475 h 3588041"/>
                <a:gd name="connsiteX22-8035" fmla="*/ 997585 w 1426210"/>
                <a:gd name="connsiteY22-8036" fmla="*/ 2308225 h 3588041"/>
                <a:gd name="connsiteX23-8037" fmla="*/ 889635 w 1426210"/>
                <a:gd name="connsiteY23-8038" fmla="*/ 2578100 h 3588041"/>
                <a:gd name="connsiteX24-8039" fmla="*/ 1159510 w 1426210"/>
                <a:gd name="connsiteY24-8040" fmla="*/ 2524125 h 3588041"/>
                <a:gd name="connsiteX25-8041" fmla="*/ 1426210 w 1426210"/>
                <a:gd name="connsiteY25-8042" fmla="*/ 2626519 h 3588041"/>
                <a:gd name="connsiteX26-8043" fmla="*/ 1181735 w 1426210"/>
                <a:gd name="connsiteY26-8044" fmla="*/ 2590800 h 3588041"/>
                <a:gd name="connsiteX27-8045" fmla="*/ 826135 w 1426210"/>
                <a:gd name="connsiteY27-8046" fmla="*/ 2733675 h 3588041"/>
                <a:gd name="connsiteX28-8047" fmla="*/ 683260 w 1426210"/>
                <a:gd name="connsiteY28-8048" fmla="*/ 3086100 h 3588041"/>
                <a:gd name="connsiteX29-8049" fmla="*/ 911860 w 1426210"/>
                <a:gd name="connsiteY29-8050" fmla="*/ 3419475 h 3588041"/>
                <a:gd name="connsiteX30-8051" fmla="*/ 1010285 w 1426210"/>
                <a:gd name="connsiteY30-8052" fmla="*/ 3581400 h 3588041"/>
                <a:gd name="connsiteX0-8053" fmla="*/ 1010285 w 1426210"/>
                <a:gd name="connsiteY0-8054" fmla="*/ 3581400 h 3588041"/>
                <a:gd name="connsiteX1-8055" fmla="*/ 584835 w 1426210"/>
                <a:gd name="connsiteY1-8056" fmla="*/ 3587750 h 3588041"/>
                <a:gd name="connsiteX2-8057" fmla="*/ 387985 w 1426210"/>
                <a:gd name="connsiteY2-8058" fmla="*/ 3076575 h 3588041"/>
                <a:gd name="connsiteX3-8059" fmla="*/ 740410 w 1426210"/>
                <a:gd name="connsiteY3-8060" fmla="*/ 2381250 h 3588041"/>
                <a:gd name="connsiteX4-8061" fmla="*/ 575945 w 1426210"/>
                <a:gd name="connsiteY4-8062" fmla="*/ 1953895 h 3588041"/>
                <a:gd name="connsiteX5-8063" fmla="*/ 0 w 1426210"/>
                <a:gd name="connsiteY5-8064" fmla="*/ 1937385 h 3588041"/>
                <a:gd name="connsiteX6-8065" fmla="*/ 280035 w 1426210"/>
                <a:gd name="connsiteY6-8066" fmla="*/ 1822450 h 3588041"/>
                <a:gd name="connsiteX7-8067" fmla="*/ 629285 w 1426210"/>
                <a:gd name="connsiteY7-8068" fmla="*/ 1879600 h 3588041"/>
                <a:gd name="connsiteX8-8069" fmla="*/ 816610 w 1426210"/>
                <a:gd name="connsiteY8-8070" fmla="*/ 1333500 h 3588041"/>
                <a:gd name="connsiteX9-8071" fmla="*/ 757079 w 1426210"/>
                <a:gd name="connsiteY9-8072" fmla="*/ 823913 h 3588041"/>
                <a:gd name="connsiteX10-8073" fmla="*/ 381635 w 1426210"/>
                <a:gd name="connsiteY10-8074" fmla="*/ 695325 h 3588041"/>
                <a:gd name="connsiteX11-8075" fmla="*/ 777717 w 1426210"/>
                <a:gd name="connsiteY11-8076" fmla="*/ 734218 h 3588041"/>
                <a:gd name="connsiteX12-8077" fmla="*/ 792798 w 1426210"/>
                <a:gd name="connsiteY12-8078" fmla="*/ 441325 h 3588041"/>
                <a:gd name="connsiteX13-8079" fmla="*/ 880110 w 1426210"/>
                <a:gd name="connsiteY13-8080" fmla="*/ 0 h 3588041"/>
                <a:gd name="connsiteX14-8081" fmla="*/ 851535 w 1426210"/>
                <a:gd name="connsiteY14-8082" fmla="*/ 679450 h 3588041"/>
                <a:gd name="connsiteX15-8083" fmla="*/ 915035 w 1426210"/>
                <a:gd name="connsiteY15-8084" fmla="*/ 1047750 h 3588041"/>
                <a:gd name="connsiteX16-8085" fmla="*/ 924560 w 1426210"/>
                <a:gd name="connsiteY16-8086" fmla="*/ 1295400 h 3588041"/>
                <a:gd name="connsiteX17-8087" fmla="*/ 1096010 w 1426210"/>
                <a:gd name="connsiteY17-8088" fmla="*/ 1187450 h 3588041"/>
                <a:gd name="connsiteX18-8089" fmla="*/ 1369060 w 1426210"/>
                <a:gd name="connsiteY18-8090" fmla="*/ 1171575 h 3588041"/>
                <a:gd name="connsiteX19-8091" fmla="*/ 1102360 w 1426210"/>
                <a:gd name="connsiteY19-8092" fmla="*/ 1254125 h 3588041"/>
                <a:gd name="connsiteX20-8093" fmla="*/ 883285 w 1426210"/>
                <a:gd name="connsiteY20-8094" fmla="*/ 1527175 h 3588041"/>
                <a:gd name="connsiteX21-8095" fmla="*/ 829310 w 1426210"/>
                <a:gd name="connsiteY21-8096" fmla="*/ 1895475 h 3588041"/>
                <a:gd name="connsiteX22-8097" fmla="*/ 997585 w 1426210"/>
                <a:gd name="connsiteY22-8098" fmla="*/ 2308225 h 3588041"/>
                <a:gd name="connsiteX23-8099" fmla="*/ 889635 w 1426210"/>
                <a:gd name="connsiteY23-8100" fmla="*/ 2578100 h 3588041"/>
                <a:gd name="connsiteX24-8101" fmla="*/ 1159510 w 1426210"/>
                <a:gd name="connsiteY24-8102" fmla="*/ 2524125 h 3588041"/>
                <a:gd name="connsiteX25-8103" fmla="*/ 1426210 w 1426210"/>
                <a:gd name="connsiteY25-8104" fmla="*/ 2626519 h 3588041"/>
                <a:gd name="connsiteX26-8105" fmla="*/ 1181735 w 1426210"/>
                <a:gd name="connsiteY26-8106" fmla="*/ 2590800 h 3588041"/>
                <a:gd name="connsiteX27-8107" fmla="*/ 826135 w 1426210"/>
                <a:gd name="connsiteY27-8108" fmla="*/ 2733675 h 3588041"/>
                <a:gd name="connsiteX28-8109" fmla="*/ 683260 w 1426210"/>
                <a:gd name="connsiteY28-8110" fmla="*/ 3086100 h 3588041"/>
                <a:gd name="connsiteX29-8111" fmla="*/ 911860 w 1426210"/>
                <a:gd name="connsiteY29-8112" fmla="*/ 3419475 h 3588041"/>
                <a:gd name="connsiteX30-8113" fmla="*/ 1010285 w 1426210"/>
                <a:gd name="connsiteY30-8114" fmla="*/ 3581400 h 3588041"/>
                <a:gd name="connsiteX0-8115" fmla="*/ 1010285 w 1426210"/>
                <a:gd name="connsiteY0-8116" fmla="*/ 3581400 h 3588041"/>
                <a:gd name="connsiteX1-8117" fmla="*/ 584835 w 1426210"/>
                <a:gd name="connsiteY1-8118" fmla="*/ 3587750 h 3588041"/>
                <a:gd name="connsiteX2-8119" fmla="*/ 387985 w 1426210"/>
                <a:gd name="connsiteY2-8120" fmla="*/ 3076575 h 3588041"/>
                <a:gd name="connsiteX3-8121" fmla="*/ 740410 w 1426210"/>
                <a:gd name="connsiteY3-8122" fmla="*/ 2381250 h 3588041"/>
                <a:gd name="connsiteX4-8123" fmla="*/ 575945 w 1426210"/>
                <a:gd name="connsiteY4-8124" fmla="*/ 1953895 h 3588041"/>
                <a:gd name="connsiteX5-8125" fmla="*/ 0 w 1426210"/>
                <a:gd name="connsiteY5-8126" fmla="*/ 1937385 h 3588041"/>
                <a:gd name="connsiteX6-8127" fmla="*/ 308610 w 1426210"/>
                <a:gd name="connsiteY6-8128" fmla="*/ 1828800 h 3588041"/>
                <a:gd name="connsiteX7-8129" fmla="*/ 629285 w 1426210"/>
                <a:gd name="connsiteY7-8130" fmla="*/ 1879600 h 3588041"/>
                <a:gd name="connsiteX8-8131" fmla="*/ 816610 w 1426210"/>
                <a:gd name="connsiteY8-8132" fmla="*/ 1333500 h 3588041"/>
                <a:gd name="connsiteX9-8133" fmla="*/ 757079 w 1426210"/>
                <a:gd name="connsiteY9-8134" fmla="*/ 823913 h 3588041"/>
                <a:gd name="connsiteX10-8135" fmla="*/ 381635 w 1426210"/>
                <a:gd name="connsiteY10-8136" fmla="*/ 695325 h 3588041"/>
                <a:gd name="connsiteX11-8137" fmla="*/ 777717 w 1426210"/>
                <a:gd name="connsiteY11-8138" fmla="*/ 734218 h 3588041"/>
                <a:gd name="connsiteX12-8139" fmla="*/ 792798 w 1426210"/>
                <a:gd name="connsiteY12-8140" fmla="*/ 441325 h 3588041"/>
                <a:gd name="connsiteX13-8141" fmla="*/ 880110 w 1426210"/>
                <a:gd name="connsiteY13-8142" fmla="*/ 0 h 3588041"/>
                <a:gd name="connsiteX14-8143" fmla="*/ 851535 w 1426210"/>
                <a:gd name="connsiteY14-8144" fmla="*/ 679450 h 3588041"/>
                <a:gd name="connsiteX15-8145" fmla="*/ 915035 w 1426210"/>
                <a:gd name="connsiteY15-8146" fmla="*/ 1047750 h 3588041"/>
                <a:gd name="connsiteX16-8147" fmla="*/ 924560 w 1426210"/>
                <a:gd name="connsiteY16-8148" fmla="*/ 1295400 h 3588041"/>
                <a:gd name="connsiteX17-8149" fmla="*/ 1096010 w 1426210"/>
                <a:gd name="connsiteY17-8150" fmla="*/ 1187450 h 3588041"/>
                <a:gd name="connsiteX18-8151" fmla="*/ 1369060 w 1426210"/>
                <a:gd name="connsiteY18-8152" fmla="*/ 1171575 h 3588041"/>
                <a:gd name="connsiteX19-8153" fmla="*/ 1102360 w 1426210"/>
                <a:gd name="connsiteY19-8154" fmla="*/ 1254125 h 3588041"/>
                <a:gd name="connsiteX20-8155" fmla="*/ 883285 w 1426210"/>
                <a:gd name="connsiteY20-8156" fmla="*/ 1527175 h 3588041"/>
                <a:gd name="connsiteX21-8157" fmla="*/ 829310 w 1426210"/>
                <a:gd name="connsiteY21-8158" fmla="*/ 1895475 h 3588041"/>
                <a:gd name="connsiteX22-8159" fmla="*/ 997585 w 1426210"/>
                <a:gd name="connsiteY22-8160" fmla="*/ 2308225 h 3588041"/>
                <a:gd name="connsiteX23-8161" fmla="*/ 889635 w 1426210"/>
                <a:gd name="connsiteY23-8162" fmla="*/ 2578100 h 3588041"/>
                <a:gd name="connsiteX24-8163" fmla="*/ 1159510 w 1426210"/>
                <a:gd name="connsiteY24-8164" fmla="*/ 2524125 h 3588041"/>
                <a:gd name="connsiteX25-8165" fmla="*/ 1426210 w 1426210"/>
                <a:gd name="connsiteY25-8166" fmla="*/ 2626519 h 3588041"/>
                <a:gd name="connsiteX26-8167" fmla="*/ 1181735 w 1426210"/>
                <a:gd name="connsiteY26-8168" fmla="*/ 2590800 h 3588041"/>
                <a:gd name="connsiteX27-8169" fmla="*/ 826135 w 1426210"/>
                <a:gd name="connsiteY27-8170" fmla="*/ 2733675 h 3588041"/>
                <a:gd name="connsiteX28-8171" fmla="*/ 683260 w 1426210"/>
                <a:gd name="connsiteY28-8172" fmla="*/ 3086100 h 3588041"/>
                <a:gd name="connsiteX29-8173" fmla="*/ 911860 w 1426210"/>
                <a:gd name="connsiteY29-8174" fmla="*/ 3419475 h 3588041"/>
                <a:gd name="connsiteX30-8175" fmla="*/ 1010285 w 1426210"/>
                <a:gd name="connsiteY30-8176" fmla="*/ 3581400 h 3588041"/>
                <a:gd name="connsiteX0-8177" fmla="*/ 1010285 w 1426210"/>
                <a:gd name="connsiteY0-8178" fmla="*/ 3581400 h 3588041"/>
                <a:gd name="connsiteX1-8179" fmla="*/ 584835 w 1426210"/>
                <a:gd name="connsiteY1-8180" fmla="*/ 3587750 h 3588041"/>
                <a:gd name="connsiteX2-8181" fmla="*/ 387985 w 1426210"/>
                <a:gd name="connsiteY2-8182" fmla="*/ 3076575 h 3588041"/>
                <a:gd name="connsiteX3-8183" fmla="*/ 740410 w 1426210"/>
                <a:gd name="connsiteY3-8184" fmla="*/ 2381250 h 3588041"/>
                <a:gd name="connsiteX4-8185" fmla="*/ 575945 w 1426210"/>
                <a:gd name="connsiteY4-8186" fmla="*/ 1953895 h 3588041"/>
                <a:gd name="connsiteX5-8187" fmla="*/ 0 w 1426210"/>
                <a:gd name="connsiteY5-8188" fmla="*/ 1937385 h 3588041"/>
                <a:gd name="connsiteX6-8189" fmla="*/ 308610 w 1426210"/>
                <a:gd name="connsiteY6-8190" fmla="*/ 1828800 h 3588041"/>
                <a:gd name="connsiteX7-8191" fmla="*/ 629285 w 1426210"/>
                <a:gd name="connsiteY7-8192" fmla="*/ 1879600 h 3588041"/>
                <a:gd name="connsiteX8-8193" fmla="*/ 816610 w 1426210"/>
                <a:gd name="connsiteY8-8194" fmla="*/ 1333500 h 3588041"/>
                <a:gd name="connsiteX9-8195" fmla="*/ 757079 w 1426210"/>
                <a:gd name="connsiteY9-8196" fmla="*/ 823913 h 3588041"/>
                <a:gd name="connsiteX10-8197" fmla="*/ 381635 w 1426210"/>
                <a:gd name="connsiteY10-8198" fmla="*/ 695325 h 3588041"/>
                <a:gd name="connsiteX11-8199" fmla="*/ 777717 w 1426210"/>
                <a:gd name="connsiteY11-8200" fmla="*/ 734218 h 3588041"/>
                <a:gd name="connsiteX12-8201" fmla="*/ 792798 w 1426210"/>
                <a:gd name="connsiteY12-8202" fmla="*/ 441325 h 3588041"/>
                <a:gd name="connsiteX13-8203" fmla="*/ 880110 w 1426210"/>
                <a:gd name="connsiteY13-8204" fmla="*/ 0 h 3588041"/>
                <a:gd name="connsiteX14-8205" fmla="*/ 851535 w 1426210"/>
                <a:gd name="connsiteY14-8206" fmla="*/ 679450 h 3588041"/>
                <a:gd name="connsiteX15-8207" fmla="*/ 915035 w 1426210"/>
                <a:gd name="connsiteY15-8208" fmla="*/ 1047750 h 3588041"/>
                <a:gd name="connsiteX16-8209" fmla="*/ 924560 w 1426210"/>
                <a:gd name="connsiteY16-8210" fmla="*/ 1295400 h 3588041"/>
                <a:gd name="connsiteX17-8211" fmla="*/ 1096010 w 1426210"/>
                <a:gd name="connsiteY17-8212" fmla="*/ 1187450 h 3588041"/>
                <a:gd name="connsiteX18-8213" fmla="*/ 1369060 w 1426210"/>
                <a:gd name="connsiteY18-8214" fmla="*/ 1171575 h 3588041"/>
                <a:gd name="connsiteX19-8215" fmla="*/ 1102360 w 1426210"/>
                <a:gd name="connsiteY19-8216" fmla="*/ 1254125 h 3588041"/>
                <a:gd name="connsiteX20-8217" fmla="*/ 883285 w 1426210"/>
                <a:gd name="connsiteY20-8218" fmla="*/ 1527175 h 3588041"/>
                <a:gd name="connsiteX21-8219" fmla="*/ 829310 w 1426210"/>
                <a:gd name="connsiteY21-8220" fmla="*/ 1895475 h 3588041"/>
                <a:gd name="connsiteX22-8221" fmla="*/ 997585 w 1426210"/>
                <a:gd name="connsiteY22-8222" fmla="*/ 2308225 h 3588041"/>
                <a:gd name="connsiteX23-8223" fmla="*/ 889635 w 1426210"/>
                <a:gd name="connsiteY23-8224" fmla="*/ 2578100 h 3588041"/>
                <a:gd name="connsiteX24-8225" fmla="*/ 1159510 w 1426210"/>
                <a:gd name="connsiteY24-8226" fmla="*/ 2524125 h 3588041"/>
                <a:gd name="connsiteX25-8227" fmla="*/ 1426210 w 1426210"/>
                <a:gd name="connsiteY25-8228" fmla="*/ 2626519 h 3588041"/>
                <a:gd name="connsiteX26-8229" fmla="*/ 1181735 w 1426210"/>
                <a:gd name="connsiteY26-8230" fmla="*/ 2590800 h 3588041"/>
                <a:gd name="connsiteX27-8231" fmla="*/ 826135 w 1426210"/>
                <a:gd name="connsiteY27-8232" fmla="*/ 2733675 h 3588041"/>
                <a:gd name="connsiteX28-8233" fmla="*/ 683260 w 1426210"/>
                <a:gd name="connsiteY28-8234" fmla="*/ 3086100 h 3588041"/>
                <a:gd name="connsiteX29-8235" fmla="*/ 911860 w 1426210"/>
                <a:gd name="connsiteY29-8236" fmla="*/ 3419475 h 3588041"/>
                <a:gd name="connsiteX30-8237" fmla="*/ 1010285 w 1426210"/>
                <a:gd name="connsiteY30-8238" fmla="*/ 3581400 h 3588041"/>
                <a:gd name="connsiteX0-8239" fmla="*/ 1010285 w 1426210"/>
                <a:gd name="connsiteY0-8240" fmla="*/ 3581400 h 3588041"/>
                <a:gd name="connsiteX1-8241" fmla="*/ 584835 w 1426210"/>
                <a:gd name="connsiteY1-8242" fmla="*/ 3587750 h 3588041"/>
                <a:gd name="connsiteX2-8243" fmla="*/ 387985 w 1426210"/>
                <a:gd name="connsiteY2-8244" fmla="*/ 3076575 h 3588041"/>
                <a:gd name="connsiteX3-8245" fmla="*/ 740410 w 1426210"/>
                <a:gd name="connsiteY3-8246" fmla="*/ 2381250 h 3588041"/>
                <a:gd name="connsiteX4-8247" fmla="*/ 575945 w 1426210"/>
                <a:gd name="connsiteY4-8248" fmla="*/ 1953895 h 3588041"/>
                <a:gd name="connsiteX5-8249" fmla="*/ 0 w 1426210"/>
                <a:gd name="connsiteY5-8250" fmla="*/ 1937385 h 3588041"/>
                <a:gd name="connsiteX6-8251" fmla="*/ 308610 w 1426210"/>
                <a:gd name="connsiteY6-8252" fmla="*/ 1828800 h 3588041"/>
                <a:gd name="connsiteX7-8253" fmla="*/ 629285 w 1426210"/>
                <a:gd name="connsiteY7-8254" fmla="*/ 1879600 h 3588041"/>
                <a:gd name="connsiteX8-8255" fmla="*/ 816610 w 1426210"/>
                <a:gd name="connsiteY8-8256" fmla="*/ 1333500 h 3588041"/>
                <a:gd name="connsiteX9-8257" fmla="*/ 757079 w 1426210"/>
                <a:gd name="connsiteY9-8258" fmla="*/ 823913 h 3588041"/>
                <a:gd name="connsiteX10-8259" fmla="*/ 381635 w 1426210"/>
                <a:gd name="connsiteY10-8260" fmla="*/ 695325 h 3588041"/>
                <a:gd name="connsiteX11-8261" fmla="*/ 777717 w 1426210"/>
                <a:gd name="connsiteY11-8262" fmla="*/ 734218 h 3588041"/>
                <a:gd name="connsiteX12-8263" fmla="*/ 792798 w 1426210"/>
                <a:gd name="connsiteY12-8264" fmla="*/ 441325 h 3588041"/>
                <a:gd name="connsiteX13-8265" fmla="*/ 880110 w 1426210"/>
                <a:gd name="connsiteY13-8266" fmla="*/ 0 h 3588041"/>
                <a:gd name="connsiteX14-8267" fmla="*/ 851535 w 1426210"/>
                <a:gd name="connsiteY14-8268" fmla="*/ 679450 h 3588041"/>
                <a:gd name="connsiteX15-8269" fmla="*/ 915035 w 1426210"/>
                <a:gd name="connsiteY15-8270" fmla="*/ 1047750 h 3588041"/>
                <a:gd name="connsiteX16-8271" fmla="*/ 924560 w 1426210"/>
                <a:gd name="connsiteY16-8272" fmla="*/ 1295400 h 3588041"/>
                <a:gd name="connsiteX17-8273" fmla="*/ 1096010 w 1426210"/>
                <a:gd name="connsiteY17-8274" fmla="*/ 1187450 h 3588041"/>
                <a:gd name="connsiteX18-8275" fmla="*/ 1369060 w 1426210"/>
                <a:gd name="connsiteY18-8276" fmla="*/ 1171575 h 3588041"/>
                <a:gd name="connsiteX19-8277" fmla="*/ 1102360 w 1426210"/>
                <a:gd name="connsiteY19-8278" fmla="*/ 1254125 h 3588041"/>
                <a:gd name="connsiteX20-8279" fmla="*/ 883285 w 1426210"/>
                <a:gd name="connsiteY20-8280" fmla="*/ 1527175 h 3588041"/>
                <a:gd name="connsiteX21-8281" fmla="*/ 829310 w 1426210"/>
                <a:gd name="connsiteY21-8282" fmla="*/ 1895475 h 3588041"/>
                <a:gd name="connsiteX22-8283" fmla="*/ 997585 w 1426210"/>
                <a:gd name="connsiteY22-8284" fmla="*/ 2308225 h 3588041"/>
                <a:gd name="connsiteX23-8285" fmla="*/ 889635 w 1426210"/>
                <a:gd name="connsiteY23-8286" fmla="*/ 2578100 h 3588041"/>
                <a:gd name="connsiteX24-8287" fmla="*/ 1159510 w 1426210"/>
                <a:gd name="connsiteY24-8288" fmla="*/ 2524125 h 3588041"/>
                <a:gd name="connsiteX25-8289" fmla="*/ 1426210 w 1426210"/>
                <a:gd name="connsiteY25-8290" fmla="*/ 2626519 h 3588041"/>
                <a:gd name="connsiteX26-8291" fmla="*/ 1181735 w 1426210"/>
                <a:gd name="connsiteY26-8292" fmla="*/ 2590800 h 3588041"/>
                <a:gd name="connsiteX27-8293" fmla="*/ 826135 w 1426210"/>
                <a:gd name="connsiteY27-8294" fmla="*/ 2733675 h 3588041"/>
                <a:gd name="connsiteX28-8295" fmla="*/ 683260 w 1426210"/>
                <a:gd name="connsiteY28-8296" fmla="*/ 3086100 h 3588041"/>
                <a:gd name="connsiteX29-8297" fmla="*/ 911860 w 1426210"/>
                <a:gd name="connsiteY29-8298" fmla="*/ 3419475 h 3588041"/>
                <a:gd name="connsiteX30-8299" fmla="*/ 1010285 w 1426210"/>
                <a:gd name="connsiteY30-8300" fmla="*/ 3581400 h 35880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rgbClr val="3A88A2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7762115" y="5124216"/>
              <a:ext cx="1554723" cy="3672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表现程度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129577" y="2284760"/>
              <a:ext cx="3021579" cy="1881218"/>
              <a:chOff x="684397" y="2220003"/>
              <a:chExt cx="3021579" cy="1881218"/>
            </a:xfrm>
          </p:grpSpPr>
          <p:sp>
            <p:nvSpPr>
              <p:cNvPr id="14" name="矩形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2037061" y="2220003"/>
                <a:ext cx="1554723" cy="3672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行为主体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17" name="矩形 16"/>
              <p:cNvSpPr/>
              <p:nvPr>
                <p:custDataLst>
                  <p:tags r:id="rId5"/>
                </p:custDataLst>
              </p:nvPr>
            </p:nvSpPr>
            <p:spPr>
              <a:xfrm>
                <a:off x="684397" y="2594172"/>
                <a:ext cx="3021579" cy="15070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marL="1905" lvl="0" indent="0" algn="just" fontAlgn="base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表述的是幼儿的学习行为而不是教师教学程序或活动安排的行为。常用：“能说出……”、“能表达……”等来表述。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  <p:sp>
          <p:nvSpPr>
            <p:cNvPr id="19" name="矩形 18"/>
            <p:cNvSpPr/>
            <p:nvPr>
              <p:custDataLst>
                <p:tags r:id="rId6"/>
              </p:custDataLst>
            </p:nvPr>
          </p:nvSpPr>
          <p:spPr>
            <a:xfrm>
              <a:off x="7837171" y="2905704"/>
              <a:ext cx="1554723" cy="3672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行为条件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7"/>
              </p:custDataLst>
            </p:nvPr>
          </p:nvSpPr>
          <p:spPr>
            <a:xfrm>
              <a:off x="2955024" y="4446099"/>
              <a:ext cx="1554723" cy="3672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行为动词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687714" y="4114800"/>
              <a:ext cx="698500" cy="698500"/>
              <a:chOff x="4687714" y="4114800"/>
              <a:chExt cx="698500" cy="698500"/>
            </a:xfrm>
          </p:grpSpPr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4687714" y="4114800"/>
                <a:ext cx="698500" cy="698500"/>
              </a:xfrm>
              <a:prstGeom prst="ellipse">
                <a:avLst/>
              </a:prstGeom>
              <a:solidFill>
                <a:srgbClr val="9CC3D0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Freeform 172"/>
              <p:cNvSpPr>
                <a:spLocks noChangeAspect="1"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916679" y="4322993"/>
                <a:ext cx="240570" cy="255605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846714" y="5041900"/>
              <a:ext cx="698500" cy="698500"/>
              <a:chOff x="6846714" y="5041900"/>
              <a:chExt cx="698500" cy="698500"/>
            </a:xfrm>
          </p:grpSpPr>
          <p:sp>
            <p:nvSpPr>
              <p:cNvPr id="28" name="椭圆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6846714" y="5041900"/>
                <a:ext cx="698500" cy="698500"/>
              </a:xfrm>
              <a:prstGeom prst="ellipse">
                <a:avLst/>
              </a:prstGeom>
              <a:solidFill>
                <a:srgbClr val="9CC3D0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>
                <a:grpSpLocks noChangeAspect="1"/>
              </p:cNvGrpSpPr>
              <p:nvPr/>
            </p:nvGrpSpPr>
            <p:grpSpPr>
              <a:xfrm>
                <a:off x="7054558" y="5245034"/>
                <a:ext cx="312886" cy="311751"/>
                <a:chOff x="3618897" y="2279040"/>
                <a:chExt cx="706229" cy="703668"/>
              </a:xfrm>
              <a:solidFill>
                <a:schemeClr val="bg1"/>
              </a:solidFill>
            </p:grpSpPr>
            <p:sp>
              <p:nvSpPr>
                <p:cNvPr id="30" name="Freeform 9"/>
                <p:cNvSpPr>
                  <a:spLocks noEditPoint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713987" y="2279040"/>
                  <a:ext cx="516048" cy="703668"/>
                </a:xfrm>
                <a:custGeom>
                  <a:avLst/>
                  <a:gdLst>
                    <a:gd name="T0" fmla="*/ 222 w 597"/>
                    <a:gd name="T1" fmla="*/ 575 h 814"/>
                    <a:gd name="T2" fmla="*/ 253 w 597"/>
                    <a:gd name="T3" fmla="*/ 598 h 814"/>
                    <a:gd name="T4" fmla="*/ 344 w 597"/>
                    <a:gd name="T5" fmla="*/ 598 h 814"/>
                    <a:gd name="T6" fmla="*/ 375 w 597"/>
                    <a:gd name="T7" fmla="*/ 575 h 814"/>
                    <a:gd name="T8" fmla="*/ 414 w 597"/>
                    <a:gd name="T9" fmla="*/ 509 h 814"/>
                    <a:gd name="T10" fmla="*/ 539 w 597"/>
                    <a:gd name="T11" fmla="*/ 298 h 814"/>
                    <a:gd name="T12" fmla="*/ 298 w 597"/>
                    <a:gd name="T13" fmla="*/ 57 h 814"/>
                    <a:gd name="T14" fmla="*/ 57 w 597"/>
                    <a:gd name="T15" fmla="*/ 298 h 814"/>
                    <a:gd name="T16" fmla="*/ 183 w 597"/>
                    <a:gd name="T17" fmla="*/ 509 h 814"/>
                    <a:gd name="T18" fmla="*/ 222 w 597"/>
                    <a:gd name="T19" fmla="*/ 575 h 814"/>
                    <a:gd name="T20" fmla="*/ 354 w 597"/>
                    <a:gd name="T21" fmla="*/ 782 h 814"/>
                    <a:gd name="T22" fmla="*/ 314 w 597"/>
                    <a:gd name="T23" fmla="*/ 814 h 814"/>
                    <a:gd name="T24" fmla="*/ 282 w 597"/>
                    <a:gd name="T25" fmla="*/ 814 h 814"/>
                    <a:gd name="T26" fmla="*/ 242 w 597"/>
                    <a:gd name="T27" fmla="*/ 782 h 814"/>
                    <a:gd name="T28" fmla="*/ 226 w 597"/>
                    <a:gd name="T29" fmla="*/ 782 h 814"/>
                    <a:gd name="T30" fmla="*/ 165 w 597"/>
                    <a:gd name="T31" fmla="*/ 722 h 814"/>
                    <a:gd name="T32" fmla="*/ 165 w 597"/>
                    <a:gd name="T33" fmla="*/ 576 h 814"/>
                    <a:gd name="T34" fmla="*/ 155 w 597"/>
                    <a:gd name="T35" fmla="*/ 559 h 814"/>
                    <a:gd name="T36" fmla="*/ 0 w 597"/>
                    <a:gd name="T37" fmla="*/ 298 h 814"/>
                    <a:gd name="T38" fmla="*/ 298 w 597"/>
                    <a:gd name="T39" fmla="*/ 0 h 814"/>
                    <a:gd name="T40" fmla="*/ 597 w 597"/>
                    <a:gd name="T41" fmla="*/ 298 h 814"/>
                    <a:gd name="T42" fmla="*/ 441 w 597"/>
                    <a:gd name="T43" fmla="*/ 559 h 814"/>
                    <a:gd name="T44" fmla="*/ 431 w 597"/>
                    <a:gd name="T45" fmla="*/ 576 h 814"/>
                    <a:gd name="T46" fmla="*/ 432 w 597"/>
                    <a:gd name="T47" fmla="*/ 722 h 814"/>
                    <a:gd name="T48" fmla="*/ 371 w 597"/>
                    <a:gd name="T49" fmla="*/ 782 h 814"/>
                    <a:gd name="T50" fmla="*/ 354 w 597"/>
                    <a:gd name="T51" fmla="*/ 782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31" name="Freeform 10"/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618897" y="2347432"/>
                  <a:ext cx="706229" cy="373412"/>
                </a:xfrm>
                <a:custGeom>
                  <a:avLst/>
                  <a:gdLst>
                    <a:gd name="T0" fmla="*/ 699 w 817"/>
                    <a:gd name="T1" fmla="*/ 406 h 432"/>
                    <a:gd name="T2" fmla="*/ 692 w 817"/>
                    <a:gd name="T3" fmla="*/ 380 h 432"/>
                    <a:gd name="T4" fmla="*/ 718 w 817"/>
                    <a:gd name="T5" fmla="*/ 373 h 432"/>
                    <a:gd name="T6" fmla="*/ 755 w 817"/>
                    <a:gd name="T7" fmla="*/ 394 h 432"/>
                    <a:gd name="T8" fmla="*/ 762 w 817"/>
                    <a:gd name="T9" fmla="*/ 420 h 432"/>
                    <a:gd name="T10" fmla="*/ 736 w 817"/>
                    <a:gd name="T11" fmla="*/ 427 h 432"/>
                    <a:gd name="T12" fmla="*/ 699 w 817"/>
                    <a:gd name="T13" fmla="*/ 406 h 432"/>
                    <a:gd name="T14" fmla="*/ 718 w 817"/>
                    <a:gd name="T15" fmla="*/ 59 h 432"/>
                    <a:gd name="T16" fmla="*/ 692 w 817"/>
                    <a:gd name="T17" fmla="*/ 52 h 432"/>
                    <a:gd name="T18" fmla="*/ 699 w 817"/>
                    <a:gd name="T19" fmla="*/ 26 h 432"/>
                    <a:gd name="T20" fmla="*/ 736 w 817"/>
                    <a:gd name="T21" fmla="*/ 5 h 432"/>
                    <a:gd name="T22" fmla="*/ 762 w 817"/>
                    <a:gd name="T23" fmla="*/ 12 h 432"/>
                    <a:gd name="T24" fmla="*/ 755 w 817"/>
                    <a:gd name="T25" fmla="*/ 38 h 432"/>
                    <a:gd name="T26" fmla="*/ 718 w 817"/>
                    <a:gd name="T27" fmla="*/ 59 h 432"/>
                    <a:gd name="T28" fmla="*/ 755 w 817"/>
                    <a:gd name="T29" fmla="*/ 235 h 432"/>
                    <a:gd name="T30" fmla="*/ 736 w 817"/>
                    <a:gd name="T31" fmla="*/ 216 h 432"/>
                    <a:gd name="T32" fmla="*/ 755 w 817"/>
                    <a:gd name="T33" fmla="*/ 197 h 432"/>
                    <a:gd name="T34" fmla="*/ 798 w 817"/>
                    <a:gd name="T35" fmla="*/ 197 h 432"/>
                    <a:gd name="T36" fmla="*/ 817 w 817"/>
                    <a:gd name="T37" fmla="*/ 216 h 432"/>
                    <a:gd name="T38" fmla="*/ 798 w 817"/>
                    <a:gd name="T39" fmla="*/ 235 h 432"/>
                    <a:gd name="T40" fmla="*/ 755 w 817"/>
                    <a:gd name="T41" fmla="*/ 235 h 432"/>
                    <a:gd name="T42" fmla="*/ 118 w 817"/>
                    <a:gd name="T43" fmla="*/ 26 h 432"/>
                    <a:gd name="T44" fmla="*/ 124 w 817"/>
                    <a:gd name="T45" fmla="*/ 52 h 432"/>
                    <a:gd name="T46" fmla="*/ 98 w 817"/>
                    <a:gd name="T47" fmla="*/ 59 h 432"/>
                    <a:gd name="T48" fmla="*/ 62 w 817"/>
                    <a:gd name="T49" fmla="*/ 38 h 432"/>
                    <a:gd name="T50" fmla="*/ 55 w 817"/>
                    <a:gd name="T51" fmla="*/ 12 h 432"/>
                    <a:gd name="T52" fmla="*/ 81 w 817"/>
                    <a:gd name="T53" fmla="*/ 5 h 432"/>
                    <a:gd name="T54" fmla="*/ 118 w 817"/>
                    <a:gd name="T55" fmla="*/ 26 h 432"/>
                    <a:gd name="T56" fmla="*/ 98 w 817"/>
                    <a:gd name="T57" fmla="*/ 373 h 432"/>
                    <a:gd name="T58" fmla="*/ 124 w 817"/>
                    <a:gd name="T59" fmla="*/ 380 h 432"/>
                    <a:gd name="T60" fmla="*/ 118 w 817"/>
                    <a:gd name="T61" fmla="*/ 406 h 432"/>
                    <a:gd name="T62" fmla="*/ 81 w 817"/>
                    <a:gd name="T63" fmla="*/ 427 h 432"/>
                    <a:gd name="T64" fmla="*/ 55 w 817"/>
                    <a:gd name="T65" fmla="*/ 420 h 432"/>
                    <a:gd name="T66" fmla="*/ 62 w 817"/>
                    <a:gd name="T67" fmla="*/ 394 h 432"/>
                    <a:gd name="T68" fmla="*/ 98 w 817"/>
                    <a:gd name="T69" fmla="*/ 373 h 432"/>
                    <a:gd name="T70" fmla="*/ 62 w 817"/>
                    <a:gd name="T71" fmla="*/ 197 h 432"/>
                    <a:gd name="T72" fmla="*/ 81 w 817"/>
                    <a:gd name="T73" fmla="*/ 216 h 432"/>
                    <a:gd name="T74" fmla="*/ 62 w 817"/>
                    <a:gd name="T75" fmla="*/ 235 h 432"/>
                    <a:gd name="T76" fmla="*/ 19 w 817"/>
                    <a:gd name="T77" fmla="*/ 235 h 432"/>
                    <a:gd name="T78" fmla="*/ 0 w 817"/>
                    <a:gd name="T79" fmla="*/ 216 h 432"/>
                    <a:gd name="T80" fmla="*/ 19 w 817"/>
                    <a:gd name="T81" fmla="*/ 197 h 432"/>
                    <a:gd name="T82" fmla="*/ 62 w 817"/>
                    <a:gd name="T83" fmla="*/ 19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32" name="Freeform 11"/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845651" y="2427528"/>
                  <a:ext cx="253087" cy="253452"/>
                </a:xfrm>
                <a:custGeom>
                  <a:avLst/>
                  <a:gdLst>
                    <a:gd name="T0" fmla="*/ 3 w 293"/>
                    <a:gd name="T1" fmla="*/ 38 h 293"/>
                    <a:gd name="T2" fmla="*/ 16 w 293"/>
                    <a:gd name="T3" fmla="*/ 15 h 293"/>
                    <a:gd name="T4" fmla="*/ 39 w 293"/>
                    <a:gd name="T5" fmla="*/ 28 h 293"/>
                    <a:gd name="T6" fmla="*/ 50 w 293"/>
                    <a:gd name="T7" fmla="*/ 65 h 293"/>
                    <a:gd name="T8" fmla="*/ 91 w 293"/>
                    <a:gd name="T9" fmla="*/ 53 h 293"/>
                    <a:gd name="T10" fmla="*/ 91 w 293"/>
                    <a:gd name="T11" fmla="*/ 53 h 293"/>
                    <a:gd name="T12" fmla="*/ 127 w 293"/>
                    <a:gd name="T13" fmla="*/ 48 h 293"/>
                    <a:gd name="T14" fmla="*/ 127 w 293"/>
                    <a:gd name="T15" fmla="*/ 19 h 293"/>
                    <a:gd name="T16" fmla="*/ 146 w 293"/>
                    <a:gd name="T17" fmla="*/ 0 h 293"/>
                    <a:gd name="T18" fmla="*/ 165 w 293"/>
                    <a:gd name="T19" fmla="*/ 19 h 293"/>
                    <a:gd name="T20" fmla="*/ 165 w 293"/>
                    <a:gd name="T21" fmla="*/ 48 h 293"/>
                    <a:gd name="T22" fmla="*/ 202 w 293"/>
                    <a:gd name="T23" fmla="*/ 53 h 293"/>
                    <a:gd name="T24" fmla="*/ 202 w 293"/>
                    <a:gd name="T25" fmla="*/ 53 h 293"/>
                    <a:gd name="T26" fmla="*/ 202 w 293"/>
                    <a:gd name="T27" fmla="*/ 53 h 293"/>
                    <a:gd name="T28" fmla="*/ 242 w 293"/>
                    <a:gd name="T29" fmla="*/ 65 h 293"/>
                    <a:gd name="T30" fmla="*/ 253 w 293"/>
                    <a:gd name="T31" fmla="*/ 28 h 293"/>
                    <a:gd name="T32" fmla="*/ 277 w 293"/>
                    <a:gd name="T33" fmla="*/ 15 h 293"/>
                    <a:gd name="T34" fmla="*/ 290 w 293"/>
                    <a:gd name="T35" fmla="*/ 38 h 293"/>
                    <a:gd name="T36" fmla="*/ 220 w 293"/>
                    <a:gd name="T37" fmla="*/ 278 h 293"/>
                    <a:gd name="T38" fmla="*/ 196 w 293"/>
                    <a:gd name="T39" fmla="*/ 290 h 293"/>
                    <a:gd name="T40" fmla="*/ 183 w 293"/>
                    <a:gd name="T41" fmla="*/ 267 h 293"/>
                    <a:gd name="T42" fmla="*/ 232 w 293"/>
                    <a:gd name="T43" fmla="*/ 102 h 293"/>
                    <a:gd name="T44" fmla="*/ 194 w 293"/>
                    <a:gd name="T45" fmla="*/ 90 h 293"/>
                    <a:gd name="T46" fmla="*/ 194 w 293"/>
                    <a:gd name="T47" fmla="*/ 90 h 293"/>
                    <a:gd name="T48" fmla="*/ 165 w 293"/>
                    <a:gd name="T49" fmla="*/ 86 h 293"/>
                    <a:gd name="T50" fmla="*/ 165 w 293"/>
                    <a:gd name="T51" fmla="*/ 132 h 293"/>
                    <a:gd name="T52" fmla="*/ 146 w 293"/>
                    <a:gd name="T53" fmla="*/ 151 h 293"/>
                    <a:gd name="T54" fmla="*/ 127 w 293"/>
                    <a:gd name="T55" fmla="*/ 132 h 293"/>
                    <a:gd name="T56" fmla="*/ 127 w 293"/>
                    <a:gd name="T57" fmla="*/ 86 h 293"/>
                    <a:gd name="T58" fmla="*/ 99 w 293"/>
                    <a:gd name="T59" fmla="*/ 90 h 293"/>
                    <a:gd name="T60" fmla="*/ 99 w 293"/>
                    <a:gd name="T61" fmla="*/ 90 h 293"/>
                    <a:gd name="T62" fmla="*/ 61 w 293"/>
                    <a:gd name="T63" fmla="*/ 102 h 293"/>
                    <a:gd name="T64" fmla="*/ 109 w 293"/>
                    <a:gd name="T65" fmla="*/ 267 h 293"/>
                    <a:gd name="T66" fmla="*/ 96 w 293"/>
                    <a:gd name="T67" fmla="*/ 290 h 293"/>
                    <a:gd name="T68" fmla="*/ 73 w 293"/>
                    <a:gd name="T69" fmla="*/ 278 h 293"/>
                    <a:gd name="T70" fmla="*/ 3 w 293"/>
                    <a:gd name="T71" fmla="*/ 38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>
              <a:off x="6865573" y="3028204"/>
              <a:ext cx="698500" cy="698500"/>
              <a:chOff x="6865573" y="3028204"/>
              <a:chExt cx="698500" cy="698500"/>
            </a:xfrm>
          </p:grpSpPr>
          <p:sp>
            <p:nvSpPr>
              <p:cNvPr id="34" name="椭圆 33"/>
              <p:cNvSpPr/>
              <p:nvPr>
                <p:custDataLst>
                  <p:tags r:id="rId14"/>
                </p:custDataLst>
              </p:nvPr>
            </p:nvSpPr>
            <p:spPr>
              <a:xfrm>
                <a:off x="6865573" y="3028204"/>
                <a:ext cx="698500" cy="698500"/>
              </a:xfrm>
              <a:prstGeom prst="ellipse">
                <a:avLst/>
              </a:prstGeom>
              <a:solidFill>
                <a:srgbClr val="9CC3D0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>
                <a:grpSpLocks noChangeAspect="1"/>
              </p:cNvGrpSpPr>
              <p:nvPr/>
            </p:nvGrpSpPr>
            <p:grpSpPr>
              <a:xfrm>
                <a:off x="7057703" y="3257268"/>
                <a:ext cx="312886" cy="266228"/>
                <a:chOff x="7909299" y="3772690"/>
                <a:chExt cx="667095" cy="567616"/>
              </a:xfrm>
              <a:solidFill>
                <a:schemeClr val="bg1"/>
              </a:solidFill>
            </p:grpSpPr>
            <p:sp>
              <p:nvSpPr>
                <p:cNvPr id="36" name="Freeform 16"/>
                <p:cNvSpPr>
                  <a:spLocks noEditPoint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37" name="Freeform 17"/>
                <p:cNvSpPr>
                  <a:spLocks noEditPoint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5309728" y="2329704"/>
              <a:ext cx="698500" cy="698500"/>
              <a:chOff x="5309728" y="2329704"/>
              <a:chExt cx="698500" cy="698500"/>
            </a:xfrm>
          </p:grpSpPr>
          <p:sp>
            <p:nvSpPr>
              <p:cNvPr id="39" name="椭圆 38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09728" y="2329704"/>
                <a:ext cx="698500" cy="698500"/>
              </a:xfrm>
              <a:prstGeom prst="ellipse">
                <a:avLst/>
              </a:prstGeom>
              <a:solidFill>
                <a:srgbClr val="9CC3D0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5510169" y="2533542"/>
                <a:ext cx="295624" cy="295912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41" name="Freeform 5"/>
                <p:cNvSpPr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42" name="Freeform 6"/>
                <p:cNvSpPr/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43" name="Freeform 7"/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  <p:sp>
              <p:nvSpPr>
                <p:cNvPr id="44" name="Freeform 8"/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5" tIns="45712" rIns="91425" bIns="45712" numCol="1" anchor="t" anchorCtr="0" compatLnSpc="1"/>
                <a:p>
                  <a:endParaRPr lang="zh-CN" altLang="en-US"/>
                </a:p>
              </p:txBody>
            </p:sp>
          </p:grpSp>
        </p:grpSp>
      </p:grpSp>
      <p:sp>
        <p:nvSpPr>
          <p:cNvPr id="45" name="矩形 44"/>
          <p:cNvSpPr/>
          <p:nvPr>
            <p:custDataLst>
              <p:tags r:id="rId22"/>
            </p:custDataLst>
          </p:nvPr>
        </p:nvSpPr>
        <p:spPr>
          <a:xfrm>
            <a:off x="2240483" y="4450512"/>
            <a:ext cx="27743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采用可观察、可操作、可检验的行为动词来描述。常用：“探究、感受、体验、尝试、学习”等动词表述，易于观察、检验。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6" name="矩形 45"/>
          <p:cNvSpPr/>
          <p:nvPr>
            <p:custDataLst>
              <p:tags r:id="rId23"/>
            </p:custDataLst>
          </p:nvPr>
        </p:nvSpPr>
        <p:spPr>
          <a:xfrm>
            <a:off x="7770698" y="3021762"/>
            <a:ext cx="27743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表明幼儿在什么情况下或什么范围完成指定的学习活动。常用：“用所给的操作材料探究……”、“通过…体验……分享、交流”。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矩形 46"/>
          <p:cNvSpPr/>
          <p:nvPr>
            <p:custDataLst>
              <p:tags r:id="rId24"/>
            </p:custDataLst>
          </p:nvPr>
        </p:nvSpPr>
        <p:spPr>
          <a:xfrm>
            <a:off x="7738948" y="5072812"/>
            <a:ext cx="2774315" cy="1060450"/>
          </a:xfrm>
          <a:prstGeom prst="rect">
            <a:avLst/>
          </a:prstGeom>
        </p:spPr>
        <p:txBody>
          <a:bodyPr wrap="square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指幼儿要达到目标的表现程度。常用“能准确……”，“详细记录…”的要求程度，便于检测。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8" name="品 15"/>
          <p:cNvSpPr txBox="1"/>
          <p:nvPr>
            <p:custDataLst>
              <p:tags r:id="rId25"/>
            </p:custDataLst>
          </p:nvPr>
        </p:nvSpPr>
        <p:spPr>
          <a:xfrm>
            <a:off x="1364615" y="1161415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目标叙写四要素</a:t>
            </a: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" grpId="0"/>
      <p:bldP spid="46" grpId="0"/>
      <p:bldP spid="47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048" y="572599"/>
            <a:ext cx="10511790" cy="532765"/>
            <a:chOff x="952388" y="551189"/>
            <a:chExt cx="10511790" cy="53276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07754"/>
              <a:ext cx="1051179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1"/>
            </p:custDataLst>
          </p:nvPr>
        </p:nvSpPr>
        <p:spPr>
          <a:xfrm>
            <a:off x="628650" y="2191068"/>
            <a:ext cx="9180195" cy="164528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目标叙写案例</a:t>
            </a:r>
            <a:endParaRPr lang="en-US" altLang="zh-CN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案例一：大班绘本阅读活动《方格子老虎》活动目标</a:t>
            </a:r>
            <a:endParaRPr 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61735" y="1395095"/>
            <a:ext cx="4980940" cy="4980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9198" y="646894"/>
            <a:ext cx="11232083" cy="520090"/>
            <a:chOff x="952388" y="551189"/>
            <a:chExt cx="11232083" cy="520090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7895" y="2842895"/>
            <a:ext cx="5841365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（1）理解故事内容，喜欢方格子老虎为别人着想的品质，感受它带给大家的快乐。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（2）尝试玩三联通的游戏，遵守游戏规则，培养良好的竞赛心理。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（3）理解家庭成员之间的爱，正确面对父母之间的冲突。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5400" y="2442875"/>
            <a:ext cx="2930751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初稿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1997567" y="2303481"/>
            <a:ext cx="607832" cy="67889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63065" y="1421765"/>
            <a:ext cx="2697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《方格子老虎》活动目标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048" y="549739"/>
            <a:ext cx="10686415" cy="568325"/>
            <a:chOff x="952388" y="551189"/>
            <a:chExt cx="10686415" cy="56832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43314"/>
              <a:ext cx="1068641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971165" y="3187700"/>
            <a:ext cx="6863080" cy="23069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（1）借助图片、课件，能基本读懂画面内容，初步理解小老虎的“独一无二”。）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（2）大胆说出自己与别人的不同之处，尝试探索出利用自己的优点帮助大家的方法。）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（3）感受家庭成员之间的爱，喜欢帮助别人。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03570" y="2483515"/>
            <a:ext cx="2930751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修改后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2595737" y="2344121"/>
            <a:ext cx="607832" cy="67889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63065" y="1421765"/>
            <a:ext cx="2697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《方格子老虎》活动目标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2388" y="456394"/>
            <a:ext cx="10378440" cy="532765"/>
            <a:chOff x="952388" y="551189"/>
            <a:chExt cx="10378440" cy="53276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07754"/>
              <a:ext cx="1037844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1"/>
            </p:custDataLst>
          </p:nvPr>
        </p:nvSpPr>
        <p:spPr>
          <a:xfrm>
            <a:off x="953135" y="2455228"/>
            <a:ext cx="9180195" cy="10763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二：大班绘本阅读活动《绿太阳》活动目标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205" y="1310640"/>
            <a:ext cx="4762500" cy="4410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048" y="451314"/>
            <a:ext cx="11232083" cy="520090"/>
            <a:chOff x="952388" y="551189"/>
            <a:chExt cx="11232083" cy="520090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7895" y="2842895"/>
            <a:ext cx="482790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（1）观察画面，了解太阳生病后给大地上带来的巨大变化，感受太阳的重要性。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（2）有初步的保护环境的意识，并愿意为之而努力。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5400" y="2442875"/>
            <a:ext cx="2930751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初稿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1997567" y="2303481"/>
            <a:ext cx="607832" cy="67889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63065" y="1421765"/>
            <a:ext cx="40690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indent="0" algn="l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大班绘本阅读活动《绿太阳》活动目标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2388" y="498304"/>
            <a:ext cx="11232083" cy="520090"/>
            <a:chOff x="952388" y="551189"/>
            <a:chExt cx="11232083" cy="520090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717800" y="3308985"/>
            <a:ext cx="6892925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（1）仔细观察画面，能基本读懂画面内容，初步了解作品中因太阳变化引起大地巨大变化的故事情节。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（2）借助作品中人物、动作、表情的观察，尝试分析、猜测、出主人公心理变化的过程。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（3）感受绿太阳给世界带来的美好，有初步的保护环境的意识。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7160" y="2513360"/>
            <a:ext cx="2930751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修改后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2109327" y="2373966"/>
            <a:ext cx="607832" cy="67889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63065" y="1421765"/>
            <a:ext cx="40690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indent="0" algn="l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大班绘本阅读活动《绿太阳》活动目标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160" y="572758"/>
            <a:ext cx="10779760" cy="520077"/>
            <a:chOff x="952388" y="551177"/>
            <a:chExt cx="11232083" cy="520102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77"/>
              <a:ext cx="1404010" cy="4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0"/>
              <a:ext cx="8529320" cy="3073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1"/>
            </p:custDataLst>
          </p:nvPr>
        </p:nvSpPr>
        <p:spPr>
          <a:xfrm>
            <a:off x="953135" y="2455228"/>
            <a:ext cx="9180195" cy="10763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案例三：大班绘本阅读活动《团圆》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770" y="1315085"/>
            <a:ext cx="4411980" cy="4411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358" y="573869"/>
            <a:ext cx="10687050" cy="536575"/>
            <a:chOff x="952388" y="551189"/>
            <a:chExt cx="10687050" cy="53657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11564"/>
              <a:ext cx="1068705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880360" y="2846070"/>
            <a:ext cx="6824345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（1）通过自主阅读、重点页面共读，能基本读懂画面内容，初步了解作品中家人甜蜜团圆的故事情节。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（2）在教师的引导下，能借助作品人物、动作、表情的观察，运用阅读反思策略分析主人公心理变化的过程。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905"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（3）感受作品中家人在一起的温馨，感受父亲深沉的爱，对阅读产生兴趣。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1997567" y="2564466"/>
            <a:ext cx="607832" cy="67889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63065" y="1421765"/>
            <a:ext cx="42233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大班绘本阅读活动《团圆》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活动目标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75995" y="2948305"/>
            <a:ext cx="1384300" cy="1697355"/>
            <a:chOff x="1970088" y="1820863"/>
            <a:chExt cx="1087438" cy="1332835"/>
          </a:xfrm>
        </p:grpSpPr>
        <p:grpSp>
          <p:nvGrpSpPr>
            <p:cNvPr id="5" name="组合 4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6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2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2969895" y="2817495"/>
            <a:ext cx="9076055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①从封面入手，引发幼儿的创造性想象，激发幼儿进行阅读探究的兴趣。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绘本的封面，一般都是选取故事的某一情节，也是最为点题的一个情节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作为封面，由封面的观察，猜测开始，让幼儿创造性的思考、讲述：你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看到了什么？你猜猜故事中会发生什么事？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255614" y="3179556"/>
            <a:ext cx="8294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开始部分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2525" y="1470025"/>
            <a:ext cx="9744710" cy="780415"/>
            <a:chOff x="1797" y="2330"/>
            <a:chExt cx="15346" cy="1229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三、绘本阅读教学活动设计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——“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四段六步骤法”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l"/>
              <a:endPara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2388" y="456394"/>
            <a:ext cx="11232083" cy="520090"/>
            <a:chOff x="952388" y="551189"/>
            <a:chExt cx="11232083" cy="520090"/>
          </a:xfrm>
        </p:grpSpPr>
        <p:sp>
          <p:nvSpPr>
            <p:cNvPr id="11" name="矩形 10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5035" y="482600"/>
            <a:ext cx="10386060" cy="492125"/>
            <a:chOff x="914923" y="768359"/>
            <a:chExt cx="11269980" cy="492125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359"/>
              <a:ext cx="98488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目录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AutoShape 104"/>
          <p:cNvSpPr/>
          <p:nvPr/>
        </p:nvSpPr>
        <p:spPr>
          <a:xfrm>
            <a:off x="2503805" y="1627188"/>
            <a:ext cx="7239000" cy="4210050"/>
          </a:xfrm>
          <a:prstGeom prst="roundRect">
            <a:avLst>
              <a:gd name="adj" fmla="val 7315"/>
            </a:avLst>
          </a:prstGeom>
          <a:noFill/>
          <a:ln w="19050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45765" y="2487295"/>
            <a:ext cx="6480810" cy="2490523"/>
            <a:chOff x="4654" y="3227"/>
            <a:chExt cx="10206" cy="3922"/>
          </a:xfrm>
        </p:grpSpPr>
        <p:grpSp>
          <p:nvGrpSpPr>
            <p:cNvPr id="4" name="组合 3"/>
            <p:cNvGrpSpPr/>
            <p:nvPr/>
          </p:nvGrpSpPr>
          <p:grpSpPr>
            <a:xfrm>
              <a:off x="4654" y="4616"/>
              <a:ext cx="9978" cy="1134"/>
              <a:chOff x="4624" y="4474"/>
              <a:chExt cx="9978" cy="1134"/>
            </a:xfrm>
          </p:grpSpPr>
          <p:grpSp>
            <p:nvGrpSpPr>
              <p:cNvPr id="6150" name="Group 98"/>
              <p:cNvGrpSpPr/>
              <p:nvPr/>
            </p:nvGrpSpPr>
            <p:grpSpPr>
              <a:xfrm>
                <a:off x="4624" y="4474"/>
                <a:ext cx="9978" cy="1134"/>
                <a:chOff x="0" y="0"/>
                <a:chExt cx="3206" cy="338"/>
              </a:xfrm>
            </p:grpSpPr>
            <p:sp>
              <p:nvSpPr>
                <p:cNvPr id="6151" name="AutoShape 99"/>
                <p:cNvSpPr/>
                <p:nvPr/>
              </p:nvSpPr>
              <p:spPr>
                <a:xfrm>
                  <a:off x="0" y="0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52" name="AutoShape 100"/>
                <p:cNvSpPr/>
                <p:nvPr/>
              </p:nvSpPr>
              <p:spPr>
                <a:xfrm>
                  <a:off x="10" y="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156" name="AutoShape 105"/>
              <p:cNvSpPr/>
              <p:nvPr/>
            </p:nvSpPr>
            <p:spPr>
              <a:xfrm>
                <a:off x="4624" y="4757"/>
                <a:ext cx="9978" cy="568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任务二   绘本阅读教学的步骤与方法</a:t>
                </a:r>
                <a:endParaRPr lang="en-US" altLang="zh-CN" b="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654" y="3227"/>
              <a:ext cx="9978" cy="1134"/>
              <a:chOff x="4655" y="3227"/>
              <a:chExt cx="9978" cy="1134"/>
            </a:xfrm>
          </p:grpSpPr>
          <p:grpSp>
            <p:nvGrpSpPr>
              <p:cNvPr id="6153" name="Group 101"/>
              <p:cNvGrpSpPr/>
              <p:nvPr/>
            </p:nvGrpSpPr>
            <p:grpSpPr>
              <a:xfrm>
                <a:off x="4655" y="3227"/>
                <a:ext cx="9978" cy="1134"/>
                <a:chOff x="0" y="0"/>
                <a:chExt cx="3206" cy="338"/>
              </a:xfrm>
            </p:grpSpPr>
            <p:sp>
              <p:nvSpPr>
                <p:cNvPr id="6154" name="AutoShape 102"/>
                <p:cNvSpPr/>
                <p:nvPr/>
              </p:nvSpPr>
              <p:spPr>
                <a:xfrm>
                  <a:off x="0" y="0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88B42B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55" name="AutoShape 103"/>
                <p:cNvSpPr/>
                <p:nvPr/>
              </p:nvSpPr>
              <p:spPr>
                <a:xfrm>
                  <a:off x="10" y="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88B42B">
                        <a:alpha val="7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157" name="AutoShape 110"/>
              <p:cNvSpPr/>
              <p:nvPr/>
            </p:nvSpPr>
            <p:spPr>
              <a:xfrm>
                <a:off x="4655" y="3510"/>
                <a:ext cx="9978" cy="567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任务一   绘本阅读教学概述</a:t>
                </a:r>
                <a:endParaRPr lang="en-US" altLang="zh-CN" b="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4682" y="6015"/>
              <a:ext cx="10178" cy="1134"/>
              <a:chOff x="4650" y="5405"/>
              <a:chExt cx="10178" cy="1134"/>
            </a:xfrm>
          </p:grpSpPr>
          <p:grpSp>
            <p:nvGrpSpPr>
              <p:cNvPr id="6158" name="Group 98"/>
              <p:cNvGrpSpPr/>
              <p:nvPr/>
            </p:nvGrpSpPr>
            <p:grpSpPr>
              <a:xfrm>
                <a:off x="4650" y="5405"/>
                <a:ext cx="9981" cy="1134"/>
                <a:chOff x="9" y="-411"/>
                <a:chExt cx="3207" cy="338"/>
              </a:xfrm>
            </p:grpSpPr>
            <p:sp>
              <p:nvSpPr>
                <p:cNvPr id="6159" name="AutoShape 99"/>
                <p:cNvSpPr/>
                <p:nvPr/>
              </p:nvSpPr>
              <p:spPr>
                <a:xfrm>
                  <a:off x="10" y="-411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99FF">
                    <a:alpha val="70000"/>
                  </a:srgbClr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60" name="AutoShape 100"/>
                <p:cNvSpPr/>
                <p:nvPr/>
              </p:nvSpPr>
              <p:spPr>
                <a:xfrm>
                  <a:off x="9" y="-411"/>
                  <a:ext cx="320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C99FF">
                        <a:alpha val="39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162" name="AutoShape 110"/>
              <p:cNvSpPr/>
              <p:nvPr/>
            </p:nvSpPr>
            <p:spPr>
              <a:xfrm>
                <a:off x="4851" y="5689"/>
                <a:ext cx="9977" cy="567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b="1" dirty="0">
                    <a:latin typeface="Arial" panose="020B0604020202020204" pitchFamily="34" charset="0"/>
                    <a:ea typeface="微软雅黑" panose="020B0503020204020204" pitchFamily="34" charset="-122"/>
                    <a:sym typeface="+mn-ea"/>
                  </a:rPr>
                  <a:t>任务三   绘本阅读教学的策略与注意事项</a:t>
                </a:r>
                <a:endParaRPr lang="en-US" altLang="zh-CN" b="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3017520" y="2780030"/>
            <a:ext cx="809498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②教师提出阅读要求，幼儿在自主阅读过程中，对绘本故事有初步的了解。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③师幼集中阅读，选取重点页面设计提问，深度阅读绘本。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④师幼合作，完整阅读绘本，帮助幼儿建立对故事的整体印象。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2525" y="1470025"/>
            <a:ext cx="9744710" cy="780415"/>
            <a:chOff x="1797" y="2330"/>
            <a:chExt cx="15346" cy="1229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三、绘本阅读教学活动设计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——“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四段六步骤法”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l"/>
              <a:endPara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2500" y="494024"/>
            <a:ext cx="10368915" cy="520071"/>
            <a:chOff x="952388" y="551171"/>
            <a:chExt cx="11232083" cy="520108"/>
          </a:xfrm>
        </p:grpSpPr>
        <p:sp>
          <p:nvSpPr>
            <p:cNvPr id="11" name="矩形 10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71"/>
              <a:ext cx="1404010" cy="492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57008" y="700087"/>
              <a:ext cx="8529320" cy="30736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5995" y="2948305"/>
            <a:ext cx="1384300" cy="1697355"/>
            <a:chOff x="1970088" y="1820863"/>
            <a:chExt cx="1087438" cy="1332835"/>
          </a:xfrm>
        </p:grpSpPr>
        <p:grpSp>
          <p:nvGrpSpPr>
            <p:cNvPr id="79" name="组合 78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80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83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1240374" y="3180191"/>
            <a:ext cx="8294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基本部分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3017520" y="2780030"/>
            <a:ext cx="8094980" cy="23069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⑤分享交流，让幼儿成为真正的评论家。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完整阅读环节结束后，让幼儿静静的回味一下刚才阅读的过程，随后，可以展开分享交流环节。教师可以设计如下提问，例如：你喜欢这本书吗？喜欢书中的谁？为什么？等这样发散性的提问。幼儿在此环节中可以分享热情、可以分享困惑，分享关联性。教师为幼儿创设自由表达的环境和平台，让幼儿大胆表达自己内心的感受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2525" y="1470025"/>
            <a:ext cx="9744710" cy="780415"/>
            <a:chOff x="1797" y="2330"/>
            <a:chExt cx="15346" cy="1229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三、绘本阅读教学活动设计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——“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四段六步骤法”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l"/>
              <a:endPara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2500" y="558153"/>
            <a:ext cx="10440670" cy="520077"/>
            <a:chOff x="952388" y="551177"/>
            <a:chExt cx="11232083" cy="520102"/>
          </a:xfrm>
        </p:grpSpPr>
        <p:sp>
          <p:nvSpPr>
            <p:cNvPr id="11" name="矩形 10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77"/>
              <a:ext cx="1404010" cy="4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57008" y="700090"/>
              <a:ext cx="8529320" cy="3073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5995" y="2948305"/>
            <a:ext cx="1384300" cy="1697355"/>
            <a:chOff x="1970088" y="1820863"/>
            <a:chExt cx="1087438" cy="1332835"/>
          </a:xfrm>
        </p:grpSpPr>
        <p:grpSp>
          <p:nvGrpSpPr>
            <p:cNvPr id="79" name="组合 78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80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83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1241009" y="3194796"/>
            <a:ext cx="8294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结束部分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5795" y="53860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3017520" y="2780030"/>
            <a:ext cx="8094980" cy="26765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⑥常用仿编或创编，发展幼儿创造性思维。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例如：在《猜猜我有多爱你》的阅读活动结尾的部分，我设计的仿编环节：“请你用小兔子的话说说你对爸爸妈妈的爱吧！”问题一提出，孩子们稍作思考，就争先恐后的发言：“天空有多高，我就有多爱你！”“火车有多长，我就有多爱你”“大海有多大，我就有多爱你”……活动进行到此时，我想，孩子们已经将这本美丽的绘本的意义理解到了极致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2525" y="1470025"/>
            <a:ext cx="9744710" cy="780415"/>
            <a:chOff x="1797" y="2330"/>
            <a:chExt cx="15346" cy="1229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三、绘本阅读教学活动设计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——“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四段六步骤法”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l"/>
              <a:endPara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2660" y="558153"/>
            <a:ext cx="10728325" cy="520077"/>
            <a:chOff x="952388" y="551177"/>
            <a:chExt cx="11232083" cy="520102"/>
          </a:xfrm>
        </p:grpSpPr>
        <p:sp>
          <p:nvSpPr>
            <p:cNvPr id="11" name="矩形 10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77"/>
              <a:ext cx="1404010" cy="4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57008" y="700090"/>
              <a:ext cx="8529320" cy="3073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绘本阅读教学的步骤与方法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75995" y="2948305"/>
            <a:ext cx="1384300" cy="1697355"/>
            <a:chOff x="1970088" y="1820863"/>
            <a:chExt cx="1087438" cy="1332835"/>
          </a:xfrm>
        </p:grpSpPr>
        <p:grpSp>
          <p:nvGrpSpPr>
            <p:cNvPr id="79" name="组合 78"/>
            <p:cNvGrpSpPr/>
            <p:nvPr/>
          </p:nvGrpSpPr>
          <p:grpSpPr>
            <a:xfrm>
              <a:off x="1970088" y="1905923"/>
              <a:ext cx="1087438" cy="1247775"/>
              <a:chOff x="1970088" y="1820863"/>
              <a:chExt cx="1087438" cy="1247775"/>
            </a:xfrm>
            <a:solidFill>
              <a:srgbClr val="D9D9D9"/>
            </a:solidFill>
          </p:grpSpPr>
          <p:sp>
            <p:nvSpPr>
              <p:cNvPr id="80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970088" y="1820863"/>
              <a:ext cx="1087438" cy="1247775"/>
              <a:chOff x="1970088" y="1820863"/>
              <a:chExt cx="1087438" cy="1247775"/>
            </a:xfrm>
            <a:solidFill>
              <a:srgbClr val="F7F4ED"/>
            </a:solidFill>
          </p:grpSpPr>
          <p:sp>
            <p:nvSpPr>
              <p:cNvPr id="83" name="Freeform 14"/>
              <p:cNvSpPr/>
              <p:nvPr/>
            </p:nvSpPr>
            <p:spPr bwMode="auto">
              <a:xfrm>
                <a:off x="2239963" y="2738438"/>
                <a:ext cx="550863" cy="330200"/>
              </a:xfrm>
              <a:custGeom>
                <a:avLst/>
                <a:gdLst/>
                <a:ahLst/>
                <a:cxnLst>
                  <a:cxn ang="0">
                    <a:pos x="59" y="81"/>
                  </a:cxn>
                  <a:cxn ang="0">
                    <a:pos x="12" y="34"/>
                  </a:cxn>
                  <a:cxn ang="0">
                    <a:pos x="26" y="0"/>
                  </a:cxn>
                  <a:cxn ang="0">
                    <a:pos x="120" y="0"/>
                  </a:cxn>
                  <a:cxn ang="0">
                    <a:pos x="134" y="34"/>
                  </a:cxn>
                  <a:cxn ang="0">
                    <a:pos x="87" y="81"/>
                  </a:cxn>
                  <a:cxn ang="0">
                    <a:pos x="59" y="81"/>
                  </a:cxn>
                </a:cxnLst>
                <a:rect l="0" t="0" r="r" b="b"/>
                <a:pathLst>
                  <a:path w="147" h="88">
                    <a:moveTo>
                      <a:pt x="59" y="81"/>
                    </a:moveTo>
                    <a:cubicBezTo>
                      <a:pt x="12" y="34"/>
                      <a:pt x="12" y="34"/>
                      <a:pt x="12" y="34"/>
                    </a:cubicBezTo>
                    <a:cubicBezTo>
                      <a:pt x="0" y="21"/>
                      <a:pt x="8" y="0"/>
                      <a:pt x="2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38" y="0"/>
                      <a:pt x="147" y="21"/>
                      <a:pt x="134" y="34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79" y="88"/>
                      <a:pt x="67" y="88"/>
                      <a:pt x="59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5"/>
              <p:cNvSpPr/>
              <p:nvPr/>
            </p:nvSpPr>
            <p:spPr bwMode="auto">
              <a:xfrm>
                <a:off x="1970088" y="1820863"/>
                <a:ext cx="1087438" cy="1087438"/>
              </a:xfrm>
              <a:custGeom>
                <a:avLst/>
                <a:gdLst/>
                <a:ahLst/>
                <a:cxnLst>
                  <a:cxn ang="0">
                    <a:pos x="145" y="290"/>
                  </a:cxn>
                  <a:cxn ang="0">
                    <a:pos x="145" y="290"/>
                  </a:cxn>
                  <a:cxn ang="0">
                    <a:pos x="0" y="145"/>
                  </a:cxn>
                  <a:cxn ang="0">
                    <a:pos x="0" y="145"/>
                  </a:cxn>
                  <a:cxn ang="0">
                    <a:pos x="145" y="0"/>
                  </a:cxn>
                  <a:cxn ang="0">
                    <a:pos x="145" y="0"/>
                  </a:cxn>
                  <a:cxn ang="0">
                    <a:pos x="290" y="145"/>
                  </a:cxn>
                  <a:cxn ang="0">
                    <a:pos x="290" y="145"/>
                  </a:cxn>
                  <a:cxn ang="0">
                    <a:pos x="145" y="290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45" y="290"/>
                      <a:pt x="145" y="290"/>
                      <a:pt x="145" y="290"/>
                    </a:cubicBezTo>
                    <a:cubicBezTo>
                      <a:pt x="65" y="290"/>
                      <a:pt x="0" y="22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65"/>
                      <a:pt x="6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225" y="0"/>
                      <a:pt x="290" y="65"/>
                      <a:pt x="290" y="145"/>
                    </a:cubicBezTo>
                    <a:cubicBezTo>
                      <a:pt x="290" y="145"/>
                      <a:pt x="290" y="145"/>
                      <a:pt x="290" y="145"/>
                    </a:cubicBezTo>
                    <a:cubicBezTo>
                      <a:pt x="290" y="225"/>
                      <a:pt x="225" y="290"/>
                      <a:pt x="145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1255614" y="3179556"/>
            <a:ext cx="8294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活动延伸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5795" y="53860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/>
          <p:nvPr/>
        </p:nvSpPr>
        <p:spPr>
          <a:xfrm>
            <a:off x="1281430" y="2395855"/>
            <a:ext cx="10019030" cy="1043940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任务三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绘本阅读教学的策略与注意事项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84680" y="3906520"/>
            <a:ext cx="869061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一、绘本阅读教学的策略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2388" y="553549"/>
            <a:ext cx="10686415" cy="537845"/>
            <a:chOff x="952388" y="551189"/>
            <a:chExt cx="10686415" cy="537845"/>
          </a:xfrm>
        </p:grpSpPr>
        <p:sp>
          <p:nvSpPr>
            <p:cNvPr id="3" name="矩形 2"/>
            <p:cNvSpPr/>
            <p:nvPr/>
          </p:nvSpPr>
          <p:spPr>
            <a:xfrm flipV="1">
              <a:off x="952388" y="1012834"/>
              <a:ext cx="1068641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任务三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绘本阅读教学的策略与注意事项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76"/>
          <p:cNvSpPr txBox="1"/>
          <p:nvPr/>
        </p:nvSpPr>
        <p:spPr>
          <a:xfrm>
            <a:off x="7807904" y="5215059"/>
            <a:ext cx="1961843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lvl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选择合适的延伸活动</a:t>
            </a:r>
            <a:endParaRPr lang="zh-CN" altLang="en-US" sz="1600" b="1">
              <a:solidFill>
                <a:srgbClr val="7738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51350" y="3765550"/>
            <a:ext cx="847090" cy="847090"/>
            <a:chOff x="6636" y="5296"/>
            <a:chExt cx="1544" cy="1544"/>
          </a:xfrm>
        </p:grpSpPr>
        <p:sp>
          <p:nvSpPr>
            <p:cNvPr id="46" name="圆角矩形 45"/>
            <p:cNvSpPr>
              <a:spLocks noChangeAspect="1"/>
            </p:cNvSpPr>
            <p:nvPr/>
          </p:nvSpPr>
          <p:spPr>
            <a:xfrm>
              <a:off x="6636" y="5296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47" name="Freeform 133"/>
            <p:cNvSpPr>
              <a:spLocks noChangeAspect="1" noEditPoints="1"/>
            </p:cNvSpPr>
            <p:nvPr/>
          </p:nvSpPr>
          <p:spPr bwMode="auto">
            <a:xfrm>
              <a:off x="6969" y="5668"/>
              <a:ext cx="877" cy="799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12080" y="5083175"/>
            <a:ext cx="847090" cy="847090"/>
            <a:chOff x="7834" y="7371"/>
            <a:chExt cx="1544" cy="1544"/>
          </a:xfrm>
        </p:grpSpPr>
        <p:sp>
          <p:nvSpPr>
            <p:cNvPr id="49" name="圆角矩形 48"/>
            <p:cNvSpPr>
              <a:spLocks noChangeAspect="1"/>
            </p:cNvSpPr>
            <p:nvPr/>
          </p:nvSpPr>
          <p:spPr>
            <a:xfrm>
              <a:off x="7834" y="7371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0" name="Freeform 391"/>
            <p:cNvSpPr>
              <a:spLocks noChangeAspect="1" noEditPoints="1"/>
            </p:cNvSpPr>
            <p:nvPr/>
          </p:nvSpPr>
          <p:spPr bwMode="auto">
            <a:xfrm>
              <a:off x="8236" y="7831"/>
              <a:ext cx="740" cy="626"/>
            </a:xfrm>
            <a:custGeom>
              <a:avLst/>
              <a:gdLst>
                <a:gd name="T0" fmla="*/ 39 w 71"/>
                <a:gd name="T1" fmla="*/ 0 h 60"/>
                <a:gd name="T2" fmla="*/ 51 w 71"/>
                <a:gd name="T3" fmla="*/ 42 h 60"/>
                <a:gd name="T4" fmla="*/ 53 w 71"/>
                <a:gd name="T5" fmla="*/ 39 h 60"/>
                <a:gd name="T6" fmla="*/ 43 w 71"/>
                <a:gd name="T7" fmla="*/ 13 h 60"/>
                <a:gd name="T8" fmla="*/ 50 w 71"/>
                <a:gd name="T9" fmla="*/ 6 h 60"/>
                <a:gd name="T10" fmla="*/ 69 w 71"/>
                <a:gd name="T11" fmla="*/ 11 h 60"/>
                <a:gd name="T12" fmla="*/ 57 w 71"/>
                <a:gd name="T13" fmla="*/ 12 h 60"/>
                <a:gd name="T14" fmla="*/ 50 w 71"/>
                <a:gd name="T15" fmla="*/ 10 h 60"/>
                <a:gd name="T16" fmla="*/ 46 w 71"/>
                <a:gd name="T17" fmla="*/ 13 h 60"/>
                <a:gd name="T18" fmla="*/ 56 w 71"/>
                <a:gd name="T19" fmla="*/ 40 h 60"/>
                <a:gd name="T20" fmla="*/ 58 w 71"/>
                <a:gd name="T21" fmla="*/ 39 h 60"/>
                <a:gd name="T22" fmla="*/ 59 w 71"/>
                <a:gd name="T23" fmla="*/ 23 h 60"/>
                <a:gd name="T24" fmla="*/ 64 w 71"/>
                <a:gd name="T25" fmla="*/ 17 h 60"/>
                <a:gd name="T26" fmla="*/ 64 w 71"/>
                <a:gd name="T27" fmla="*/ 28 h 60"/>
                <a:gd name="T28" fmla="*/ 63 w 71"/>
                <a:gd name="T29" fmla="*/ 36 h 60"/>
                <a:gd name="T30" fmla="*/ 56 w 71"/>
                <a:gd name="T31" fmla="*/ 45 h 60"/>
                <a:gd name="T32" fmla="*/ 39 w 71"/>
                <a:gd name="T33" fmla="*/ 50 h 60"/>
                <a:gd name="T34" fmla="*/ 0 w 71"/>
                <a:gd name="T35" fmla="*/ 60 h 60"/>
                <a:gd name="T36" fmla="*/ 8 w 71"/>
                <a:gd name="T37" fmla="*/ 8 h 60"/>
                <a:gd name="T38" fmla="*/ 32 w 71"/>
                <a:gd name="T39" fmla="*/ 22 h 60"/>
                <a:gd name="T40" fmla="*/ 8 w 71"/>
                <a:gd name="T41" fmla="*/ 8 h 60"/>
                <a:gd name="T42" fmla="*/ 10 w 71"/>
                <a:gd name="T43" fmla="*/ 32 h 60"/>
                <a:gd name="T44" fmla="*/ 10 w 71"/>
                <a:gd name="T45" fmla="*/ 50 h 60"/>
                <a:gd name="T46" fmla="*/ 29 w 71"/>
                <a:gd name="T47" fmla="*/ 50 h 60"/>
                <a:gd name="T48" fmla="*/ 29 w 71"/>
                <a:gd name="T49" fmla="*/ 32 h 60"/>
                <a:gd name="T50" fmla="*/ 27 w 71"/>
                <a:gd name="T51" fmla="*/ 41 h 60"/>
                <a:gd name="T52" fmla="*/ 15 w 71"/>
                <a:gd name="T53" fmla="*/ 34 h 60"/>
                <a:gd name="T54" fmla="*/ 15 w 71"/>
                <a:gd name="T55" fmla="*/ 48 h 60"/>
                <a:gd name="T56" fmla="*/ 27 w 71"/>
                <a:gd name="T57" fmla="*/ 41 h 60"/>
                <a:gd name="T58" fmla="*/ 20 w 71"/>
                <a:gd name="T59" fmla="*/ 30 h 60"/>
                <a:gd name="T60" fmla="*/ 9 w 71"/>
                <a:gd name="T61" fmla="*/ 41 h 60"/>
                <a:gd name="T62" fmla="*/ 20 w 71"/>
                <a:gd name="T63" fmla="*/ 51 h 60"/>
                <a:gd name="T64" fmla="*/ 30 w 71"/>
                <a:gd name="T65" fmla="*/ 41 h 60"/>
                <a:gd name="T66" fmla="*/ 39 w 71"/>
                <a:gd name="T67" fmla="*/ 44 h 60"/>
                <a:gd name="T68" fmla="*/ 45 w 71"/>
                <a:gd name="T6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" h="60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3" y="41"/>
                    <a:pt x="47" y="43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4" y="34"/>
                    <a:pt x="50" y="28"/>
                    <a:pt x="47" y="23"/>
                  </a:cubicBezTo>
                  <a:cubicBezTo>
                    <a:pt x="45" y="19"/>
                    <a:pt x="42" y="16"/>
                    <a:pt x="43" y="13"/>
                  </a:cubicBezTo>
                  <a:cubicBezTo>
                    <a:pt x="43" y="8"/>
                    <a:pt x="47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7" y="6"/>
                    <a:pt x="69" y="8"/>
                    <a:pt x="69" y="11"/>
                  </a:cubicBezTo>
                  <a:cubicBezTo>
                    <a:pt x="70" y="11"/>
                    <a:pt x="71" y="11"/>
                    <a:pt x="71" y="11"/>
                  </a:cubicBezTo>
                  <a:cubicBezTo>
                    <a:pt x="70" y="17"/>
                    <a:pt x="59" y="18"/>
                    <a:pt x="57" y="12"/>
                  </a:cubicBezTo>
                  <a:cubicBezTo>
                    <a:pt x="57" y="12"/>
                    <a:pt x="58" y="12"/>
                    <a:pt x="5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10"/>
                    <a:pt x="47" y="11"/>
                    <a:pt x="46" y="13"/>
                  </a:cubicBezTo>
                  <a:cubicBezTo>
                    <a:pt x="46" y="15"/>
                    <a:pt x="48" y="18"/>
                    <a:pt x="50" y="21"/>
                  </a:cubicBezTo>
                  <a:cubicBezTo>
                    <a:pt x="54" y="26"/>
                    <a:pt x="58" y="33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0"/>
                    <a:pt x="57" y="39"/>
                    <a:pt x="58" y="39"/>
                  </a:cubicBezTo>
                  <a:cubicBezTo>
                    <a:pt x="59" y="38"/>
                    <a:pt x="59" y="36"/>
                    <a:pt x="60" y="35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1"/>
                    <a:pt x="62" y="20"/>
                    <a:pt x="64" y="19"/>
                  </a:cubicBezTo>
                  <a:cubicBezTo>
                    <a:pt x="64" y="18"/>
                    <a:pt x="64" y="18"/>
                    <a:pt x="64" y="17"/>
                  </a:cubicBezTo>
                  <a:cubicBezTo>
                    <a:pt x="70" y="19"/>
                    <a:pt x="70" y="28"/>
                    <a:pt x="65" y="30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38"/>
                    <a:pt x="62" y="40"/>
                    <a:pt x="61" y="41"/>
                  </a:cubicBezTo>
                  <a:cubicBezTo>
                    <a:pt x="60" y="43"/>
                    <a:pt x="58" y="44"/>
                    <a:pt x="56" y="45"/>
                  </a:cubicBezTo>
                  <a:cubicBezTo>
                    <a:pt x="55" y="45"/>
                    <a:pt x="54" y="45"/>
                    <a:pt x="53" y="46"/>
                  </a:cubicBezTo>
                  <a:cubicBezTo>
                    <a:pt x="49" y="49"/>
                    <a:pt x="43" y="50"/>
                    <a:pt x="39" y="5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8" y="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20" y="28"/>
                  </a:moveTo>
                  <a:cubicBezTo>
                    <a:pt x="16" y="28"/>
                    <a:pt x="13" y="29"/>
                    <a:pt x="10" y="32"/>
                  </a:cubicBezTo>
                  <a:cubicBezTo>
                    <a:pt x="8" y="34"/>
                    <a:pt x="7" y="37"/>
                    <a:pt x="7" y="41"/>
                  </a:cubicBezTo>
                  <a:cubicBezTo>
                    <a:pt x="7" y="44"/>
                    <a:pt x="8" y="48"/>
                    <a:pt x="10" y="50"/>
                  </a:cubicBezTo>
                  <a:cubicBezTo>
                    <a:pt x="13" y="52"/>
                    <a:pt x="16" y="54"/>
                    <a:pt x="20" y="54"/>
                  </a:cubicBezTo>
                  <a:cubicBezTo>
                    <a:pt x="23" y="54"/>
                    <a:pt x="26" y="52"/>
                    <a:pt x="29" y="50"/>
                  </a:cubicBezTo>
                  <a:cubicBezTo>
                    <a:pt x="31" y="48"/>
                    <a:pt x="32" y="44"/>
                    <a:pt x="32" y="41"/>
                  </a:cubicBezTo>
                  <a:cubicBezTo>
                    <a:pt x="32" y="37"/>
                    <a:pt x="31" y="34"/>
                    <a:pt x="29" y="32"/>
                  </a:cubicBezTo>
                  <a:cubicBezTo>
                    <a:pt x="26" y="29"/>
                    <a:pt x="23" y="28"/>
                    <a:pt x="20" y="28"/>
                  </a:cubicBezTo>
                  <a:close/>
                  <a:moveTo>
                    <a:pt x="27" y="41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7" y="41"/>
                    <a:pt x="27" y="41"/>
                    <a:pt x="27" y="41"/>
                  </a:cubicBezTo>
                  <a:close/>
                  <a:moveTo>
                    <a:pt x="27" y="33"/>
                  </a:moveTo>
                  <a:cubicBezTo>
                    <a:pt x="25" y="31"/>
                    <a:pt x="22" y="30"/>
                    <a:pt x="20" y="30"/>
                  </a:cubicBezTo>
                  <a:cubicBezTo>
                    <a:pt x="17" y="30"/>
                    <a:pt x="14" y="31"/>
                    <a:pt x="12" y="33"/>
                  </a:cubicBezTo>
                  <a:cubicBezTo>
                    <a:pt x="10" y="35"/>
                    <a:pt x="9" y="38"/>
                    <a:pt x="9" y="41"/>
                  </a:cubicBezTo>
                  <a:cubicBezTo>
                    <a:pt x="9" y="44"/>
                    <a:pt x="10" y="46"/>
                    <a:pt x="12" y="48"/>
                  </a:cubicBezTo>
                  <a:cubicBezTo>
                    <a:pt x="14" y="50"/>
                    <a:pt x="17" y="51"/>
                    <a:pt x="20" y="51"/>
                  </a:cubicBezTo>
                  <a:cubicBezTo>
                    <a:pt x="22" y="51"/>
                    <a:pt x="25" y="50"/>
                    <a:pt x="27" y="48"/>
                  </a:cubicBezTo>
                  <a:cubicBezTo>
                    <a:pt x="29" y="46"/>
                    <a:pt x="30" y="44"/>
                    <a:pt x="30" y="41"/>
                  </a:cubicBezTo>
                  <a:cubicBezTo>
                    <a:pt x="30" y="38"/>
                    <a:pt x="29" y="35"/>
                    <a:pt x="27" y="33"/>
                  </a:cubicBezTo>
                  <a:close/>
                  <a:moveTo>
                    <a:pt x="39" y="44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3" y="46"/>
                    <a:pt x="45" y="46"/>
                  </a:cubicBezTo>
                  <a:cubicBezTo>
                    <a:pt x="43" y="45"/>
                    <a:pt x="41" y="45"/>
                    <a:pt x="39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470650" y="5083175"/>
            <a:ext cx="847090" cy="847090"/>
            <a:chOff x="9817" y="7371"/>
            <a:chExt cx="1544" cy="1544"/>
          </a:xfrm>
        </p:grpSpPr>
        <p:sp>
          <p:nvSpPr>
            <p:cNvPr id="52" name="圆角矩形 51"/>
            <p:cNvSpPr>
              <a:spLocks noChangeAspect="1"/>
            </p:cNvSpPr>
            <p:nvPr/>
          </p:nvSpPr>
          <p:spPr>
            <a:xfrm>
              <a:off x="9817" y="7371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3" name="Freeform 113"/>
            <p:cNvSpPr>
              <a:spLocks noChangeAspect="1" noEditPoints="1"/>
            </p:cNvSpPr>
            <p:nvPr/>
          </p:nvSpPr>
          <p:spPr bwMode="auto">
            <a:xfrm>
              <a:off x="10171" y="7744"/>
              <a:ext cx="836" cy="799"/>
            </a:xfrm>
            <a:custGeom>
              <a:avLst/>
              <a:gdLst>
                <a:gd name="T0" fmla="*/ 19 w 67"/>
                <a:gd name="T1" fmla="*/ 16 h 64"/>
                <a:gd name="T2" fmla="*/ 22 w 67"/>
                <a:gd name="T3" fmla="*/ 19 h 64"/>
                <a:gd name="T4" fmla="*/ 36 w 67"/>
                <a:gd name="T5" fmla="*/ 38 h 64"/>
                <a:gd name="T6" fmla="*/ 29 w 67"/>
                <a:gd name="T7" fmla="*/ 32 h 64"/>
                <a:gd name="T8" fmla="*/ 62 w 67"/>
                <a:gd name="T9" fmla="*/ 25 h 64"/>
                <a:gd name="T10" fmla="*/ 65 w 67"/>
                <a:gd name="T11" fmla="*/ 30 h 64"/>
                <a:gd name="T12" fmla="*/ 63 w 67"/>
                <a:gd name="T13" fmla="*/ 48 h 64"/>
                <a:gd name="T14" fmla="*/ 63 w 67"/>
                <a:gd name="T15" fmla="*/ 61 h 64"/>
                <a:gd name="T16" fmla="*/ 56 w 67"/>
                <a:gd name="T17" fmla="*/ 64 h 64"/>
                <a:gd name="T18" fmla="*/ 47 w 67"/>
                <a:gd name="T19" fmla="*/ 56 h 64"/>
                <a:gd name="T20" fmla="*/ 33 w 67"/>
                <a:gd name="T21" fmla="*/ 61 h 64"/>
                <a:gd name="T22" fmla="*/ 26 w 67"/>
                <a:gd name="T23" fmla="*/ 64 h 64"/>
                <a:gd name="T24" fmla="*/ 17 w 67"/>
                <a:gd name="T25" fmla="*/ 55 h 64"/>
                <a:gd name="T26" fmla="*/ 19 w 67"/>
                <a:gd name="T27" fmla="*/ 48 h 64"/>
                <a:gd name="T28" fmla="*/ 22 w 67"/>
                <a:gd name="T29" fmla="*/ 46 h 64"/>
                <a:gd name="T30" fmla="*/ 0 w 67"/>
                <a:gd name="T31" fmla="*/ 23 h 64"/>
                <a:gd name="T32" fmla="*/ 37 w 67"/>
                <a:gd name="T33" fmla="*/ 0 h 64"/>
                <a:gd name="T34" fmla="*/ 32 w 67"/>
                <a:gd name="T35" fmla="*/ 11 h 64"/>
                <a:gd name="T36" fmla="*/ 54 w 67"/>
                <a:gd name="T37" fmla="*/ 11 h 64"/>
                <a:gd name="T38" fmla="*/ 48 w 67"/>
                <a:gd name="T39" fmla="*/ 0 h 64"/>
                <a:gd name="T40" fmla="*/ 29 w 67"/>
                <a:gd name="T41" fmla="*/ 42 h 64"/>
                <a:gd name="T42" fmla="*/ 33 w 67"/>
                <a:gd name="T43" fmla="*/ 48 h 64"/>
                <a:gd name="T44" fmla="*/ 36 w 67"/>
                <a:gd name="T45" fmla="*/ 49 h 64"/>
                <a:gd name="T46" fmla="*/ 29 w 67"/>
                <a:gd name="T47" fmla="*/ 42 h 64"/>
                <a:gd name="T48" fmla="*/ 51 w 67"/>
                <a:gd name="T49" fmla="*/ 42 h 64"/>
                <a:gd name="T50" fmla="*/ 54 w 67"/>
                <a:gd name="T51" fmla="*/ 46 h 64"/>
                <a:gd name="T52" fmla="*/ 47 w 67"/>
                <a:gd name="T53" fmla="*/ 42 h 64"/>
                <a:gd name="T54" fmla="*/ 40 w 67"/>
                <a:gd name="T55" fmla="*/ 49 h 64"/>
                <a:gd name="T56" fmla="*/ 47 w 67"/>
                <a:gd name="T57" fmla="*/ 42 h 64"/>
                <a:gd name="T58" fmla="*/ 47 w 67"/>
                <a:gd name="T59" fmla="*/ 38 h 64"/>
                <a:gd name="T60" fmla="*/ 40 w 67"/>
                <a:gd name="T61" fmla="*/ 32 h 64"/>
                <a:gd name="T62" fmla="*/ 51 w 67"/>
                <a:gd name="T63" fmla="*/ 38 h 64"/>
                <a:gd name="T64" fmla="*/ 57 w 67"/>
                <a:gd name="T65" fmla="*/ 32 h 64"/>
                <a:gd name="T66" fmla="*/ 51 w 67"/>
                <a:gd name="T67" fmla="*/ 38 h 64"/>
                <a:gd name="T68" fmla="*/ 56 w 67"/>
                <a:gd name="T69" fmla="*/ 51 h 64"/>
                <a:gd name="T70" fmla="*/ 53 w 67"/>
                <a:gd name="T71" fmla="*/ 52 h 64"/>
                <a:gd name="T72" fmla="*/ 53 w 67"/>
                <a:gd name="T73" fmla="*/ 58 h 64"/>
                <a:gd name="T74" fmla="*/ 59 w 67"/>
                <a:gd name="T75" fmla="*/ 58 h 64"/>
                <a:gd name="T76" fmla="*/ 59 w 67"/>
                <a:gd name="T77" fmla="*/ 52 h 64"/>
                <a:gd name="T78" fmla="*/ 26 w 67"/>
                <a:gd name="T79" fmla="*/ 51 h 64"/>
                <a:gd name="T80" fmla="*/ 23 w 67"/>
                <a:gd name="T81" fmla="*/ 52 h 64"/>
                <a:gd name="T82" fmla="*/ 23 w 67"/>
                <a:gd name="T83" fmla="*/ 58 h 64"/>
                <a:gd name="T84" fmla="*/ 29 w 67"/>
                <a:gd name="T85" fmla="*/ 58 h 64"/>
                <a:gd name="T86" fmla="*/ 29 w 67"/>
                <a:gd name="T87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" h="64">
                  <a:moveTo>
                    <a:pt x="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7"/>
                    <a:pt x="63" y="48"/>
                  </a:cubicBezTo>
                  <a:cubicBezTo>
                    <a:pt x="65" y="50"/>
                    <a:pt x="66" y="52"/>
                    <a:pt x="66" y="55"/>
                  </a:cubicBezTo>
                  <a:cubicBezTo>
                    <a:pt x="66" y="57"/>
                    <a:pt x="65" y="60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1" y="63"/>
                    <a:pt x="59" y="64"/>
                    <a:pt x="56" y="64"/>
                  </a:cubicBezTo>
                  <a:cubicBezTo>
                    <a:pt x="54" y="64"/>
                    <a:pt x="51" y="63"/>
                    <a:pt x="50" y="61"/>
                  </a:cubicBezTo>
                  <a:cubicBezTo>
                    <a:pt x="48" y="60"/>
                    <a:pt x="47" y="58"/>
                    <a:pt x="47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8"/>
                    <a:pt x="34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1" y="63"/>
                    <a:pt x="29" y="64"/>
                    <a:pt x="26" y="64"/>
                  </a:cubicBezTo>
                  <a:cubicBezTo>
                    <a:pt x="24" y="64"/>
                    <a:pt x="21" y="63"/>
                    <a:pt x="19" y="61"/>
                  </a:cubicBezTo>
                  <a:cubicBezTo>
                    <a:pt x="18" y="60"/>
                    <a:pt x="17" y="57"/>
                    <a:pt x="17" y="55"/>
                  </a:cubicBezTo>
                  <a:cubicBezTo>
                    <a:pt x="17" y="52"/>
                    <a:pt x="18" y="50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7"/>
                    <a:pt x="21" y="47"/>
                    <a:pt x="22" y="4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37" y="0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29" y="42"/>
                  </a:move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2" y="47"/>
                    <a:pt x="33" y="48"/>
                  </a:cubicBezTo>
                  <a:cubicBezTo>
                    <a:pt x="33" y="48"/>
                    <a:pt x="33" y="48"/>
                    <a:pt x="33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29" y="42"/>
                    <a:pt x="29" y="42"/>
                    <a:pt x="29" y="42"/>
                  </a:cubicBezTo>
                  <a:close/>
                  <a:moveTo>
                    <a:pt x="55" y="42"/>
                  </a:moveTo>
                  <a:cubicBezTo>
                    <a:pt x="51" y="42"/>
                    <a:pt x="51" y="42"/>
                    <a:pt x="51" y="42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6"/>
                    <a:pt x="53" y="46"/>
                    <a:pt x="54" y="46"/>
                  </a:cubicBezTo>
                  <a:cubicBezTo>
                    <a:pt x="55" y="42"/>
                    <a:pt x="55" y="42"/>
                    <a:pt x="55" y="42"/>
                  </a:cubicBezTo>
                  <a:close/>
                  <a:moveTo>
                    <a:pt x="47" y="42"/>
                  </a:moveTo>
                  <a:cubicBezTo>
                    <a:pt x="40" y="42"/>
                    <a:pt x="40" y="42"/>
                    <a:pt x="40" y="42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2"/>
                    <a:pt x="47" y="42"/>
                    <a:pt x="47" y="42"/>
                  </a:cubicBezTo>
                  <a:close/>
                  <a:moveTo>
                    <a:pt x="40" y="38"/>
                  </a:moveTo>
                  <a:cubicBezTo>
                    <a:pt x="47" y="38"/>
                    <a:pt x="47" y="38"/>
                    <a:pt x="47" y="38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51" y="38"/>
                  </a:moveTo>
                  <a:cubicBezTo>
                    <a:pt x="56" y="38"/>
                    <a:pt x="56" y="38"/>
                    <a:pt x="56" y="38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8"/>
                    <a:pt x="51" y="38"/>
                    <a:pt x="51" y="38"/>
                  </a:cubicBezTo>
                  <a:close/>
                  <a:moveTo>
                    <a:pt x="59" y="52"/>
                  </a:moveTo>
                  <a:cubicBezTo>
                    <a:pt x="59" y="51"/>
                    <a:pt x="57" y="51"/>
                    <a:pt x="56" y="51"/>
                  </a:cubicBezTo>
                  <a:cubicBezTo>
                    <a:pt x="55" y="51"/>
                    <a:pt x="54" y="51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3"/>
                    <a:pt x="52" y="54"/>
                    <a:pt x="52" y="55"/>
                  </a:cubicBezTo>
                  <a:cubicBezTo>
                    <a:pt x="52" y="56"/>
                    <a:pt x="53" y="57"/>
                    <a:pt x="53" y="58"/>
                  </a:cubicBezTo>
                  <a:cubicBezTo>
                    <a:pt x="54" y="58"/>
                    <a:pt x="55" y="59"/>
                    <a:pt x="56" y="59"/>
                  </a:cubicBezTo>
                  <a:cubicBezTo>
                    <a:pt x="57" y="59"/>
                    <a:pt x="59" y="58"/>
                    <a:pt x="59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60" y="54"/>
                    <a:pt x="60" y="53"/>
                    <a:pt x="59" y="52"/>
                  </a:cubicBezTo>
                  <a:close/>
                  <a:moveTo>
                    <a:pt x="29" y="52"/>
                  </a:moveTo>
                  <a:cubicBezTo>
                    <a:pt x="28" y="51"/>
                    <a:pt x="27" y="51"/>
                    <a:pt x="26" y="51"/>
                  </a:cubicBezTo>
                  <a:cubicBezTo>
                    <a:pt x="25" y="51"/>
                    <a:pt x="24" y="51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3"/>
                    <a:pt x="22" y="54"/>
                    <a:pt x="22" y="55"/>
                  </a:cubicBezTo>
                  <a:cubicBezTo>
                    <a:pt x="22" y="56"/>
                    <a:pt x="23" y="57"/>
                    <a:pt x="23" y="58"/>
                  </a:cubicBezTo>
                  <a:cubicBezTo>
                    <a:pt x="24" y="58"/>
                    <a:pt x="25" y="59"/>
                    <a:pt x="26" y="59"/>
                  </a:cubicBezTo>
                  <a:cubicBezTo>
                    <a:pt x="27" y="59"/>
                    <a:pt x="28" y="58"/>
                    <a:pt x="29" y="58"/>
                  </a:cubicBezTo>
                  <a:cubicBezTo>
                    <a:pt x="30" y="57"/>
                    <a:pt x="30" y="56"/>
                    <a:pt x="30" y="55"/>
                  </a:cubicBezTo>
                  <a:cubicBezTo>
                    <a:pt x="30" y="54"/>
                    <a:pt x="30" y="53"/>
                    <a:pt x="29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31380" y="3765550"/>
            <a:ext cx="847090" cy="847090"/>
            <a:chOff x="11015" y="5296"/>
            <a:chExt cx="1544" cy="1544"/>
          </a:xfrm>
        </p:grpSpPr>
        <p:sp>
          <p:nvSpPr>
            <p:cNvPr id="55" name="圆角矩形 54"/>
            <p:cNvSpPr>
              <a:spLocks noChangeAspect="1"/>
            </p:cNvSpPr>
            <p:nvPr/>
          </p:nvSpPr>
          <p:spPr>
            <a:xfrm>
              <a:off x="11015" y="5296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6" name="Freeform 122"/>
            <p:cNvSpPr>
              <a:spLocks noChangeAspect="1" noEditPoints="1"/>
            </p:cNvSpPr>
            <p:nvPr/>
          </p:nvSpPr>
          <p:spPr bwMode="auto">
            <a:xfrm>
              <a:off x="11507" y="5724"/>
              <a:ext cx="559" cy="687"/>
            </a:xfrm>
            <a:custGeom>
              <a:avLst/>
              <a:gdLst>
                <a:gd name="T0" fmla="*/ 6 w 54"/>
                <a:gd name="T1" fmla="*/ 56 h 66"/>
                <a:gd name="T2" fmla="*/ 39 w 54"/>
                <a:gd name="T3" fmla="*/ 52 h 66"/>
                <a:gd name="T4" fmla="*/ 40 w 54"/>
                <a:gd name="T5" fmla="*/ 47 h 66"/>
                <a:gd name="T6" fmla="*/ 45 w 54"/>
                <a:gd name="T7" fmla="*/ 64 h 66"/>
                <a:gd name="T8" fmla="*/ 2 w 54"/>
                <a:gd name="T9" fmla="*/ 66 h 66"/>
                <a:gd name="T10" fmla="*/ 0 w 54"/>
                <a:gd name="T11" fmla="*/ 3 h 66"/>
                <a:gd name="T12" fmla="*/ 2 w 54"/>
                <a:gd name="T13" fmla="*/ 0 h 66"/>
                <a:gd name="T14" fmla="*/ 45 w 54"/>
                <a:gd name="T15" fmla="*/ 3 h 66"/>
                <a:gd name="T16" fmla="*/ 39 w 54"/>
                <a:gd name="T17" fmla="*/ 11 h 66"/>
                <a:gd name="T18" fmla="*/ 6 w 54"/>
                <a:gd name="T19" fmla="*/ 6 h 66"/>
                <a:gd name="T20" fmla="*/ 22 w 54"/>
                <a:gd name="T21" fmla="*/ 22 h 66"/>
                <a:gd name="T22" fmla="*/ 52 w 54"/>
                <a:gd name="T23" fmla="*/ 22 h 66"/>
                <a:gd name="T24" fmla="*/ 23 w 54"/>
                <a:gd name="T25" fmla="*/ 22 h 66"/>
                <a:gd name="T26" fmla="*/ 19 w 54"/>
                <a:gd name="T27" fmla="*/ 34 h 66"/>
                <a:gd name="T28" fmla="*/ 20 w 54"/>
                <a:gd name="T29" fmla="*/ 38 h 66"/>
                <a:gd name="T30" fmla="*/ 13 w 54"/>
                <a:gd name="T31" fmla="*/ 40 h 66"/>
                <a:gd name="T32" fmla="*/ 20 w 54"/>
                <a:gd name="T33" fmla="*/ 41 h 66"/>
                <a:gd name="T34" fmla="*/ 20 w 54"/>
                <a:gd name="T35" fmla="*/ 24 h 66"/>
                <a:gd name="T36" fmla="*/ 20 w 54"/>
                <a:gd name="T37" fmla="*/ 31 h 66"/>
                <a:gd name="T38" fmla="*/ 17 w 54"/>
                <a:gd name="T39" fmla="*/ 46 h 66"/>
                <a:gd name="T40" fmla="*/ 37 w 54"/>
                <a:gd name="T41" fmla="*/ 48 h 66"/>
                <a:gd name="T42" fmla="*/ 17 w 54"/>
                <a:gd name="T43" fmla="*/ 46 h 66"/>
                <a:gd name="T44" fmla="*/ 26 w 54"/>
                <a:gd name="T45" fmla="*/ 17 h 66"/>
                <a:gd name="T46" fmla="*/ 15 w 54"/>
                <a:gd name="T47" fmla="*/ 20 h 66"/>
                <a:gd name="T48" fmla="*/ 36 w 54"/>
                <a:gd name="T49" fmla="*/ 17 h 66"/>
                <a:gd name="T50" fmla="*/ 44 w 54"/>
                <a:gd name="T51" fmla="*/ 15 h 66"/>
                <a:gd name="T52" fmla="*/ 54 w 54"/>
                <a:gd name="T53" fmla="*/ 24 h 66"/>
                <a:gd name="T54" fmla="*/ 54 w 54"/>
                <a:gd name="T55" fmla="*/ 41 h 66"/>
                <a:gd name="T56" fmla="*/ 54 w 54"/>
                <a:gd name="T57" fmla="*/ 24 h 66"/>
                <a:gd name="T58" fmla="*/ 52 w 54"/>
                <a:gd name="T59" fmla="*/ 43 h 66"/>
                <a:gd name="T60" fmla="*/ 38 w 54"/>
                <a:gd name="T61" fmla="*/ 36 h 66"/>
                <a:gd name="T62" fmla="*/ 36 w 54"/>
                <a:gd name="T63" fmla="*/ 36 h 66"/>
                <a:gd name="T64" fmla="*/ 23 w 54"/>
                <a:gd name="T65" fmla="*/ 43 h 66"/>
                <a:gd name="T66" fmla="*/ 51 w 54"/>
                <a:gd name="T67" fmla="*/ 43 h 66"/>
                <a:gd name="T68" fmla="*/ 18 w 54"/>
                <a:gd name="T69" fmla="*/ 60 h 66"/>
                <a:gd name="T70" fmla="*/ 17 w 54"/>
                <a:gd name="T71" fmla="*/ 62 h 66"/>
                <a:gd name="T72" fmla="*/ 27 w 54"/>
                <a:gd name="T73" fmla="*/ 63 h 66"/>
                <a:gd name="T74" fmla="*/ 28 w 54"/>
                <a:gd name="T75" fmla="*/ 61 h 66"/>
                <a:gd name="T76" fmla="*/ 18 w 54"/>
                <a:gd name="T7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66">
                  <a:moveTo>
                    <a:pt x="6" y="6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5"/>
                    <a:pt x="44" y="66"/>
                    <a:pt x="4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6"/>
                    <a:pt x="0" y="65"/>
                    <a:pt x="0" y="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23" y="22"/>
                  </a:moveTo>
                  <a:cubicBezTo>
                    <a:pt x="23" y="22"/>
                    <a:pt x="22" y="22"/>
                    <a:pt x="22" y="2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1" y="22"/>
                  </a:cubicBezTo>
                  <a:cubicBezTo>
                    <a:pt x="23" y="22"/>
                    <a:pt x="23" y="22"/>
                    <a:pt x="23" y="22"/>
                  </a:cubicBezTo>
                  <a:close/>
                  <a:moveTo>
                    <a:pt x="18" y="31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7" y="46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17" y="46"/>
                    <a:pt x="17" y="46"/>
                    <a:pt x="17" y="46"/>
                  </a:cubicBezTo>
                  <a:close/>
                  <a:moveTo>
                    <a:pt x="25" y="15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54" y="24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  <a:moveTo>
                    <a:pt x="52" y="43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2" y="43"/>
                    <a:pt x="52" y="43"/>
                  </a:cubicBezTo>
                  <a:close/>
                  <a:moveTo>
                    <a:pt x="18" y="60"/>
                  </a:moveTo>
                  <a:cubicBezTo>
                    <a:pt x="17" y="60"/>
                    <a:pt x="17" y="60"/>
                    <a:pt x="17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3"/>
                    <a:pt x="18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8" y="62"/>
                    <a:pt x="28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7" y="60"/>
                    <a:pt x="27" y="60"/>
                  </a:cubicBezTo>
                  <a:lnTo>
                    <a:pt x="18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70650" y="2447290"/>
            <a:ext cx="847090" cy="847090"/>
            <a:chOff x="9817" y="3220"/>
            <a:chExt cx="1544" cy="1544"/>
          </a:xfrm>
        </p:grpSpPr>
        <p:sp>
          <p:nvSpPr>
            <p:cNvPr id="58" name="圆角矩形 57"/>
            <p:cNvSpPr>
              <a:spLocks noChangeAspect="1"/>
            </p:cNvSpPr>
            <p:nvPr/>
          </p:nvSpPr>
          <p:spPr>
            <a:xfrm>
              <a:off x="9817" y="3220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59" name="Freeform 149"/>
            <p:cNvSpPr>
              <a:spLocks noChangeAspect="1"/>
            </p:cNvSpPr>
            <p:nvPr/>
          </p:nvSpPr>
          <p:spPr bwMode="auto">
            <a:xfrm>
              <a:off x="10175" y="3677"/>
              <a:ext cx="827" cy="631"/>
            </a:xfrm>
            <a:custGeom>
              <a:avLst/>
              <a:gdLst>
                <a:gd name="T0" fmla="*/ 7 w 139"/>
                <a:gd name="T1" fmla="*/ 99 h 106"/>
                <a:gd name="T2" fmla="*/ 14 w 139"/>
                <a:gd name="T3" fmla="*/ 99 h 106"/>
                <a:gd name="T4" fmla="*/ 14 w 139"/>
                <a:gd name="T5" fmla="*/ 59 h 106"/>
                <a:gd name="T6" fmla="*/ 21 w 139"/>
                <a:gd name="T7" fmla="*/ 56 h 106"/>
                <a:gd name="T8" fmla="*/ 21 w 139"/>
                <a:gd name="T9" fmla="*/ 99 h 106"/>
                <a:gd name="T10" fmla="*/ 26 w 139"/>
                <a:gd name="T11" fmla="*/ 99 h 106"/>
                <a:gd name="T12" fmla="*/ 26 w 139"/>
                <a:gd name="T13" fmla="*/ 54 h 106"/>
                <a:gd name="T14" fmla="*/ 33 w 139"/>
                <a:gd name="T15" fmla="*/ 52 h 106"/>
                <a:gd name="T16" fmla="*/ 33 w 139"/>
                <a:gd name="T17" fmla="*/ 99 h 106"/>
                <a:gd name="T18" fmla="*/ 40 w 139"/>
                <a:gd name="T19" fmla="*/ 99 h 106"/>
                <a:gd name="T20" fmla="*/ 40 w 139"/>
                <a:gd name="T21" fmla="*/ 49 h 106"/>
                <a:gd name="T22" fmla="*/ 40 w 139"/>
                <a:gd name="T23" fmla="*/ 49 h 106"/>
                <a:gd name="T24" fmla="*/ 47 w 139"/>
                <a:gd name="T25" fmla="*/ 56 h 106"/>
                <a:gd name="T26" fmla="*/ 47 w 139"/>
                <a:gd name="T27" fmla="*/ 99 h 106"/>
                <a:gd name="T28" fmla="*/ 52 w 139"/>
                <a:gd name="T29" fmla="*/ 99 h 106"/>
                <a:gd name="T30" fmla="*/ 52 w 139"/>
                <a:gd name="T31" fmla="*/ 61 h 106"/>
                <a:gd name="T32" fmla="*/ 59 w 139"/>
                <a:gd name="T33" fmla="*/ 59 h 106"/>
                <a:gd name="T34" fmla="*/ 59 w 139"/>
                <a:gd name="T35" fmla="*/ 99 h 106"/>
                <a:gd name="T36" fmla="*/ 64 w 139"/>
                <a:gd name="T37" fmla="*/ 99 h 106"/>
                <a:gd name="T38" fmla="*/ 64 w 139"/>
                <a:gd name="T39" fmla="*/ 56 h 106"/>
                <a:gd name="T40" fmla="*/ 71 w 139"/>
                <a:gd name="T41" fmla="*/ 52 h 106"/>
                <a:gd name="T42" fmla="*/ 71 w 139"/>
                <a:gd name="T43" fmla="*/ 99 h 106"/>
                <a:gd name="T44" fmla="*/ 76 w 139"/>
                <a:gd name="T45" fmla="*/ 99 h 106"/>
                <a:gd name="T46" fmla="*/ 76 w 139"/>
                <a:gd name="T47" fmla="*/ 49 h 106"/>
                <a:gd name="T48" fmla="*/ 83 w 139"/>
                <a:gd name="T49" fmla="*/ 45 h 106"/>
                <a:gd name="T50" fmla="*/ 83 w 139"/>
                <a:gd name="T51" fmla="*/ 99 h 106"/>
                <a:gd name="T52" fmla="*/ 90 w 139"/>
                <a:gd name="T53" fmla="*/ 99 h 106"/>
                <a:gd name="T54" fmla="*/ 90 w 139"/>
                <a:gd name="T55" fmla="*/ 42 h 106"/>
                <a:gd name="T56" fmla="*/ 97 w 139"/>
                <a:gd name="T57" fmla="*/ 40 h 106"/>
                <a:gd name="T58" fmla="*/ 97 w 139"/>
                <a:gd name="T59" fmla="*/ 99 h 106"/>
                <a:gd name="T60" fmla="*/ 102 w 139"/>
                <a:gd name="T61" fmla="*/ 99 h 106"/>
                <a:gd name="T62" fmla="*/ 102 w 139"/>
                <a:gd name="T63" fmla="*/ 38 h 106"/>
                <a:gd name="T64" fmla="*/ 109 w 139"/>
                <a:gd name="T65" fmla="*/ 33 h 106"/>
                <a:gd name="T66" fmla="*/ 109 w 139"/>
                <a:gd name="T67" fmla="*/ 99 h 106"/>
                <a:gd name="T68" fmla="*/ 135 w 139"/>
                <a:gd name="T69" fmla="*/ 99 h 106"/>
                <a:gd name="T70" fmla="*/ 135 w 139"/>
                <a:gd name="T71" fmla="*/ 106 h 106"/>
                <a:gd name="T72" fmla="*/ 7 w 139"/>
                <a:gd name="T73" fmla="*/ 106 h 106"/>
                <a:gd name="T74" fmla="*/ 0 w 139"/>
                <a:gd name="T75" fmla="*/ 106 h 106"/>
                <a:gd name="T76" fmla="*/ 0 w 139"/>
                <a:gd name="T77" fmla="*/ 99 h 106"/>
                <a:gd name="T78" fmla="*/ 0 w 139"/>
                <a:gd name="T79" fmla="*/ 2 h 106"/>
                <a:gd name="T80" fmla="*/ 7 w 139"/>
                <a:gd name="T81" fmla="*/ 2 h 106"/>
                <a:gd name="T82" fmla="*/ 7 w 139"/>
                <a:gd name="T83" fmla="*/ 40 h 106"/>
                <a:gd name="T84" fmla="*/ 42 w 139"/>
                <a:gd name="T85" fmla="*/ 26 h 106"/>
                <a:gd name="T86" fmla="*/ 45 w 139"/>
                <a:gd name="T87" fmla="*/ 23 h 106"/>
                <a:gd name="T88" fmla="*/ 50 w 139"/>
                <a:gd name="T89" fmla="*/ 28 h 106"/>
                <a:gd name="T90" fmla="*/ 54 w 139"/>
                <a:gd name="T91" fmla="*/ 38 h 106"/>
                <a:gd name="T92" fmla="*/ 109 w 139"/>
                <a:gd name="T93" fmla="*/ 12 h 106"/>
                <a:gd name="T94" fmla="*/ 102 w 139"/>
                <a:gd name="T95" fmla="*/ 0 h 106"/>
                <a:gd name="T96" fmla="*/ 121 w 139"/>
                <a:gd name="T97" fmla="*/ 0 h 106"/>
                <a:gd name="T98" fmla="*/ 139 w 139"/>
                <a:gd name="T99" fmla="*/ 2 h 106"/>
                <a:gd name="T100" fmla="*/ 130 w 139"/>
                <a:gd name="T101" fmla="*/ 16 h 106"/>
                <a:gd name="T102" fmla="*/ 121 w 139"/>
                <a:gd name="T103" fmla="*/ 33 h 106"/>
                <a:gd name="T104" fmla="*/ 113 w 139"/>
                <a:gd name="T105" fmla="*/ 21 h 106"/>
                <a:gd name="T106" fmla="*/ 57 w 139"/>
                <a:gd name="T107" fmla="*/ 49 h 106"/>
                <a:gd name="T108" fmla="*/ 52 w 139"/>
                <a:gd name="T109" fmla="*/ 52 h 106"/>
                <a:gd name="T110" fmla="*/ 47 w 139"/>
                <a:gd name="T111" fmla="*/ 47 h 106"/>
                <a:gd name="T112" fmla="*/ 42 w 139"/>
                <a:gd name="T113" fmla="*/ 38 h 106"/>
                <a:gd name="T114" fmla="*/ 7 w 139"/>
                <a:gd name="T115" fmla="*/ 54 h 106"/>
                <a:gd name="T116" fmla="*/ 7 w 139"/>
                <a:gd name="T117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" h="106">
                  <a:moveTo>
                    <a:pt x="7" y="99"/>
                  </a:moveTo>
                  <a:lnTo>
                    <a:pt x="14" y="99"/>
                  </a:lnTo>
                  <a:lnTo>
                    <a:pt x="14" y="59"/>
                  </a:lnTo>
                  <a:lnTo>
                    <a:pt x="21" y="56"/>
                  </a:lnTo>
                  <a:lnTo>
                    <a:pt x="21" y="99"/>
                  </a:lnTo>
                  <a:lnTo>
                    <a:pt x="26" y="99"/>
                  </a:lnTo>
                  <a:lnTo>
                    <a:pt x="26" y="54"/>
                  </a:lnTo>
                  <a:lnTo>
                    <a:pt x="33" y="52"/>
                  </a:lnTo>
                  <a:lnTo>
                    <a:pt x="33" y="99"/>
                  </a:lnTo>
                  <a:lnTo>
                    <a:pt x="40" y="99"/>
                  </a:lnTo>
                  <a:lnTo>
                    <a:pt x="40" y="49"/>
                  </a:lnTo>
                  <a:lnTo>
                    <a:pt x="40" y="49"/>
                  </a:lnTo>
                  <a:lnTo>
                    <a:pt x="47" y="56"/>
                  </a:lnTo>
                  <a:lnTo>
                    <a:pt x="47" y="99"/>
                  </a:lnTo>
                  <a:lnTo>
                    <a:pt x="52" y="99"/>
                  </a:lnTo>
                  <a:lnTo>
                    <a:pt x="52" y="61"/>
                  </a:lnTo>
                  <a:lnTo>
                    <a:pt x="59" y="59"/>
                  </a:lnTo>
                  <a:lnTo>
                    <a:pt x="59" y="99"/>
                  </a:lnTo>
                  <a:lnTo>
                    <a:pt x="64" y="99"/>
                  </a:lnTo>
                  <a:lnTo>
                    <a:pt x="64" y="56"/>
                  </a:lnTo>
                  <a:lnTo>
                    <a:pt x="71" y="52"/>
                  </a:lnTo>
                  <a:lnTo>
                    <a:pt x="71" y="99"/>
                  </a:lnTo>
                  <a:lnTo>
                    <a:pt x="76" y="99"/>
                  </a:lnTo>
                  <a:lnTo>
                    <a:pt x="76" y="49"/>
                  </a:lnTo>
                  <a:lnTo>
                    <a:pt x="83" y="45"/>
                  </a:lnTo>
                  <a:lnTo>
                    <a:pt x="83" y="99"/>
                  </a:lnTo>
                  <a:lnTo>
                    <a:pt x="90" y="99"/>
                  </a:lnTo>
                  <a:lnTo>
                    <a:pt x="90" y="42"/>
                  </a:lnTo>
                  <a:lnTo>
                    <a:pt x="97" y="40"/>
                  </a:lnTo>
                  <a:lnTo>
                    <a:pt x="97" y="99"/>
                  </a:lnTo>
                  <a:lnTo>
                    <a:pt x="102" y="99"/>
                  </a:lnTo>
                  <a:lnTo>
                    <a:pt x="102" y="38"/>
                  </a:lnTo>
                  <a:lnTo>
                    <a:pt x="109" y="33"/>
                  </a:lnTo>
                  <a:lnTo>
                    <a:pt x="109" y="99"/>
                  </a:lnTo>
                  <a:lnTo>
                    <a:pt x="135" y="99"/>
                  </a:lnTo>
                  <a:lnTo>
                    <a:pt x="135" y="106"/>
                  </a:lnTo>
                  <a:lnTo>
                    <a:pt x="7" y="106"/>
                  </a:lnTo>
                  <a:lnTo>
                    <a:pt x="0" y="106"/>
                  </a:lnTo>
                  <a:lnTo>
                    <a:pt x="0" y="99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40"/>
                  </a:lnTo>
                  <a:lnTo>
                    <a:pt x="42" y="26"/>
                  </a:lnTo>
                  <a:lnTo>
                    <a:pt x="45" y="23"/>
                  </a:lnTo>
                  <a:lnTo>
                    <a:pt x="50" y="28"/>
                  </a:lnTo>
                  <a:lnTo>
                    <a:pt x="54" y="38"/>
                  </a:lnTo>
                  <a:lnTo>
                    <a:pt x="109" y="12"/>
                  </a:lnTo>
                  <a:lnTo>
                    <a:pt x="102" y="0"/>
                  </a:lnTo>
                  <a:lnTo>
                    <a:pt x="121" y="0"/>
                  </a:lnTo>
                  <a:lnTo>
                    <a:pt x="139" y="2"/>
                  </a:lnTo>
                  <a:lnTo>
                    <a:pt x="130" y="16"/>
                  </a:lnTo>
                  <a:lnTo>
                    <a:pt x="121" y="33"/>
                  </a:lnTo>
                  <a:lnTo>
                    <a:pt x="113" y="21"/>
                  </a:lnTo>
                  <a:lnTo>
                    <a:pt x="57" y="49"/>
                  </a:lnTo>
                  <a:lnTo>
                    <a:pt x="52" y="52"/>
                  </a:lnTo>
                  <a:lnTo>
                    <a:pt x="47" y="47"/>
                  </a:lnTo>
                  <a:lnTo>
                    <a:pt x="42" y="38"/>
                  </a:lnTo>
                  <a:lnTo>
                    <a:pt x="7" y="54"/>
                  </a:lnTo>
                  <a:lnTo>
                    <a:pt x="7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212080" y="2447290"/>
            <a:ext cx="847090" cy="847090"/>
            <a:chOff x="7834" y="3220"/>
            <a:chExt cx="1544" cy="1544"/>
          </a:xfrm>
        </p:grpSpPr>
        <p:sp>
          <p:nvSpPr>
            <p:cNvPr id="61" name="圆角矩形 60"/>
            <p:cNvSpPr>
              <a:spLocks noChangeAspect="1"/>
            </p:cNvSpPr>
            <p:nvPr/>
          </p:nvSpPr>
          <p:spPr>
            <a:xfrm>
              <a:off x="7834" y="3220"/>
              <a:ext cx="1544" cy="1544"/>
            </a:xfrm>
            <a:prstGeom prst="roundRect">
              <a:avLst/>
            </a:prstGeom>
            <a:solidFill>
              <a:srgbClr val="F9BD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62" name="Freeform 321"/>
            <p:cNvSpPr>
              <a:spLocks noChangeAspect="1" noEditPoints="1"/>
            </p:cNvSpPr>
            <p:nvPr/>
          </p:nvSpPr>
          <p:spPr bwMode="auto">
            <a:xfrm>
              <a:off x="8305" y="3617"/>
              <a:ext cx="603" cy="751"/>
            </a:xfrm>
            <a:custGeom>
              <a:avLst/>
              <a:gdLst>
                <a:gd name="T0" fmla="*/ 27 w 50"/>
                <a:gd name="T1" fmla="*/ 1 h 62"/>
                <a:gd name="T2" fmla="*/ 32 w 50"/>
                <a:gd name="T3" fmla="*/ 18 h 62"/>
                <a:gd name="T4" fmla="*/ 27 w 50"/>
                <a:gd name="T5" fmla="*/ 21 h 62"/>
                <a:gd name="T6" fmla="*/ 27 w 50"/>
                <a:gd name="T7" fmla="*/ 23 h 62"/>
                <a:gd name="T8" fmla="*/ 29 w 50"/>
                <a:gd name="T9" fmla="*/ 24 h 62"/>
                <a:gd name="T10" fmla="*/ 30 w 50"/>
                <a:gd name="T11" fmla="*/ 26 h 62"/>
                <a:gd name="T12" fmla="*/ 50 w 50"/>
                <a:gd name="T13" fmla="*/ 38 h 62"/>
                <a:gd name="T14" fmla="*/ 46 w 50"/>
                <a:gd name="T15" fmla="*/ 42 h 62"/>
                <a:gd name="T16" fmla="*/ 29 w 50"/>
                <a:gd name="T17" fmla="*/ 38 h 62"/>
                <a:gd name="T18" fmla="*/ 29 w 50"/>
                <a:gd name="T19" fmla="*/ 33 h 62"/>
                <a:gd name="T20" fmla="*/ 27 w 50"/>
                <a:gd name="T21" fmla="*/ 31 h 62"/>
                <a:gd name="T22" fmla="*/ 27 w 50"/>
                <a:gd name="T23" fmla="*/ 32 h 62"/>
                <a:gd name="T24" fmla="*/ 31 w 50"/>
                <a:gd name="T25" fmla="*/ 62 h 62"/>
                <a:gd name="T26" fmla="*/ 18 w 50"/>
                <a:gd name="T27" fmla="*/ 62 h 62"/>
                <a:gd name="T28" fmla="*/ 23 w 50"/>
                <a:gd name="T29" fmla="*/ 32 h 62"/>
                <a:gd name="T30" fmla="*/ 3 w 50"/>
                <a:gd name="T31" fmla="*/ 44 h 62"/>
                <a:gd name="T32" fmla="*/ 1 w 50"/>
                <a:gd name="T33" fmla="*/ 38 h 62"/>
                <a:gd name="T34" fmla="*/ 13 w 50"/>
                <a:gd name="T35" fmla="*/ 25 h 62"/>
                <a:gd name="T36" fmla="*/ 18 w 50"/>
                <a:gd name="T37" fmla="*/ 28 h 62"/>
                <a:gd name="T38" fmla="*/ 20 w 50"/>
                <a:gd name="T39" fmla="*/ 27 h 62"/>
                <a:gd name="T40" fmla="*/ 20 w 50"/>
                <a:gd name="T41" fmla="*/ 26 h 62"/>
                <a:gd name="T42" fmla="*/ 21 w 50"/>
                <a:gd name="T43" fmla="*/ 23 h 62"/>
                <a:gd name="T44" fmla="*/ 21 w 50"/>
                <a:gd name="T45" fmla="*/ 0 h 62"/>
                <a:gd name="T46" fmla="*/ 27 w 50"/>
                <a:gd name="T47" fmla="*/ 1 h 62"/>
                <a:gd name="T48" fmla="*/ 4 w 50"/>
                <a:gd name="T49" fmla="*/ 29 h 62"/>
                <a:gd name="T50" fmla="*/ 9 w 50"/>
                <a:gd name="T51" fmla="*/ 23 h 62"/>
                <a:gd name="T52" fmla="*/ 17 w 50"/>
                <a:gd name="T53" fmla="*/ 9 h 62"/>
                <a:gd name="T54" fmla="*/ 16 w 50"/>
                <a:gd name="T55" fmla="*/ 8 h 62"/>
                <a:gd name="T56" fmla="*/ 4 w 50"/>
                <a:gd name="T57" fmla="*/ 29 h 62"/>
                <a:gd name="T58" fmla="*/ 33 w 50"/>
                <a:gd name="T59" fmla="*/ 9 h 62"/>
                <a:gd name="T60" fmla="*/ 36 w 50"/>
                <a:gd name="T61" fmla="*/ 16 h 62"/>
                <a:gd name="T62" fmla="*/ 44 w 50"/>
                <a:gd name="T63" fmla="*/ 29 h 62"/>
                <a:gd name="T64" fmla="*/ 45 w 50"/>
                <a:gd name="T65" fmla="*/ 30 h 62"/>
                <a:gd name="T66" fmla="*/ 33 w 50"/>
                <a:gd name="T67" fmla="*/ 9 h 62"/>
                <a:gd name="T68" fmla="*/ 25 w 50"/>
                <a:gd name="T69" fmla="*/ 25 h 62"/>
                <a:gd name="T70" fmla="*/ 23 w 50"/>
                <a:gd name="T71" fmla="*/ 25 h 62"/>
                <a:gd name="T72" fmla="*/ 22 w 50"/>
                <a:gd name="T73" fmla="*/ 27 h 62"/>
                <a:gd name="T74" fmla="*/ 23 w 50"/>
                <a:gd name="T75" fmla="*/ 29 h 62"/>
                <a:gd name="T76" fmla="*/ 24 w 50"/>
                <a:gd name="T77" fmla="*/ 30 h 62"/>
                <a:gd name="T78" fmla="*/ 26 w 50"/>
                <a:gd name="T79" fmla="*/ 29 h 62"/>
                <a:gd name="T80" fmla="*/ 27 w 50"/>
                <a:gd name="T81" fmla="*/ 27 h 62"/>
                <a:gd name="T82" fmla="*/ 27 w 50"/>
                <a:gd name="T83" fmla="*/ 25 h 62"/>
                <a:gd name="T84" fmla="*/ 25 w 50"/>
                <a:gd name="T85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62">
                  <a:moveTo>
                    <a:pt x="27" y="1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9" y="24"/>
                  </a:cubicBezTo>
                  <a:cubicBezTo>
                    <a:pt x="29" y="25"/>
                    <a:pt x="29" y="25"/>
                    <a:pt x="30" y="26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6"/>
                  </a:cubicBezTo>
                  <a:cubicBezTo>
                    <a:pt x="20" y="25"/>
                    <a:pt x="20" y="24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4" y="29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18"/>
                    <a:pt x="9" y="12"/>
                    <a:pt x="17" y="9"/>
                  </a:cubicBezTo>
                  <a:cubicBezTo>
                    <a:pt x="16" y="8"/>
                    <a:pt x="17" y="8"/>
                    <a:pt x="16" y="8"/>
                  </a:cubicBezTo>
                  <a:cubicBezTo>
                    <a:pt x="5" y="11"/>
                    <a:pt x="0" y="22"/>
                    <a:pt x="4" y="29"/>
                  </a:cubicBezTo>
                  <a:close/>
                  <a:moveTo>
                    <a:pt x="33" y="9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42" y="16"/>
                    <a:pt x="45" y="21"/>
                    <a:pt x="44" y="29"/>
                  </a:cubicBezTo>
                  <a:cubicBezTo>
                    <a:pt x="45" y="29"/>
                    <a:pt x="45" y="29"/>
                    <a:pt x="45" y="30"/>
                  </a:cubicBezTo>
                  <a:cubicBezTo>
                    <a:pt x="49" y="18"/>
                    <a:pt x="41" y="9"/>
                    <a:pt x="33" y="9"/>
                  </a:cubicBezTo>
                  <a:close/>
                  <a:moveTo>
                    <a:pt x="25" y="25"/>
                  </a:moveTo>
                  <a:cubicBezTo>
                    <a:pt x="24" y="24"/>
                    <a:pt x="24" y="25"/>
                    <a:pt x="23" y="25"/>
                  </a:cubicBezTo>
                  <a:cubicBezTo>
                    <a:pt x="22" y="25"/>
                    <a:pt x="22" y="26"/>
                    <a:pt x="22" y="27"/>
                  </a:cubicBezTo>
                  <a:cubicBezTo>
                    <a:pt x="22" y="27"/>
                    <a:pt x="22" y="28"/>
                    <a:pt x="23" y="29"/>
                  </a:cubicBezTo>
                  <a:cubicBezTo>
                    <a:pt x="23" y="29"/>
                    <a:pt x="24" y="29"/>
                    <a:pt x="24" y="30"/>
                  </a:cubicBezTo>
                  <a:cubicBezTo>
                    <a:pt x="25" y="30"/>
                    <a:pt x="26" y="29"/>
                    <a:pt x="26" y="29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7" y="27"/>
                    <a:pt x="27" y="26"/>
                    <a:pt x="27" y="25"/>
                  </a:cubicBezTo>
                  <a:cubicBezTo>
                    <a:pt x="26" y="25"/>
                    <a:pt x="26" y="25"/>
                    <a:pt x="25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sp>
        <p:nvSpPr>
          <p:cNvPr id="63" name="TextBox 76"/>
          <p:cNvSpPr txBox="1"/>
          <p:nvPr/>
        </p:nvSpPr>
        <p:spPr>
          <a:xfrm>
            <a:off x="7934904" y="2698331"/>
            <a:ext cx="1961843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just">
              <a:spcBef>
                <a:spcPts val="0"/>
              </a:spcBef>
            </a:pPr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选择适合的音乐</a:t>
            </a:r>
            <a:endParaRPr lang="zh-CN" altLang="en-US" sz="1600" b="1">
              <a:solidFill>
                <a:srgbClr val="7738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76"/>
          <p:cNvSpPr txBox="1"/>
          <p:nvPr/>
        </p:nvSpPr>
        <p:spPr>
          <a:xfrm>
            <a:off x="8382579" y="4070360"/>
            <a:ext cx="1961843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just">
              <a:spcBef>
                <a:spcPts val="0"/>
              </a:spcBef>
            </a:pPr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注重过程的设计</a:t>
            </a:r>
            <a:endParaRPr lang="zh-CN" altLang="en-US" sz="1600" b="1">
              <a:solidFill>
                <a:srgbClr val="7738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2356852" y="2665311"/>
            <a:ext cx="1946606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r"/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选择合适的绘本</a:t>
            </a:r>
            <a:endParaRPr lang="zh-CN" altLang="en-US" sz="2000" dirty="0">
              <a:solidFill>
                <a:srgbClr val="F45474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66" name="TextBox 76"/>
          <p:cNvSpPr txBox="1"/>
          <p:nvPr/>
        </p:nvSpPr>
        <p:spPr>
          <a:xfrm>
            <a:off x="2184767" y="3897640"/>
            <a:ext cx="1946606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lvl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选择合适共读的重点页面</a:t>
            </a:r>
            <a:endParaRPr lang="zh-CN" altLang="en-US" sz="1600" b="1">
              <a:solidFill>
                <a:srgbClr val="7738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76"/>
          <p:cNvSpPr txBox="1"/>
          <p:nvPr/>
        </p:nvSpPr>
        <p:spPr>
          <a:xfrm>
            <a:off x="2746742" y="5413179"/>
            <a:ext cx="1946606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lvl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>
                <a:solidFill>
                  <a:srgbClr val="77384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重视课件制作</a:t>
            </a:r>
            <a:endParaRPr lang="zh-CN" altLang="en-US" sz="1600" b="1">
              <a:solidFill>
                <a:srgbClr val="77384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accent1"/>
                </a:solidFill>
              </a:endParaRPr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二、绘本阅读教学的注意事项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9775" y="555619"/>
            <a:ext cx="11067415" cy="520071"/>
            <a:chOff x="952388" y="551171"/>
            <a:chExt cx="11232083" cy="520108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71"/>
              <a:ext cx="1404010" cy="492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5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任务三</a:t>
              </a:r>
              <a:endParaRPr lang="zh-CN" altLang="en-US" sz="3200" dirty="0">
                <a:solidFill>
                  <a:schemeClr val="accent5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87"/>
              <a:ext cx="8529320" cy="30736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绘本阅读教学的策略与注意事项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99450" y="2710203"/>
            <a:ext cx="3038794" cy="3014986"/>
            <a:chOff x="4556919" y="2870994"/>
            <a:chExt cx="3039269" cy="3015457"/>
          </a:xfrm>
        </p:grpSpPr>
        <p:grpSp>
          <p:nvGrpSpPr>
            <p:cNvPr id="7" name="组合 6"/>
            <p:cNvGrpSpPr/>
            <p:nvPr/>
          </p:nvGrpSpPr>
          <p:grpSpPr>
            <a:xfrm>
              <a:off x="4622800" y="2913063"/>
              <a:ext cx="2973388" cy="2973388"/>
              <a:chOff x="4622800" y="2913063"/>
              <a:chExt cx="2973388" cy="2973388"/>
            </a:xfrm>
            <a:solidFill>
              <a:srgbClr val="D9D9D9"/>
            </a:solidFill>
          </p:grpSpPr>
          <p:sp>
            <p:nvSpPr>
              <p:cNvPr id="8" name="Freeform 8"/>
              <p:cNvSpPr/>
              <p:nvPr/>
            </p:nvSpPr>
            <p:spPr bwMode="auto">
              <a:xfrm>
                <a:off x="4622800" y="2913063"/>
                <a:ext cx="1447800" cy="144462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96" y="290"/>
                  </a:cxn>
                  <a:cxn ang="0">
                    <a:pos x="361" y="361"/>
                  </a:cxn>
                  <a:cxn ang="0">
                    <a:pos x="290" y="95"/>
                  </a:cxn>
                  <a:cxn ang="0">
                    <a:pos x="25" y="24"/>
                  </a:cxn>
                </a:cxnLst>
                <a:rect l="0" t="0" r="r" b="b"/>
                <a:pathLst>
                  <a:path w="386" h="385">
                    <a:moveTo>
                      <a:pt x="25" y="24"/>
                    </a:moveTo>
                    <a:cubicBezTo>
                      <a:pt x="0" y="116"/>
                      <a:pt x="24" y="218"/>
                      <a:pt x="96" y="290"/>
                    </a:cubicBezTo>
                    <a:cubicBezTo>
                      <a:pt x="168" y="362"/>
                      <a:pt x="270" y="385"/>
                      <a:pt x="361" y="361"/>
                    </a:cubicBezTo>
                    <a:cubicBezTo>
                      <a:pt x="386" y="269"/>
                      <a:pt x="362" y="167"/>
                      <a:pt x="290" y="95"/>
                    </a:cubicBezTo>
                    <a:cubicBezTo>
                      <a:pt x="218" y="23"/>
                      <a:pt x="116" y="0"/>
                      <a:pt x="25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6148388" y="4440238"/>
                <a:ext cx="1447800" cy="1446213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96" y="290"/>
                  </a:cxn>
                  <a:cxn ang="0">
                    <a:pos x="361" y="361"/>
                  </a:cxn>
                  <a:cxn ang="0">
                    <a:pos x="290" y="95"/>
                  </a:cxn>
                  <a:cxn ang="0">
                    <a:pos x="25" y="24"/>
                  </a:cxn>
                </a:cxnLst>
                <a:rect l="0" t="0" r="r" b="b"/>
                <a:pathLst>
                  <a:path w="386" h="386">
                    <a:moveTo>
                      <a:pt x="25" y="24"/>
                    </a:moveTo>
                    <a:cubicBezTo>
                      <a:pt x="0" y="116"/>
                      <a:pt x="24" y="218"/>
                      <a:pt x="96" y="290"/>
                    </a:cubicBezTo>
                    <a:cubicBezTo>
                      <a:pt x="168" y="362"/>
                      <a:pt x="270" y="386"/>
                      <a:pt x="361" y="361"/>
                    </a:cubicBezTo>
                    <a:cubicBezTo>
                      <a:pt x="386" y="269"/>
                      <a:pt x="362" y="167"/>
                      <a:pt x="290" y="95"/>
                    </a:cubicBezTo>
                    <a:cubicBezTo>
                      <a:pt x="218" y="23"/>
                      <a:pt x="116" y="0"/>
                      <a:pt x="25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4622800" y="4440238"/>
                <a:ext cx="1447800" cy="1446213"/>
              </a:xfrm>
              <a:custGeom>
                <a:avLst/>
                <a:gdLst/>
                <a:ahLst/>
                <a:cxnLst>
                  <a:cxn ang="0">
                    <a:pos x="25" y="361"/>
                  </a:cxn>
                  <a:cxn ang="0">
                    <a:pos x="290" y="290"/>
                  </a:cxn>
                  <a:cxn ang="0">
                    <a:pos x="361" y="24"/>
                  </a:cxn>
                  <a:cxn ang="0">
                    <a:pos x="96" y="95"/>
                  </a:cxn>
                  <a:cxn ang="0">
                    <a:pos x="25" y="361"/>
                  </a:cxn>
                </a:cxnLst>
                <a:rect l="0" t="0" r="r" b="b"/>
                <a:pathLst>
                  <a:path w="386" h="386">
                    <a:moveTo>
                      <a:pt x="25" y="361"/>
                    </a:moveTo>
                    <a:cubicBezTo>
                      <a:pt x="116" y="386"/>
                      <a:pt x="218" y="362"/>
                      <a:pt x="290" y="290"/>
                    </a:cubicBezTo>
                    <a:cubicBezTo>
                      <a:pt x="362" y="218"/>
                      <a:pt x="386" y="116"/>
                      <a:pt x="361" y="24"/>
                    </a:cubicBezTo>
                    <a:cubicBezTo>
                      <a:pt x="270" y="0"/>
                      <a:pt x="168" y="23"/>
                      <a:pt x="96" y="95"/>
                    </a:cubicBezTo>
                    <a:cubicBezTo>
                      <a:pt x="24" y="167"/>
                      <a:pt x="0" y="269"/>
                      <a:pt x="25" y="361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148388" y="2913063"/>
                <a:ext cx="1447800" cy="1444625"/>
              </a:xfrm>
              <a:custGeom>
                <a:avLst/>
                <a:gdLst/>
                <a:ahLst/>
                <a:cxnLst>
                  <a:cxn ang="0">
                    <a:pos x="25" y="361"/>
                  </a:cxn>
                  <a:cxn ang="0">
                    <a:pos x="290" y="290"/>
                  </a:cxn>
                  <a:cxn ang="0">
                    <a:pos x="361" y="24"/>
                  </a:cxn>
                  <a:cxn ang="0">
                    <a:pos x="96" y="95"/>
                  </a:cxn>
                  <a:cxn ang="0">
                    <a:pos x="25" y="361"/>
                  </a:cxn>
                </a:cxnLst>
                <a:rect l="0" t="0" r="r" b="b"/>
                <a:pathLst>
                  <a:path w="386" h="385">
                    <a:moveTo>
                      <a:pt x="25" y="361"/>
                    </a:moveTo>
                    <a:cubicBezTo>
                      <a:pt x="116" y="385"/>
                      <a:pt x="218" y="362"/>
                      <a:pt x="290" y="290"/>
                    </a:cubicBezTo>
                    <a:cubicBezTo>
                      <a:pt x="362" y="218"/>
                      <a:pt x="386" y="116"/>
                      <a:pt x="361" y="24"/>
                    </a:cubicBezTo>
                    <a:cubicBezTo>
                      <a:pt x="270" y="0"/>
                      <a:pt x="168" y="23"/>
                      <a:pt x="96" y="95"/>
                    </a:cubicBezTo>
                    <a:cubicBezTo>
                      <a:pt x="24" y="167"/>
                      <a:pt x="0" y="269"/>
                      <a:pt x="25" y="361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56919" y="2870994"/>
              <a:ext cx="2973388" cy="2973388"/>
              <a:chOff x="4622800" y="2913063"/>
              <a:chExt cx="2973388" cy="2973388"/>
            </a:xfrm>
            <a:solidFill>
              <a:srgbClr val="F7F4ED"/>
            </a:solidFill>
          </p:grpSpPr>
          <p:sp>
            <p:nvSpPr>
              <p:cNvPr id="17" name="Freeform 8"/>
              <p:cNvSpPr/>
              <p:nvPr/>
            </p:nvSpPr>
            <p:spPr bwMode="auto">
              <a:xfrm>
                <a:off x="4622800" y="2913063"/>
                <a:ext cx="1447800" cy="144462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96" y="290"/>
                  </a:cxn>
                  <a:cxn ang="0">
                    <a:pos x="361" y="361"/>
                  </a:cxn>
                  <a:cxn ang="0">
                    <a:pos x="290" y="95"/>
                  </a:cxn>
                  <a:cxn ang="0">
                    <a:pos x="25" y="24"/>
                  </a:cxn>
                </a:cxnLst>
                <a:rect l="0" t="0" r="r" b="b"/>
                <a:pathLst>
                  <a:path w="386" h="385">
                    <a:moveTo>
                      <a:pt x="25" y="24"/>
                    </a:moveTo>
                    <a:cubicBezTo>
                      <a:pt x="0" y="116"/>
                      <a:pt x="24" y="218"/>
                      <a:pt x="96" y="290"/>
                    </a:cubicBezTo>
                    <a:cubicBezTo>
                      <a:pt x="168" y="362"/>
                      <a:pt x="270" y="385"/>
                      <a:pt x="361" y="361"/>
                    </a:cubicBezTo>
                    <a:cubicBezTo>
                      <a:pt x="386" y="269"/>
                      <a:pt x="362" y="167"/>
                      <a:pt x="290" y="95"/>
                    </a:cubicBezTo>
                    <a:cubicBezTo>
                      <a:pt x="218" y="23"/>
                      <a:pt x="116" y="0"/>
                      <a:pt x="25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9"/>
              <p:cNvSpPr/>
              <p:nvPr/>
            </p:nvSpPr>
            <p:spPr bwMode="auto">
              <a:xfrm>
                <a:off x="6148388" y="4440238"/>
                <a:ext cx="1447800" cy="1446213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96" y="290"/>
                  </a:cxn>
                  <a:cxn ang="0">
                    <a:pos x="361" y="361"/>
                  </a:cxn>
                  <a:cxn ang="0">
                    <a:pos x="290" y="95"/>
                  </a:cxn>
                  <a:cxn ang="0">
                    <a:pos x="25" y="24"/>
                  </a:cxn>
                </a:cxnLst>
                <a:rect l="0" t="0" r="r" b="b"/>
                <a:pathLst>
                  <a:path w="386" h="386">
                    <a:moveTo>
                      <a:pt x="25" y="24"/>
                    </a:moveTo>
                    <a:cubicBezTo>
                      <a:pt x="0" y="116"/>
                      <a:pt x="24" y="218"/>
                      <a:pt x="96" y="290"/>
                    </a:cubicBezTo>
                    <a:cubicBezTo>
                      <a:pt x="168" y="362"/>
                      <a:pt x="270" y="386"/>
                      <a:pt x="361" y="361"/>
                    </a:cubicBezTo>
                    <a:cubicBezTo>
                      <a:pt x="386" y="269"/>
                      <a:pt x="362" y="167"/>
                      <a:pt x="290" y="95"/>
                    </a:cubicBezTo>
                    <a:cubicBezTo>
                      <a:pt x="218" y="23"/>
                      <a:pt x="116" y="0"/>
                      <a:pt x="25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0"/>
              <p:cNvSpPr/>
              <p:nvPr/>
            </p:nvSpPr>
            <p:spPr bwMode="auto">
              <a:xfrm>
                <a:off x="4622800" y="4440238"/>
                <a:ext cx="1447800" cy="1446213"/>
              </a:xfrm>
              <a:custGeom>
                <a:avLst/>
                <a:gdLst/>
                <a:ahLst/>
                <a:cxnLst>
                  <a:cxn ang="0">
                    <a:pos x="25" y="361"/>
                  </a:cxn>
                  <a:cxn ang="0">
                    <a:pos x="290" y="290"/>
                  </a:cxn>
                  <a:cxn ang="0">
                    <a:pos x="361" y="24"/>
                  </a:cxn>
                  <a:cxn ang="0">
                    <a:pos x="96" y="95"/>
                  </a:cxn>
                  <a:cxn ang="0">
                    <a:pos x="25" y="361"/>
                  </a:cxn>
                </a:cxnLst>
                <a:rect l="0" t="0" r="r" b="b"/>
                <a:pathLst>
                  <a:path w="386" h="386">
                    <a:moveTo>
                      <a:pt x="25" y="361"/>
                    </a:moveTo>
                    <a:cubicBezTo>
                      <a:pt x="116" y="386"/>
                      <a:pt x="218" y="362"/>
                      <a:pt x="290" y="290"/>
                    </a:cubicBezTo>
                    <a:cubicBezTo>
                      <a:pt x="362" y="218"/>
                      <a:pt x="386" y="116"/>
                      <a:pt x="361" y="24"/>
                    </a:cubicBezTo>
                    <a:cubicBezTo>
                      <a:pt x="270" y="0"/>
                      <a:pt x="168" y="23"/>
                      <a:pt x="96" y="95"/>
                    </a:cubicBezTo>
                    <a:cubicBezTo>
                      <a:pt x="24" y="167"/>
                      <a:pt x="0" y="269"/>
                      <a:pt x="25" y="361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6148388" y="2913063"/>
                <a:ext cx="1447800" cy="1444625"/>
              </a:xfrm>
              <a:custGeom>
                <a:avLst/>
                <a:gdLst/>
                <a:ahLst/>
                <a:cxnLst>
                  <a:cxn ang="0">
                    <a:pos x="25" y="361"/>
                  </a:cxn>
                  <a:cxn ang="0">
                    <a:pos x="290" y="290"/>
                  </a:cxn>
                  <a:cxn ang="0">
                    <a:pos x="361" y="24"/>
                  </a:cxn>
                  <a:cxn ang="0">
                    <a:pos x="96" y="95"/>
                  </a:cxn>
                  <a:cxn ang="0">
                    <a:pos x="25" y="361"/>
                  </a:cxn>
                </a:cxnLst>
                <a:rect l="0" t="0" r="r" b="b"/>
                <a:pathLst>
                  <a:path w="386" h="385">
                    <a:moveTo>
                      <a:pt x="25" y="361"/>
                    </a:moveTo>
                    <a:cubicBezTo>
                      <a:pt x="116" y="385"/>
                      <a:pt x="218" y="362"/>
                      <a:pt x="290" y="290"/>
                    </a:cubicBezTo>
                    <a:cubicBezTo>
                      <a:pt x="362" y="218"/>
                      <a:pt x="386" y="116"/>
                      <a:pt x="361" y="24"/>
                    </a:cubicBezTo>
                    <a:cubicBezTo>
                      <a:pt x="270" y="0"/>
                      <a:pt x="168" y="23"/>
                      <a:pt x="96" y="95"/>
                    </a:cubicBezTo>
                    <a:cubicBezTo>
                      <a:pt x="24" y="167"/>
                      <a:pt x="0" y="269"/>
                      <a:pt x="25" y="361"/>
                    </a:cubicBezTo>
                    <a:close/>
                  </a:path>
                </a:pathLst>
              </a:custGeom>
              <a:grpFill/>
              <a:ln w="9525">
                <a:solidFill>
                  <a:srgbClr val="A49B73"/>
                </a:solidFill>
                <a:round/>
              </a:ln>
            </p:spPr>
            <p:txBody>
              <a:bodyPr vert="horz" wrap="square" lIns="91425" tIns="45712" rIns="91425" bIns="45712" numCol="1" anchor="t" anchorCtr="0" compatLnSpc="1"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7919085" y="2789555"/>
            <a:ext cx="3356610" cy="506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对重点图片进行选择和设计</a:t>
            </a:r>
            <a:endParaRPr lang="zh-CN" altLang="en-US" sz="1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24470" y="4453890"/>
            <a:ext cx="3061335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运用多样化手法，鼓励孩子大胆表达</a:t>
            </a:r>
            <a:endParaRPr lang="zh-CN" altLang="en-US" sz="1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81150" y="2858770"/>
            <a:ext cx="2905760" cy="506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对绘本进行适当的改编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3135" y="4761230"/>
            <a:ext cx="3771265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（1）以讲述故事为主的绘本教学活动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（2）以看图讲述为主的绘本教学活动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lvl="0" indent="0" algn="just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（3）以早期阅读为主的绘本教学活动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76070" y="4453890"/>
            <a:ext cx="286512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准确确定教学类型</a:t>
            </a:r>
            <a:endParaRPr lang="zh-CN" altLang="en-US" sz="1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479" b="85530" l="7095" r="25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3" t="69603" r="72417" b="11820"/>
          <a:stretch>
            <a:fillRect/>
          </a:stretch>
        </p:blipFill>
        <p:spPr>
          <a:xfrm>
            <a:off x="4899582" y="2927010"/>
            <a:ext cx="2152033" cy="2403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7" grpId="0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3961813" y="767801"/>
            <a:ext cx="7618860" cy="532366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90" tIns="25396" rIns="63490" bIns="25396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案例评析</a:t>
            </a:r>
            <a:endParaRPr lang="zh-CN" sz="1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在《鸭子骑车记》的阅读教学中，教师的提问显然是不当的，引起课堂混乱也是可以预料到的。我们需要清楚问题设计的几个要求：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问题设计要有针对性。可以针对画面、故事、主题。从画面看，鸭子遇见猪，重点表现的是猪对鸭子骑车行为的不理解，他们认为鸭子是在出风头。当观察画面之后，可以设计“猪是什么表情？它们对鸭子骑车有什么看法？”让孩子从猪的不屑的表情中感受到他们的内心想法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其次，问题设计要适应教学目标。《鸭子骑车记》的目标之一是理解鸭子骑车是一件勇敢的行为。所以，问题设计要从鸭子的动作、语言出发，感受鸭子的大胆和勇气。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最后，问题设计要对接幼儿的生活经验。如何对接？什么地方对接？其实是在理解目标、解读画面的前提下进行的。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看出，这位教师在提问上能够对接幼儿生活经验，所以，发言格外积极热烈。但是，这种经验偏离了画面的意义，偏离了教学目标，偏离了故事的轨道，对教学过程反而产生了干扰。可见，教师必须有提问的策略，设计的问题既吸引幼儿兴趣，又能顺利达成教学目标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371397" y="1676742"/>
            <a:ext cx="1523774" cy="76189"/>
          </a:xfrm>
          <a:prstGeom prst="rect">
            <a:avLst/>
          </a:prstGeom>
          <a:solidFill>
            <a:srgbClr val="EFA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-2147482624" descr="6-1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" y="1625600"/>
            <a:ext cx="2076450" cy="2540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1273810" y="816610"/>
            <a:ext cx="9800590" cy="56311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【思考与练习】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一、选择题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1.一般地，开展绘本阅读教学的原则有（  ）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A.整体性原则、提升性原则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B.整合性原则、提升性原则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C.整合性原则、多样化原则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D.整体性原则、多样化原则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2.准确叙写教学目标的四要素是（  ）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A.行为主体、行为动作、行为条件、行为步骤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B.行为主体、行为动作、行为条件、行为程度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C.行为主体、行为动词、行为条件、行为步骤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D.行为主体、行为动词、行为条件、行为程度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二、简答题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1.绘本阅读教学的素材选择有哪些原则？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2.简要说说绘本阅读教学活动设计的基本环节。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624" descr="6-1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735" y="790575"/>
            <a:ext cx="2449830" cy="299656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" name="图片 -2147482614" descr="D:\教材编写资料汇总-2022\教材第二次编写（修改稿）\项目5、6第三稿\第5、6章图片\6-2定.jpg6-2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245" y="794385"/>
            <a:ext cx="3637915" cy="299275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0" name="文本框 99"/>
          <p:cNvSpPr txBox="1"/>
          <p:nvPr/>
        </p:nvSpPr>
        <p:spPr>
          <a:xfrm>
            <a:off x="2325052" y="40303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《鸭子骑车记》封面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1217" y="40303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《鸭子骑车记》内页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4062" y="4795520"/>
            <a:ext cx="5080000" cy="1168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indent="0" fontAlgn="auto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情境思考：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/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/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教师的提问策略存在什么问题呢？如何把孩子快速带回绘本阅读中去呢？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/>
          <p:nvPr/>
        </p:nvSpPr>
        <p:spPr>
          <a:xfrm>
            <a:off x="2604279" y="2729230"/>
            <a:ext cx="6840051" cy="1043940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任务一 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r>
              <a:rPr lang="zh-CN" altLang="en-US" sz="4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绘本阅读教学概述</a:t>
            </a:r>
            <a:endParaRPr lang="zh-CN" altLang="en-US" sz="4200" dirty="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532380" y="4087495"/>
            <a:ext cx="691197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095" y="147955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一、什么是绘本阅读教学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7" name="品 15"/>
          <p:cNvSpPr txBox="1"/>
          <p:nvPr>
            <p:custDataLst>
              <p:tags r:id="rId3"/>
            </p:custDataLst>
          </p:nvPr>
        </p:nvSpPr>
        <p:spPr>
          <a:xfrm>
            <a:off x="1504950" y="2895600"/>
            <a:ext cx="9180068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" indent="4572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绘本阅读教学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，是指教师有目的、有计划、有组织地利用绘本作为素材，帮助幼儿感知绘本、提升幼儿阅读能力的全过程；是在教师的引导下，幼儿对绘本进行探究的过程中引发思考的活动，是师生共同进步的活动。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3023" y="573869"/>
            <a:ext cx="10481945" cy="532130"/>
            <a:chOff x="953023" y="551189"/>
            <a:chExt cx="10481945" cy="532130"/>
          </a:xfrm>
        </p:grpSpPr>
        <p:sp>
          <p:nvSpPr>
            <p:cNvPr id="3" name="矩形 2"/>
            <p:cNvSpPr/>
            <p:nvPr/>
          </p:nvSpPr>
          <p:spPr>
            <a:xfrm flipV="1">
              <a:off x="953023" y="1007119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9350" y="143891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二、绘本阅读教学的意义与原则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3"/>
            </p:custDataLst>
          </p:nvPr>
        </p:nvSpPr>
        <p:spPr>
          <a:xfrm>
            <a:off x="1713865" y="2165985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绘本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阅读教学的意义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648117" y="3736740"/>
            <a:ext cx="4913430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在教学活动中，不同幼儿的特殊需要更加容易被教师发现，从而提供前期的帮助，并且可以引导幼儿集体讨论、相互协商、组织幼儿共同阅读。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868170" y="3110230"/>
            <a:ext cx="3709670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 spc="150" dirty="0">
                <a:solidFill>
                  <a:schemeClr val="bg2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1.让儿童充分享受阅读的快乐</a:t>
            </a:r>
            <a:endParaRPr lang="zh-CN" altLang="en-US" sz="1600" b="1" spc="150" dirty="0">
              <a:solidFill>
                <a:schemeClr val="bg2">
                  <a:lumMod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149627" y="3715518"/>
            <a:ext cx="4003608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幼儿在与同伴、教师的积极互动中，可以有效地提高合作学习的能力，共同分享阅读的快乐，大大提高阅读的兴趣和积极性。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71" y="3131737"/>
            <a:ext cx="638129" cy="583889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7296150" y="3109595"/>
            <a:ext cx="3180715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 spc="100" dirty="0">
                <a:solidFill>
                  <a:schemeClr val="bg2">
                    <a:lumMod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2.让儿童的阅读更加深入</a:t>
            </a:r>
            <a:endParaRPr lang="zh-CN" altLang="en-US" sz="1600" b="1" spc="100" dirty="0">
              <a:solidFill>
                <a:schemeClr val="bg2">
                  <a:lumMod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76" y="3137718"/>
            <a:ext cx="638129" cy="58388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17" name="矩形 16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品 15"/>
          <p:cNvSpPr txBox="1"/>
          <p:nvPr>
            <p:custDataLst>
              <p:tags r:id="rId1"/>
            </p:custDataLst>
          </p:nvPr>
        </p:nvSpPr>
        <p:spPr>
          <a:xfrm>
            <a:off x="1524000" y="1363345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绘本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阅读教学的意义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148119" y="4075317"/>
            <a:ext cx="9132021" cy="10594"/>
          </a:xfrm>
          <a:prstGeom prst="line">
            <a:avLst/>
          </a:prstGeom>
          <a:ln w="3175">
            <a:solidFill>
              <a:schemeClr val="tx1"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23"/>
          <p:cNvSpPr/>
          <p:nvPr/>
        </p:nvSpPr>
        <p:spPr>
          <a:xfrm rot="10800000" flipV="1">
            <a:off x="2407734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36" name="圆角矩形 24"/>
          <p:cNvSpPr/>
          <p:nvPr/>
        </p:nvSpPr>
        <p:spPr>
          <a:xfrm rot="10800000" flipV="1">
            <a:off x="5911464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37" name="圆角矩形 25"/>
          <p:cNvSpPr/>
          <p:nvPr/>
        </p:nvSpPr>
        <p:spPr>
          <a:xfrm rot="10800000" flipV="1">
            <a:off x="3526266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38" name="圆角矩形 26"/>
          <p:cNvSpPr/>
          <p:nvPr/>
        </p:nvSpPr>
        <p:spPr>
          <a:xfrm rot="10800000" flipV="1">
            <a:off x="7078255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5</a:t>
            </a:r>
            <a:endParaRPr lang="zh-CN" altLang="en-US" sz="2400" b="1" dirty="0"/>
          </a:p>
        </p:txBody>
      </p:sp>
      <p:sp>
        <p:nvSpPr>
          <p:cNvPr id="39" name="圆角矩形 27"/>
          <p:cNvSpPr/>
          <p:nvPr/>
        </p:nvSpPr>
        <p:spPr>
          <a:xfrm rot="10800000" flipV="1">
            <a:off x="4741953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40" name="文本框 14"/>
          <p:cNvSpPr txBox="1"/>
          <p:nvPr/>
        </p:nvSpPr>
        <p:spPr>
          <a:xfrm>
            <a:off x="2896235" y="4221480"/>
            <a:ext cx="1744345" cy="107632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培养幼儿观察图示和以图示进行判断推理的思维能力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4"/>
          <p:cNvSpPr txBox="1"/>
          <p:nvPr/>
        </p:nvSpPr>
        <p:spPr>
          <a:xfrm>
            <a:off x="5349993" y="4221624"/>
            <a:ext cx="143062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获得相关的自然知识和人文经验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6605378" y="2344564"/>
            <a:ext cx="143062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培养幼儿对图画和文学的审美能力</a:t>
            </a:r>
            <a:endParaRPr lang="zh-CN" altLang="en-US" sz="160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4"/>
          <p:cNvSpPr txBox="1"/>
          <p:nvPr/>
        </p:nvSpPr>
        <p:spPr>
          <a:xfrm>
            <a:off x="1941256" y="2344709"/>
            <a:ext cx="143062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60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提升幼儿早期阅读的意识和阅读理解能力</a:t>
            </a:r>
            <a:endParaRPr lang="zh-CN" altLang="en-US" sz="160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4"/>
          <p:cNvSpPr txBox="1"/>
          <p:nvPr/>
        </p:nvSpPr>
        <p:spPr>
          <a:xfrm>
            <a:off x="4340455" y="2344709"/>
            <a:ext cx="143062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培养幼儿好奇好问的学习能力</a:t>
            </a:r>
            <a:endParaRPr lang="zh-CN" altLang="en-US" sz="160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7185" y="2834640"/>
            <a:ext cx="1604010" cy="1595755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圆角矩形 26"/>
          <p:cNvSpPr/>
          <p:nvPr/>
        </p:nvSpPr>
        <p:spPr>
          <a:xfrm rot="10800000" flipV="1">
            <a:off x="8245385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6</a:t>
            </a:r>
            <a:endParaRPr lang="en-US" altLang="zh-CN" sz="2400" b="1" dirty="0"/>
          </a:p>
        </p:txBody>
      </p:sp>
      <p:sp>
        <p:nvSpPr>
          <p:cNvPr id="47" name="圆角矩形 26"/>
          <p:cNvSpPr/>
          <p:nvPr/>
        </p:nvSpPr>
        <p:spPr>
          <a:xfrm rot="10800000" flipV="1">
            <a:off x="9403625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7</a:t>
            </a:r>
            <a:endParaRPr lang="en-US" altLang="zh-CN" sz="2400" b="1" dirty="0"/>
          </a:p>
        </p:txBody>
      </p:sp>
      <p:sp>
        <p:nvSpPr>
          <p:cNvPr id="48" name="文本框 14"/>
          <p:cNvSpPr txBox="1"/>
          <p:nvPr/>
        </p:nvSpPr>
        <p:spPr>
          <a:xfrm>
            <a:off x="7772518" y="4221624"/>
            <a:ext cx="143062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培养幼儿掌握一定的阅读技能与方法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4"/>
          <p:cNvSpPr txBox="1"/>
          <p:nvPr/>
        </p:nvSpPr>
        <p:spPr>
          <a:xfrm>
            <a:off x="8792845" y="2344420"/>
            <a:ext cx="170624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培养幼儿自主阅读的能力，养成良好的阅读习惯</a:t>
            </a:r>
            <a:endParaRPr lang="zh-CN" altLang="en-US" sz="160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14"/>
          <p:cNvSpPr txBox="1"/>
          <p:nvPr/>
        </p:nvSpPr>
        <p:spPr>
          <a:xfrm>
            <a:off x="10088880" y="4221480"/>
            <a:ext cx="1971675" cy="829945"/>
          </a:xfrm>
          <a:prstGeom prst="rect">
            <a:avLst/>
          </a:prstGeom>
          <a:noFill/>
          <a:ln w="19050">
            <a:noFill/>
            <a:prstDash val="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学习同伴互听信息，互相补充信息的合作学习能力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26"/>
          <p:cNvSpPr/>
          <p:nvPr/>
        </p:nvSpPr>
        <p:spPr>
          <a:xfrm rot="10800000" flipV="1">
            <a:off x="10700295" y="3370985"/>
            <a:ext cx="484211" cy="491038"/>
          </a:xfrm>
          <a:prstGeom prst="roundRect">
            <a:avLst>
              <a:gd name="adj" fmla="val 5039"/>
            </a:avLst>
          </a:prstGeom>
          <a:solidFill>
            <a:srgbClr val="E8CCA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10" rIns="91421" bIns="4571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/>
              <a:t>8</a:t>
            </a:r>
            <a:endParaRPr lang="en-US" altLang="zh-CN" sz="24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9" name="矩形 8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5" grpId="0" animBg="1"/>
      <p:bldP spid="45" grpId="1" animBg="1"/>
      <p:bldP spid="35" grpId="0" animBg="1"/>
      <p:bldP spid="43" grpId="0" bldLvl="0" animBg="1"/>
      <p:bldP spid="37" grpId="0" animBg="1"/>
      <p:bldP spid="40" grpId="0" bldLvl="0" animBg="1"/>
      <p:bldP spid="39" grpId="0" animBg="1"/>
      <p:bldP spid="44" grpId="0" bldLvl="0" animBg="1"/>
      <p:bldP spid="36" grpId="0" animBg="1"/>
      <p:bldP spid="41" grpId="0" bldLvl="0" animBg="1"/>
      <p:bldP spid="38" grpId="0" animBg="1"/>
      <p:bldP spid="42" grpId="0" bldLvl="0" animBg="1"/>
      <p:bldP spid="46" grpId="0" animBg="1"/>
      <p:bldP spid="48" grpId="0" animBg="1"/>
      <p:bldP spid="47" grpId="0" animBg="1"/>
      <p:bldP spid="49" grpId="0" bldLvl="0" animBg="1"/>
      <p:bldP spid="51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9985" y="1189990"/>
            <a:ext cx="9744710" cy="546735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二、绘本阅读教学的意义与原则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品 15"/>
          <p:cNvSpPr txBox="1"/>
          <p:nvPr>
            <p:custDataLst>
              <p:tags r:id="rId3"/>
            </p:custDataLst>
          </p:nvPr>
        </p:nvSpPr>
        <p:spPr>
          <a:xfrm>
            <a:off x="1714500" y="1837690"/>
            <a:ext cx="9180195" cy="506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0" fontAlgn="base">
              <a:lnSpc>
                <a:spcPct val="150000"/>
              </a:lnSpc>
              <a:spcAft>
                <a:spcPts val="1200"/>
              </a:spcAft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绘本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阅读教学的原则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90" name="组合 89"/>
          <p:cNvGrpSpPr/>
          <p:nvPr>
            <p:custDataLst>
              <p:tags r:id="rId4"/>
            </p:custDataLst>
          </p:nvPr>
        </p:nvGrpSpPr>
        <p:grpSpPr>
          <a:xfrm>
            <a:off x="6048730" y="2290677"/>
            <a:ext cx="502789" cy="453321"/>
            <a:chOff x="5424755" y="1340768"/>
            <a:chExt cx="670560" cy="604586"/>
          </a:xfrm>
        </p:grpSpPr>
        <p:grpSp>
          <p:nvGrpSpPr>
            <p:cNvPr id="91" name="组合 9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3" name="Freeform 5"/>
                <p:cNvSpPr/>
                <p:nvPr>
                  <p:custDataLst>
                    <p:tags r:id="rId5"/>
                  </p:custDataLst>
                </p:nvPr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4" name="Freeform 5"/>
                <p:cNvSpPr/>
                <p:nvPr>
                  <p:custDataLst>
                    <p:tags r:id="rId6"/>
                  </p:custDataLst>
                </p:nvPr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5" name="Freeform 5"/>
              <p:cNvSpPr/>
              <p:nvPr>
                <p:custDataLst>
                  <p:tags r:id="rId7"/>
                </p:custDataLst>
              </p:nvPr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6" name="TextBox 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472003" y="1484784"/>
              <a:ext cx="576064" cy="3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en-US" altLang="zh-CN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>
            <p:custDataLst>
              <p:tags r:id="rId9"/>
            </p:custDataLst>
          </p:nvPr>
        </p:nvGrpSpPr>
        <p:grpSpPr>
          <a:xfrm>
            <a:off x="6332075" y="2905806"/>
            <a:ext cx="502789" cy="453321"/>
            <a:chOff x="5424755" y="1340768"/>
            <a:chExt cx="670560" cy="60458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3" name="Freeform 5"/>
                <p:cNvSpPr/>
                <p:nvPr>
                  <p:custDataLst>
                    <p:tags r:id="rId10"/>
                  </p:custDataLst>
                </p:nvPr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4" name="Freeform 5"/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5" name="Freeform 5"/>
              <p:cNvSpPr/>
              <p:nvPr>
                <p:custDataLst>
                  <p:tags r:id="rId12"/>
                </p:custDataLst>
              </p:nvPr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6" name="TextBox 7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472003" y="1484784"/>
              <a:ext cx="576064" cy="3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7" name="矩形 106"/>
          <p:cNvSpPr/>
          <p:nvPr>
            <p:custDataLst>
              <p:tags r:id="rId14"/>
            </p:custDataLst>
          </p:nvPr>
        </p:nvSpPr>
        <p:spPr>
          <a:xfrm>
            <a:off x="6898640" y="3013710"/>
            <a:ext cx="2816225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静态学习和动态学习的整合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8" name="组合 107"/>
          <p:cNvGrpSpPr/>
          <p:nvPr>
            <p:custDataLst>
              <p:tags r:id="rId15"/>
            </p:custDataLst>
          </p:nvPr>
        </p:nvGrpSpPr>
        <p:grpSpPr>
          <a:xfrm>
            <a:off x="6521305" y="3628656"/>
            <a:ext cx="502789" cy="453321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1" name="Freeform 5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2" name="Freeform 5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3" name="Freeform 5"/>
              <p:cNvSpPr/>
              <p:nvPr>
                <p:custDataLst>
                  <p:tags r:id="rId18"/>
                </p:custDataLst>
              </p:nvPr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4" name="TextBox 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472003" y="1484784"/>
              <a:ext cx="576064" cy="3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5" name="矩形 114"/>
          <p:cNvSpPr/>
          <p:nvPr>
            <p:custDataLst>
              <p:tags r:id="rId20"/>
            </p:custDataLst>
          </p:nvPr>
        </p:nvSpPr>
        <p:spPr>
          <a:xfrm>
            <a:off x="7014210" y="3693160"/>
            <a:ext cx="2701290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自编故事和文本故事的整合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7" name="组合 116"/>
          <p:cNvGrpSpPr/>
          <p:nvPr>
            <p:custDataLst>
              <p:tags r:id="rId21"/>
            </p:custDataLst>
          </p:nvPr>
        </p:nvGrpSpPr>
        <p:grpSpPr>
          <a:xfrm rot="0">
            <a:off x="6551295" y="4337050"/>
            <a:ext cx="502920" cy="453390"/>
            <a:chOff x="5424755" y="1340768"/>
            <a:chExt cx="670560" cy="604586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9" name="Freeform 5"/>
              <p:cNvSpPr/>
              <p:nvPr>
                <p:custDataLst>
                  <p:tags r:id="rId22"/>
                </p:custDataLst>
              </p:nvPr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 b="1">
                  <a:solidFill>
                    <a:srgbClr val="414455"/>
                  </a:solidFill>
                </a:endParaRPr>
              </a:p>
            </p:txBody>
          </p:sp>
          <p:sp>
            <p:nvSpPr>
              <p:cNvPr id="120" name="Freeform 5"/>
              <p:cNvSpPr/>
              <p:nvPr>
                <p:custDataLst>
                  <p:tags r:id="rId23"/>
                </p:custDataLst>
              </p:nvPr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1" name="Freeform 5"/>
            <p:cNvSpPr/>
            <p:nvPr>
              <p:custDataLst>
                <p:tags r:id="rId24"/>
              </p:custDataLst>
            </p:nvPr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p>
              <a:endParaRPr lang="zh-CN" altLang="en-US" sz="1350" b="1">
                <a:solidFill>
                  <a:srgbClr val="414455"/>
                </a:solidFill>
              </a:endParaRPr>
            </a:p>
          </p:txBody>
        </p:sp>
      </p:grpSp>
      <p:sp>
        <p:nvSpPr>
          <p:cNvPr id="122" name="TextBox 7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6589395" y="4471035"/>
            <a:ext cx="431800" cy="23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rPr>
              <a:t>04</a:t>
            </a:r>
            <a:endParaRPr lang="zh-CN" altLang="en-US" sz="1500" b="1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>
            <p:custDataLst>
              <p:tags r:id="rId26"/>
            </p:custDataLst>
          </p:nvPr>
        </p:nvSpPr>
        <p:spPr>
          <a:xfrm>
            <a:off x="7064375" y="4424680"/>
            <a:ext cx="2650490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多种手段（学科）的整合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5835009" y="3516327"/>
            <a:ext cx="208734" cy="138347"/>
            <a:chOff x="9482595" y="2565731"/>
            <a:chExt cx="278384" cy="184511"/>
          </a:xfrm>
        </p:grpSpPr>
        <p:sp>
          <p:nvSpPr>
            <p:cNvPr id="125" name="椭圆 12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4" name="组合 133"/>
          <p:cNvGrpSpPr/>
          <p:nvPr>
            <p:custDataLst>
              <p:tags r:id="rId27"/>
            </p:custDataLst>
          </p:nvPr>
        </p:nvGrpSpPr>
        <p:grpSpPr>
          <a:xfrm>
            <a:off x="6194145" y="5611965"/>
            <a:ext cx="502789" cy="453321"/>
            <a:chOff x="5424755" y="1340768"/>
            <a:chExt cx="670560" cy="60458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7" name="Freeform 5"/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8" name="Freeform 5"/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9" name="Freeform 5"/>
              <p:cNvSpPr/>
              <p:nvPr>
                <p:custDataLst>
                  <p:tags r:id="rId30"/>
                </p:custDataLst>
              </p:nvPr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40" name="TextBox 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5472003" y="1484784"/>
              <a:ext cx="576064" cy="3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06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1" name="矩形 140"/>
          <p:cNvSpPr/>
          <p:nvPr>
            <p:custDataLst>
              <p:tags r:id="rId32"/>
            </p:custDataLst>
          </p:nvPr>
        </p:nvSpPr>
        <p:spPr>
          <a:xfrm>
            <a:off x="6941820" y="5062855"/>
            <a:ext cx="3599815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生活中渗透性学习与课堂教学的整合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2" name="矩形 141"/>
          <p:cNvSpPr/>
          <p:nvPr>
            <p:custDataLst>
              <p:tags r:id="rId33"/>
            </p:custDataLst>
          </p:nvPr>
        </p:nvSpPr>
        <p:spPr>
          <a:xfrm>
            <a:off x="6838315" y="5702935"/>
            <a:ext cx="3038475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园内阅读和亲子阅读的整合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3903646" y="3379104"/>
            <a:ext cx="1437918" cy="1296445"/>
            <a:chOff x="4702856" y="2924944"/>
            <a:chExt cx="1401009" cy="1263169"/>
          </a:xfrm>
        </p:grpSpPr>
        <p:grpSp>
          <p:nvGrpSpPr>
            <p:cNvPr id="144" name="组合 143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47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9" name="矩形 148"/>
            <p:cNvSpPr/>
            <p:nvPr/>
          </p:nvSpPr>
          <p:spPr>
            <a:xfrm>
              <a:off x="4820165" y="3230644"/>
              <a:ext cx="1159817" cy="712744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整合性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原则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0" name="矩形 149"/>
          <p:cNvSpPr/>
          <p:nvPr>
            <p:custDataLst>
              <p:tags r:id="rId34"/>
            </p:custDataLst>
          </p:nvPr>
        </p:nvSpPr>
        <p:spPr>
          <a:xfrm>
            <a:off x="6589395" y="2398395"/>
            <a:ext cx="2574290" cy="3130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p>
            <a:pPr algn="l"/>
            <a:r>
              <a:rPr lang="zh-CN" altLang="en-US" sz="16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幼儿经验与教师经验的整合</a:t>
            </a:r>
            <a:endParaRPr lang="zh-CN" altLang="en-US" sz="16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任意多边形 202"/>
          <p:cNvSpPr/>
          <p:nvPr/>
        </p:nvSpPr>
        <p:spPr>
          <a:xfrm>
            <a:off x="5344506" y="3910780"/>
            <a:ext cx="1079839" cy="207283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414455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grpSp>
        <p:nvGrpSpPr>
          <p:cNvPr id="204" name="组合 203"/>
          <p:cNvGrpSpPr/>
          <p:nvPr>
            <p:custDataLst>
              <p:tags r:id="rId35"/>
            </p:custDataLst>
          </p:nvPr>
        </p:nvGrpSpPr>
        <p:grpSpPr>
          <a:xfrm>
            <a:off x="6405600" y="4954740"/>
            <a:ext cx="502789" cy="453321"/>
            <a:chOff x="5424755" y="1340768"/>
            <a:chExt cx="670560" cy="604586"/>
          </a:xfrm>
        </p:grpSpPr>
        <p:grpSp>
          <p:nvGrpSpPr>
            <p:cNvPr id="205" name="组合 20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6" name="组合 20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7" name="Freeform 5"/>
                <p:cNvSpPr/>
                <p:nvPr>
                  <p:custDataLst>
                    <p:tags r:id="rId36"/>
                  </p:custDataLst>
                </p:nvPr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8" name="Freeform 5"/>
                <p:cNvSpPr/>
                <p:nvPr>
                  <p:custDataLst>
                    <p:tags r:id="rId37"/>
                  </p:custDataLst>
                </p:nvPr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09" name="Freeform 5"/>
              <p:cNvSpPr/>
              <p:nvPr>
                <p:custDataLst>
                  <p:tags r:id="rId38"/>
                </p:custDataLst>
              </p:nvPr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p>
                <a:endParaRPr lang="zh-CN" altLang="en-US" sz="1350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10" name="TextBox 7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5472003" y="1484784"/>
              <a:ext cx="576064" cy="32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2388" y="573869"/>
            <a:ext cx="10481945" cy="506095"/>
            <a:chOff x="952388" y="551189"/>
            <a:chExt cx="10481945" cy="506095"/>
          </a:xfrm>
        </p:grpSpPr>
        <p:sp>
          <p:nvSpPr>
            <p:cNvPr id="10" name="矩形 9"/>
            <p:cNvSpPr/>
            <p:nvPr/>
          </p:nvSpPr>
          <p:spPr>
            <a:xfrm flipV="1">
              <a:off x="952388" y="981084"/>
              <a:ext cx="10481945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40401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chemeClr val="accent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zh-CN" altLang="en-US" sz="3200" dirty="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2357008" y="700097"/>
              <a:ext cx="8529320" cy="30734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绘本阅读教学概述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7" grpId="0"/>
      <p:bldP spid="115" grpId="0"/>
      <p:bldP spid="123" grpId="0"/>
      <p:bldP spid="141" grpId="0"/>
      <p:bldP spid="142" grpId="0"/>
      <p:bldP spid="150" grpId="0"/>
      <p:bldP spid="203" grpId="3" bldLvl="0" animBg="1"/>
      <p:bldP spid="203" grpId="4" bldLvl="0" animBg="1"/>
      <p:bldP spid="12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100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1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2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3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4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5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106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07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08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09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110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1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2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3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4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5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6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7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8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19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120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1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2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3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4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5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6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7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8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29.xml><?xml version="1.0" encoding="utf-8"?>
<p:tagLst xmlns:p="http://schemas.openxmlformats.org/presentationml/2006/main">
  <p:tag name="KSO_WM_DIAGRAM_VIRTUALLY_FRAME" val="{&quot;height&quot;:371.95,&quot;left&quot;:176.4159842519685,&quot;top&quot;:126.3,&quot;width&quot;:653.9000000000002}"/>
</p:tagLst>
</file>

<file path=ppt/tags/tag13.xml><?xml version="1.0" encoding="utf-8"?>
<p:tagLst xmlns:p="http://schemas.openxmlformats.org/presentationml/2006/main">
  <p:tag name="PA" val="v3.0.1"/>
</p:tagLst>
</file>

<file path=ppt/tags/tag130.xml><?xml version="1.0" encoding="utf-8"?>
<p:tagLst xmlns:p="http://schemas.openxmlformats.org/presentationml/2006/main">
  <p:tag name="PA" val="v3.0.1"/>
</p:tagLst>
</file>

<file path=ppt/tags/tag131.xml><?xml version="1.0" encoding="utf-8"?>
<p:tagLst xmlns:p="http://schemas.openxmlformats.org/presentationml/2006/main">
  <p:tag name="PA" val="v3.0.1"/>
</p:tagLst>
</file>

<file path=ppt/tags/tag132.xml><?xml version="1.0" encoding="utf-8"?>
<p:tagLst xmlns:p="http://schemas.openxmlformats.org/presentationml/2006/main">
  <p:tag name="KSO_WM_UNIT_PLACING_PICTURE_USER_VIEWPORT" val="{&quot;height&quot;:9600,&quot;width&quot;:9600}"/>
</p:tagLst>
</file>

<file path=ppt/tags/tag133.xml><?xml version="1.0" encoding="utf-8"?>
<p:tagLst xmlns:p="http://schemas.openxmlformats.org/presentationml/2006/main">
  <p:tag name="PA" val="v3.0.1"/>
</p:tagLst>
</file>

<file path=ppt/tags/tag134.xml><?xml version="1.0" encoding="utf-8"?>
<p:tagLst xmlns:p="http://schemas.openxmlformats.org/presentationml/2006/main">
  <p:tag name="PA" val="v3.0.1"/>
</p:tagLst>
</file>

<file path=ppt/tags/tag135.xml><?xml version="1.0" encoding="utf-8"?>
<p:tagLst xmlns:p="http://schemas.openxmlformats.org/presentationml/2006/main">
  <p:tag name="PA" val="v3.0.1"/>
</p:tagLst>
</file>

<file path=ppt/tags/tag136.xml><?xml version="1.0" encoding="utf-8"?>
<p:tagLst xmlns:p="http://schemas.openxmlformats.org/presentationml/2006/main">
  <p:tag name="PA" val="v3.0.1"/>
</p:tagLst>
</file>

<file path=ppt/tags/tag137.xml><?xml version="1.0" encoding="utf-8"?>
<p:tagLst xmlns:p="http://schemas.openxmlformats.org/presentationml/2006/main">
  <p:tag name="PA" val="v3.0.1"/>
</p:tagLst>
</file>

<file path=ppt/tags/tag138.xml><?xml version="1.0" encoding="utf-8"?>
<p:tagLst xmlns:p="http://schemas.openxmlformats.org/presentationml/2006/main">
  <p:tag name="PA" val="v3.0.1"/>
</p:tagLst>
</file>

<file path=ppt/tags/tag139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40.xml><?xml version="1.0" encoding="utf-8"?>
<p:tagLst xmlns:p="http://schemas.openxmlformats.org/presentationml/2006/main">
  <p:tag name="PA" val="v3.0.1"/>
</p:tagLst>
</file>

<file path=ppt/tags/tag141.xml><?xml version="1.0" encoding="utf-8"?>
<p:tagLst xmlns:p="http://schemas.openxmlformats.org/presentationml/2006/main">
  <p:tag name="PA" val="v3.0.1"/>
</p:tagLst>
</file>

<file path=ppt/tags/tag142.xml><?xml version="1.0" encoding="utf-8"?>
<p:tagLst xmlns:p="http://schemas.openxmlformats.org/presentationml/2006/main">
  <p:tag name="PA" val="v3.0.1"/>
</p:tagLst>
</file>

<file path=ppt/tags/tag143.xml><?xml version="1.0" encoding="utf-8"?>
<p:tagLst xmlns:p="http://schemas.openxmlformats.org/presentationml/2006/main">
  <p:tag name="PA" val="v3.0.1"/>
</p:tagLst>
</file>

<file path=ppt/tags/tag144.xml><?xml version="1.0" encoding="utf-8"?>
<p:tagLst xmlns:p="http://schemas.openxmlformats.org/presentationml/2006/main">
  <p:tag name="PA" val="v3.0.1"/>
</p:tagLst>
</file>

<file path=ppt/tags/tag145.xml><?xml version="1.0" encoding="utf-8"?>
<p:tagLst xmlns:p="http://schemas.openxmlformats.org/presentationml/2006/main">
  <p:tag name="PA" val="v3.0.1"/>
</p:tagLst>
</file>

<file path=ppt/tags/tag146.xml><?xml version="1.0" encoding="utf-8"?>
<p:tagLst xmlns:p="http://schemas.openxmlformats.org/presentationml/2006/main">
  <p:tag name="PA" val="v3.0.1"/>
</p:tagLst>
</file>

<file path=ppt/tags/tag1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8_1*f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9"/>
  <p:tag name="KSO_WM_UNIT_SHOW_EDIT_AREA_INDICATION" val="1"/>
  <p:tag name="KSO_WM_CHIP_GROUPID" val="5e6b05596848fb12bee65ac8"/>
  <p:tag name="KSO_WM_CHIP_XID" val="5e6b05596848fb12bee65aca"/>
  <p:tag name="KSO_WM_UNIT_DEC_AREA_ID" val="b0924ee4f0bf4db19602127a894914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8d18818cf74d1aad3f5baf96ba58d0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a"/>
  <p:tag name="KSO_WM_TEMPLATE_ASSEMBLE_GROUPID" val="60656f654054ed1e2fb8094a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8_1*i*2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eaeb25ad5fa84b899e7eff5736425ff3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d6cde8145a24298b943f58cb382a18a&quot;,&quot;X&quot;:{&quot;Pos&quot;:1},&quot;Y&quot;:{&quot;Pos&quot;:0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0656f654054ed1e2fb8094a"/>
  <p:tag name="KSO_WM_TEMPLATE_ASSEMBLE_GROUPID" val="60656f654054ed1e2fb8094a"/>
</p:tagLst>
</file>

<file path=ppt/tags/tag149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  <p:tag name="KSO_WM_SLIDE_ID" val="diagram20212688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840*539"/>
  <p:tag name="KSO_WM_SLIDE_POSITION" val="72*0"/>
  <p:tag name="KSO_WM_SLIDE_LAYOUT_INFO" val="{&quot;direction&quot;:1,&quot;id&quot;:&quot;2021-04-01T15:44:09&quot;,&quot;maxSize&quot;:{&quot;size1&quot;:32.5},&quot;minSize&quot;:{&quot;size1&quot;:27.6},&quot;normalSize&quot;:{&quot;size1&quot;:27.6},&quot;subLayout&quot;:[{&quot;id&quot;:&quot;2021-04-01T15:44:09&quot;,&quot;margin&quot;:{&quot;bottom&quot;:8.043000221252441,&quot;left&quot;:2.5399999618530273,&quot;right&quot;:0.02600000612437725,&quot;top&quot;:5.502999782562256},&quot;type&quot;:0},{&quot;id&quot;:&quot;2021-04-01T15:44:09&quot;,&quot;margin&quot;:{&quot;bottom&quot;:1.6929999589920044,&quot;left&quot;:1.6670000553131104,&quot;right&quot;:1.6929999589920044,&quot;top&quot;:1.6929999589920044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e53747e3ea6e293f8b1"/>
  <p:tag name="KSO_WM_CHIP_FILLPROP" val="[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picture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3e9e6b7343cb4479804798c20b3c2800&quot;,&quot;fill_align&quot;:&quot;cm&quot;,&quot;chip_types&quot;:[&quot;text&quot;,&quot;picture&quot;]}],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3e9e6b7343cb4479804798c20b3c2800&quot;,&quot;fill_align&quot;:&quot;cm&quot;,&quot;chip_types&quot;:[&quot;diagram&quot;,&quot;chart&quot;,&quot;table&quot;,&quot;video&quot;]}]]"/>
  <p:tag name="KSO_WM_CHIP_DECFILLPROP" val="[]"/>
  <p:tag name="KSO_WM_SLIDE_CAN_ADD_NAVIGATION" val="1"/>
  <p:tag name="KSO_WM_CHIP_GROUPID" val="5f71a5bf747e3ea6e293b57c"/>
  <p:tag name="KSO_WM_SLIDE_BK_DARK_LIGHT" val="2"/>
  <p:tag name="KSO_WM_SLIDE_BACKGROUND_TYPE" val="general"/>
  <p:tag name="KSO_WM_SLIDE_SUPPORT_FEATURE_TYPE" val="0"/>
  <p:tag name="KSO_WM_TEMPLATE_ASSEMBLE_XID" val="60656f654054ed1e2fb8094a"/>
  <p:tag name="KSO_WM_TEMPLATE_ASSEMBLE_GROUPID" val="60656f654054ed1e2fb8094a"/>
</p:tagLst>
</file>

<file path=ppt/tags/tag15.xml><?xml version="1.0" encoding="utf-8"?>
<p:tagLst xmlns:p="http://schemas.openxmlformats.org/presentationml/2006/main">
  <p:tag name="PA" val="v3.0.1"/>
</p:tagLst>
</file>

<file path=ppt/tags/tag150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</p:tagLst>
</file>

<file path=ppt/tags/tag151.xml><?xml version="1.0" encoding="utf-8"?>
<p:tagLst xmlns:p="http://schemas.openxmlformats.org/presentationml/2006/main">
  <p:tag name="KSO_WPP_MARK_KEY" val="acd8c80e-20f0-418c-8a05-eb87d64585fd"/>
  <p:tag name="COMMONDATA" val="eyJoZGlkIjoiZWQ0NDJiMmJkMjU0ZjEzNmNiMGYwYmM2YThmOGMyMWUifQ==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18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19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1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2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3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4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5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6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7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8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29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1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2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3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4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5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6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7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8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39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1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2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3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4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5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6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7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8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49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51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52.xml><?xml version="1.0" encoding="utf-8"?>
<p:tagLst xmlns:p="http://schemas.openxmlformats.org/presentationml/2006/main">
  <p:tag name="KSO_WM_DIAGRAM_VIRTUALLY_FRAME" val="{&quot;height&quot;:297.2133070866142,&quot;left&quot;:476.2779527559055,&quot;top&quot;:180.36826771653543,&quot;width&quot;:353.7720472440945}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65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66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67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68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69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70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1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2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3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4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5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6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7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8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79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80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1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2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3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4.xml><?xml version="1.0" encoding="utf-8"?>
<p:tagLst xmlns:p="http://schemas.openxmlformats.org/presentationml/2006/main">
  <p:tag name="KSO_WM_DIAGRAM_VIRTUALLY_FRAME" val="{&quot;height&quot;:271.4,&quot;left&quot;:190.45,&quot;top&quot;:219.35,&quot;width&quot;:568.4}"/>
</p:tagLst>
</file>

<file path=ppt/tags/tag85.xml><?xml version="1.0" encoding="utf-8"?>
<p:tagLst xmlns:p="http://schemas.openxmlformats.org/presentationml/2006/main">
  <p:tag name="PA" val="v3.0.1"/>
</p:tagLst>
</file>

<file path=ppt/tags/tag86.xml><?xml version="1.0" encoding="utf-8"?>
<p:tagLst xmlns:p="http://schemas.openxmlformats.org/presentationml/2006/main">
  <p:tag name="PA" val="v3.0.1"/>
</p:tagLst>
</file>

<file path=ppt/tags/tag87.xml><?xml version="1.0" encoding="utf-8"?>
<p:tagLst xmlns:p="http://schemas.openxmlformats.org/presentationml/2006/main">
  <p:tag name="PA" val="v3.0.1"/>
</p:tagLst>
</file>

<file path=ppt/tags/tag88.xml><?xml version="1.0" encoding="utf-8"?>
<p:tagLst xmlns:p="http://schemas.openxmlformats.org/presentationml/2006/main">
  <p:tag name="PA" val="v3.0.1"/>
</p:tagLst>
</file>

<file path=ppt/tags/tag89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KSO_WM_DIAGRAM_VIRTUALLY_FRAME" val="{&quot;height&quot;:132.9104724409449,&quot;left&quot;:90.52181102362206,&quot;top&quot;:244.85,&quot;width&quot;:819.8362204724408}"/>
</p:tagLst>
</file>

<file path=ppt/tags/tag90.xml><?xml version="1.0" encoding="utf-8"?>
<p:tagLst xmlns:p="http://schemas.openxmlformats.org/presentationml/2006/main">
  <p:tag name="PA" val="v3.0.1"/>
</p:tagLst>
</file>

<file path=ppt/tags/tag91.xml><?xml version="1.0" encoding="utf-8"?>
<p:tagLst xmlns:p="http://schemas.openxmlformats.org/presentationml/2006/main">
  <p:tag name="PA" val="v3.0.1"/>
</p:tagLst>
</file>

<file path=ppt/tags/tag92.xml><?xml version="1.0" encoding="utf-8"?>
<p:tagLst xmlns:p="http://schemas.openxmlformats.org/presentationml/2006/main">
  <p:tag name="PA" val="v3.0.1"/>
</p:tagLst>
</file>

<file path=ppt/tags/tag93.xml><?xml version="1.0" encoding="utf-8"?>
<p:tagLst xmlns:p="http://schemas.openxmlformats.org/presentationml/2006/main">
  <p:tag name="PA" val="v3.0.1"/>
</p:tagLst>
</file>

<file path=ppt/tags/tag94.xml><?xml version="1.0" encoding="utf-8"?>
<p:tagLst xmlns:p="http://schemas.openxmlformats.org/presentationml/2006/main">
  <p:tag name="PA" val="v3.0.1"/>
</p:tagLst>
</file>

<file path=ppt/tags/tag95.xml><?xml version="1.0" encoding="utf-8"?>
<p:tagLst xmlns:p="http://schemas.openxmlformats.org/presentationml/2006/main">
  <p:tag name="PA" val="v3.0.1"/>
</p:tagLst>
</file>

<file path=ppt/tags/tag96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97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98.xml><?xml version="1.0" encoding="utf-8"?>
<p:tagLst xmlns:p="http://schemas.openxmlformats.org/presentationml/2006/main">
  <p:tag name="KSO_WM_DIAGRAM_VIRTUALLY_FRAME" val="{&quot;height&quot;:183.75,&quot;left&quot;:186.42503937007874,&quot;top&quot;:236.4199212598425,&quot;width&quot;:581.8249606299212}"/>
</p:tagLst>
</file>

<file path=ppt/tags/tag9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4550</Words>
  <Application>WPS 演示</Application>
  <PresentationFormat>自定义</PresentationFormat>
  <Paragraphs>504</Paragraphs>
  <Slides>37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37</vt:i4>
      </vt:variant>
    </vt:vector>
  </HeadingPairs>
  <TitlesOfParts>
    <vt:vector size="75" baseType="lpstr">
      <vt:lpstr>Arial</vt:lpstr>
      <vt:lpstr>宋体</vt:lpstr>
      <vt:lpstr>Wingdings</vt:lpstr>
      <vt:lpstr>Calibri</vt:lpstr>
      <vt:lpstr>微软雅黑</vt:lpstr>
      <vt:lpstr>Impact</vt:lpstr>
      <vt:lpstr>Signika</vt:lpstr>
      <vt:lpstr>Latha</vt:lpstr>
      <vt:lpstr>Open Sans Extrabold</vt:lpstr>
      <vt:lpstr>LiHei Pro</vt:lpstr>
      <vt:lpstr>迷你简汉真广标</vt:lpstr>
      <vt:lpstr>华文新魏</vt:lpstr>
      <vt:lpstr>仿宋_GB2312</vt:lpstr>
      <vt:lpstr>方正兰亭黑简体</vt:lpstr>
      <vt:lpstr>Lato</vt:lpstr>
      <vt:lpstr>华康方圆体 Std W7</vt:lpstr>
      <vt:lpstr>思源黑体 CN Normal</vt:lpstr>
      <vt:lpstr>Arial Unicode MS</vt:lpstr>
      <vt:lpstr>等线</vt:lpstr>
      <vt:lpstr>Arial</vt:lpstr>
      <vt:lpstr>Roboto Black</vt:lpstr>
      <vt:lpstr>默陌信笺手写体</vt:lpstr>
      <vt:lpstr>方正黑体简体</vt:lpstr>
      <vt:lpstr>Gill Sans</vt:lpstr>
      <vt:lpstr>Source Sans Pro Light</vt:lpstr>
      <vt:lpstr>叶根友毛笔行书</vt:lpstr>
      <vt:lpstr>Segoe UI</vt:lpstr>
      <vt:lpstr>Wingdings</vt:lpstr>
      <vt:lpstr>Gill Sans MT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Designed by iSlide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嘟嘟</cp:lastModifiedBy>
  <cp:revision>3225</cp:revision>
  <dcterms:created xsi:type="dcterms:W3CDTF">2015-12-01T09:06:00Z</dcterms:created>
  <dcterms:modified xsi:type="dcterms:W3CDTF">2025-08-04T07:43:31Z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7270D7E267284F17AC203C98CD9F716D</vt:lpwstr>
  </property>
</Properties>
</file>