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handoutMasterIdLst>
    <p:handoutMasterId r:id="rId24"/>
  </p:handoutMasterIdLst>
  <p:sldIdLst>
    <p:sldId id="256" r:id="rId3"/>
    <p:sldId id="258" r:id="rId4"/>
    <p:sldId id="259" r:id="rId5"/>
    <p:sldId id="260" r:id="rId6"/>
    <p:sldId id="265" r:id="rId7"/>
    <p:sldId id="262" r:id="rId8"/>
    <p:sldId id="272" r:id="rId9"/>
    <p:sldId id="266" r:id="rId10"/>
    <p:sldId id="267" r:id="rId11"/>
    <p:sldId id="268" r:id="rId12"/>
    <p:sldId id="263" r:id="rId13"/>
    <p:sldId id="269" r:id="rId14"/>
    <p:sldId id="280" r:id="rId15"/>
    <p:sldId id="271" r:id="rId16"/>
    <p:sldId id="281" r:id="rId17"/>
    <p:sldId id="264" r:id="rId18"/>
    <p:sldId id="270" r:id="rId19"/>
    <p:sldId id="282" r:id="rId20"/>
    <p:sldId id="283" r:id="rId21"/>
    <p:sldId id="277"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595055"/>
    <a:srgbClr val="623B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8579" autoAdjust="0"/>
    <p:restoredTop sz="94660"/>
  </p:normalViewPr>
  <p:slideViewPr>
    <p:cSldViewPr snapToGrid="0" showGuides="1">
      <p:cViewPr varScale="1">
        <p:scale>
          <a:sx n="101" d="100"/>
          <a:sy n="101" d="100"/>
        </p:scale>
        <p:origin x="132" y="138"/>
      </p:cViewPr>
      <p:guideLst>
        <p:guide orient="horz" pos="2160"/>
        <p:guide pos="3840"/>
      </p:guideLst>
    </p:cSldViewPr>
  </p:slideViewPr>
  <p:notesTextViewPr>
    <p:cViewPr>
      <p:scale>
        <a:sx n="1" d="1"/>
        <a:sy n="1" d="1"/>
      </p:scale>
      <p:origin x="0" y="0"/>
    </p:cViewPr>
  </p:notesTextViewPr>
  <p:sorterViewPr>
    <p:cViewPr>
      <p:scale>
        <a:sx n="100" d="100"/>
        <a:sy n="100" d="100"/>
      </p:scale>
      <p:origin x="0" y="-93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notesMaster" Target="notesMasters/notesMaster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宋体" panose="02010600030101010101" pitchFamily="2" charset="-122"/>
                <a:ea typeface="宋体" panose="02010600030101010101" pitchFamily="2" charset="-122"/>
              </a:defRPr>
            </a:lvl1pPr>
          </a:lstStyle>
          <a:p>
            <a:fld id="{2319F5BD-0423-4068-B6AD-CCFD4BE7F33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宋体" panose="02010600030101010101" pitchFamily="2" charset="-122"/>
                <a:ea typeface="宋体" panose="02010600030101010101"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宋体" panose="02010600030101010101" pitchFamily="2" charset="-122"/>
                <a:ea typeface="宋体" panose="02010600030101010101" pitchFamily="2" charset="-122"/>
              </a:defRPr>
            </a:lvl1pPr>
          </a:lstStyle>
          <a:p>
            <a:fld id="{36C36EAB-0096-4FA4-9B67-10AA9AABE78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宋体" panose="02010600030101010101" pitchFamily="2" charset="-122"/>
          <a:ea typeface="宋体" panose="0201060003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宋体" panose="02010600030101010101" pitchFamily="2" charset="-122"/>
          <a:ea typeface="宋体" panose="02010600030101010101"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宋体" panose="02010600030101010101" pitchFamily="2" charset="-122"/>
          <a:ea typeface="宋体" panose="0201060003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宋体" panose="02010600030101010101"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a:extLst>
              <a:ext uri="{28A0092B-C50C-407E-A947-70E740481C1C}">
                <a14:useLocalDpi xmlns:a14="http://schemas.microsoft.com/office/drawing/2010/main" val="0"/>
              </a:ext>
            </a:extLst>
          </a:blip>
          <a:srcRect l="40320" r="11825"/>
          <a:stretch>
            <a:fillRect/>
          </a:stretch>
        </p:blipFill>
        <p:spPr>
          <a:xfrm>
            <a:off x="0" y="0"/>
            <a:ext cx="5094514" cy="6858000"/>
          </a:xfrm>
          <a:prstGeom prst="rect">
            <a:avLst/>
          </a:prstGeom>
        </p:spPr>
      </p:pic>
      <p:pic>
        <p:nvPicPr>
          <p:cNvPr id="16" name="图片 15"/>
          <p:cNvPicPr>
            <a:picLocks noChangeAspect="1"/>
          </p:cNvPicPr>
          <p:nvPr/>
        </p:nvPicPr>
        <p:blipFill rotWithShape="1">
          <a:blip r:embed="rId2">
            <a:extLst>
              <a:ext uri="{28A0092B-C50C-407E-A947-70E740481C1C}">
                <a14:useLocalDpi xmlns:a14="http://schemas.microsoft.com/office/drawing/2010/main" val="0"/>
              </a:ext>
            </a:extLst>
          </a:blip>
          <a:srcRect r="29870"/>
          <a:stretch>
            <a:fillRect/>
          </a:stretch>
        </p:blipFill>
        <p:spPr>
          <a:xfrm flipH="1">
            <a:off x="4978400" y="0"/>
            <a:ext cx="7216078" cy="6858000"/>
          </a:xfrm>
          <a:prstGeom prst="rect">
            <a:avLst/>
          </a:prstGeom>
          <a:solidFill>
            <a:srgbClr val="595055"/>
          </a:solidFill>
        </p:spPr>
      </p:pic>
      <p:sp>
        <p:nvSpPr>
          <p:cNvPr id="30" name="任意多边形 29"/>
          <p:cNvSpPr/>
          <p:nvPr/>
        </p:nvSpPr>
        <p:spPr>
          <a:xfrm>
            <a:off x="-7705" y="0"/>
            <a:ext cx="8819691" cy="6858000"/>
          </a:xfrm>
          <a:custGeom>
            <a:avLst/>
            <a:gdLst>
              <a:gd name="connsiteX0" fmla="*/ 0 w 8819691"/>
              <a:gd name="connsiteY0" fmla="*/ 0 h 6877050"/>
              <a:gd name="connsiteX1" fmla="*/ 5390692 w 8819691"/>
              <a:gd name="connsiteY1" fmla="*/ 0 h 6877050"/>
              <a:gd name="connsiteX2" fmla="*/ 8819691 w 8819691"/>
              <a:gd name="connsiteY2" fmla="*/ 3429000 h 6877050"/>
              <a:gd name="connsiteX3" fmla="*/ 5371641 w 8819691"/>
              <a:gd name="connsiteY3" fmla="*/ 6877050 h 6877050"/>
              <a:gd name="connsiteX4" fmla="*/ 0 w 8819691"/>
              <a:gd name="connsiteY4" fmla="*/ 6877050 h 687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19691" h="6877050">
                <a:moveTo>
                  <a:pt x="0" y="0"/>
                </a:moveTo>
                <a:lnTo>
                  <a:pt x="5390692" y="0"/>
                </a:lnTo>
                <a:lnTo>
                  <a:pt x="8819691" y="3429000"/>
                </a:lnTo>
                <a:lnTo>
                  <a:pt x="5371641" y="6877050"/>
                </a:lnTo>
                <a:lnTo>
                  <a:pt x="0" y="6877050"/>
                </a:lnTo>
                <a:close/>
              </a:path>
            </a:pathLst>
          </a:cu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6"/>
          <p:cNvSpPr/>
          <p:nvPr/>
        </p:nvSpPr>
        <p:spPr>
          <a:xfrm>
            <a:off x="789771" y="702294"/>
            <a:ext cx="4304371" cy="5453411"/>
          </a:xfrm>
          <a:custGeom>
            <a:avLst/>
            <a:gdLst>
              <a:gd name="connsiteX0" fmla="*/ 0 w 4304371"/>
              <a:gd name="connsiteY0" fmla="*/ 0 h 5453411"/>
              <a:gd name="connsiteX1" fmla="*/ 4304371 w 4304371"/>
              <a:gd name="connsiteY1" fmla="*/ 0 h 5453411"/>
              <a:gd name="connsiteX2" fmla="*/ 4304371 w 4304371"/>
              <a:gd name="connsiteY2" fmla="*/ 223025 h 5453411"/>
              <a:gd name="connsiteX3" fmla="*/ 4167750 w 4304371"/>
              <a:gd name="connsiteY3" fmla="*/ 223025 h 5453411"/>
              <a:gd name="connsiteX4" fmla="*/ 4167750 w 4304371"/>
              <a:gd name="connsiteY4" fmla="*/ 136621 h 5453411"/>
              <a:gd name="connsiteX5" fmla="*/ 136621 w 4304371"/>
              <a:gd name="connsiteY5" fmla="*/ 136621 h 5453411"/>
              <a:gd name="connsiteX6" fmla="*/ 136621 w 4304371"/>
              <a:gd name="connsiteY6" fmla="*/ 5316790 h 5453411"/>
              <a:gd name="connsiteX7" fmla="*/ 4167750 w 4304371"/>
              <a:gd name="connsiteY7" fmla="*/ 5316790 h 5453411"/>
              <a:gd name="connsiteX8" fmla="*/ 4167750 w 4304371"/>
              <a:gd name="connsiteY8" fmla="*/ 5118875 h 5453411"/>
              <a:gd name="connsiteX9" fmla="*/ 4304371 w 4304371"/>
              <a:gd name="connsiteY9" fmla="*/ 5118875 h 5453411"/>
              <a:gd name="connsiteX10" fmla="*/ 4304371 w 4304371"/>
              <a:gd name="connsiteY10" fmla="*/ 5453411 h 5453411"/>
              <a:gd name="connsiteX11" fmla="*/ 0 w 4304371"/>
              <a:gd name="connsiteY11" fmla="*/ 5453411 h 5453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04371" h="5453411">
                <a:moveTo>
                  <a:pt x="0" y="0"/>
                </a:moveTo>
                <a:lnTo>
                  <a:pt x="4304371" y="0"/>
                </a:lnTo>
                <a:lnTo>
                  <a:pt x="4304371" y="223025"/>
                </a:lnTo>
                <a:lnTo>
                  <a:pt x="4167750" y="223025"/>
                </a:lnTo>
                <a:lnTo>
                  <a:pt x="4167750" y="136621"/>
                </a:lnTo>
                <a:lnTo>
                  <a:pt x="136621" y="136621"/>
                </a:lnTo>
                <a:lnTo>
                  <a:pt x="136621" y="5316790"/>
                </a:lnTo>
                <a:lnTo>
                  <a:pt x="4167750" y="5316790"/>
                </a:lnTo>
                <a:lnTo>
                  <a:pt x="4167750" y="5118875"/>
                </a:lnTo>
                <a:lnTo>
                  <a:pt x="4304371" y="5118875"/>
                </a:lnTo>
                <a:lnTo>
                  <a:pt x="4304371" y="5453411"/>
                </a:lnTo>
                <a:lnTo>
                  <a:pt x="0" y="545341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矩形 19"/>
          <p:cNvSpPr/>
          <p:nvPr/>
        </p:nvSpPr>
        <p:spPr>
          <a:xfrm>
            <a:off x="1159510" y="2432050"/>
            <a:ext cx="7687945" cy="1106805"/>
          </a:xfrm>
          <a:prstGeom prst="rect">
            <a:avLst/>
          </a:prstGeom>
        </p:spPr>
        <p:txBody>
          <a:bodyPr wrap="square">
            <a:spAutoFit/>
          </a:bodyPr>
          <a:lstStyle/>
          <a:p>
            <a:pPr algn="l"/>
            <a:r>
              <a:rPr lang="zh-CN" altLang="en-US" sz="6600" spc="100">
                <a:solidFill>
                  <a:schemeClr val="bg1"/>
                </a:solidFill>
                <a:latin typeface="宋体" panose="02010600030101010101" pitchFamily="2" charset="-122"/>
                <a:ea typeface="宋体" panose="02010600030101010101" pitchFamily="2" charset="-122"/>
              </a:rPr>
              <a:t>电子商务法律法规</a:t>
            </a:r>
            <a:endParaRPr lang="zh-CN" altLang="en-US" sz="6600" spc="100">
              <a:solidFill>
                <a:schemeClr val="bg1"/>
              </a:solidFill>
              <a:latin typeface="宋体" panose="02010600030101010101" pitchFamily="2" charset="-122"/>
              <a:ea typeface="宋体" panose="02010600030101010101" pitchFamily="2" charset="-122"/>
            </a:endParaRPr>
          </a:p>
        </p:txBody>
      </p:sp>
      <p:sp>
        <p:nvSpPr>
          <p:cNvPr id="22" name="矩形 21"/>
          <p:cNvSpPr/>
          <p:nvPr/>
        </p:nvSpPr>
        <p:spPr>
          <a:xfrm>
            <a:off x="1438275" y="3851275"/>
            <a:ext cx="6620510" cy="746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75000"/>
                    <a:lumOff val="25000"/>
                  </a:schemeClr>
                </a:solidFill>
                <a:latin typeface="宋体" panose="02010600030101010101" pitchFamily="2" charset="-122"/>
                <a:ea typeface="宋体" panose="02010600030101010101" pitchFamily="2" charset="-122"/>
              </a:rPr>
              <a:t>项目八　电子商务知识产权的法律法规　</a:t>
            </a:r>
            <a:endParaRPr lang="zh-CN" altLang="en-US" sz="2800" b="1" dirty="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882234" y="1996858"/>
            <a:ext cx="1828800" cy="18288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82234" y="4257757"/>
            <a:ext cx="1828800" cy="18288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476384" y="1996858"/>
            <a:ext cx="1828800" cy="18288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476384" y="4257757"/>
            <a:ext cx="1828800" cy="18288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2869980" y="2270154"/>
            <a:ext cx="3606800" cy="1801495"/>
            <a:chOff x="2826842" y="2270154"/>
            <a:chExt cx="3606800" cy="1801495"/>
          </a:xfrm>
        </p:grpSpPr>
        <p:sp>
          <p:nvSpPr>
            <p:cNvPr id="12" name="矩形 11"/>
            <p:cNvSpPr/>
            <p:nvPr/>
          </p:nvSpPr>
          <p:spPr>
            <a:xfrm>
              <a:off x="2826842" y="2700684"/>
              <a:ext cx="3606800" cy="137096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域名一般由其侵权行为地，或被告住所地的中级人民法院管辖。涉及域名的侵权纠纷案件，由侵权行为地或者被告住所地的中级人民法院管辖。</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3" name="文本框 12"/>
            <p:cNvSpPr txBox="1"/>
            <p:nvPr/>
          </p:nvSpPr>
          <p:spPr>
            <a:xfrm>
              <a:off x="2826842" y="2270154"/>
              <a:ext cx="2071428"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（一）管辖</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grpSp>
      <p:grpSp>
        <p:nvGrpSpPr>
          <p:cNvPr id="14" name="组合 13"/>
          <p:cNvGrpSpPr/>
          <p:nvPr/>
        </p:nvGrpSpPr>
        <p:grpSpPr>
          <a:xfrm>
            <a:off x="8305436" y="1906934"/>
            <a:ext cx="3693160" cy="1851025"/>
            <a:chOff x="2826842" y="1900584"/>
            <a:chExt cx="3693160" cy="1851025"/>
          </a:xfrm>
        </p:grpSpPr>
        <p:sp>
          <p:nvSpPr>
            <p:cNvPr id="15" name="矩形 14"/>
            <p:cNvSpPr/>
            <p:nvPr/>
          </p:nvSpPr>
          <p:spPr>
            <a:xfrm>
              <a:off x="2826842" y="2700684"/>
              <a:ext cx="3693160" cy="105092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人民法院审理域名纠纷案件，对符合以下各项条件的，应当认定被告注册、使用域名等行为构成侵权或者不正当竞争</a:t>
              </a:r>
              <a:r>
                <a:rPr lang="zh-CN" altLang="en-US" sz="1600">
                  <a:solidFill>
                    <a:schemeClr val="tx1">
                      <a:lumMod val="75000"/>
                      <a:lumOff val="25000"/>
                    </a:schemeClr>
                  </a:solidFill>
                  <a:latin typeface="宋体" panose="02010600030101010101" pitchFamily="2" charset="-122"/>
                  <a:ea typeface="宋体" panose="02010600030101010101" pitchFamily="2" charset="-122"/>
                </a:rPr>
                <a:t>。</a:t>
              </a:r>
              <a:endParaRPr lang="zh-CN" altLang="en-US"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6" name="文本框 15"/>
            <p:cNvSpPr txBox="1"/>
            <p:nvPr/>
          </p:nvSpPr>
          <p:spPr>
            <a:xfrm>
              <a:off x="2826842" y="1900584"/>
              <a:ext cx="3565525" cy="8299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（二）注册、使用域名侵权或不正当竞争</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grpSp>
      <p:grpSp>
        <p:nvGrpSpPr>
          <p:cNvPr id="17" name="组合 16"/>
          <p:cNvGrpSpPr/>
          <p:nvPr/>
        </p:nvGrpSpPr>
        <p:grpSpPr>
          <a:xfrm>
            <a:off x="2643920" y="4531053"/>
            <a:ext cx="3987165" cy="2121535"/>
            <a:chOff x="2600782" y="2270154"/>
            <a:chExt cx="3987165" cy="2121535"/>
          </a:xfrm>
        </p:grpSpPr>
        <p:sp>
          <p:nvSpPr>
            <p:cNvPr id="18" name="矩形 17"/>
            <p:cNvSpPr/>
            <p:nvPr/>
          </p:nvSpPr>
          <p:spPr>
            <a:xfrm>
              <a:off x="2826842" y="2700684"/>
              <a:ext cx="3761105" cy="169100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被告举证证明在纠纷发生前其所持有的域名已经获得一定的知名度，且能与原告的注册商标、域名等相区别，或者具有其他情形足以证明其不具有恶意的，人民法院可以不认定被告具有恶意。</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9" name="文本框 18"/>
            <p:cNvSpPr txBox="1"/>
            <p:nvPr/>
          </p:nvSpPr>
          <p:spPr>
            <a:xfrm>
              <a:off x="2600782" y="2270154"/>
              <a:ext cx="3832860"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（三）域名的注册、使用具有恶意</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grpSp>
      <p:grpSp>
        <p:nvGrpSpPr>
          <p:cNvPr id="20" name="组合 19"/>
          <p:cNvGrpSpPr/>
          <p:nvPr/>
        </p:nvGrpSpPr>
        <p:grpSpPr>
          <a:xfrm>
            <a:off x="8499111" y="4257368"/>
            <a:ext cx="3693160" cy="2441575"/>
            <a:chOff x="2826842" y="2270154"/>
            <a:chExt cx="3693160" cy="2441575"/>
          </a:xfrm>
        </p:grpSpPr>
        <p:sp>
          <p:nvSpPr>
            <p:cNvPr id="21" name="矩形 20"/>
            <p:cNvSpPr/>
            <p:nvPr/>
          </p:nvSpPr>
          <p:spPr>
            <a:xfrm>
              <a:off x="2826842" y="2700684"/>
              <a:ext cx="3693160" cy="201104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人民法院认定域名注册、使用等行为构成侵权或者不正当竞争的，可以判令被告停止侵权、注销域名，或者依原告的请求判令由原告注册、使用该域名；给权利人造成实际损害的，可以判令被告赔偿损失。</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22" name="文本框 21"/>
            <p:cNvSpPr txBox="1"/>
            <p:nvPr/>
          </p:nvSpPr>
          <p:spPr>
            <a:xfrm>
              <a:off x="2826842" y="2270154"/>
              <a:ext cx="2071428"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（四）法律责任</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grpSp>
      <p:sp>
        <p:nvSpPr>
          <p:cNvPr id="23" name="îṩḷîḓè"/>
          <p:cNvSpPr>
            <a:spLocks noChangeAspect="1"/>
          </p:cNvSpPr>
          <p:nvPr/>
        </p:nvSpPr>
        <p:spPr bwMode="auto">
          <a:xfrm>
            <a:off x="7027427" y="2489298"/>
            <a:ext cx="805693" cy="785602"/>
          </a:xfrm>
          <a:custGeom>
            <a:avLst/>
            <a:gdLst>
              <a:gd name="connsiteX0" fmla="*/ 203272 w 608415"/>
              <a:gd name="connsiteY0" fmla="*/ 297151 h 593244"/>
              <a:gd name="connsiteX1" fmla="*/ 405144 w 608415"/>
              <a:gd name="connsiteY1" fmla="*/ 297151 h 593244"/>
              <a:gd name="connsiteX2" fmla="*/ 418877 w 608415"/>
              <a:gd name="connsiteY2" fmla="*/ 310963 h 593244"/>
              <a:gd name="connsiteX3" fmla="*/ 405144 w 608415"/>
              <a:gd name="connsiteY3" fmla="*/ 324672 h 593244"/>
              <a:gd name="connsiteX4" fmla="*/ 203272 w 608415"/>
              <a:gd name="connsiteY4" fmla="*/ 324672 h 593244"/>
              <a:gd name="connsiteX5" fmla="*/ 189539 w 608415"/>
              <a:gd name="connsiteY5" fmla="*/ 310963 h 593244"/>
              <a:gd name="connsiteX6" fmla="*/ 203272 w 608415"/>
              <a:gd name="connsiteY6" fmla="*/ 297151 h 593244"/>
              <a:gd name="connsiteX7" fmla="*/ 203272 w 608415"/>
              <a:gd name="connsiteY7" fmla="*/ 222916 h 593244"/>
              <a:gd name="connsiteX8" fmla="*/ 405144 w 608415"/>
              <a:gd name="connsiteY8" fmla="*/ 222916 h 593244"/>
              <a:gd name="connsiteX9" fmla="*/ 418877 w 608415"/>
              <a:gd name="connsiteY9" fmla="*/ 236606 h 593244"/>
              <a:gd name="connsiteX10" fmla="*/ 405144 w 608415"/>
              <a:gd name="connsiteY10" fmla="*/ 250295 h 593244"/>
              <a:gd name="connsiteX11" fmla="*/ 203272 w 608415"/>
              <a:gd name="connsiteY11" fmla="*/ 250295 h 593244"/>
              <a:gd name="connsiteX12" fmla="*/ 189539 w 608415"/>
              <a:gd name="connsiteY12" fmla="*/ 236606 h 593244"/>
              <a:gd name="connsiteX13" fmla="*/ 203272 w 608415"/>
              <a:gd name="connsiteY13" fmla="*/ 222916 h 593244"/>
              <a:gd name="connsiteX14" fmla="*/ 203272 w 608415"/>
              <a:gd name="connsiteY14" fmla="*/ 148611 h 593244"/>
              <a:gd name="connsiteX15" fmla="*/ 405144 w 608415"/>
              <a:gd name="connsiteY15" fmla="*/ 148611 h 593244"/>
              <a:gd name="connsiteX16" fmla="*/ 418877 w 608415"/>
              <a:gd name="connsiteY16" fmla="*/ 162320 h 593244"/>
              <a:gd name="connsiteX17" fmla="*/ 405144 w 608415"/>
              <a:gd name="connsiteY17" fmla="*/ 176132 h 593244"/>
              <a:gd name="connsiteX18" fmla="*/ 203272 w 608415"/>
              <a:gd name="connsiteY18" fmla="*/ 176132 h 593244"/>
              <a:gd name="connsiteX19" fmla="*/ 189539 w 608415"/>
              <a:gd name="connsiteY19" fmla="*/ 162320 h 593244"/>
              <a:gd name="connsiteX20" fmla="*/ 203272 w 608415"/>
              <a:gd name="connsiteY20" fmla="*/ 148611 h 593244"/>
              <a:gd name="connsiteX21" fmla="*/ 304259 w 608415"/>
              <a:gd name="connsiteY21" fmla="*/ 27425 h 593244"/>
              <a:gd name="connsiteX22" fmla="*/ 27566 w 608415"/>
              <a:gd name="connsiteY22" fmla="*/ 236617 h 593244"/>
              <a:gd name="connsiteX23" fmla="*/ 255528 w 608415"/>
              <a:gd name="connsiteY23" fmla="*/ 442510 h 593244"/>
              <a:gd name="connsiteX24" fmla="*/ 267298 w 608415"/>
              <a:gd name="connsiteY24" fmla="*/ 453955 h 593244"/>
              <a:gd name="connsiteX25" fmla="*/ 245514 w 608415"/>
              <a:gd name="connsiteY25" fmla="*/ 561798 h 593244"/>
              <a:gd name="connsiteX26" fmla="*/ 341117 w 608415"/>
              <a:gd name="connsiteY26" fmla="*/ 454367 h 593244"/>
              <a:gd name="connsiteX27" fmla="*/ 352887 w 608415"/>
              <a:gd name="connsiteY27" fmla="*/ 442510 h 593244"/>
              <a:gd name="connsiteX28" fmla="*/ 580952 w 608415"/>
              <a:gd name="connsiteY28" fmla="*/ 236617 h 593244"/>
              <a:gd name="connsiteX29" fmla="*/ 304259 w 608415"/>
              <a:gd name="connsiteY29" fmla="*/ 27425 h 593244"/>
              <a:gd name="connsiteX30" fmla="*/ 304259 w 608415"/>
              <a:gd name="connsiteY30" fmla="*/ 0 h 593244"/>
              <a:gd name="connsiteX31" fmla="*/ 517974 w 608415"/>
              <a:gd name="connsiteY31" fmla="*/ 68150 h 593244"/>
              <a:gd name="connsiteX32" fmla="*/ 608415 w 608415"/>
              <a:gd name="connsiteY32" fmla="*/ 236617 h 593244"/>
              <a:gd name="connsiteX33" fmla="*/ 535112 w 608415"/>
              <a:gd name="connsiteY33" fmla="*/ 390857 h 593244"/>
              <a:gd name="connsiteX34" fmla="*/ 366618 w 608415"/>
              <a:gd name="connsiteY34" fmla="*/ 468286 h 593244"/>
              <a:gd name="connsiteX35" fmla="*/ 214024 w 608415"/>
              <a:gd name="connsiteY35" fmla="*/ 593244 h 593244"/>
              <a:gd name="connsiteX36" fmla="*/ 201325 w 608415"/>
              <a:gd name="connsiteY36" fmla="*/ 584687 h 593244"/>
              <a:gd name="connsiteX37" fmla="*/ 204216 w 608415"/>
              <a:gd name="connsiteY37" fmla="*/ 569737 h 593244"/>
              <a:gd name="connsiteX38" fmla="*/ 241281 w 608415"/>
              <a:gd name="connsiteY38" fmla="*/ 468183 h 593244"/>
              <a:gd name="connsiteX39" fmla="*/ 73303 w 608415"/>
              <a:gd name="connsiteY39" fmla="*/ 390857 h 593244"/>
              <a:gd name="connsiteX40" fmla="*/ 0 w 608415"/>
              <a:gd name="connsiteY40" fmla="*/ 236617 h 593244"/>
              <a:gd name="connsiteX41" fmla="*/ 90442 w 608415"/>
              <a:gd name="connsiteY41" fmla="*/ 68150 h 593244"/>
              <a:gd name="connsiteX42" fmla="*/ 304259 w 608415"/>
              <a:gd name="connsiteY42" fmla="*/ 0 h 593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08415" h="593244">
                <a:moveTo>
                  <a:pt x="203272" y="297151"/>
                </a:moveTo>
                <a:lnTo>
                  <a:pt x="405144" y="297151"/>
                </a:lnTo>
                <a:cubicBezTo>
                  <a:pt x="412785" y="297151"/>
                  <a:pt x="418877" y="303336"/>
                  <a:pt x="418877" y="310963"/>
                </a:cubicBezTo>
                <a:cubicBezTo>
                  <a:pt x="418877" y="318488"/>
                  <a:pt x="412785" y="324672"/>
                  <a:pt x="405144" y="324672"/>
                </a:cubicBezTo>
                <a:lnTo>
                  <a:pt x="203272" y="324672"/>
                </a:lnTo>
                <a:cubicBezTo>
                  <a:pt x="195735" y="324672"/>
                  <a:pt x="189539" y="318488"/>
                  <a:pt x="189539" y="310963"/>
                </a:cubicBezTo>
                <a:cubicBezTo>
                  <a:pt x="189539" y="303336"/>
                  <a:pt x="195735" y="297151"/>
                  <a:pt x="203272" y="297151"/>
                </a:cubicBezTo>
                <a:close/>
                <a:moveTo>
                  <a:pt x="203272" y="222916"/>
                </a:moveTo>
                <a:lnTo>
                  <a:pt x="405144" y="222916"/>
                </a:lnTo>
                <a:cubicBezTo>
                  <a:pt x="412785" y="222916"/>
                  <a:pt x="418877" y="228989"/>
                  <a:pt x="418877" y="236606"/>
                </a:cubicBezTo>
                <a:cubicBezTo>
                  <a:pt x="418877" y="244222"/>
                  <a:pt x="412785" y="250295"/>
                  <a:pt x="405144" y="250295"/>
                </a:cubicBezTo>
                <a:lnTo>
                  <a:pt x="203272" y="250295"/>
                </a:lnTo>
                <a:cubicBezTo>
                  <a:pt x="195735" y="250295"/>
                  <a:pt x="189539" y="244222"/>
                  <a:pt x="189539" y="236606"/>
                </a:cubicBezTo>
                <a:cubicBezTo>
                  <a:pt x="189539" y="228989"/>
                  <a:pt x="195735" y="222916"/>
                  <a:pt x="203272" y="222916"/>
                </a:cubicBezTo>
                <a:close/>
                <a:moveTo>
                  <a:pt x="203272" y="148611"/>
                </a:moveTo>
                <a:lnTo>
                  <a:pt x="405144" y="148611"/>
                </a:lnTo>
                <a:cubicBezTo>
                  <a:pt x="412785" y="148611"/>
                  <a:pt x="418877" y="154796"/>
                  <a:pt x="418877" y="162320"/>
                </a:cubicBezTo>
                <a:cubicBezTo>
                  <a:pt x="418877" y="169948"/>
                  <a:pt x="412785" y="176132"/>
                  <a:pt x="405144" y="176132"/>
                </a:cubicBezTo>
                <a:lnTo>
                  <a:pt x="203272" y="176132"/>
                </a:lnTo>
                <a:cubicBezTo>
                  <a:pt x="195735" y="176132"/>
                  <a:pt x="189539" y="169948"/>
                  <a:pt x="189539" y="162320"/>
                </a:cubicBezTo>
                <a:cubicBezTo>
                  <a:pt x="189539" y="154796"/>
                  <a:pt x="195735" y="148611"/>
                  <a:pt x="203272" y="148611"/>
                </a:cubicBezTo>
                <a:close/>
                <a:moveTo>
                  <a:pt x="304259" y="27425"/>
                </a:moveTo>
                <a:cubicBezTo>
                  <a:pt x="151665" y="27425"/>
                  <a:pt x="27566" y="121247"/>
                  <a:pt x="27566" y="236617"/>
                </a:cubicBezTo>
                <a:cubicBezTo>
                  <a:pt x="27566" y="338172"/>
                  <a:pt x="123376" y="424674"/>
                  <a:pt x="255528" y="442510"/>
                </a:cubicBezTo>
                <a:cubicBezTo>
                  <a:pt x="261516" y="443335"/>
                  <a:pt x="266266" y="447975"/>
                  <a:pt x="267298" y="453955"/>
                </a:cubicBezTo>
                <a:cubicBezTo>
                  <a:pt x="273493" y="491587"/>
                  <a:pt x="265440" y="529940"/>
                  <a:pt x="245514" y="561798"/>
                </a:cubicBezTo>
                <a:cubicBezTo>
                  <a:pt x="295380" y="549117"/>
                  <a:pt x="334200" y="507155"/>
                  <a:pt x="341117" y="454367"/>
                </a:cubicBezTo>
                <a:cubicBezTo>
                  <a:pt x="341840" y="448181"/>
                  <a:pt x="346692" y="443335"/>
                  <a:pt x="352887" y="442510"/>
                </a:cubicBezTo>
                <a:cubicBezTo>
                  <a:pt x="485039" y="424777"/>
                  <a:pt x="580952" y="338172"/>
                  <a:pt x="580952" y="236617"/>
                </a:cubicBezTo>
                <a:cubicBezTo>
                  <a:pt x="580952" y="121247"/>
                  <a:pt x="456750" y="27425"/>
                  <a:pt x="304259" y="27425"/>
                </a:cubicBezTo>
                <a:close/>
                <a:moveTo>
                  <a:pt x="304259" y="0"/>
                </a:moveTo>
                <a:cubicBezTo>
                  <a:pt x="384789" y="0"/>
                  <a:pt x="460777" y="24126"/>
                  <a:pt x="517974" y="68150"/>
                </a:cubicBezTo>
                <a:cubicBezTo>
                  <a:pt x="576306" y="112896"/>
                  <a:pt x="608415" y="172695"/>
                  <a:pt x="608415" y="236617"/>
                </a:cubicBezTo>
                <a:cubicBezTo>
                  <a:pt x="608415" y="293323"/>
                  <a:pt x="582398" y="348070"/>
                  <a:pt x="535112" y="390857"/>
                </a:cubicBezTo>
                <a:cubicBezTo>
                  <a:pt x="491337" y="430448"/>
                  <a:pt x="431868" y="457666"/>
                  <a:pt x="366618" y="468286"/>
                </a:cubicBezTo>
                <a:cubicBezTo>
                  <a:pt x="352268" y="540147"/>
                  <a:pt x="288463" y="593244"/>
                  <a:pt x="214024" y="593244"/>
                </a:cubicBezTo>
                <a:cubicBezTo>
                  <a:pt x="208449" y="593244"/>
                  <a:pt x="203390" y="589842"/>
                  <a:pt x="201325" y="584687"/>
                </a:cubicBezTo>
                <a:cubicBezTo>
                  <a:pt x="199157" y="579635"/>
                  <a:pt x="200293" y="573655"/>
                  <a:pt x="204216" y="569737"/>
                </a:cubicBezTo>
                <a:cubicBezTo>
                  <a:pt x="231059" y="543034"/>
                  <a:pt x="244481" y="505608"/>
                  <a:pt x="241281" y="468183"/>
                </a:cubicBezTo>
                <a:cubicBezTo>
                  <a:pt x="176237" y="457563"/>
                  <a:pt x="116975" y="430344"/>
                  <a:pt x="73303" y="390857"/>
                </a:cubicBezTo>
                <a:cubicBezTo>
                  <a:pt x="26017" y="348070"/>
                  <a:pt x="0" y="293323"/>
                  <a:pt x="0" y="236617"/>
                </a:cubicBezTo>
                <a:cubicBezTo>
                  <a:pt x="0" y="172695"/>
                  <a:pt x="32109" y="112896"/>
                  <a:pt x="90442" y="68150"/>
                </a:cubicBezTo>
                <a:cubicBezTo>
                  <a:pt x="147742" y="24126"/>
                  <a:pt x="223626" y="0"/>
                  <a:pt x="304259"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24" name="îṩḻiḍé"/>
          <p:cNvSpPr>
            <a:spLocks noChangeAspect="1"/>
          </p:cNvSpPr>
          <p:nvPr/>
        </p:nvSpPr>
        <p:spPr bwMode="auto">
          <a:xfrm>
            <a:off x="1556095" y="4830676"/>
            <a:ext cx="682228" cy="682962"/>
          </a:xfrm>
          <a:custGeom>
            <a:avLst/>
            <a:gdLst>
              <a:gd name="connsiteX0" fmla="*/ 202089 w 606246"/>
              <a:gd name="connsiteY0" fmla="*/ 318618 h 606897"/>
              <a:gd name="connsiteX1" fmla="*/ 254652 w 606246"/>
              <a:gd name="connsiteY1" fmla="*/ 371258 h 606897"/>
              <a:gd name="connsiteX2" fmla="*/ 263361 w 606246"/>
              <a:gd name="connsiteY2" fmla="*/ 430576 h 606897"/>
              <a:gd name="connsiteX3" fmla="*/ 104738 w 606246"/>
              <a:gd name="connsiteY3" fmla="*/ 588963 h 606897"/>
              <a:gd name="connsiteX4" fmla="*/ 17962 w 606246"/>
              <a:gd name="connsiteY4" fmla="*/ 588963 h 606897"/>
              <a:gd name="connsiteX5" fmla="*/ 17962 w 606246"/>
              <a:gd name="connsiteY5" fmla="*/ 502471 h 606897"/>
              <a:gd name="connsiteX6" fmla="*/ 52359 w 606246"/>
              <a:gd name="connsiteY6" fmla="*/ 37008 h 606897"/>
              <a:gd name="connsiteX7" fmla="*/ 65227 w 606246"/>
              <a:gd name="connsiteY7" fmla="*/ 40676 h 606897"/>
              <a:gd name="connsiteX8" fmla="*/ 145001 w 606246"/>
              <a:gd name="connsiteY8" fmla="*/ 99371 h 606897"/>
              <a:gd name="connsiteX9" fmla="*/ 147334 w 606246"/>
              <a:gd name="connsiteY9" fmla="*/ 128563 h 606897"/>
              <a:gd name="connsiteX10" fmla="*/ 138159 w 606246"/>
              <a:gd name="connsiteY10" fmla="*/ 137725 h 606897"/>
              <a:gd name="connsiteX11" fmla="*/ 333785 w 606246"/>
              <a:gd name="connsiteY11" fmla="*/ 333065 h 606897"/>
              <a:gd name="connsiteX12" fmla="*/ 344826 w 606246"/>
              <a:gd name="connsiteY12" fmla="*/ 322195 h 606897"/>
              <a:gd name="connsiteX13" fmla="*/ 358511 w 606246"/>
              <a:gd name="connsiteY13" fmla="*/ 316450 h 606897"/>
              <a:gd name="connsiteX14" fmla="*/ 372040 w 606246"/>
              <a:gd name="connsiteY14" fmla="*/ 322195 h 606897"/>
              <a:gd name="connsiteX15" fmla="*/ 552582 w 606246"/>
              <a:gd name="connsiteY15" fmla="*/ 502473 h 606897"/>
              <a:gd name="connsiteX16" fmla="*/ 552582 w 606246"/>
              <a:gd name="connsiteY16" fmla="*/ 588963 h 606897"/>
              <a:gd name="connsiteX17" fmla="*/ 465965 w 606246"/>
              <a:gd name="connsiteY17" fmla="*/ 588963 h 606897"/>
              <a:gd name="connsiteX18" fmla="*/ 285423 w 606246"/>
              <a:gd name="connsiteY18" fmla="*/ 408685 h 606897"/>
              <a:gd name="connsiteX19" fmla="*/ 285423 w 606246"/>
              <a:gd name="connsiteY19" fmla="*/ 381512 h 606897"/>
              <a:gd name="connsiteX20" fmla="*/ 297242 w 606246"/>
              <a:gd name="connsiteY20" fmla="*/ 369710 h 606897"/>
              <a:gd name="connsiteX21" fmla="*/ 101460 w 606246"/>
              <a:gd name="connsiteY21" fmla="*/ 174215 h 606897"/>
              <a:gd name="connsiteX22" fmla="*/ 92285 w 606246"/>
              <a:gd name="connsiteY22" fmla="*/ 183377 h 606897"/>
              <a:gd name="connsiteX23" fmla="*/ 63205 w 606246"/>
              <a:gd name="connsiteY23" fmla="*/ 181203 h 606897"/>
              <a:gd name="connsiteX24" fmla="*/ 4424 w 606246"/>
              <a:gd name="connsiteY24" fmla="*/ 101545 h 606897"/>
              <a:gd name="connsiteX25" fmla="*/ 6290 w 606246"/>
              <a:gd name="connsiteY25" fmla="*/ 76390 h 606897"/>
              <a:gd name="connsiteX26" fmla="*/ 40190 w 606246"/>
              <a:gd name="connsiteY26" fmla="*/ 42539 h 606897"/>
              <a:gd name="connsiteX27" fmla="*/ 52359 w 606246"/>
              <a:gd name="connsiteY27" fmla="*/ 37008 h 606897"/>
              <a:gd name="connsiteX28" fmla="*/ 452033 w 606246"/>
              <a:gd name="connsiteY28" fmla="*/ 354 h 606897"/>
              <a:gd name="connsiteX29" fmla="*/ 485412 w 606246"/>
              <a:gd name="connsiteY29" fmla="*/ 1865 h 606897"/>
              <a:gd name="connsiteX30" fmla="*/ 495831 w 606246"/>
              <a:gd name="connsiteY30" fmla="*/ 10715 h 606897"/>
              <a:gd name="connsiteX31" fmla="*/ 492565 w 606246"/>
              <a:gd name="connsiteY31" fmla="*/ 24068 h 606897"/>
              <a:gd name="connsiteX32" fmla="*/ 462241 w 606246"/>
              <a:gd name="connsiteY32" fmla="*/ 54345 h 606897"/>
              <a:gd name="connsiteX33" fmla="*/ 462241 w 606246"/>
              <a:gd name="connsiteY33" fmla="*/ 143933 h 606897"/>
              <a:gd name="connsiteX34" fmla="*/ 551815 w 606246"/>
              <a:gd name="connsiteY34" fmla="*/ 143933 h 606897"/>
              <a:gd name="connsiteX35" fmla="*/ 582140 w 606246"/>
              <a:gd name="connsiteY35" fmla="*/ 113501 h 606897"/>
              <a:gd name="connsiteX36" fmla="*/ 595514 w 606246"/>
              <a:gd name="connsiteY36" fmla="*/ 110396 h 606897"/>
              <a:gd name="connsiteX37" fmla="*/ 604378 w 606246"/>
              <a:gd name="connsiteY37" fmla="*/ 120643 h 606897"/>
              <a:gd name="connsiteX38" fmla="*/ 564100 w 606246"/>
              <a:gd name="connsiteY38" fmla="*/ 245632 h 606897"/>
              <a:gd name="connsiteX39" fmla="*/ 414499 w 606246"/>
              <a:gd name="connsiteY39" fmla="*/ 279635 h 606897"/>
              <a:gd name="connsiteX40" fmla="*/ 393972 w 606246"/>
              <a:gd name="connsiteY40" fmla="*/ 300130 h 606897"/>
              <a:gd name="connsiteX41" fmla="*/ 358515 w 606246"/>
              <a:gd name="connsiteY41" fmla="*/ 285380 h 606897"/>
              <a:gd name="connsiteX42" fmla="*/ 335500 w 606246"/>
              <a:gd name="connsiteY42" fmla="*/ 290969 h 606897"/>
              <a:gd name="connsiteX43" fmla="*/ 282626 w 606246"/>
              <a:gd name="connsiteY43" fmla="*/ 238179 h 606897"/>
              <a:gd name="connsiteX44" fmla="*/ 327102 w 606246"/>
              <a:gd name="connsiteY44" fmla="*/ 193773 h 606897"/>
              <a:gd name="connsiteX45" fmla="*/ 360381 w 606246"/>
              <a:gd name="connsiteY45" fmla="*/ 42079 h 606897"/>
              <a:gd name="connsiteX46" fmla="*/ 452033 w 606246"/>
              <a:gd name="connsiteY46" fmla="*/ 354 h 60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6246" h="606897">
                <a:moveTo>
                  <a:pt x="202089" y="318618"/>
                </a:moveTo>
                <a:lnTo>
                  <a:pt x="254652" y="371258"/>
                </a:lnTo>
                <a:cubicBezTo>
                  <a:pt x="244544" y="390203"/>
                  <a:pt x="247343" y="414427"/>
                  <a:pt x="263361" y="430576"/>
                </a:cubicBezTo>
                <a:lnTo>
                  <a:pt x="104738" y="588963"/>
                </a:lnTo>
                <a:cubicBezTo>
                  <a:pt x="80789" y="612876"/>
                  <a:pt x="41911" y="612876"/>
                  <a:pt x="17962" y="588963"/>
                </a:cubicBezTo>
                <a:cubicBezTo>
                  <a:pt x="-5987" y="565049"/>
                  <a:pt x="-5987" y="526384"/>
                  <a:pt x="17962" y="502471"/>
                </a:cubicBezTo>
                <a:close/>
                <a:moveTo>
                  <a:pt x="52359" y="37008"/>
                </a:moveTo>
                <a:cubicBezTo>
                  <a:pt x="56829" y="36678"/>
                  <a:pt x="61417" y="37881"/>
                  <a:pt x="65227" y="40676"/>
                </a:cubicBezTo>
                <a:lnTo>
                  <a:pt x="145001" y="99371"/>
                </a:lnTo>
                <a:cubicBezTo>
                  <a:pt x="154643" y="106359"/>
                  <a:pt x="155576" y="120178"/>
                  <a:pt x="147334" y="128563"/>
                </a:cubicBezTo>
                <a:lnTo>
                  <a:pt x="138159" y="137725"/>
                </a:lnTo>
                <a:lnTo>
                  <a:pt x="333785" y="333065"/>
                </a:lnTo>
                <a:lnTo>
                  <a:pt x="344826" y="322195"/>
                </a:lnTo>
                <a:cubicBezTo>
                  <a:pt x="348558" y="318313"/>
                  <a:pt x="353535" y="316450"/>
                  <a:pt x="358511" y="316450"/>
                </a:cubicBezTo>
                <a:cubicBezTo>
                  <a:pt x="363332" y="316450"/>
                  <a:pt x="368308" y="318313"/>
                  <a:pt x="372040" y="322195"/>
                </a:cubicBezTo>
                <a:lnTo>
                  <a:pt x="552582" y="502473"/>
                </a:lnTo>
                <a:cubicBezTo>
                  <a:pt x="576530" y="526386"/>
                  <a:pt x="576530" y="565050"/>
                  <a:pt x="552582" y="588963"/>
                </a:cubicBezTo>
                <a:cubicBezTo>
                  <a:pt x="528634" y="612876"/>
                  <a:pt x="489913" y="612876"/>
                  <a:pt x="465965" y="588963"/>
                </a:cubicBezTo>
                <a:lnTo>
                  <a:pt x="285423" y="408685"/>
                </a:lnTo>
                <a:cubicBezTo>
                  <a:pt x="277959" y="401077"/>
                  <a:pt x="277959" y="388965"/>
                  <a:pt x="285423" y="381512"/>
                </a:cubicBezTo>
                <a:lnTo>
                  <a:pt x="297242" y="369710"/>
                </a:lnTo>
                <a:lnTo>
                  <a:pt x="101460" y="174215"/>
                </a:lnTo>
                <a:lnTo>
                  <a:pt x="92285" y="183377"/>
                </a:lnTo>
                <a:cubicBezTo>
                  <a:pt x="84043" y="191762"/>
                  <a:pt x="70203" y="190675"/>
                  <a:pt x="63205" y="181203"/>
                </a:cubicBezTo>
                <a:lnTo>
                  <a:pt x="4424" y="101545"/>
                </a:lnTo>
                <a:cubicBezTo>
                  <a:pt x="-1330" y="93781"/>
                  <a:pt x="-552" y="83222"/>
                  <a:pt x="6290" y="76390"/>
                </a:cubicBezTo>
                <a:lnTo>
                  <a:pt x="40190" y="42539"/>
                </a:lnTo>
                <a:cubicBezTo>
                  <a:pt x="43534" y="39201"/>
                  <a:pt x="47888" y="37338"/>
                  <a:pt x="52359" y="37008"/>
                </a:cubicBezTo>
                <a:close/>
                <a:moveTo>
                  <a:pt x="452033" y="354"/>
                </a:moveTo>
                <a:cubicBezTo>
                  <a:pt x="463164" y="-425"/>
                  <a:pt x="474371" y="80"/>
                  <a:pt x="485412" y="1865"/>
                </a:cubicBezTo>
                <a:cubicBezTo>
                  <a:pt x="490233" y="2642"/>
                  <a:pt x="494276" y="6057"/>
                  <a:pt x="495831" y="10715"/>
                </a:cubicBezTo>
                <a:cubicBezTo>
                  <a:pt x="497386" y="15529"/>
                  <a:pt x="496142" y="20652"/>
                  <a:pt x="492565" y="24068"/>
                </a:cubicBezTo>
                <a:lnTo>
                  <a:pt x="462241" y="54345"/>
                </a:lnTo>
                <a:cubicBezTo>
                  <a:pt x="437515" y="79187"/>
                  <a:pt x="437515" y="119091"/>
                  <a:pt x="462241" y="143933"/>
                </a:cubicBezTo>
                <a:cubicBezTo>
                  <a:pt x="486967" y="168620"/>
                  <a:pt x="527089" y="168620"/>
                  <a:pt x="551815" y="143933"/>
                </a:cubicBezTo>
                <a:lnTo>
                  <a:pt x="582140" y="113501"/>
                </a:lnTo>
                <a:cubicBezTo>
                  <a:pt x="585716" y="110085"/>
                  <a:pt x="590848" y="108843"/>
                  <a:pt x="595514" y="110396"/>
                </a:cubicBezTo>
                <a:cubicBezTo>
                  <a:pt x="600179" y="111793"/>
                  <a:pt x="603600" y="115830"/>
                  <a:pt x="604378" y="120643"/>
                </a:cubicBezTo>
                <a:cubicBezTo>
                  <a:pt x="611531" y="164739"/>
                  <a:pt x="598157" y="211629"/>
                  <a:pt x="564100" y="245632"/>
                </a:cubicBezTo>
                <a:cubicBezTo>
                  <a:pt x="523668" y="286001"/>
                  <a:pt x="465040" y="297335"/>
                  <a:pt x="414499" y="279635"/>
                </a:cubicBezTo>
                <a:lnTo>
                  <a:pt x="393972" y="300130"/>
                </a:lnTo>
                <a:cubicBezTo>
                  <a:pt x="384486" y="290659"/>
                  <a:pt x="371889" y="285380"/>
                  <a:pt x="358515" y="285380"/>
                </a:cubicBezTo>
                <a:cubicBezTo>
                  <a:pt x="350429" y="285380"/>
                  <a:pt x="342498" y="287243"/>
                  <a:pt x="335500" y="290969"/>
                </a:cubicBezTo>
                <a:lnTo>
                  <a:pt x="282626" y="238179"/>
                </a:lnTo>
                <a:lnTo>
                  <a:pt x="327102" y="193773"/>
                </a:lnTo>
                <a:cubicBezTo>
                  <a:pt x="308130" y="142691"/>
                  <a:pt x="319171" y="83069"/>
                  <a:pt x="360381" y="42079"/>
                </a:cubicBezTo>
                <a:cubicBezTo>
                  <a:pt x="385924" y="16577"/>
                  <a:pt x="418640" y="2690"/>
                  <a:pt x="452033" y="354"/>
                </a:cubicBezTo>
                <a:close/>
              </a:path>
            </a:pathLst>
          </a:custGeom>
          <a:solidFill>
            <a:srgbClr val="FFFFFF"/>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25" name="study-notes_42962"/>
          <p:cNvSpPr>
            <a:spLocks noChangeAspect="1"/>
          </p:cNvSpPr>
          <p:nvPr/>
        </p:nvSpPr>
        <p:spPr bwMode="auto">
          <a:xfrm>
            <a:off x="7085448" y="4780661"/>
            <a:ext cx="747672" cy="695398"/>
          </a:xfrm>
          <a:custGeom>
            <a:avLst/>
            <a:gdLst>
              <a:gd name="connsiteX0" fmla="*/ 80464 w 542555"/>
              <a:gd name="connsiteY0" fmla="*/ 402778 h 504622"/>
              <a:gd name="connsiteX1" fmla="*/ 384617 w 542555"/>
              <a:gd name="connsiteY1" fmla="*/ 402778 h 504622"/>
              <a:gd name="connsiteX2" fmla="*/ 384617 w 542555"/>
              <a:gd name="connsiteY2" fmla="*/ 425768 h 504622"/>
              <a:gd name="connsiteX3" fmla="*/ 80464 w 542555"/>
              <a:gd name="connsiteY3" fmla="*/ 425768 h 504622"/>
              <a:gd name="connsiteX4" fmla="*/ 476530 w 542555"/>
              <a:gd name="connsiteY4" fmla="*/ 395670 h 504622"/>
              <a:gd name="connsiteX5" fmla="*/ 453565 w 542555"/>
              <a:gd name="connsiteY5" fmla="*/ 401404 h 504622"/>
              <a:gd name="connsiteX6" fmla="*/ 453565 w 542555"/>
              <a:gd name="connsiteY6" fmla="*/ 427208 h 504622"/>
              <a:gd name="connsiteX7" fmla="*/ 479401 w 542555"/>
              <a:gd name="connsiteY7" fmla="*/ 422908 h 504622"/>
              <a:gd name="connsiteX8" fmla="*/ 80464 w 542555"/>
              <a:gd name="connsiteY8" fmla="*/ 355419 h 504622"/>
              <a:gd name="connsiteX9" fmla="*/ 384617 w 542555"/>
              <a:gd name="connsiteY9" fmla="*/ 355419 h 504622"/>
              <a:gd name="connsiteX10" fmla="*/ 384617 w 542555"/>
              <a:gd name="connsiteY10" fmla="*/ 379788 h 504622"/>
              <a:gd name="connsiteX11" fmla="*/ 80464 w 542555"/>
              <a:gd name="connsiteY11" fmla="*/ 379788 h 504622"/>
              <a:gd name="connsiteX12" fmla="*/ 80464 w 542555"/>
              <a:gd name="connsiteY12" fmla="*/ 303923 h 504622"/>
              <a:gd name="connsiteX13" fmla="*/ 384617 w 542555"/>
              <a:gd name="connsiteY13" fmla="*/ 303923 h 504622"/>
              <a:gd name="connsiteX14" fmla="*/ 384617 w 542555"/>
              <a:gd name="connsiteY14" fmla="*/ 326913 h 504622"/>
              <a:gd name="connsiteX15" fmla="*/ 80464 w 542555"/>
              <a:gd name="connsiteY15" fmla="*/ 326913 h 504622"/>
              <a:gd name="connsiteX16" fmla="*/ 163686 w 542555"/>
              <a:gd name="connsiteY16" fmla="*/ 235184 h 504622"/>
              <a:gd name="connsiteX17" fmla="*/ 384616 w 542555"/>
              <a:gd name="connsiteY17" fmla="*/ 235184 h 504622"/>
              <a:gd name="connsiteX18" fmla="*/ 384616 w 542555"/>
              <a:gd name="connsiteY18" fmla="*/ 257944 h 504622"/>
              <a:gd name="connsiteX19" fmla="*/ 163686 w 542555"/>
              <a:gd name="connsiteY19" fmla="*/ 257944 h 504622"/>
              <a:gd name="connsiteX20" fmla="*/ 479401 w 542555"/>
              <a:gd name="connsiteY20" fmla="*/ 232241 h 504622"/>
              <a:gd name="connsiteX21" fmla="*/ 496625 w 542555"/>
              <a:gd name="connsiteY21" fmla="*/ 364131 h 504622"/>
              <a:gd name="connsiteX22" fmla="*/ 512413 w 542555"/>
              <a:gd name="connsiteY22" fmla="*/ 359830 h 504622"/>
              <a:gd name="connsiteX23" fmla="*/ 453565 w 542555"/>
              <a:gd name="connsiteY23" fmla="*/ 226506 h 504622"/>
              <a:gd name="connsiteX24" fmla="*/ 453565 w 542555"/>
              <a:gd name="connsiteY24" fmla="*/ 375599 h 504622"/>
              <a:gd name="connsiteX25" fmla="*/ 472224 w 542555"/>
              <a:gd name="connsiteY25" fmla="*/ 371299 h 504622"/>
              <a:gd name="connsiteX26" fmla="*/ 163686 w 542555"/>
              <a:gd name="connsiteY26" fmla="*/ 183457 h 504622"/>
              <a:gd name="connsiteX27" fmla="*/ 384616 w 542555"/>
              <a:gd name="connsiteY27" fmla="*/ 183457 h 504622"/>
              <a:gd name="connsiteX28" fmla="*/ 384616 w 542555"/>
              <a:gd name="connsiteY28" fmla="*/ 207826 h 504622"/>
              <a:gd name="connsiteX29" fmla="*/ 163686 w 542555"/>
              <a:gd name="connsiteY29" fmla="*/ 207826 h 504622"/>
              <a:gd name="connsiteX30" fmla="*/ 71785 w 542555"/>
              <a:gd name="connsiteY30" fmla="*/ 154720 h 504622"/>
              <a:gd name="connsiteX31" fmla="*/ 64601 w 542555"/>
              <a:gd name="connsiteY31" fmla="*/ 171944 h 504622"/>
              <a:gd name="connsiteX32" fmla="*/ 90464 w 542555"/>
              <a:gd name="connsiteY32" fmla="*/ 202085 h 504622"/>
              <a:gd name="connsiteX33" fmla="*/ 99085 w 542555"/>
              <a:gd name="connsiteY33" fmla="*/ 202085 h 504622"/>
              <a:gd name="connsiteX34" fmla="*/ 78969 w 542555"/>
              <a:gd name="connsiteY34" fmla="*/ 207826 h 504622"/>
              <a:gd name="connsiteX35" fmla="*/ 54543 w 542555"/>
              <a:gd name="connsiteY35" fmla="*/ 177685 h 504622"/>
              <a:gd name="connsiteX36" fmla="*/ 71785 w 542555"/>
              <a:gd name="connsiteY36" fmla="*/ 154720 h 504622"/>
              <a:gd name="connsiteX37" fmla="*/ 88913 w 542555"/>
              <a:gd name="connsiteY37" fmla="*/ 149082 h 504622"/>
              <a:gd name="connsiteX38" fmla="*/ 116214 w 542555"/>
              <a:gd name="connsiteY38" fmla="*/ 167721 h 504622"/>
              <a:gd name="connsiteX39" fmla="*/ 98971 w 542555"/>
              <a:gd name="connsiteY39" fmla="*/ 196398 h 504622"/>
              <a:gd name="connsiteX40" fmla="*/ 70234 w 542555"/>
              <a:gd name="connsiteY40" fmla="*/ 179192 h 504622"/>
              <a:gd name="connsiteX41" fmla="*/ 88913 w 542555"/>
              <a:gd name="connsiteY41" fmla="*/ 149082 h 504622"/>
              <a:gd name="connsiteX42" fmla="*/ 24400 w 542555"/>
              <a:gd name="connsiteY42" fmla="*/ 124722 h 504622"/>
              <a:gd name="connsiteX43" fmla="*/ 24400 w 542555"/>
              <a:gd name="connsiteY43" fmla="*/ 465915 h 504622"/>
              <a:gd name="connsiteX44" fmla="*/ 429164 w 542555"/>
              <a:gd name="connsiteY44" fmla="*/ 465915 h 504622"/>
              <a:gd name="connsiteX45" fmla="*/ 429164 w 542555"/>
              <a:gd name="connsiteY45" fmla="*/ 124722 h 504622"/>
              <a:gd name="connsiteX46" fmla="*/ 434905 w 542555"/>
              <a:gd name="connsiteY46" fmla="*/ 86015 h 504622"/>
              <a:gd name="connsiteX47" fmla="*/ 324385 w 542555"/>
              <a:gd name="connsiteY47" fmla="*/ 100351 h 504622"/>
              <a:gd name="connsiteX48" fmla="*/ 436341 w 542555"/>
              <a:gd name="connsiteY48" fmla="*/ 100351 h 504622"/>
              <a:gd name="connsiteX49" fmla="*/ 426293 w 542555"/>
              <a:gd name="connsiteY49" fmla="*/ 30105 h 504622"/>
              <a:gd name="connsiteX50" fmla="*/ 182287 w 542555"/>
              <a:gd name="connsiteY50" fmla="*/ 94617 h 504622"/>
              <a:gd name="connsiteX51" fmla="*/ 434905 w 542555"/>
              <a:gd name="connsiteY51" fmla="*/ 60211 h 504622"/>
              <a:gd name="connsiteX52" fmla="*/ 443517 w 542555"/>
              <a:gd name="connsiteY52" fmla="*/ 0 h 504622"/>
              <a:gd name="connsiteX53" fmla="*/ 542555 w 542555"/>
              <a:gd name="connsiteY53" fmla="*/ 378466 h 504622"/>
              <a:gd name="connsiteX54" fmla="*/ 499495 w 542555"/>
              <a:gd name="connsiteY54" fmla="*/ 388502 h 504622"/>
              <a:gd name="connsiteX55" fmla="*/ 508107 w 542555"/>
              <a:gd name="connsiteY55" fmla="*/ 444411 h 504622"/>
              <a:gd name="connsiteX56" fmla="*/ 453565 w 542555"/>
              <a:gd name="connsiteY56" fmla="*/ 451579 h 504622"/>
              <a:gd name="connsiteX57" fmla="*/ 453565 w 542555"/>
              <a:gd name="connsiteY57" fmla="*/ 490286 h 504622"/>
              <a:gd name="connsiteX58" fmla="*/ 163628 w 542555"/>
              <a:gd name="connsiteY58" fmla="*/ 490286 h 504622"/>
              <a:gd name="connsiteX59" fmla="*/ 57413 w 542555"/>
              <a:gd name="connsiteY59" fmla="*/ 504622 h 504622"/>
              <a:gd name="connsiteX60" fmla="*/ 55978 w 542555"/>
              <a:gd name="connsiteY60" fmla="*/ 490286 h 504622"/>
              <a:gd name="connsiteX61" fmla="*/ 0 w 542555"/>
              <a:gd name="connsiteY61" fmla="*/ 490286 h 504622"/>
              <a:gd name="connsiteX62" fmla="*/ 0 w 542555"/>
              <a:gd name="connsiteY62" fmla="*/ 100351 h 504622"/>
              <a:gd name="connsiteX63" fmla="*/ 61719 w 542555"/>
              <a:gd name="connsiteY63" fmla="*/ 100351 h 504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542555" h="504622">
                <a:moveTo>
                  <a:pt x="80464" y="402778"/>
                </a:moveTo>
                <a:lnTo>
                  <a:pt x="384617" y="402778"/>
                </a:lnTo>
                <a:lnTo>
                  <a:pt x="384617" y="425768"/>
                </a:lnTo>
                <a:lnTo>
                  <a:pt x="80464" y="425768"/>
                </a:lnTo>
                <a:close/>
                <a:moveTo>
                  <a:pt x="476530" y="395670"/>
                </a:moveTo>
                <a:lnTo>
                  <a:pt x="453565" y="401404"/>
                </a:lnTo>
                <a:lnTo>
                  <a:pt x="453565" y="427208"/>
                </a:lnTo>
                <a:lnTo>
                  <a:pt x="479401" y="422908"/>
                </a:lnTo>
                <a:close/>
                <a:moveTo>
                  <a:pt x="80464" y="355419"/>
                </a:moveTo>
                <a:lnTo>
                  <a:pt x="384617" y="355419"/>
                </a:lnTo>
                <a:lnTo>
                  <a:pt x="384617" y="379788"/>
                </a:lnTo>
                <a:lnTo>
                  <a:pt x="80464" y="379788"/>
                </a:lnTo>
                <a:close/>
                <a:moveTo>
                  <a:pt x="80464" y="303923"/>
                </a:moveTo>
                <a:lnTo>
                  <a:pt x="384617" y="303923"/>
                </a:lnTo>
                <a:lnTo>
                  <a:pt x="384617" y="326913"/>
                </a:lnTo>
                <a:lnTo>
                  <a:pt x="80464" y="326913"/>
                </a:lnTo>
                <a:close/>
                <a:moveTo>
                  <a:pt x="163686" y="235184"/>
                </a:moveTo>
                <a:lnTo>
                  <a:pt x="384616" y="235184"/>
                </a:lnTo>
                <a:lnTo>
                  <a:pt x="384616" y="257944"/>
                </a:lnTo>
                <a:lnTo>
                  <a:pt x="163686" y="257944"/>
                </a:lnTo>
                <a:close/>
                <a:moveTo>
                  <a:pt x="479401" y="232241"/>
                </a:moveTo>
                <a:lnTo>
                  <a:pt x="496625" y="364131"/>
                </a:lnTo>
                <a:lnTo>
                  <a:pt x="512413" y="359830"/>
                </a:lnTo>
                <a:close/>
                <a:moveTo>
                  <a:pt x="453565" y="226506"/>
                </a:moveTo>
                <a:lnTo>
                  <a:pt x="453565" y="375599"/>
                </a:lnTo>
                <a:lnTo>
                  <a:pt x="472224" y="371299"/>
                </a:lnTo>
                <a:close/>
                <a:moveTo>
                  <a:pt x="163686" y="183457"/>
                </a:moveTo>
                <a:lnTo>
                  <a:pt x="384616" y="183457"/>
                </a:lnTo>
                <a:lnTo>
                  <a:pt x="384616" y="207826"/>
                </a:lnTo>
                <a:lnTo>
                  <a:pt x="163686" y="207826"/>
                </a:lnTo>
                <a:close/>
                <a:moveTo>
                  <a:pt x="71785" y="154720"/>
                </a:moveTo>
                <a:cubicBezTo>
                  <a:pt x="67475" y="159026"/>
                  <a:pt x="64601" y="164767"/>
                  <a:pt x="64601" y="171944"/>
                </a:cubicBezTo>
                <a:cubicBezTo>
                  <a:pt x="63164" y="186297"/>
                  <a:pt x="74659" y="200650"/>
                  <a:pt x="90464" y="202085"/>
                </a:cubicBezTo>
                <a:cubicBezTo>
                  <a:pt x="93338" y="202085"/>
                  <a:pt x="96212" y="202085"/>
                  <a:pt x="99085" y="202085"/>
                </a:cubicBezTo>
                <a:cubicBezTo>
                  <a:pt x="93338" y="206391"/>
                  <a:pt x="87590" y="207826"/>
                  <a:pt x="78969" y="207826"/>
                </a:cubicBezTo>
                <a:cubicBezTo>
                  <a:pt x="64601" y="206391"/>
                  <a:pt x="53106" y="192038"/>
                  <a:pt x="54543" y="177685"/>
                </a:cubicBezTo>
                <a:cubicBezTo>
                  <a:pt x="55979" y="167638"/>
                  <a:pt x="63164" y="159026"/>
                  <a:pt x="71785" y="154720"/>
                </a:cubicBezTo>
                <a:close/>
                <a:moveTo>
                  <a:pt x="88913" y="149082"/>
                </a:moveTo>
                <a:cubicBezTo>
                  <a:pt x="101845" y="146214"/>
                  <a:pt x="113340" y="154817"/>
                  <a:pt x="116214" y="167721"/>
                </a:cubicBezTo>
                <a:cubicBezTo>
                  <a:pt x="119087" y="182059"/>
                  <a:pt x="111903" y="193530"/>
                  <a:pt x="98971" y="196398"/>
                </a:cubicBezTo>
                <a:cubicBezTo>
                  <a:pt x="86039" y="200699"/>
                  <a:pt x="73108" y="192096"/>
                  <a:pt x="70234" y="179192"/>
                </a:cubicBezTo>
                <a:cubicBezTo>
                  <a:pt x="67360" y="166287"/>
                  <a:pt x="75981" y="153383"/>
                  <a:pt x="88913" y="149082"/>
                </a:cubicBezTo>
                <a:close/>
                <a:moveTo>
                  <a:pt x="24400" y="124722"/>
                </a:moveTo>
                <a:lnTo>
                  <a:pt x="24400" y="465915"/>
                </a:lnTo>
                <a:lnTo>
                  <a:pt x="429164" y="465915"/>
                </a:lnTo>
                <a:lnTo>
                  <a:pt x="429164" y="124722"/>
                </a:lnTo>
                <a:close/>
                <a:moveTo>
                  <a:pt x="434905" y="86015"/>
                </a:moveTo>
                <a:lnTo>
                  <a:pt x="324385" y="100351"/>
                </a:lnTo>
                <a:lnTo>
                  <a:pt x="436341" y="100351"/>
                </a:lnTo>
                <a:close/>
                <a:moveTo>
                  <a:pt x="426293" y="30105"/>
                </a:moveTo>
                <a:lnTo>
                  <a:pt x="182287" y="94617"/>
                </a:lnTo>
                <a:lnTo>
                  <a:pt x="434905" y="60211"/>
                </a:lnTo>
                <a:close/>
                <a:moveTo>
                  <a:pt x="443517" y="0"/>
                </a:moveTo>
                <a:lnTo>
                  <a:pt x="542555" y="378466"/>
                </a:lnTo>
                <a:lnTo>
                  <a:pt x="499495" y="388502"/>
                </a:lnTo>
                <a:lnTo>
                  <a:pt x="508107" y="444411"/>
                </a:lnTo>
                <a:lnTo>
                  <a:pt x="453565" y="451579"/>
                </a:lnTo>
                <a:lnTo>
                  <a:pt x="453565" y="490286"/>
                </a:lnTo>
                <a:lnTo>
                  <a:pt x="163628" y="490286"/>
                </a:lnTo>
                <a:lnTo>
                  <a:pt x="57413" y="504622"/>
                </a:lnTo>
                <a:lnTo>
                  <a:pt x="55978" y="490286"/>
                </a:lnTo>
                <a:lnTo>
                  <a:pt x="0" y="490286"/>
                </a:lnTo>
                <a:lnTo>
                  <a:pt x="0" y="100351"/>
                </a:lnTo>
                <a:lnTo>
                  <a:pt x="61719" y="100351"/>
                </a:lnTo>
                <a:close/>
              </a:path>
            </a:pathLst>
          </a:custGeom>
          <a:solidFill>
            <a:schemeClr val="bg1"/>
          </a:solidFill>
          <a:ln>
            <a:noFill/>
          </a:ln>
        </p:spPr>
      </p:sp>
      <p:sp>
        <p:nvSpPr>
          <p:cNvPr id="26" name="study-notes_42962"/>
          <p:cNvSpPr>
            <a:spLocks noChangeAspect="1"/>
          </p:cNvSpPr>
          <p:nvPr/>
        </p:nvSpPr>
        <p:spPr bwMode="auto">
          <a:xfrm>
            <a:off x="1389029" y="2554523"/>
            <a:ext cx="849294" cy="555542"/>
          </a:xfrm>
          <a:custGeom>
            <a:avLst/>
            <a:gdLst>
              <a:gd name="T0" fmla="*/ 2907 w 3311"/>
              <a:gd name="T1" fmla="*/ 0 h 2169"/>
              <a:gd name="T2" fmla="*/ 2503 w 3311"/>
              <a:gd name="T3" fmla="*/ 404 h 2169"/>
              <a:gd name="T4" fmla="*/ 2563 w 3311"/>
              <a:gd name="T5" fmla="*/ 616 h 2169"/>
              <a:gd name="T6" fmla="*/ 2175 w 3311"/>
              <a:gd name="T7" fmla="*/ 1061 h 2169"/>
              <a:gd name="T8" fmla="*/ 1999 w 3311"/>
              <a:gd name="T9" fmla="*/ 1021 h 2169"/>
              <a:gd name="T10" fmla="*/ 1776 w 3311"/>
              <a:gd name="T11" fmla="*/ 1088 h 2169"/>
              <a:gd name="T12" fmla="*/ 1565 w 3311"/>
              <a:gd name="T13" fmla="*/ 908 h 2169"/>
              <a:gd name="T14" fmla="*/ 1594 w 3311"/>
              <a:gd name="T15" fmla="*/ 756 h 2169"/>
              <a:gd name="T16" fmla="*/ 1190 w 3311"/>
              <a:gd name="T17" fmla="*/ 352 h 2169"/>
              <a:gd name="T18" fmla="*/ 786 w 3311"/>
              <a:gd name="T19" fmla="*/ 756 h 2169"/>
              <a:gd name="T20" fmla="*/ 856 w 3311"/>
              <a:gd name="T21" fmla="*/ 983 h 2169"/>
              <a:gd name="T22" fmla="*/ 545 w 3311"/>
              <a:gd name="T23" fmla="*/ 1386 h 2169"/>
              <a:gd name="T24" fmla="*/ 404 w 3311"/>
              <a:gd name="T25" fmla="*/ 1361 h 2169"/>
              <a:gd name="T26" fmla="*/ 0 w 3311"/>
              <a:gd name="T27" fmla="*/ 1765 h 2169"/>
              <a:gd name="T28" fmla="*/ 404 w 3311"/>
              <a:gd name="T29" fmla="*/ 2169 h 2169"/>
              <a:gd name="T30" fmla="*/ 808 w 3311"/>
              <a:gd name="T31" fmla="*/ 1765 h 2169"/>
              <a:gd name="T32" fmla="*/ 735 w 3311"/>
              <a:gd name="T33" fmla="*/ 1533 h 2169"/>
              <a:gd name="T34" fmla="*/ 1044 w 3311"/>
              <a:gd name="T35" fmla="*/ 1132 h 2169"/>
              <a:gd name="T36" fmla="*/ 1190 w 3311"/>
              <a:gd name="T37" fmla="*/ 1160 h 2169"/>
              <a:gd name="T38" fmla="*/ 1412 w 3311"/>
              <a:gd name="T39" fmla="*/ 1093 h 2169"/>
              <a:gd name="T40" fmla="*/ 1624 w 3311"/>
              <a:gd name="T41" fmla="*/ 1274 h 2169"/>
              <a:gd name="T42" fmla="*/ 1595 w 3311"/>
              <a:gd name="T43" fmla="*/ 1425 h 2169"/>
              <a:gd name="T44" fmla="*/ 1999 w 3311"/>
              <a:gd name="T45" fmla="*/ 1829 h 2169"/>
              <a:gd name="T46" fmla="*/ 2403 w 3311"/>
              <a:gd name="T47" fmla="*/ 1425 h 2169"/>
              <a:gd name="T48" fmla="*/ 2350 w 3311"/>
              <a:gd name="T49" fmla="*/ 1225 h 2169"/>
              <a:gd name="T50" fmla="*/ 2744 w 3311"/>
              <a:gd name="T51" fmla="*/ 773 h 2169"/>
              <a:gd name="T52" fmla="*/ 2907 w 3311"/>
              <a:gd name="T53" fmla="*/ 808 h 2169"/>
              <a:gd name="T54" fmla="*/ 3311 w 3311"/>
              <a:gd name="T55" fmla="*/ 404 h 2169"/>
              <a:gd name="T56" fmla="*/ 2907 w 3311"/>
              <a:gd name="T57" fmla="*/ 0 h 2169"/>
              <a:gd name="T58" fmla="*/ 2907 w 3311"/>
              <a:gd name="T59" fmla="*/ 568 h 2169"/>
              <a:gd name="T60" fmla="*/ 2743 w 3311"/>
              <a:gd name="T61" fmla="*/ 404 h 2169"/>
              <a:gd name="T62" fmla="*/ 2907 w 3311"/>
              <a:gd name="T63" fmla="*/ 240 h 2169"/>
              <a:gd name="T64" fmla="*/ 3071 w 3311"/>
              <a:gd name="T65" fmla="*/ 404 h 2169"/>
              <a:gd name="T66" fmla="*/ 2907 w 3311"/>
              <a:gd name="T67" fmla="*/ 568 h 2169"/>
              <a:gd name="T68" fmla="*/ 1999 w 3311"/>
              <a:gd name="T69" fmla="*/ 1589 h 2169"/>
              <a:gd name="T70" fmla="*/ 1835 w 3311"/>
              <a:gd name="T71" fmla="*/ 1425 h 2169"/>
              <a:gd name="T72" fmla="*/ 1999 w 3311"/>
              <a:gd name="T73" fmla="*/ 1261 h 2169"/>
              <a:gd name="T74" fmla="*/ 2163 w 3311"/>
              <a:gd name="T75" fmla="*/ 1425 h 2169"/>
              <a:gd name="T76" fmla="*/ 1999 w 3311"/>
              <a:gd name="T77" fmla="*/ 1589 h 2169"/>
              <a:gd name="T78" fmla="*/ 1190 w 3311"/>
              <a:gd name="T79" fmla="*/ 920 h 2169"/>
              <a:gd name="T80" fmla="*/ 1026 w 3311"/>
              <a:gd name="T81" fmla="*/ 756 h 2169"/>
              <a:gd name="T82" fmla="*/ 1190 w 3311"/>
              <a:gd name="T83" fmla="*/ 592 h 2169"/>
              <a:gd name="T84" fmla="*/ 1354 w 3311"/>
              <a:gd name="T85" fmla="*/ 756 h 2169"/>
              <a:gd name="T86" fmla="*/ 1190 w 3311"/>
              <a:gd name="T87" fmla="*/ 920 h 2169"/>
              <a:gd name="T88" fmla="*/ 568 w 3311"/>
              <a:gd name="T89" fmla="*/ 1765 h 2169"/>
              <a:gd name="T90" fmla="*/ 404 w 3311"/>
              <a:gd name="T91" fmla="*/ 1929 h 2169"/>
              <a:gd name="T92" fmla="*/ 240 w 3311"/>
              <a:gd name="T93" fmla="*/ 1765 h 2169"/>
              <a:gd name="T94" fmla="*/ 404 w 3311"/>
              <a:gd name="T95" fmla="*/ 1601 h 2169"/>
              <a:gd name="T96" fmla="*/ 568 w 3311"/>
              <a:gd name="T97" fmla="*/ 1765 h 2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11" h="2169">
                <a:moveTo>
                  <a:pt x="2907" y="0"/>
                </a:moveTo>
                <a:cubicBezTo>
                  <a:pt x="2684" y="0"/>
                  <a:pt x="2503" y="181"/>
                  <a:pt x="2503" y="404"/>
                </a:cubicBezTo>
                <a:cubicBezTo>
                  <a:pt x="2503" y="481"/>
                  <a:pt x="2525" y="554"/>
                  <a:pt x="2563" y="616"/>
                </a:cubicBezTo>
                <a:lnTo>
                  <a:pt x="2175" y="1061"/>
                </a:lnTo>
                <a:cubicBezTo>
                  <a:pt x="2122" y="1036"/>
                  <a:pt x="2062" y="1021"/>
                  <a:pt x="1999" y="1021"/>
                </a:cubicBezTo>
                <a:cubicBezTo>
                  <a:pt x="1917" y="1021"/>
                  <a:pt x="1840" y="1046"/>
                  <a:pt x="1776" y="1088"/>
                </a:cubicBezTo>
                <a:lnTo>
                  <a:pt x="1565" y="908"/>
                </a:lnTo>
                <a:cubicBezTo>
                  <a:pt x="1584" y="861"/>
                  <a:pt x="1594" y="809"/>
                  <a:pt x="1594" y="756"/>
                </a:cubicBezTo>
                <a:cubicBezTo>
                  <a:pt x="1594" y="533"/>
                  <a:pt x="1413" y="352"/>
                  <a:pt x="1190" y="352"/>
                </a:cubicBezTo>
                <a:cubicBezTo>
                  <a:pt x="968" y="352"/>
                  <a:pt x="786" y="533"/>
                  <a:pt x="786" y="756"/>
                </a:cubicBezTo>
                <a:cubicBezTo>
                  <a:pt x="786" y="840"/>
                  <a:pt x="812" y="918"/>
                  <a:pt x="856" y="983"/>
                </a:cubicBezTo>
                <a:lnTo>
                  <a:pt x="545" y="1386"/>
                </a:lnTo>
                <a:cubicBezTo>
                  <a:pt x="501" y="1370"/>
                  <a:pt x="454" y="1361"/>
                  <a:pt x="404" y="1361"/>
                </a:cubicBezTo>
                <a:cubicBezTo>
                  <a:pt x="181" y="1361"/>
                  <a:pt x="0" y="1542"/>
                  <a:pt x="0" y="1765"/>
                </a:cubicBezTo>
                <a:cubicBezTo>
                  <a:pt x="0" y="1988"/>
                  <a:pt x="181" y="2169"/>
                  <a:pt x="404" y="2169"/>
                </a:cubicBezTo>
                <a:cubicBezTo>
                  <a:pt x="627" y="2169"/>
                  <a:pt x="808" y="1988"/>
                  <a:pt x="808" y="1765"/>
                </a:cubicBezTo>
                <a:cubicBezTo>
                  <a:pt x="808" y="1679"/>
                  <a:pt x="781" y="1599"/>
                  <a:pt x="735" y="1533"/>
                </a:cubicBezTo>
                <a:lnTo>
                  <a:pt x="1044" y="1132"/>
                </a:lnTo>
                <a:cubicBezTo>
                  <a:pt x="1090" y="1150"/>
                  <a:pt x="1139" y="1160"/>
                  <a:pt x="1190" y="1160"/>
                </a:cubicBezTo>
                <a:cubicBezTo>
                  <a:pt x="1272" y="1160"/>
                  <a:pt x="1349" y="1135"/>
                  <a:pt x="1412" y="1093"/>
                </a:cubicBezTo>
                <a:lnTo>
                  <a:pt x="1624" y="1274"/>
                </a:lnTo>
                <a:cubicBezTo>
                  <a:pt x="1606" y="1321"/>
                  <a:pt x="1595" y="1372"/>
                  <a:pt x="1595" y="1425"/>
                </a:cubicBezTo>
                <a:cubicBezTo>
                  <a:pt x="1595" y="1648"/>
                  <a:pt x="1776" y="1829"/>
                  <a:pt x="1999" y="1829"/>
                </a:cubicBezTo>
                <a:cubicBezTo>
                  <a:pt x="2222" y="1829"/>
                  <a:pt x="2403" y="1648"/>
                  <a:pt x="2403" y="1425"/>
                </a:cubicBezTo>
                <a:cubicBezTo>
                  <a:pt x="2403" y="1352"/>
                  <a:pt x="2384" y="1284"/>
                  <a:pt x="2350" y="1225"/>
                </a:cubicBezTo>
                <a:lnTo>
                  <a:pt x="2744" y="773"/>
                </a:lnTo>
                <a:cubicBezTo>
                  <a:pt x="2794" y="795"/>
                  <a:pt x="2849" y="808"/>
                  <a:pt x="2907" y="808"/>
                </a:cubicBezTo>
                <a:cubicBezTo>
                  <a:pt x="3130" y="808"/>
                  <a:pt x="3311" y="627"/>
                  <a:pt x="3311" y="404"/>
                </a:cubicBezTo>
                <a:cubicBezTo>
                  <a:pt x="3311" y="181"/>
                  <a:pt x="3130" y="0"/>
                  <a:pt x="2907" y="0"/>
                </a:cubicBezTo>
                <a:close/>
                <a:moveTo>
                  <a:pt x="2907" y="568"/>
                </a:moveTo>
                <a:cubicBezTo>
                  <a:pt x="2816" y="568"/>
                  <a:pt x="2743" y="494"/>
                  <a:pt x="2743" y="404"/>
                </a:cubicBezTo>
                <a:cubicBezTo>
                  <a:pt x="2743" y="313"/>
                  <a:pt x="2816" y="240"/>
                  <a:pt x="2907" y="240"/>
                </a:cubicBezTo>
                <a:cubicBezTo>
                  <a:pt x="2997" y="240"/>
                  <a:pt x="3071" y="313"/>
                  <a:pt x="3071" y="404"/>
                </a:cubicBezTo>
                <a:cubicBezTo>
                  <a:pt x="3071" y="494"/>
                  <a:pt x="2997" y="568"/>
                  <a:pt x="2907" y="568"/>
                </a:cubicBezTo>
                <a:close/>
                <a:moveTo>
                  <a:pt x="1999" y="1589"/>
                </a:moveTo>
                <a:cubicBezTo>
                  <a:pt x="1909" y="1589"/>
                  <a:pt x="1835" y="1516"/>
                  <a:pt x="1835" y="1425"/>
                </a:cubicBezTo>
                <a:cubicBezTo>
                  <a:pt x="1835" y="1335"/>
                  <a:pt x="1909" y="1261"/>
                  <a:pt x="1999" y="1261"/>
                </a:cubicBezTo>
                <a:cubicBezTo>
                  <a:pt x="2089" y="1261"/>
                  <a:pt x="2163" y="1335"/>
                  <a:pt x="2163" y="1425"/>
                </a:cubicBezTo>
                <a:cubicBezTo>
                  <a:pt x="2163" y="1516"/>
                  <a:pt x="2089" y="1589"/>
                  <a:pt x="1999" y="1589"/>
                </a:cubicBezTo>
                <a:close/>
                <a:moveTo>
                  <a:pt x="1190" y="920"/>
                </a:moveTo>
                <a:cubicBezTo>
                  <a:pt x="1100" y="920"/>
                  <a:pt x="1026" y="846"/>
                  <a:pt x="1026" y="756"/>
                </a:cubicBezTo>
                <a:cubicBezTo>
                  <a:pt x="1026" y="665"/>
                  <a:pt x="1100" y="592"/>
                  <a:pt x="1190" y="592"/>
                </a:cubicBezTo>
                <a:cubicBezTo>
                  <a:pt x="1281" y="592"/>
                  <a:pt x="1354" y="665"/>
                  <a:pt x="1354" y="756"/>
                </a:cubicBezTo>
                <a:cubicBezTo>
                  <a:pt x="1354" y="846"/>
                  <a:pt x="1281" y="920"/>
                  <a:pt x="1190" y="920"/>
                </a:cubicBezTo>
                <a:close/>
                <a:moveTo>
                  <a:pt x="568" y="1765"/>
                </a:moveTo>
                <a:cubicBezTo>
                  <a:pt x="568" y="1855"/>
                  <a:pt x="494" y="1929"/>
                  <a:pt x="404" y="1929"/>
                </a:cubicBezTo>
                <a:cubicBezTo>
                  <a:pt x="314" y="1929"/>
                  <a:pt x="240" y="1855"/>
                  <a:pt x="240" y="1765"/>
                </a:cubicBezTo>
                <a:cubicBezTo>
                  <a:pt x="240" y="1675"/>
                  <a:pt x="314" y="1601"/>
                  <a:pt x="404" y="1601"/>
                </a:cubicBezTo>
                <a:cubicBezTo>
                  <a:pt x="494" y="1601"/>
                  <a:pt x="568" y="1675"/>
                  <a:pt x="568" y="1765"/>
                </a:cubicBezTo>
                <a:close/>
              </a:path>
            </a:pathLst>
          </a:custGeom>
          <a:solidFill>
            <a:schemeClr val="bg1"/>
          </a:solidFill>
          <a:ln>
            <a:noFill/>
          </a:ln>
        </p:spPr>
        <p:txBody>
          <a:bodyPr/>
          <a:lstStyle/>
          <a:p>
            <a:endParaRPr lang="zh-CN" altLang="en-US"/>
          </a:p>
        </p:txBody>
      </p:sp>
      <p:sp>
        <p:nvSpPr>
          <p:cNvPr id="2" name="文本框 1"/>
          <p:cNvSpPr txBox="1"/>
          <p:nvPr/>
        </p:nvSpPr>
        <p:spPr>
          <a:xfrm>
            <a:off x="200660" y="105410"/>
            <a:ext cx="560578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四、域名纠纷的法律法规</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13426"/>
          <a:stretch>
            <a:fillRect/>
          </a:stretch>
        </p:blipFill>
        <p:spPr>
          <a:xfrm>
            <a:off x="0" y="0"/>
            <a:ext cx="8901440" cy="6858000"/>
          </a:xfrm>
          <a:prstGeom prst="rect">
            <a:avLst/>
          </a:prstGeom>
        </p:spPr>
      </p:pic>
      <p:sp>
        <p:nvSpPr>
          <p:cNvPr id="3" name="矩形 2"/>
          <p:cNvSpPr/>
          <p:nvPr/>
        </p:nvSpPr>
        <p:spPr>
          <a:xfrm>
            <a:off x="6895652" y="0"/>
            <a:ext cx="5296348" cy="68580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016525" y="3323220"/>
            <a:ext cx="5054671" cy="8299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4000" b="0" dirty="0">
                <a:solidFill>
                  <a:schemeClr val="bg1"/>
                </a:solidFill>
                <a:latin typeface="宋体" panose="02010600030101010101" pitchFamily="2" charset="-122"/>
                <a:ea typeface="宋体" panose="02010600030101010101" pitchFamily="2" charset="-122"/>
              </a:rPr>
              <a:t>网络版权的法律法规</a:t>
            </a:r>
            <a:endParaRPr lang="zh-CN" altLang="en-US" sz="4000" b="0" dirty="0">
              <a:solidFill>
                <a:schemeClr val="bg1"/>
              </a:solidFill>
              <a:latin typeface="宋体" panose="02010600030101010101" pitchFamily="2" charset="-122"/>
              <a:ea typeface="宋体" panose="02010600030101010101" pitchFamily="2" charset="-122"/>
            </a:endParaRPr>
          </a:p>
        </p:txBody>
      </p:sp>
      <p:sp>
        <p:nvSpPr>
          <p:cNvPr id="7" name="箭头: 五边形 22"/>
          <p:cNvSpPr/>
          <p:nvPr/>
        </p:nvSpPr>
        <p:spPr>
          <a:xfrm flipH="1">
            <a:off x="10058398" y="5587019"/>
            <a:ext cx="2150358" cy="427208"/>
          </a:xfrm>
          <a:prstGeom prst="homePlate">
            <a:avLst>
              <a:gd name="adj" fmla="val 269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0315410" y="5627332"/>
            <a:ext cx="1893346" cy="369332"/>
          </a:xfrm>
          <a:prstGeom prst="rect">
            <a:avLst/>
          </a:prstGeom>
          <a:noFill/>
        </p:spPr>
        <p:txBody>
          <a:bodyPr wrap="square" rtlCol="0">
            <a:spAutoFit/>
          </a:bodyPr>
          <a:lstStyle/>
          <a:p>
            <a:pPr algn="ctr"/>
            <a:r>
              <a:rPr lang="en-US" altLang="zh-CN" b="1" dirty="0">
                <a:solidFill>
                  <a:srgbClr val="595055"/>
                </a:solidFill>
                <a:latin typeface="Century Gothic" panose="020B0502020202020204" pitchFamily="34" charset="0"/>
              </a:rPr>
              <a:t>PART  ONE.</a:t>
            </a:r>
            <a:endParaRPr lang="zh-CN" altLang="en-US" b="1" dirty="0">
              <a:solidFill>
                <a:srgbClr val="595055"/>
              </a:solidFill>
              <a:latin typeface="Century Gothic" panose="020B0502020202020204" pitchFamily="34" charset="0"/>
            </a:endParaRPr>
          </a:p>
        </p:txBody>
      </p:sp>
      <p:sp>
        <p:nvSpPr>
          <p:cNvPr id="9" name="文本框 8"/>
          <p:cNvSpPr txBox="1"/>
          <p:nvPr/>
        </p:nvSpPr>
        <p:spPr>
          <a:xfrm>
            <a:off x="9726363" y="2039674"/>
            <a:ext cx="1893346" cy="1446550"/>
          </a:xfrm>
          <a:prstGeom prst="rect">
            <a:avLst/>
          </a:prstGeom>
          <a:noFill/>
        </p:spPr>
        <p:txBody>
          <a:bodyPr wrap="square" rtlCol="0">
            <a:spAutoFit/>
          </a:bodyPr>
          <a:lstStyle/>
          <a:p>
            <a:r>
              <a:rPr lang="en-US" altLang="zh-CN" sz="8800" b="1" i="1">
                <a:solidFill>
                  <a:schemeClr val="bg1"/>
                </a:solidFill>
                <a:latin typeface="Century Gothic" panose="020B0502020202020204" pitchFamily="34" charset="0"/>
              </a:rPr>
              <a:t>03</a:t>
            </a:r>
            <a:endParaRPr lang="zh-CN" altLang="en-US" sz="8800" b="1" i="1" dirty="0">
              <a:solidFill>
                <a:schemeClr val="bg1"/>
              </a:solidFill>
              <a:latin typeface="Century Gothic" panose="020B0502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315311" y="1360091"/>
            <a:ext cx="5098975" cy="444813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398385" y="1189990"/>
            <a:ext cx="4677410" cy="2370455"/>
          </a:xfrm>
          <a:prstGeom prst="rect">
            <a:avLst/>
          </a:prstGeom>
        </p:spPr>
        <p:txBody>
          <a:bodyPr wrap="square">
            <a:spAutoFit/>
          </a:bodyPr>
          <a:lstStyle/>
          <a:p>
            <a:pPr>
              <a:lnSpc>
                <a:spcPct val="130000"/>
              </a:lnSpc>
            </a:pPr>
            <a:r>
              <a:rPr lang="en-US" altLang="zh-CN" b="1">
                <a:solidFill>
                  <a:schemeClr val="tx1">
                    <a:lumMod val="75000"/>
                    <a:lumOff val="25000"/>
                  </a:schemeClr>
                </a:solidFill>
                <a:latin typeface="宋体" panose="02010600030101010101" pitchFamily="2" charset="-122"/>
                <a:ea typeface="宋体" panose="02010600030101010101" pitchFamily="2" charset="-122"/>
              </a:rPr>
              <a:t>（一）网络版权的定义</a:t>
            </a:r>
            <a:endParaRPr lang="en-US" altLang="zh-CN" b="1">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网络版权，又称网络著作权，是公民、法人或非法人单位按照法律享有的对自己的文学、艺术、自然科学、工程技术等作品，在网络环境下所享有的专有权。网络著作权包括传统著作在网络上的著作权人所享有的专有权和网络上著作在网络上的著作权人所享有的专有权。</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3" name="矩形 12"/>
          <p:cNvSpPr/>
          <p:nvPr/>
        </p:nvSpPr>
        <p:spPr>
          <a:xfrm>
            <a:off x="6414124" y="1158179"/>
            <a:ext cx="754917" cy="65855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398347" y="4029408"/>
            <a:ext cx="4070167" cy="1410970"/>
          </a:xfrm>
          <a:prstGeom prst="rect">
            <a:avLst/>
          </a:prstGeom>
        </p:spPr>
        <p:txBody>
          <a:bodyPr wrap="square">
            <a:spAutoFit/>
          </a:bodyPr>
          <a:lstStyle/>
          <a:p>
            <a:pPr>
              <a:lnSpc>
                <a:spcPct val="130000"/>
              </a:lnSpc>
            </a:pPr>
            <a:r>
              <a:rPr lang="en-US" altLang="zh-CN" b="1">
                <a:solidFill>
                  <a:schemeClr val="tx1">
                    <a:lumMod val="75000"/>
                    <a:lumOff val="25000"/>
                  </a:schemeClr>
                </a:solidFill>
                <a:latin typeface="宋体" panose="02010600030101010101" pitchFamily="2" charset="-122"/>
                <a:ea typeface="宋体" panose="02010600030101010101" pitchFamily="2" charset="-122"/>
              </a:rPr>
              <a:t>（二）网络版权的侵权情形</a:t>
            </a:r>
            <a:endParaRPr lang="en-US" altLang="zh-CN" b="1">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1. 网络上对传统著作权的侵权</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2. 传统媒体对网络著作权的侵权</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3. 网络上对网络著作权的侵权</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5" name="矩形 14"/>
          <p:cNvSpPr/>
          <p:nvPr/>
        </p:nvSpPr>
        <p:spPr>
          <a:xfrm>
            <a:off x="6414124" y="4029962"/>
            <a:ext cx="754917" cy="65855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iṣ1íḑe"/>
          <p:cNvSpPr>
            <a:spLocks noChangeAspect="1"/>
          </p:cNvSpPr>
          <p:nvPr/>
        </p:nvSpPr>
        <p:spPr bwMode="auto">
          <a:xfrm>
            <a:off x="6586443" y="1360286"/>
            <a:ext cx="315425" cy="254919"/>
          </a:xfrm>
          <a:custGeom>
            <a:avLst/>
            <a:gdLst>
              <a:gd name="connsiteX0" fmla="*/ 0 w 590140"/>
              <a:gd name="connsiteY0" fmla="*/ 455765 h 476939"/>
              <a:gd name="connsiteX1" fmla="*/ 590140 w 590140"/>
              <a:gd name="connsiteY1" fmla="*/ 455765 h 476939"/>
              <a:gd name="connsiteX2" fmla="*/ 590140 w 590140"/>
              <a:gd name="connsiteY2" fmla="*/ 476939 h 476939"/>
              <a:gd name="connsiteX3" fmla="*/ 0 w 590140"/>
              <a:gd name="connsiteY3" fmla="*/ 476939 h 476939"/>
              <a:gd name="connsiteX4" fmla="*/ 135090 w 590140"/>
              <a:gd name="connsiteY4" fmla="*/ 371068 h 476939"/>
              <a:gd name="connsiteX5" fmla="*/ 145702 w 590140"/>
              <a:gd name="connsiteY5" fmla="*/ 371068 h 476939"/>
              <a:gd name="connsiteX6" fmla="*/ 145702 w 590140"/>
              <a:gd name="connsiteY6" fmla="*/ 441920 h 476939"/>
              <a:gd name="connsiteX7" fmla="*/ 100022 w 590140"/>
              <a:gd name="connsiteY7" fmla="*/ 441920 h 476939"/>
              <a:gd name="connsiteX8" fmla="*/ 100022 w 590140"/>
              <a:gd name="connsiteY8" fmla="*/ 405574 h 476939"/>
              <a:gd name="connsiteX9" fmla="*/ 204265 w 590140"/>
              <a:gd name="connsiteY9" fmla="*/ 299697 h 476939"/>
              <a:gd name="connsiteX10" fmla="*/ 225456 w 590140"/>
              <a:gd name="connsiteY10" fmla="*/ 299697 h 476939"/>
              <a:gd name="connsiteX11" fmla="*/ 249871 w 590140"/>
              <a:gd name="connsiteY11" fmla="*/ 304760 h 476939"/>
              <a:gd name="connsiteX12" fmla="*/ 249871 w 590140"/>
              <a:gd name="connsiteY12" fmla="*/ 441920 h 476939"/>
              <a:gd name="connsiteX13" fmla="*/ 204265 w 590140"/>
              <a:gd name="connsiteY13" fmla="*/ 441920 h 476939"/>
              <a:gd name="connsiteX14" fmla="*/ 352707 w 590140"/>
              <a:gd name="connsiteY14" fmla="*/ 276672 h 476939"/>
              <a:gd name="connsiteX15" fmla="*/ 352707 w 590140"/>
              <a:gd name="connsiteY15" fmla="*/ 441920 h 476939"/>
              <a:gd name="connsiteX16" fmla="*/ 307027 w 590140"/>
              <a:gd name="connsiteY16" fmla="*/ 441920 h 476939"/>
              <a:gd name="connsiteX17" fmla="*/ 307027 w 590140"/>
              <a:gd name="connsiteY17" fmla="*/ 299687 h 476939"/>
              <a:gd name="connsiteX18" fmla="*/ 352707 w 590140"/>
              <a:gd name="connsiteY18" fmla="*/ 276672 h 476939"/>
              <a:gd name="connsiteX19" fmla="*/ 266083 w 590140"/>
              <a:gd name="connsiteY19" fmla="*/ 73306 h 476939"/>
              <a:gd name="connsiteX20" fmla="*/ 205636 w 590140"/>
              <a:gd name="connsiteY20" fmla="*/ 98510 h 476939"/>
              <a:gd name="connsiteX21" fmla="*/ 205636 w 590140"/>
              <a:gd name="connsiteY21" fmla="*/ 219584 h 476939"/>
              <a:gd name="connsiteX22" fmla="*/ 326876 w 590140"/>
              <a:gd name="connsiteY22" fmla="*/ 219584 h 476939"/>
              <a:gd name="connsiteX23" fmla="*/ 326876 w 590140"/>
              <a:gd name="connsiteY23" fmla="*/ 98510 h 476939"/>
              <a:gd name="connsiteX24" fmla="*/ 266083 w 590140"/>
              <a:gd name="connsiteY24" fmla="*/ 73306 h 476939"/>
              <a:gd name="connsiteX25" fmla="*/ 406161 w 590140"/>
              <a:gd name="connsiteY25" fmla="*/ 72259 h 476939"/>
              <a:gd name="connsiteX26" fmla="*/ 451841 w 590140"/>
              <a:gd name="connsiteY26" fmla="*/ 72259 h 476939"/>
              <a:gd name="connsiteX27" fmla="*/ 451841 w 590140"/>
              <a:gd name="connsiteY27" fmla="*/ 441920 h 476939"/>
              <a:gd name="connsiteX28" fmla="*/ 406161 w 590140"/>
              <a:gd name="connsiteY28" fmla="*/ 441920 h 476939"/>
              <a:gd name="connsiteX29" fmla="*/ 406161 w 590140"/>
              <a:gd name="connsiteY29" fmla="*/ 197014 h 476939"/>
              <a:gd name="connsiteX30" fmla="*/ 410775 w 590140"/>
              <a:gd name="connsiteY30" fmla="*/ 161107 h 476939"/>
              <a:gd name="connsiteX31" fmla="*/ 406161 w 590140"/>
              <a:gd name="connsiteY31" fmla="*/ 125199 h 476939"/>
              <a:gd name="connsiteX32" fmla="*/ 266256 w 590140"/>
              <a:gd name="connsiteY32" fmla="*/ 39239 h 476939"/>
              <a:gd name="connsiteX33" fmla="*/ 351308 w 590140"/>
              <a:gd name="connsiteY33" fmla="*/ 74111 h 476939"/>
              <a:gd name="connsiteX34" fmla="*/ 351308 w 590140"/>
              <a:gd name="connsiteY34" fmla="*/ 243983 h 476939"/>
              <a:gd name="connsiteX35" fmla="*/ 194111 w 590140"/>
              <a:gd name="connsiteY35" fmla="*/ 255031 h 476939"/>
              <a:gd name="connsiteX36" fmla="*/ 173367 w 590140"/>
              <a:gd name="connsiteY36" fmla="*/ 276208 h 476939"/>
              <a:gd name="connsiteX37" fmla="*/ 165069 w 590140"/>
              <a:gd name="connsiteY37" fmla="*/ 304289 h 476939"/>
              <a:gd name="connsiteX38" fmla="*/ 75637 w 590140"/>
              <a:gd name="connsiteY38" fmla="*/ 393599 h 476939"/>
              <a:gd name="connsiteX39" fmla="*/ 31383 w 590140"/>
              <a:gd name="connsiteY39" fmla="*/ 393599 h 476939"/>
              <a:gd name="connsiteX40" fmla="*/ 31383 w 590140"/>
              <a:gd name="connsiteY40" fmla="*/ 349404 h 476939"/>
              <a:gd name="connsiteX41" fmla="*/ 120814 w 590140"/>
              <a:gd name="connsiteY41" fmla="*/ 260095 h 476939"/>
              <a:gd name="connsiteX42" fmla="*/ 148935 w 590140"/>
              <a:gd name="connsiteY42" fmla="*/ 251809 h 476939"/>
              <a:gd name="connsiteX43" fmla="*/ 170140 w 590140"/>
              <a:gd name="connsiteY43" fmla="*/ 231093 h 476939"/>
              <a:gd name="connsiteX44" fmla="*/ 181204 w 590140"/>
              <a:gd name="connsiteY44" fmla="*/ 74111 h 476939"/>
              <a:gd name="connsiteX45" fmla="*/ 266256 w 590140"/>
              <a:gd name="connsiteY45" fmla="*/ 39239 h 476939"/>
              <a:gd name="connsiteX46" fmla="*/ 501149 w 590140"/>
              <a:gd name="connsiteY46" fmla="*/ 0 h 476939"/>
              <a:gd name="connsiteX47" fmla="*/ 546829 w 590140"/>
              <a:gd name="connsiteY47" fmla="*/ 0 h 476939"/>
              <a:gd name="connsiteX48" fmla="*/ 546829 w 590140"/>
              <a:gd name="connsiteY48" fmla="*/ 441920 h 476939"/>
              <a:gd name="connsiteX49" fmla="*/ 501149 w 590140"/>
              <a:gd name="connsiteY49" fmla="*/ 441920 h 47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90140" h="476939">
                <a:moveTo>
                  <a:pt x="0" y="455765"/>
                </a:moveTo>
                <a:lnTo>
                  <a:pt x="590140" y="455765"/>
                </a:lnTo>
                <a:lnTo>
                  <a:pt x="590140" y="476939"/>
                </a:lnTo>
                <a:lnTo>
                  <a:pt x="0" y="476939"/>
                </a:lnTo>
                <a:close/>
                <a:moveTo>
                  <a:pt x="135090" y="371068"/>
                </a:moveTo>
                <a:lnTo>
                  <a:pt x="145702" y="371068"/>
                </a:lnTo>
                <a:lnTo>
                  <a:pt x="145702" y="441920"/>
                </a:lnTo>
                <a:lnTo>
                  <a:pt x="100022" y="441920"/>
                </a:lnTo>
                <a:lnTo>
                  <a:pt x="100022" y="405574"/>
                </a:lnTo>
                <a:close/>
                <a:moveTo>
                  <a:pt x="204265" y="299697"/>
                </a:moveTo>
                <a:lnTo>
                  <a:pt x="225456" y="299697"/>
                </a:lnTo>
                <a:cubicBezTo>
                  <a:pt x="233748" y="301998"/>
                  <a:pt x="241579" y="303839"/>
                  <a:pt x="249871" y="304760"/>
                </a:cubicBezTo>
                <a:lnTo>
                  <a:pt x="249871" y="441920"/>
                </a:lnTo>
                <a:lnTo>
                  <a:pt x="204265" y="441920"/>
                </a:lnTo>
                <a:close/>
                <a:moveTo>
                  <a:pt x="352707" y="276672"/>
                </a:moveTo>
                <a:lnTo>
                  <a:pt x="352707" y="441920"/>
                </a:lnTo>
                <a:lnTo>
                  <a:pt x="307027" y="441920"/>
                </a:lnTo>
                <a:lnTo>
                  <a:pt x="307027" y="299687"/>
                </a:lnTo>
                <a:cubicBezTo>
                  <a:pt x="323638" y="295084"/>
                  <a:pt x="338865" y="287259"/>
                  <a:pt x="352707" y="276672"/>
                </a:cubicBezTo>
                <a:close/>
                <a:moveTo>
                  <a:pt x="266083" y="73306"/>
                </a:moveTo>
                <a:cubicBezTo>
                  <a:pt x="244129" y="73306"/>
                  <a:pt x="222232" y="81707"/>
                  <a:pt x="205636" y="98510"/>
                </a:cubicBezTo>
                <a:cubicBezTo>
                  <a:pt x="171984" y="132116"/>
                  <a:pt x="171984" y="186438"/>
                  <a:pt x="205636" y="219584"/>
                </a:cubicBezTo>
                <a:cubicBezTo>
                  <a:pt x="238827" y="253190"/>
                  <a:pt x="293224" y="253190"/>
                  <a:pt x="326876" y="219584"/>
                </a:cubicBezTo>
                <a:cubicBezTo>
                  <a:pt x="360528" y="186438"/>
                  <a:pt x="360528" y="132116"/>
                  <a:pt x="326876" y="98510"/>
                </a:cubicBezTo>
                <a:cubicBezTo>
                  <a:pt x="310050" y="81707"/>
                  <a:pt x="288038" y="73306"/>
                  <a:pt x="266083" y="73306"/>
                </a:cubicBezTo>
                <a:close/>
                <a:moveTo>
                  <a:pt x="406161" y="72259"/>
                </a:moveTo>
                <a:lnTo>
                  <a:pt x="451841" y="72259"/>
                </a:lnTo>
                <a:lnTo>
                  <a:pt x="451841" y="441920"/>
                </a:lnTo>
                <a:lnTo>
                  <a:pt x="406161" y="441920"/>
                </a:lnTo>
                <a:lnTo>
                  <a:pt x="406161" y="197014"/>
                </a:lnTo>
                <a:cubicBezTo>
                  <a:pt x="409391" y="185505"/>
                  <a:pt x="410775" y="173536"/>
                  <a:pt x="410775" y="161107"/>
                </a:cubicBezTo>
                <a:cubicBezTo>
                  <a:pt x="410775" y="148677"/>
                  <a:pt x="409391" y="136708"/>
                  <a:pt x="406161" y="125199"/>
                </a:cubicBezTo>
                <a:close/>
                <a:moveTo>
                  <a:pt x="266256" y="39239"/>
                </a:moveTo>
                <a:cubicBezTo>
                  <a:pt x="297027" y="39239"/>
                  <a:pt x="327798" y="50863"/>
                  <a:pt x="351308" y="74111"/>
                </a:cubicBezTo>
                <a:cubicBezTo>
                  <a:pt x="397868" y="121067"/>
                  <a:pt x="397868" y="197026"/>
                  <a:pt x="351308" y="243983"/>
                </a:cubicBezTo>
                <a:cubicBezTo>
                  <a:pt x="308436" y="286796"/>
                  <a:pt x="241132" y="290479"/>
                  <a:pt x="194111" y="255031"/>
                </a:cubicBezTo>
                <a:lnTo>
                  <a:pt x="173367" y="276208"/>
                </a:lnTo>
                <a:cubicBezTo>
                  <a:pt x="175211" y="285875"/>
                  <a:pt x="172445" y="296463"/>
                  <a:pt x="165069" y="304289"/>
                </a:cubicBezTo>
                <a:lnTo>
                  <a:pt x="75637" y="393599"/>
                </a:lnTo>
                <a:cubicBezTo>
                  <a:pt x="63191" y="405568"/>
                  <a:pt x="43368" y="405568"/>
                  <a:pt x="31383" y="393599"/>
                </a:cubicBezTo>
                <a:cubicBezTo>
                  <a:pt x="19397" y="381629"/>
                  <a:pt x="19397" y="361834"/>
                  <a:pt x="31383" y="349404"/>
                </a:cubicBezTo>
                <a:lnTo>
                  <a:pt x="120814" y="260095"/>
                </a:lnTo>
                <a:cubicBezTo>
                  <a:pt x="128651" y="252730"/>
                  <a:pt x="139254" y="249967"/>
                  <a:pt x="148935" y="251809"/>
                </a:cubicBezTo>
                <a:lnTo>
                  <a:pt x="170140" y="231093"/>
                </a:lnTo>
                <a:cubicBezTo>
                  <a:pt x="134644" y="184136"/>
                  <a:pt x="138332" y="116924"/>
                  <a:pt x="181204" y="74111"/>
                </a:cubicBezTo>
                <a:cubicBezTo>
                  <a:pt x="204714" y="50863"/>
                  <a:pt x="235485" y="39239"/>
                  <a:pt x="266256" y="39239"/>
                </a:cubicBezTo>
                <a:close/>
                <a:moveTo>
                  <a:pt x="501149" y="0"/>
                </a:moveTo>
                <a:lnTo>
                  <a:pt x="546829" y="0"/>
                </a:lnTo>
                <a:lnTo>
                  <a:pt x="546829" y="441920"/>
                </a:lnTo>
                <a:lnTo>
                  <a:pt x="501149" y="441920"/>
                </a:ln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17" name="ïśliďè"/>
          <p:cNvSpPr>
            <a:spLocks noChangeAspect="1"/>
          </p:cNvSpPr>
          <p:nvPr/>
        </p:nvSpPr>
        <p:spPr bwMode="auto">
          <a:xfrm>
            <a:off x="6634678" y="4225591"/>
            <a:ext cx="267190" cy="267477"/>
          </a:xfrm>
          <a:custGeom>
            <a:avLst/>
            <a:gdLst>
              <a:gd name="connsiteX0" fmla="*/ 202089 w 606246"/>
              <a:gd name="connsiteY0" fmla="*/ 318618 h 606897"/>
              <a:gd name="connsiteX1" fmla="*/ 254652 w 606246"/>
              <a:gd name="connsiteY1" fmla="*/ 371258 h 606897"/>
              <a:gd name="connsiteX2" fmla="*/ 263361 w 606246"/>
              <a:gd name="connsiteY2" fmla="*/ 430576 h 606897"/>
              <a:gd name="connsiteX3" fmla="*/ 104738 w 606246"/>
              <a:gd name="connsiteY3" fmla="*/ 588963 h 606897"/>
              <a:gd name="connsiteX4" fmla="*/ 17962 w 606246"/>
              <a:gd name="connsiteY4" fmla="*/ 588963 h 606897"/>
              <a:gd name="connsiteX5" fmla="*/ 17962 w 606246"/>
              <a:gd name="connsiteY5" fmla="*/ 502471 h 606897"/>
              <a:gd name="connsiteX6" fmla="*/ 52359 w 606246"/>
              <a:gd name="connsiteY6" fmla="*/ 37008 h 606897"/>
              <a:gd name="connsiteX7" fmla="*/ 65227 w 606246"/>
              <a:gd name="connsiteY7" fmla="*/ 40676 h 606897"/>
              <a:gd name="connsiteX8" fmla="*/ 145001 w 606246"/>
              <a:gd name="connsiteY8" fmla="*/ 99371 h 606897"/>
              <a:gd name="connsiteX9" fmla="*/ 147334 w 606246"/>
              <a:gd name="connsiteY9" fmla="*/ 128563 h 606897"/>
              <a:gd name="connsiteX10" fmla="*/ 138159 w 606246"/>
              <a:gd name="connsiteY10" fmla="*/ 137725 h 606897"/>
              <a:gd name="connsiteX11" fmla="*/ 333785 w 606246"/>
              <a:gd name="connsiteY11" fmla="*/ 333065 h 606897"/>
              <a:gd name="connsiteX12" fmla="*/ 344826 w 606246"/>
              <a:gd name="connsiteY12" fmla="*/ 322195 h 606897"/>
              <a:gd name="connsiteX13" fmla="*/ 358511 w 606246"/>
              <a:gd name="connsiteY13" fmla="*/ 316450 h 606897"/>
              <a:gd name="connsiteX14" fmla="*/ 372040 w 606246"/>
              <a:gd name="connsiteY14" fmla="*/ 322195 h 606897"/>
              <a:gd name="connsiteX15" fmla="*/ 552582 w 606246"/>
              <a:gd name="connsiteY15" fmla="*/ 502473 h 606897"/>
              <a:gd name="connsiteX16" fmla="*/ 552582 w 606246"/>
              <a:gd name="connsiteY16" fmla="*/ 588963 h 606897"/>
              <a:gd name="connsiteX17" fmla="*/ 465965 w 606246"/>
              <a:gd name="connsiteY17" fmla="*/ 588963 h 606897"/>
              <a:gd name="connsiteX18" fmla="*/ 285423 w 606246"/>
              <a:gd name="connsiteY18" fmla="*/ 408685 h 606897"/>
              <a:gd name="connsiteX19" fmla="*/ 285423 w 606246"/>
              <a:gd name="connsiteY19" fmla="*/ 381512 h 606897"/>
              <a:gd name="connsiteX20" fmla="*/ 297242 w 606246"/>
              <a:gd name="connsiteY20" fmla="*/ 369710 h 606897"/>
              <a:gd name="connsiteX21" fmla="*/ 101460 w 606246"/>
              <a:gd name="connsiteY21" fmla="*/ 174215 h 606897"/>
              <a:gd name="connsiteX22" fmla="*/ 92285 w 606246"/>
              <a:gd name="connsiteY22" fmla="*/ 183377 h 606897"/>
              <a:gd name="connsiteX23" fmla="*/ 63205 w 606246"/>
              <a:gd name="connsiteY23" fmla="*/ 181203 h 606897"/>
              <a:gd name="connsiteX24" fmla="*/ 4424 w 606246"/>
              <a:gd name="connsiteY24" fmla="*/ 101545 h 606897"/>
              <a:gd name="connsiteX25" fmla="*/ 6290 w 606246"/>
              <a:gd name="connsiteY25" fmla="*/ 76390 h 606897"/>
              <a:gd name="connsiteX26" fmla="*/ 40190 w 606246"/>
              <a:gd name="connsiteY26" fmla="*/ 42539 h 606897"/>
              <a:gd name="connsiteX27" fmla="*/ 52359 w 606246"/>
              <a:gd name="connsiteY27" fmla="*/ 37008 h 606897"/>
              <a:gd name="connsiteX28" fmla="*/ 452033 w 606246"/>
              <a:gd name="connsiteY28" fmla="*/ 354 h 606897"/>
              <a:gd name="connsiteX29" fmla="*/ 485412 w 606246"/>
              <a:gd name="connsiteY29" fmla="*/ 1865 h 606897"/>
              <a:gd name="connsiteX30" fmla="*/ 495831 w 606246"/>
              <a:gd name="connsiteY30" fmla="*/ 10715 h 606897"/>
              <a:gd name="connsiteX31" fmla="*/ 492565 w 606246"/>
              <a:gd name="connsiteY31" fmla="*/ 24068 h 606897"/>
              <a:gd name="connsiteX32" fmla="*/ 462241 w 606246"/>
              <a:gd name="connsiteY32" fmla="*/ 54345 h 606897"/>
              <a:gd name="connsiteX33" fmla="*/ 462241 w 606246"/>
              <a:gd name="connsiteY33" fmla="*/ 143933 h 606897"/>
              <a:gd name="connsiteX34" fmla="*/ 551815 w 606246"/>
              <a:gd name="connsiteY34" fmla="*/ 143933 h 606897"/>
              <a:gd name="connsiteX35" fmla="*/ 582140 w 606246"/>
              <a:gd name="connsiteY35" fmla="*/ 113501 h 606897"/>
              <a:gd name="connsiteX36" fmla="*/ 595514 w 606246"/>
              <a:gd name="connsiteY36" fmla="*/ 110396 h 606897"/>
              <a:gd name="connsiteX37" fmla="*/ 604378 w 606246"/>
              <a:gd name="connsiteY37" fmla="*/ 120643 h 606897"/>
              <a:gd name="connsiteX38" fmla="*/ 564100 w 606246"/>
              <a:gd name="connsiteY38" fmla="*/ 245632 h 606897"/>
              <a:gd name="connsiteX39" fmla="*/ 414499 w 606246"/>
              <a:gd name="connsiteY39" fmla="*/ 279635 h 606897"/>
              <a:gd name="connsiteX40" fmla="*/ 393972 w 606246"/>
              <a:gd name="connsiteY40" fmla="*/ 300130 h 606897"/>
              <a:gd name="connsiteX41" fmla="*/ 358515 w 606246"/>
              <a:gd name="connsiteY41" fmla="*/ 285380 h 606897"/>
              <a:gd name="connsiteX42" fmla="*/ 335500 w 606246"/>
              <a:gd name="connsiteY42" fmla="*/ 290969 h 606897"/>
              <a:gd name="connsiteX43" fmla="*/ 282626 w 606246"/>
              <a:gd name="connsiteY43" fmla="*/ 238179 h 606897"/>
              <a:gd name="connsiteX44" fmla="*/ 327102 w 606246"/>
              <a:gd name="connsiteY44" fmla="*/ 193773 h 606897"/>
              <a:gd name="connsiteX45" fmla="*/ 360381 w 606246"/>
              <a:gd name="connsiteY45" fmla="*/ 42079 h 606897"/>
              <a:gd name="connsiteX46" fmla="*/ 452033 w 606246"/>
              <a:gd name="connsiteY46" fmla="*/ 354 h 60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6246" h="606897">
                <a:moveTo>
                  <a:pt x="202089" y="318618"/>
                </a:moveTo>
                <a:lnTo>
                  <a:pt x="254652" y="371258"/>
                </a:lnTo>
                <a:cubicBezTo>
                  <a:pt x="244544" y="390203"/>
                  <a:pt x="247343" y="414427"/>
                  <a:pt x="263361" y="430576"/>
                </a:cubicBezTo>
                <a:lnTo>
                  <a:pt x="104738" y="588963"/>
                </a:lnTo>
                <a:cubicBezTo>
                  <a:pt x="80789" y="612876"/>
                  <a:pt x="41911" y="612876"/>
                  <a:pt x="17962" y="588963"/>
                </a:cubicBezTo>
                <a:cubicBezTo>
                  <a:pt x="-5987" y="565049"/>
                  <a:pt x="-5987" y="526384"/>
                  <a:pt x="17962" y="502471"/>
                </a:cubicBezTo>
                <a:close/>
                <a:moveTo>
                  <a:pt x="52359" y="37008"/>
                </a:moveTo>
                <a:cubicBezTo>
                  <a:pt x="56829" y="36678"/>
                  <a:pt x="61417" y="37881"/>
                  <a:pt x="65227" y="40676"/>
                </a:cubicBezTo>
                <a:lnTo>
                  <a:pt x="145001" y="99371"/>
                </a:lnTo>
                <a:cubicBezTo>
                  <a:pt x="154643" y="106359"/>
                  <a:pt x="155576" y="120178"/>
                  <a:pt x="147334" y="128563"/>
                </a:cubicBezTo>
                <a:lnTo>
                  <a:pt x="138159" y="137725"/>
                </a:lnTo>
                <a:lnTo>
                  <a:pt x="333785" y="333065"/>
                </a:lnTo>
                <a:lnTo>
                  <a:pt x="344826" y="322195"/>
                </a:lnTo>
                <a:cubicBezTo>
                  <a:pt x="348558" y="318313"/>
                  <a:pt x="353535" y="316450"/>
                  <a:pt x="358511" y="316450"/>
                </a:cubicBezTo>
                <a:cubicBezTo>
                  <a:pt x="363332" y="316450"/>
                  <a:pt x="368308" y="318313"/>
                  <a:pt x="372040" y="322195"/>
                </a:cubicBezTo>
                <a:lnTo>
                  <a:pt x="552582" y="502473"/>
                </a:lnTo>
                <a:cubicBezTo>
                  <a:pt x="576530" y="526386"/>
                  <a:pt x="576530" y="565050"/>
                  <a:pt x="552582" y="588963"/>
                </a:cubicBezTo>
                <a:cubicBezTo>
                  <a:pt x="528634" y="612876"/>
                  <a:pt x="489913" y="612876"/>
                  <a:pt x="465965" y="588963"/>
                </a:cubicBezTo>
                <a:lnTo>
                  <a:pt x="285423" y="408685"/>
                </a:lnTo>
                <a:cubicBezTo>
                  <a:pt x="277959" y="401077"/>
                  <a:pt x="277959" y="388965"/>
                  <a:pt x="285423" y="381512"/>
                </a:cubicBezTo>
                <a:lnTo>
                  <a:pt x="297242" y="369710"/>
                </a:lnTo>
                <a:lnTo>
                  <a:pt x="101460" y="174215"/>
                </a:lnTo>
                <a:lnTo>
                  <a:pt x="92285" y="183377"/>
                </a:lnTo>
                <a:cubicBezTo>
                  <a:pt x="84043" y="191762"/>
                  <a:pt x="70203" y="190675"/>
                  <a:pt x="63205" y="181203"/>
                </a:cubicBezTo>
                <a:lnTo>
                  <a:pt x="4424" y="101545"/>
                </a:lnTo>
                <a:cubicBezTo>
                  <a:pt x="-1330" y="93781"/>
                  <a:pt x="-552" y="83222"/>
                  <a:pt x="6290" y="76390"/>
                </a:cubicBezTo>
                <a:lnTo>
                  <a:pt x="40190" y="42539"/>
                </a:lnTo>
                <a:cubicBezTo>
                  <a:pt x="43534" y="39201"/>
                  <a:pt x="47888" y="37338"/>
                  <a:pt x="52359" y="37008"/>
                </a:cubicBezTo>
                <a:close/>
                <a:moveTo>
                  <a:pt x="452033" y="354"/>
                </a:moveTo>
                <a:cubicBezTo>
                  <a:pt x="463164" y="-425"/>
                  <a:pt x="474371" y="80"/>
                  <a:pt x="485412" y="1865"/>
                </a:cubicBezTo>
                <a:cubicBezTo>
                  <a:pt x="490233" y="2642"/>
                  <a:pt x="494276" y="6057"/>
                  <a:pt x="495831" y="10715"/>
                </a:cubicBezTo>
                <a:cubicBezTo>
                  <a:pt x="497386" y="15529"/>
                  <a:pt x="496142" y="20652"/>
                  <a:pt x="492565" y="24068"/>
                </a:cubicBezTo>
                <a:lnTo>
                  <a:pt x="462241" y="54345"/>
                </a:lnTo>
                <a:cubicBezTo>
                  <a:pt x="437515" y="79187"/>
                  <a:pt x="437515" y="119091"/>
                  <a:pt x="462241" y="143933"/>
                </a:cubicBezTo>
                <a:cubicBezTo>
                  <a:pt x="486967" y="168620"/>
                  <a:pt x="527089" y="168620"/>
                  <a:pt x="551815" y="143933"/>
                </a:cubicBezTo>
                <a:lnTo>
                  <a:pt x="582140" y="113501"/>
                </a:lnTo>
                <a:cubicBezTo>
                  <a:pt x="585716" y="110085"/>
                  <a:pt x="590848" y="108843"/>
                  <a:pt x="595514" y="110396"/>
                </a:cubicBezTo>
                <a:cubicBezTo>
                  <a:pt x="600179" y="111793"/>
                  <a:pt x="603600" y="115830"/>
                  <a:pt x="604378" y="120643"/>
                </a:cubicBezTo>
                <a:cubicBezTo>
                  <a:pt x="611531" y="164739"/>
                  <a:pt x="598157" y="211629"/>
                  <a:pt x="564100" y="245632"/>
                </a:cubicBezTo>
                <a:cubicBezTo>
                  <a:pt x="523668" y="286001"/>
                  <a:pt x="465040" y="297335"/>
                  <a:pt x="414499" y="279635"/>
                </a:cubicBezTo>
                <a:lnTo>
                  <a:pt x="393972" y="300130"/>
                </a:lnTo>
                <a:cubicBezTo>
                  <a:pt x="384486" y="290659"/>
                  <a:pt x="371889" y="285380"/>
                  <a:pt x="358515" y="285380"/>
                </a:cubicBezTo>
                <a:cubicBezTo>
                  <a:pt x="350429" y="285380"/>
                  <a:pt x="342498" y="287243"/>
                  <a:pt x="335500" y="290969"/>
                </a:cubicBezTo>
                <a:lnTo>
                  <a:pt x="282626" y="238179"/>
                </a:lnTo>
                <a:lnTo>
                  <a:pt x="327102" y="193773"/>
                </a:lnTo>
                <a:cubicBezTo>
                  <a:pt x="308130" y="142691"/>
                  <a:pt x="319171" y="83069"/>
                  <a:pt x="360381" y="42079"/>
                </a:cubicBezTo>
                <a:cubicBezTo>
                  <a:pt x="385924" y="16577"/>
                  <a:pt x="418640" y="2690"/>
                  <a:pt x="452033" y="354"/>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2" name="文本框 1"/>
          <p:cNvSpPr txBox="1"/>
          <p:nvPr/>
        </p:nvSpPr>
        <p:spPr>
          <a:xfrm>
            <a:off x="200660" y="105410"/>
            <a:ext cx="560578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一、网络版权概述</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pic>
        <p:nvPicPr>
          <p:cNvPr id="8" name="图片 7"/>
          <p:cNvPicPr>
            <a:picLocks noChangeAspect="1"/>
          </p:cNvPicPr>
          <p:nvPr/>
        </p:nvPicPr>
        <p:blipFill>
          <a:blip r:embed="rId1"/>
          <a:stretch>
            <a:fillRect/>
          </a:stretch>
        </p:blipFill>
        <p:spPr>
          <a:xfrm>
            <a:off x="200660" y="1614805"/>
            <a:ext cx="5605780" cy="479806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315311" y="1360091"/>
            <a:ext cx="5098975" cy="444813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398385" y="1189990"/>
            <a:ext cx="4677410" cy="2968625"/>
          </a:xfrm>
          <a:prstGeom prst="rect">
            <a:avLst/>
          </a:prstGeom>
        </p:spPr>
        <p:txBody>
          <a:bodyPr wrap="square">
            <a:spAutoFit/>
          </a:bodyPr>
          <a:lstStyle/>
          <a:p>
            <a:pPr>
              <a:lnSpc>
                <a:spcPct val="130000"/>
              </a:lnSpc>
            </a:pPr>
            <a:r>
              <a:rPr lang="en-US" altLang="zh-CN">
                <a:solidFill>
                  <a:schemeClr val="tx1">
                    <a:lumMod val="75000"/>
                    <a:lumOff val="25000"/>
                  </a:schemeClr>
                </a:solidFill>
                <a:latin typeface="宋体" panose="02010600030101010101" pitchFamily="2" charset="-122"/>
                <a:ea typeface="宋体" panose="02010600030101010101" pitchFamily="2" charset="-122"/>
              </a:rPr>
              <a:t>《著作权法》第十条规定了著作权的专有权利的内容，包括相关的人身权利和财产权利17项。著作权包括下列人身权和财产权。</a:t>
            </a:r>
            <a:endParaRPr lang="en-US" altLang="zh-CN">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a:solidFill>
                  <a:schemeClr val="tx1">
                    <a:lumMod val="75000"/>
                    <a:lumOff val="25000"/>
                  </a:schemeClr>
                </a:solidFill>
                <a:latin typeface="宋体" panose="02010600030101010101" pitchFamily="2" charset="-122"/>
                <a:ea typeface="宋体" panose="02010600030101010101" pitchFamily="2" charset="-122"/>
              </a:rPr>
              <a:t>发表权，署名权，修改权，保护作品完整权，复制权，发行权，出租权，展览权，表演权，放映权，广播权，信息网络传播权，摄制权，改编权，翻译权，汇编权，应当由著作权人享有的其他权利。</a:t>
            </a:r>
            <a:endParaRPr lang="en-US" altLang="zh-CN">
              <a:solidFill>
                <a:schemeClr val="tx1">
                  <a:lumMod val="75000"/>
                  <a:lumOff val="25000"/>
                </a:schemeClr>
              </a:solidFill>
              <a:latin typeface="宋体" panose="02010600030101010101" pitchFamily="2" charset="-122"/>
              <a:ea typeface="宋体" panose="02010600030101010101" pitchFamily="2" charset="-122"/>
            </a:endParaRPr>
          </a:p>
        </p:txBody>
      </p:sp>
      <p:sp>
        <p:nvSpPr>
          <p:cNvPr id="13" name="矩形 12"/>
          <p:cNvSpPr/>
          <p:nvPr/>
        </p:nvSpPr>
        <p:spPr>
          <a:xfrm>
            <a:off x="6414124" y="1158179"/>
            <a:ext cx="754917" cy="65855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iṣ1íḑe"/>
          <p:cNvSpPr>
            <a:spLocks noChangeAspect="1"/>
          </p:cNvSpPr>
          <p:nvPr/>
        </p:nvSpPr>
        <p:spPr bwMode="auto">
          <a:xfrm>
            <a:off x="6586443" y="1360286"/>
            <a:ext cx="315425" cy="254919"/>
          </a:xfrm>
          <a:custGeom>
            <a:avLst/>
            <a:gdLst>
              <a:gd name="connsiteX0" fmla="*/ 0 w 590140"/>
              <a:gd name="connsiteY0" fmla="*/ 455765 h 476939"/>
              <a:gd name="connsiteX1" fmla="*/ 590140 w 590140"/>
              <a:gd name="connsiteY1" fmla="*/ 455765 h 476939"/>
              <a:gd name="connsiteX2" fmla="*/ 590140 w 590140"/>
              <a:gd name="connsiteY2" fmla="*/ 476939 h 476939"/>
              <a:gd name="connsiteX3" fmla="*/ 0 w 590140"/>
              <a:gd name="connsiteY3" fmla="*/ 476939 h 476939"/>
              <a:gd name="connsiteX4" fmla="*/ 135090 w 590140"/>
              <a:gd name="connsiteY4" fmla="*/ 371068 h 476939"/>
              <a:gd name="connsiteX5" fmla="*/ 145702 w 590140"/>
              <a:gd name="connsiteY5" fmla="*/ 371068 h 476939"/>
              <a:gd name="connsiteX6" fmla="*/ 145702 w 590140"/>
              <a:gd name="connsiteY6" fmla="*/ 441920 h 476939"/>
              <a:gd name="connsiteX7" fmla="*/ 100022 w 590140"/>
              <a:gd name="connsiteY7" fmla="*/ 441920 h 476939"/>
              <a:gd name="connsiteX8" fmla="*/ 100022 w 590140"/>
              <a:gd name="connsiteY8" fmla="*/ 405574 h 476939"/>
              <a:gd name="connsiteX9" fmla="*/ 204265 w 590140"/>
              <a:gd name="connsiteY9" fmla="*/ 299697 h 476939"/>
              <a:gd name="connsiteX10" fmla="*/ 225456 w 590140"/>
              <a:gd name="connsiteY10" fmla="*/ 299697 h 476939"/>
              <a:gd name="connsiteX11" fmla="*/ 249871 w 590140"/>
              <a:gd name="connsiteY11" fmla="*/ 304760 h 476939"/>
              <a:gd name="connsiteX12" fmla="*/ 249871 w 590140"/>
              <a:gd name="connsiteY12" fmla="*/ 441920 h 476939"/>
              <a:gd name="connsiteX13" fmla="*/ 204265 w 590140"/>
              <a:gd name="connsiteY13" fmla="*/ 441920 h 476939"/>
              <a:gd name="connsiteX14" fmla="*/ 352707 w 590140"/>
              <a:gd name="connsiteY14" fmla="*/ 276672 h 476939"/>
              <a:gd name="connsiteX15" fmla="*/ 352707 w 590140"/>
              <a:gd name="connsiteY15" fmla="*/ 441920 h 476939"/>
              <a:gd name="connsiteX16" fmla="*/ 307027 w 590140"/>
              <a:gd name="connsiteY16" fmla="*/ 441920 h 476939"/>
              <a:gd name="connsiteX17" fmla="*/ 307027 w 590140"/>
              <a:gd name="connsiteY17" fmla="*/ 299687 h 476939"/>
              <a:gd name="connsiteX18" fmla="*/ 352707 w 590140"/>
              <a:gd name="connsiteY18" fmla="*/ 276672 h 476939"/>
              <a:gd name="connsiteX19" fmla="*/ 266083 w 590140"/>
              <a:gd name="connsiteY19" fmla="*/ 73306 h 476939"/>
              <a:gd name="connsiteX20" fmla="*/ 205636 w 590140"/>
              <a:gd name="connsiteY20" fmla="*/ 98510 h 476939"/>
              <a:gd name="connsiteX21" fmla="*/ 205636 w 590140"/>
              <a:gd name="connsiteY21" fmla="*/ 219584 h 476939"/>
              <a:gd name="connsiteX22" fmla="*/ 326876 w 590140"/>
              <a:gd name="connsiteY22" fmla="*/ 219584 h 476939"/>
              <a:gd name="connsiteX23" fmla="*/ 326876 w 590140"/>
              <a:gd name="connsiteY23" fmla="*/ 98510 h 476939"/>
              <a:gd name="connsiteX24" fmla="*/ 266083 w 590140"/>
              <a:gd name="connsiteY24" fmla="*/ 73306 h 476939"/>
              <a:gd name="connsiteX25" fmla="*/ 406161 w 590140"/>
              <a:gd name="connsiteY25" fmla="*/ 72259 h 476939"/>
              <a:gd name="connsiteX26" fmla="*/ 451841 w 590140"/>
              <a:gd name="connsiteY26" fmla="*/ 72259 h 476939"/>
              <a:gd name="connsiteX27" fmla="*/ 451841 w 590140"/>
              <a:gd name="connsiteY27" fmla="*/ 441920 h 476939"/>
              <a:gd name="connsiteX28" fmla="*/ 406161 w 590140"/>
              <a:gd name="connsiteY28" fmla="*/ 441920 h 476939"/>
              <a:gd name="connsiteX29" fmla="*/ 406161 w 590140"/>
              <a:gd name="connsiteY29" fmla="*/ 197014 h 476939"/>
              <a:gd name="connsiteX30" fmla="*/ 410775 w 590140"/>
              <a:gd name="connsiteY30" fmla="*/ 161107 h 476939"/>
              <a:gd name="connsiteX31" fmla="*/ 406161 w 590140"/>
              <a:gd name="connsiteY31" fmla="*/ 125199 h 476939"/>
              <a:gd name="connsiteX32" fmla="*/ 266256 w 590140"/>
              <a:gd name="connsiteY32" fmla="*/ 39239 h 476939"/>
              <a:gd name="connsiteX33" fmla="*/ 351308 w 590140"/>
              <a:gd name="connsiteY33" fmla="*/ 74111 h 476939"/>
              <a:gd name="connsiteX34" fmla="*/ 351308 w 590140"/>
              <a:gd name="connsiteY34" fmla="*/ 243983 h 476939"/>
              <a:gd name="connsiteX35" fmla="*/ 194111 w 590140"/>
              <a:gd name="connsiteY35" fmla="*/ 255031 h 476939"/>
              <a:gd name="connsiteX36" fmla="*/ 173367 w 590140"/>
              <a:gd name="connsiteY36" fmla="*/ 276208 h 476939"/>
              <a:gd name="connsiteX37" fmla="*/ 165069 w 590140"/>
              <a:gd name="connsiteY37" fmla="*/ 304289 h 476939"/>
              <a:gd name="connsiteX38" fmla="*/ 75637 w 590140"/>
              <a:gd name="connsiteY38" fmla="*/ 393599 h 476939"/>
              <a:gd name="connsiteX39" fmla="*/ 31383 w 590140"/>
              <a:gd name="connsiteY39" fmla="*/ 393599 h 476939"/>
              <a:gd name="connsiteX40" fmla="*/ 31383 w 590140"/>
              <a:gd name="connsiteY40" fmla="*/ 349404 h 476939"/>
              <a:gd name="connsiteX41" fmla="*/ 120814 w 590140"/>
              <a:gd name="connsiteY41" fmla="*/ 260095 h 476939"/>
              <a:gd name="connsiteX42" fmla="*/ 148935 w 590140"/>
              <a:gd name="connsiteY42" fmla="*/ 251809 h 476939"/>
              <a:gd name="connsiteX43" fmla="*/ 170140 w 590140"/>
              <a:gd name="connsiteY43" fmla="*/ 231093 h 476939"/>
              <a:gd name="connsiteX44" fmla="*/ 181204 w 590140"/>
              <a:gd name="connsiteY44" fmla="*/ 74111 h 476939"/>
              <a:gd name="connsiteX45" fmla="*/ 266256 w 590140"/>
              <a:gd name="connsiteY45" fmla="*/ 39239 h 476939"/>
              <a:gd name="connsiteX46" fmla="*/ 501149 w 590140"/>
              <a:gd name="connsiteY46" fmla="*/ 0 h 476939"/>
              <a:gd name="connsiteX47" fmla="*/ 546829 w 590140"/>
              <a:gd name="connsiteY47" fmla="*/ 0 h 476939"/>
              <a:gd name="connsiteX48" fmla="*/ 546829 w 590140"/>
              <a:gd name="connsiteY48" fmla="*/ 441920 h 476939"/>
              <a:gd name="connsiteX49" fmla="*/ 501149 w 590140"/>
              <a:gd name="connsiteY49" fmla="*/ 441920 h 47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90140" h="476939">
                <a:moveTo>
                  <a:pt x="0" y="455765"/>
                </a:moveTo>
                <a:lnTo>
                  <a:pt x="590140" y="455765"/>
                </a:lnTo>
                <a:lnTo>
                  <a:pt x="590140" y="476939"/>
                </a:lnTo>
                <a:lnTo>
                  <a:pt x="0" y="476939"/>
                </a:lnTo>
                <a:close/>
                <a:moveTo>
                  <a:pt x="135090" y="371068"/>
                </a:moveTo>
                <a:lnTo>
                  <a:pt x="145702" y="371068"/>
                </a:lnTo>
                <a:lnTo>
                  <a:pt x="145702" y="441920"/>
                </a:lnTo>
                <a:lnTo>
                  <a:pt x="100022" y="441920"/>
                </a:lnTo>
                <a:lnTo>
                  <a:pt x="100022" y="405574"/>
                </a:lnTo>
                <a:close/>
                <a:moveTo>
                  <a:pt x="204265" y="299697"/>
                </a:moveTo>
                <a:lnTo>
                  <a:pt x="225456" y="299697"/>
                </a:lnTo>
                <a:cubicBezTo>
                  <a:pt x="233748" y="301998"/>
                  <a:pt x="241579" y="303839"/>
                  <a:pt x="249871" y="304760"/>
                </a:cubicBezTo>
                <a:lnTo>
                  <a:pt x="249871" y="441920"/>
                </a:lnTo>
                <a:lnTo>
                  <a:pt x="204265" y="441920"/>
                </a:lnTo>
                <a:close/>
                <a:moveTo>
                  <a:pt x="352707" y="276672"/>
                </a:moveTo>
                <a:lnTo>
                  <a:pt x="352707" y="441920"/>
                </a:lnTo>
                <a:lnTo>
                  <a:pt x="307027" y="441920"/>
                </a:lnTo>
                <a:lnTo>
                  <a:pt x="307027" y="299687"/>
                </a:lnTo>
                <a:cubicBezTo>
                  <a:pt x="323638" y="295084"/>
                  <a:pt x="338865" y="287259"/>
                  <a:pt x="352707" y="276672"/>
                </a:cubicBezTo>
                <a:close/>
                <a:moveTo>
                  <a:pt x="266083" y="73306"/>
                </a:moveTo>
                <a:cubicBezTo>
                  <a:pt x="244129" y="73306"/>
                  <a:pt x="222232" y="81707"/>
                  <a:pt x="205636" y="98510"/>
                </a:cubicBezTo>
                <a:cubicBezTo>
                  <a:pt x="171984" y="132116"/>
                  <a:pt x="171984" y="186438"/>
                  <a:pt x="205636" y="219584"/>
                </a:cubicBezTo>
                <a:cubicBezTo>
                  <a:pt x="238827" y="253190"/>
                  <a:pt x="293224" y="253190"/>
                  <a:pt x="326876" y="219584"/>
                </a:cubicBezTo>
                <a:cubicBezTo>
                  <a:pt x="360528" y="186438"/>
                  <a:pt x="360528" y="132116"/>
                  <a:pt x="326876" y="98510"/>
                </a:cubicBezTo>
                <a:cubicBezTo>
                  <a:pt x="310050" y="81707"/>
                  <a:pt x="288038" y="73306"/>
                  <a:pt x="266083" y="73306"/>
                </a:cubicBezTo>
                <a:close/>
                <a:moveTo>
                  <a:pt x="406161" y="72259"/>
                </a:moveTo>
                <a:lnTo>
                  <a:pt x="451841" y="72259"/>
                </a:lnTo>
                <a:lnTo>
                  <a:pt x="451841" y="441920"/>
                </a:lnTo>
                <a:lnTo>
                  <a:pt x="406161" y="441920"/>
                </a:lnTo>
                <a:lnTo>
                  <a:pt x="406161" y="197014"/>
                </a:lnTo>
                <a:cubicBezTo>
                  <a:pt x="409391" y="185505"/>
                  <a:pt x="410775" y="173536"/>
                  <a:pt x="410775" y="161107"/>
                </a:cubicBezTo>
                <a:cubicBezTo>
                  <a:pt x="410775" y="148677"/>
                  <a:pt x="409391" y="136708"/>
                  <a:pt x="406161" y="125199"/>
                </a:cubicBezTo>
                <a:close/>
                <a:moveTo>
                  <a:pt x="266256" y="39239"/>
                </a:moveTo>
                <a:cubicBezTo>
                  <a:pt x="297027" y="39239"/>
                  <a:pt x="327798" y="50863"/>
                  <a:pt x="351308" y="74111"/>
                </a:cubicBezTo>
                <a:cubicBezTo>
                  <a:pt x="397868" y="121067"/>
                  <a:pt x="397868" y="197026"/>
                  <a:pt x="351308" y="243983"/>
                </a:cubicBezTo>
                <a:cubicBezTo>
                  <a:pt x="308436" y="286796"/>
                  <a:pt x="241132" y="290479"/>
                  <a:pt x="194111" y="255031"/>
                </a:cubicBezTo>
                <a:lnTo>
                  <a:pt x="173367" y="276208"/>
                </a:lnTo>
                <a:cubicBezTo>
                  <a:pt x="175211" y="285875"/>
                  <a:pt x="172445" y="296463"/>
                  <a:pt x="165069" y="304289"/>
                </a:cubicBezTo>
                <a:lnTo>
                  <a:pt x="75637" y="393599"/>
                </a:lnTo>
                <a:cubicBezTo>
                  <a:pt x="63191" y="405568"/>
                  <a:pt x="43368" y="405568"/>
                  <a:pt x="31383" y="393599"/>
                </a:cubicBezTo>
                <a:cubicBezTo>
                  <a:pt x="19397" y="381629"/>
                  <a:pt x="19397" y="361834"/>
                  <a:pt x="31383" y="349404"/>
                </a:cubicBezTo>
                <a:lnTo>
                  <a:pt x="120814" y="260095"/>
                </a:lnTo>
                <a:cubicBezTo>
                  <a:pt x="128651" y="252730"/>
                  <a:pt x="139254" y="249967"/>
                  <a:pt x="148935" y="251809"/>
                </a:cubicBezTo>
                <a:lnTo>
                  <a:pt x="170140" y="231093"/>
                </a:lnTo>
                <a:cubicBezTo>
                  <a:pt x="134644" y="184136"/>
                  <a:pt x="138332" y="116924"/>
                  <a:pt x="181204" y="74111"/>
                </a:cubicBezTo>
                <a:cubicBezTo>
                  <a:pt x="204714" y="50863"/>
                  <a:pt x="235485" y="39239"/>
                  <a:pt x="266256" y="39239"/>
                </a:cubicBezTo>
                <a:close/>
                <a:moveTo>
                  <a:pt x="501149" y="0"/>
                </a:moveTo>
                <a:lnTo>
                  <a:pt x="546829" y="0"/>
                </a:lnTo>
                <a:lnTo>
                  <a:pt x="546829" y="441920"/>
                </a:lnTo>
                <a:lnTo>
                  <a:pt x="501149" y="441920"/>
                </a:ln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2" name="文本框 1"/>
          <p:cNvSpPr txBox="1"/>
          <p:nvPr/>
        </p:nvSpPr>
        <p:spPr>
          <a:xfrm>
            <a:off x="200660" y="105410"/>
            <a:ext cx="560578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二、著作权的专有权利的内容</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pic>
        <p:nvPicPr>
          <p:cNvPr id="8" name="图片 7"/>
          <p:cNvPicPr>
            <a:picLocks noChangeAspect="1"/>
          </p:cNvPicPr>
          <p:nvPr/>
        </p:nvPicPr>
        <p:blipFill>
          <a:blip r:embed="rId1"/>
          <a:stretch>
            <a:fillRect/>
          </a:stretch>
        </p:blipFill>
        <p:spPr>
          <a:xfrm>
            <a:off x="200660" y="1614805"/>
            <a:ext cx="5605780" cy="479806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174889" y="0"/>
            <a:ext cx="821778" cy="6858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757065" y="1970541"/>
            <a:ext cx="706490" cy="706490"/>
            <a:chOff x="6589643" y="1819337"/>
            <a:chExt cx="884583" cy="884583"/>
          </a:xfrm>
          <a:solidFill>
            <a:schemeClr val="bg1"/>
          </a:solidFill>
        </p:grpSpPr>
        <p:sp>
          <p:nvSpPr>
            <p:cNvPr id="14" name="椭圆 13"/>
            <p:cNvSpPr/>
            <p:nvPr/>
          </p:nvSpPr>
          <p:spPr>
            <a:xfrm>
              <a:off x="6589643" y="1819337"/>
              <a:ext cx="884583" cy="884583"/>
            </a:xfrm>
            <a:prstGeom prst="ellipse">
              <a:avLst/>
            </a:prstGeom>
            <a:solidFill>
              <a:srgbClr val="59505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user_158995"/>
            <p:cNvSpPr>
              <a:spLocks noChangeAspect="1"/>
            </p:cNvSpPr>
            <p:nvPr/>
          </p:nvSpPr>
          <p:spPr bwMode="auto">
            <a:xfrm>
              <a:off x="6831111" y="2080533"/>
              <a:ext cx="401647" cy="362190"/>
            </a:xfrm>
            <a:custGeom>
              <a:avLst/>
              <a:gdLst>
                <a:gd name="connsiteX0" fmla="*/ 521432 w 608344"/>
                <a:gd name="connsiteY0" fmla="*/ 370453 h 548582"/>
                <a:gd name="connsiteX1" fmla="*/ 465737 w 608344"/>
                <a:gd name="connsiteY1" fmla="*/ 425787 h 548582"/>
                <a:gd name="connsiteX2" fmla="*/ 442491 w 608344"/>
                <a:gd name="connsiteY2" fmla="*/ 402479 h 548582"/>
                <a:gd name="connsiteX3" fmla="*/ 418201 w 608344"/>
                <a:gd name="connsiteY3" fmla="*/ 426545 h 548582"/>
                <a:gd name="connsiteX4" fmla="*/ 441447 w 608344"/>
                <a:gd name="connsiteY4" fmla="*/ 449948 h 548582"/>
                <a:gd name="connsiteX5" fmla="*/ 465642 w 608344"/>
                <a:gd name="connsiteY5" fmla="*/ 474204 h 548582"/>
                <a:gd name="connsiteX6" fmla="*/ 489932 w 608344"/>
                <a:gd name="connsiteY6" fmla="*/ 450043 h 548582"/>
                <a:gd name="connsiteX7" fmla="*/ 545532 w 608344"/>
                <a:gd name="connsiteY7" fmla="*/ 394709 h 548582"/>
                <a:gd name="connsiteX8" fmla="*/ 481962 w 608344"/>
                <a:gd name="connsiteY8" fmla="*/ 296170 h 548582"/>
                <a:gd name="connsiteX9" fmla="*/ 608344 w 608344"/>
                <a:gd name="connsiteY9" fmla="*/ 422376 h 548582"/>
                <a:gd name="connsiteX10" fmla="*/ 481962 w 608344"/>
                <a:gd name="connsiteY10" fmla="*/ 548582 h 548582"/>
                <a:gd name="connsiteX11" fmla="*/ 355579 w 608344"/>
                <a:gd name="connsiteY11" fmla="*/ 422376 h 548582"/>
                <a:gd name="connsiteX12" fmla="*/ 481962 w 608344"/>
                <a:gd name="connsiteY12" fmla="*/ 296170 h 548582"/>
                <a:gd name="connsiteX13" fmla="*/ 255835 w 608344"/>
                <a:gd name="connsiteY13" fmla="*/ 446 h 548582"/>
                <a:gd name="connsiteX14" fmla="*/ 317801 w 608344"/>
                <a:gd name="connsiteY14" fmla="*/ 13616 h 548582"/>
                <a:gd name="connsiteX15" fmla="*/ 348072 w 608344"/>
                <a:gd name="connsiteY15" fmla="*/ 41661 h 548582"/>
                <a:gd name="connsiteX16" fmla="*/ 381190 w 608344"/>
                <a:gd name="connsiteY16" fmla="*/ 146831 h 548582"/>
                <a:gd name="connsiteX17" fmla="*/ 378913 w 608344"/>
                <a:gd name="connsiteY17" fmla="*/ 156211 h 548582"/>
                <a:gd name="connsiteX18" fmla="*/ 387833 w 608344"/>
                <a:gd name="connsiteY18" fmla="*/ 200458 h 548582"/>
                <a:gd name="connsiteX19" fmla="*/ 366387 w 608344"/>
                <a:gd name="connsiteY19" fmla="*/ 237694 h 548582"/>
                <a:gd name="connsiteX20" fmla="*/ 351393 w 608344"/>
                <a:gd name="connsiteY20" fmla="*/ 278720 h 548582"/>
                <a:gd name="connsiteX21" fmla="*/ 351393 w 608344"/>
                <a:gd name="connsiteY21" fmla="*/ 322873 h 548582"/>
                <a:gd name="connsiteX22" fmla="*/ 317611 w 608344"/>
                <a:gd name="connsiteY22" fmla="*/ 422358 h 548582"/>
                <a:gd name="connsiteX23" fmla="*/ 376635 w 608344"/>
                <a:gd name="connsiteY23" fmla="*/ 548088 h 548582"/>
                <a:gd name="connsiteX24" fmla="*/ 26855 w 608344"/>
                <a:gd name="connsiteY24" fmla="*/ 548088 h 548582"/>
                <a:gd name="connsiteX25" fmla="*/ 0 w 608344"/>
                <a:gd name="connsiteY25" fmla="*/ 521274 h 548582"/>
                <a:gd name="connsiteX26" fmla="*/ 0 w 608344"/>
                <a:gd name="connsiteY26" fmla="*/ 473806 h 548582"/>
                <a:gd name="connsiteX27" fmla="*/ 19453 w 608344"/>
                <a:gd name="connsiteY27" fmla="*/ 432969 h 548582"/>
                <a:gd name="connsiteX28" fmla="*/ 173751 w 608344"/>
                <a:gd name="connsiteY28" fmla="*/ 334242 h 548582"/>
                <a:gd name="connsiteX29" fmla="*/ 176408 w 608344"/>
                <a:gd name="connsiteY29" fmla="*/ 329884 h 548582"/>
                <a:gd name="connsiteX30" fmla="*/ 176408 w 608344"/>
                <a:gd name="connsiteY30" fmla="*/ 278720 h 548582"/>
                <a:gd name="connsiteX31" fmla="*/ 161320 w 608344"/>
                <a:gd name="connsiteY31" fmla="*/ 237694 h 548582"/>
                <a:gd name="connsiteX32" fmla="*/ 139969 w 608344"/>
                <a:gd name="connsiteY32" fmla="*/ 200458 h 548582"/>
                <a:gd name="connsiteX33" fmla="*/ 148320 w 608344"/>
                <a:gd name="connsiteY33" fmla="*/ 156211 h 548582"/>
                <a:gd name="connsiteX34" fmla="*/ 146042 w 608344"/>
                <a:gd name="connsiteY34" fmla="*/ 146736 h 548582"/>
                <a:gd name="connsiteX35" fmla="*/ 145758 w 608344"/>
                <a:gd name="connsiteY35" fmla="*/ 95099 h 548582"/>
                <a:gd name="connsiteX36" fmla="*/ 176029 w 608344"/>
                <a:gd name="connsiteY36" fmla="*/ 42135 h 548582"/>
                <a:gd name="connsiteX37" fmla="*/ 203928 w 608344"/>
                <a:gd name="connsiteY37" fmla="*/ 19017 h 548582"/>
                <a:gd name="connsiteX38" fmla="*/ 231162 w 608344"/>
                <a:gd name="connsiteY38" fmla="*/ 5089 h 548582"/>
                <a:gd name="connsiteX39" fmla="*/ 255835 w 608344"/>
                <a:gd name="connsiteY39" fmla="*/ 446 h 54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8344" h="548582">
                  <a:moveTo>
                    <a:pt x="521432" y="370453"/>
                  </a:moveTo>
                  <a:lnTo>
                    <a:pt x="465737" y="425787"/>
                  </a:lnTo>
                  <a:lnTo>
                    <a:pt x="442491" y="402479"/>
                  </a:lnTo>
                  <a:lnTo>
                    <a:pt x="418201" y="426545"/>
                  </a:lnTo>
                  <a:lnTo>
                    <a:pt x="441447" y="449948"/>
                  </a:lnTo>
                  <a:lnTo>
                    <a:pt x="465642" y="474204"/>
                  </a:lnTo>
                  <a:lnTo>
                    <a:pt x="489932" y="450043"/>
                  </a:lnTo>
                  <a:lnTo>
                    <a:pt x="545532" y="394709"/>
                  </a:lnTo>
                  <a:close/>
                  <a:moveTo>
                    <a:pt x="481962" y="296170"/>
                  </a:moveTo>
                  <a:cubicBezTo>
                    <a:pt x="551795" y="296170"/>
                    <a:pt x="608344" y="352641"/>
                    <a:pt x="608344" y="422376"/>
                  </a:cubicBezTo>
                  <a:cubicBezTo>
                    <a:pt x="608344" y="492111"/>
                    <a:pt x="551795" y="548582"/>
                    <a:pt x="481962" y="548582"/>
                  </a:cubicBezTo>
                  <a:cubicBezTo>
                    <a:pt x="412129" y="548582"/>
                    <a:pt x="355579" y="492111"/>
                    <a:pt x="355579" y="422376"/>
                  </a:cubicBezTo>
                  <a:cubicBezTo>
                    <a:pt x="355579" y="352641"/>
                    <a:pt x="412129" y="296170"/>
                    <a:pt x="481962" y="296170"/>
                  </a:cubicBezTo>
                  <a:close/>
                  <a:moveTo>
                    <a:pt x="255835" y="446"/>
                  </a:moveTo>
                  <a:cubicBezTo>
                    <a:pt x="282785" y="-1828"/>
                    <a:pt x="303187" y="4899"/>
                    <a:pt x="317801" y="13616"/>
                  </a:cubicBezTo>
                  <a:cubicBezTo>
                    <a:pt x="339721" y="25744"/>
                    <a:pt x="348072" y="41661"/>
                    <a:pt x="348072" y="41661"/>
                  </a:cubicBezTo>
                  <a:cubicBezTo>
                    <a:pt x="348072" y="41661"/>
                    <a:pt x="398176" y="45167"/>
                    <a:pt x="381190" y="146831"/>
                  </a:cubicBezTo>
                  <a:cubicBezTo>
                    <a:pt x="380621" y="149863"/>
                    <a:pt x="379862" y="153085"/>
                    <a:pt x="378913" y="156211"/>
                  </a:cubicBezTo>
                  <a:cubicBezTo>
                    <a:pt x="388592" y="156211"/>
                    <a:pt x="398271" y="163507"/>
                    <a:pt x="387833" y="200458"/>
                  </a:cubicBezTo>
                  <a:cubicBezTo>
                    <a:pt x="379672" y="229262"/>
                    <a:pt x="372080" y="237221"/>
                    <a:pt x="366387" y="237694"/>
                  </a:cubicBezTo>
                  <a:cubicBezTo>
                    <a:pt x="364394" y="250675"/>
                    <a:pt x="359175" y="265076"/>
                    <a:pt x="351393" y="278720"/>
                  </a:cubicBezTo>
                  <a:lnTo>
                    <a:pt x="351393" y="322873"/>
                  </a:lnTo>
                  <a:cubicBezTo>
                    <a:pt x="330232" y="350539"/>
                    <a:pt x="317611" y="385027"/>
                    <a:pt x="317611" y="422358"/>
                  </a:cubicBezTo>
                  <a:cubicBezTo>
                    <a:pt x="317611" y="472764"/>
                    <a:pt x="340480" y="518053"/>
                    <a:pt x="376635" y="548088"/>
                  </a:cubicBezTo>
                  <a:lnTo>
                    <a:pt x="26855" y="548088"/>
                  </a:lnTo>
                  <a:cubicBezTo>
                    <a:pt x="12052" y="548088"/>
                    <a:pt x="0" y="536055"/>
                    <a:pt x="0" y="521274"/>
                  </a:cubicBezTo>
                  <a:lnTo>
                    <a:pt x="0" y="473806"/>
                  </a:lnTo>
                  <a:cubicBezTo>
                    <a:pt x="0" y="457983"/>
                    <a:pt x="7212" y="443013"/>
                    <a:pt x="19453" y="432969"/>
                  </a:cubicBezTo>
                  <a:cubicBezTo>
                    <a:pt x="86638" y="377921"/>
                    <a:pt x="159043" y="341443"/>
                    <a:pt x="173751" y="334242"/>
                  </a:cubicBezTo>
                  <a:cubicBezTo>
                    <a:pt x="175365" y="333484"/>
                    <a:pt x="176408" y="331779"/>
                    <a:pt x="176408" y="329884"/>
                  </a:cubicBezTo>
                  <a:lnTo>
                    <a:pt x="176408" y="278720"/>
                  </a:lnTo>
                  <a:cubicBezTo>
                    <a:pt x="168437" y="265076"/>
                    <a:pt x="163313" y="250675"/>
                    <a:pt x="161320" y="237694"/>
                  </a:cubicBezTo>
                  <a:cubicBezTo>
                    <a:pt x="155627" y="237221"/>
                    <a:pt x="148035" y="229072"/>
                    <a:pt x="139969" y="200458"/>
                  </a:cubicBezTo>
                  <a:cubicBezTo>
                    <a:pt x="129531" y="164170"/>
                    <a:pt x="138925" y="156496"/>
                    <a:pt x="148320" y="156211"/>
                  </a:cubicBezTo>
                  <a:cubicBezTo>
                    <a:pt x="147371" y="153085"/>
                    <a:pt x="146612" y="149863"/>
                    <a:pt x="146042" y="146736"/>
                  </a:cubicBezTo>
                  <a:cubicBezTo>
                    <a:pt x="142436" y="128450"/>
                    <a:pt x="141487" y="111396"/>
                    <a:pt x="145758" y="95099"/>
                  </a:cubicBezTo>
                  <a:cubicBezTo>
                    <a:pt x="150787" y="73212"/>
                    <a:pt x="162744" y="55684"/>
                    <a:pt x="176029" y="42135"/>
                  </a:cubicBezTo>
                  <a:cubicBezTo>
                    <a:pt x="184379" y="33134"/>
                    <a:pt x="193869" y="25459"/>
                    <a:pt x="203928" y="19017"/>
                  </a:cubicBezTo>
                  <a:cubicBezTo>
                    <a:pt x="212183" y="13332"/>
                    <a:pt x="221293" y="8405"/>
                    <a:pt x="231162" y="5089"/>
                  </a:cubicBezTo>
                  <a:cubicBezTo>
                    <a:pt x="238849" y="2625"/>
                    <a:pt x="247105" y="825"/>
                    <a:pt x="255835" y="446"/>
                  </a:cubicBezTo>
                  <a:close/>
                </a:path>
              </a:pathLst>
            </a:custGeom>
            <a:grpFill/>
            <a:ln>
              <a:noFill/>
            </a:ln>
          </p:spPr>
          <p:txBody>
            <a:bodyPr/>
            <a:lstStyle/>
            <a:p>
              <a:endParaRPr lang="zh-CN" altLang="en-US"/>
            </a:p>
          </p:txBody>
        </p:sp>
      </p:grpSp>
      <p:grpSp>
        <p:nvGrpSpPr>
          <p:cNvPr id="16" name="组合 15"/>
          <p:cNvGrpSpPr/>
          <p:nvPr/>
        </p:nvGrpSpPr>
        <p:grpSpPr>
          <a:xfrm>
            <a:off x="757065" y="2978481"/>
            <a:ext cx="706490" cy="706490"/>
            <a:chOff x="6589643" y="1819337"/>
            <a:chExt cx="884583" cy="884583"/>
          </a:xfrm>
          <a:solidFill>
            <a:schemeClr val="bg1"/>
          </a:solidFill>
        </p:grpSpPr>
        <p:sp>
          <p:nvSpPr>
            <p:cNvPr id="17" name="椭圆 16"/>
            <p:cNvSpPr/>
            <p:nvPr/>
          </p:nvSpPr>
          <p:spPr>
            <a:xfrm>
              <a:off x="6589643" y="1819337"/>
              <a:ext cx="884583" cy="884583"/>
            </a:xfrm>
            <a:prstGeom prst="ellipse">
              <a:avLst/>
            </a:prstGeom>
            <a:solidFill>
              <a:srgbClr val="40404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user_158995"/>
            <p:cNvSpPr>
              <a:spLocks noChangeAspect="1"/>
            </p:cNvSpPr>
            <p:nvPr/>
          </p:nvSpPr>
          <p:spPr bwMode="auto">
            <a:xfrm>
              <a:off x="6831111" y="2061131"/>
              <a:ext cx="401647" cy="400992"/>
            </a:xfrm>
            <a:custGeom>
              <a:avLst/>
              <a:gdLst>
                <a:gd name="connsiteX0" fmla="*/ 140017 w 606581"/>
                <a:gd name="connsiteY0" fmla="*/ 411043 h 605592"/>
                <a:gd name="connsiteX1" fmla="*/ 178821 w 606581"/>
                <a:gd name="connsiteY1" fmla="*/ 427078 h 605592"/>
                <a:gd name="connsiteX2" fmla="*/ 178821 w 606581"/>
                <a:gd name="connsiteY2" fmla="*/ 504564 h 605592"/>
                <a:gd name="connsiteX3" fmla="*/ 93692 w 606581"/>
                <a:gd name="connsiteY3" fmla="*/ 589557 h 605592"/>
                <a:gd name="connsiteX4" fmla="*/ 54887 w 606581"/>
                <a:gd name="connsiteY4" fmla="*/ 605592 h 605592"/>
                <a:gd name="connsiteX5" fmla="*/ 16083 w 606581"/>
                <a:gd name="connsiteY5" fmla="*/ 589557 h 605592"/>
                <a:gd name="connsiteX6" fmla="*/ 16083 w 606581"/>
                <a:gd name="connsiteY6" fmla="*/ 511979 h 605592"/>
                <a:gd name="connsiteX7" fmla="*/ 101212 w 606581"/>
                <a:gd name="connsiteY7" fmla="*/ 427078 h 605592"/>
                <a:gd name="connsiteX8" fmla="*/ 140017 w 606581"/>
                <a:gd name="connsiteY8" fmla="*/ 411043 h 605592"/>
                <a:gd name="connsiteX9" fmla="*/ 382501 w 606581"/>
                <a:gd name="connsiteY9" fmla="*/ 49537 h 605592"/>
                <a:gd name="connsiteX10" fmla="*/ 557044 w 606581"/>
                <a:gd name="connsiteY10" fmla="*/ 223798 h 605592"/>
                <a:gd name="connsiteX11" fmla="*/ 382501 w 606581"/>
                <a:gd name="connsiteY11" fmla="*/ 398059 h 605592"/>
                <a:gd name="connsiteX12" fmla="*/ 207957 w 606581"/>
                <a:gd name="connsiteY12" fmla="*/ 223798 h 605592"/>
                <a:gd name="connsiteX13" fmla="*/ 382501 w 606581"/>
                <a:gd name="connsiteY13" fmla="*/ 49537 h 605592"/>
                <a:gd name="connsiteX14" fmla="*/ 382536 w 606581"/>
                <a:gd name="connsiteY14" fmla="*/ 24750 h 605592"/>
                <a:gd name="connsiteX15" fmla="*/ 304914 w 606581"/>
                <a:gd name="connsiteY15" fmla="*/ 40417 h 605592"/>
                <a:gd name="connsiteX16" fmla="*/ 241591 w 606581"/>
                <a:gd name="connsiteY16" fmla="*/ 83058 h 605592"/>
                <a:gd name="connsiteX17" fmla="*/ 198880 w 606581"/>
                <a:gd name="connsiteY17" fmla="*/ 146278 h 605592"/>
                <a:gd name="connsiteX18" fmla="*/ 183189 w 606581"/>
                <a:gd name="connsiteY18" fmla="*/ 223774 h 605592"/>
                <a:gd name="connsiteX19" fmla="*/ 198880 w 606581"/>
                <a:gd name="connsiteY19" fmla="*/ 301177 h 605592"/>
                <a:gd name="connsiteX20" fmla="*/ 241591 w 606581"/>
                <a:gd name="connsiteY20" fmla="*/ 364490 h 605592"/>
                <a:gd name="connsiteX21" fmla="*/ 304914 w 606581"/>
                <a:gd name="connsiteY21" fmla="*/ 407131 h 605592"/>
                <a:gd name="connsiteX22" fmla="*/ 382536 w 606581"/>
                <a:gd name="connsiteY22" fmla="*/ 422705 h 605592"/>
                <a:gd name="connsiteX23" fmla="*/ 460158 w 606581"/>
                <a:gd name="connsiteY23" fmla="*/ 407131 h 605592"/>
                <a:gd name="connsiteX24" fmla="*/ 523481 w 606581"/>
                <a:gd name="connsiteY24" fmla="*/ 364490 h 605592"/>
                <a:gd name="connsiteX25" fmla="*/ 566192 w 606581"/>
                <a:gd name="connsiteY25" fmla="*/ 301177 h 605592"/>
                <a:gd name="connsiteX26" fmla="*/ 581883 w 606581"/>
                <a:gd name="connsiteY26" fmla="*/ 223774 h 605592"/>
                <a:gd name="connsiteX27" fmla="*/ 566192 w 606581"/>
                <a:gd name="connsiteY27" fmla="*/ 146278 h 605592"/>
                <a:gd name="connsiteX28" fmla="*/ 523481 w 606581"/>
                <a:gd name="connsiteY28" fmla="*/ 83058 h 605592"/>
                <a:gd name="connsiteX29" fmla="*/ 460158 w 606581"/>
                <a:gd name="connsiteY29" fmla="*/ 40417 h 605592"/>
                <a:gd name="connsiteX30" fmla="*/ 382536 w 606581"/>
                <a:gd name="connsiteY30" fmla="*/ 24750 h 605592"/>
                <a:gd name="connsiteX31" fmla="*/ 382536 w 606581"/>
                <a:gd name="connsiteY31" fmla="*/ 0 h 605592"/>
                <a:gd name="connsiteX32" fmla="*/ 469721 w 606581"/>
                <a:gd name="connsiteY32" fmla="*/ 17613 h 605592"/>
                <a:gd name="connsiteX33" fmla="*/ 540937 w 606581"/>
                <a:gd name="connsiteY33" fmla="*/ 65538 h 605592"/>
                <a:gd name="connsiteX34" fmla="*/ 588940 w 606581"/>
                <a:gd name="connsiteY34" fmla="*/ 136637 h 605592"/>
                <a:gd name="connsiteX35" fmla="*/ 606581 w 606581"/>
                <a:gd name="connsiteY35" fmla="*/ 223774 h 605592"/>
                <a:gd name="connsiteX36" fmla="*/ 588940 w 606581"/>
                <a:gd name="connsiteY36" fmla="*/ 310818 h 605592"/>
                <a:gd name="connsiteX37" fmla="*/ 540937 w 606581"/>
                <a:gd name="connsiteY37" fmla="*/ 381917 h 605592"/>
                <a:gd name="connsiteX38" fmla="*/ 469721 w 606581"/>
                <a:gd name="connsiteY38" fmla="*/ 429842 h 605592"/>
                <a:gd name="connsiteX39" fmla="*/ 382536 w 606581"/>
                <a:gd name="connsiteY39" fmla="*/ 447455 h 605592"/>
                <a:gd name="connsiteX40" fmla="*/ 295258 w 606581"/>
                <a:gd name="connsiteY40" fmla="*/ 429842 h 605592"/>
                <a:gd name="connsiteX41" fmla="*/ 240105 w 606581"/>
                <a:gd name="connsiteY41" fmla="*/ 396471 h 605592"/>
                <a:gd name="connsiteX42" fmla="*/ 209558 w 606581"/>
                <a:gd name="connsiteY42" fmla="*/ 427061 h 605592"/>
                <a:gd name="connsiteX43" fmla="*/ 196373 w 606581"/>
                <a:gd name="connsiteY43" fmla="*/ 409541 h 605592"/>
                <a:gd name="connsiteX44" fmla="*/ 178918 w 606581"/>
                <a:gd name="connsiteY44" fmla="*/ 396378 h 605592"/>
                <a:gd name="connsiteX45" fmla="*/ 209465 w 606581"/>
                <a:gd name="connsiteY45" fmla="*/ 365880 h 605592"/>
                <a:gd name="connsiteX46" fmla="*/ 176040 w 606581"/>
                <a:gd name="connsiteY46" fmla="*/ 310818 h 605592"/>
                <a:gd name="connsiteX47" fmla="*/ 158491 w 606581"/>
                <a:gd name="connsiteY47" fmla="*/ 223774 h 605592"/>
                <a:gd name="connsiteX48" fmla="*/ 176040 w 606581"/>
                <a:gd name="connsiteY48" fmla="*/ 136637 h 605592"/>
                <a:gd name="connsiteX49" fmla="*/ 224043 w 606581"/>
                <a:gd name="connsiteY49" fmla="*/ 65538 h 605592"/>
                <a:gd name="connsiteX50" fmla="*/ 295258 w 606581"/>
                <a:gd name="connsiteY50" fmla="*/ 17613 h 605592"/>
                <a:gd name="connsiteX51" fmla="*/ 382536 w 606581"/>
                <a:gd name="connsiteY51"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6581" h="605592">
                  <a:moveTo>
                    <a:pt x="140017" y="411043"/>
                  </a:moveTo>
                  <a:cubicBezTo>
                    <a:pt x="154035" y="411043"/>
                    <a:pt x="168053" y="416326"/>
                    <a:pt x="178821" y="427078"/>
                  </a:cubicBezTo>
                  <a:cubicBezTo>
                    <a:pt x="200266" y="448488"/>
                    <a:pt x="200266" y="483153"/>
                    <a:pt x="178821" y="504564"/>
                  </a:cubicBezTo>
                  <a:lnTo>
                    <a:pt x="93692" y="589557"/>
                  </a:lnTo>
                  <a:cubicBezTo>
                    <a:pt x="83016" y="600216"/>
                    <a:pt x="68905" y="605592"/>
                    <a:pt x="54887" y="605592"/>
                  </a:cubicBezTo>
                  <a:cubicBezTo>
                    <a:pt x="40870" y="605592"/>
                    <a:pt x="26759" y="600216"/>
                    <a:pt x="16083" y="589557"/>
                  </a:cubicBezTo>
                  <a:cubicBezTo>
                    <a:pt x="-5362" y="568147"/>
                    <a:pt x="-5362" y="533389"/>
                    <a:pt x="16083" y="511979"/>
                  </a:cubicBezTo>
                  <a:lnTo>
                    <a:pt x="101212" y="427078"/>
                  </a:lnTo>
                  <a:cubicBezTo>
                    <a:pt x="111888" y="416326"/>
                    <a:pt x="125999" y="411043"/>
                    <a:pt x="140017" y="411043"/>
                  </a:cubicBezTo>
                  <a:close/>
                  <a:moveTo>
                    <a:pt x="382501" y="49537"/>
                  </a:moveTo>
                  <a:cubicBezTo>
                    <a:pt x="478871" y="49537"/>
                    <a:pt x="557044" y="127491"/>
                    <a:pt x="557044" y="223798"/>
                  </a:cubicBezTo>
                  <a:cubicBezTo>
                    <a:pt x="557044" y="320012"/>
                    <a:pt x="478871" y="398059"/>
                    <a:pt x="382501" y="398059"/>
                  </a:cubicBezTo>
                  <a:cubicBezTo>
                    <a:pt x="286130" y="398059"/>
                    <a:pt x="207957" y="320012"/>
                    <a:pt x="207957" y="223798"/>
                  </a:cubicBezTo>
                  <a:cubicBezTo>
                    <a:pt x="207957" y="127491"/>
                    <a:pt x="286130" y="49537"/>
                    <a:pt x="382501" y="49537"/>
                  </a:cubicBezTo>
                  <a:close/>
                  <a:moveTo>
                    <a:pt x="382536" y="24750"/>
                  </a:moveTo>
                  <a:cubicBezTo>
                    <a:pt x="355610" y="24750"/>
                    <a:pt x="329519" y="30034"/>
                    <a:pt x="304914" y="40417"/>
                  </a:cubicBezTo>
                  <a:cubicBezTo>
                    <a:pt x="281238" y="50428"/>
                    <a:pt x="259882" y="64796"/>
                    <a:pt x="241591" y="83058"/>
                  </a:cubicBezTo>
                  <a:cubicBezTo>
                    <a:pt x="223300" y="101319"/>
                    <a:pt x="208908" y="122547"/>
                    <a:pt x="198880" y="146278"/>
                  </a:cubicBezTo>
                  <a:cubicBezTo>
                    <a:pt x="188481" y="170843"/>
                    <a:pt x="183189" y="196891"/>
                    <a:pt x="183189" y="223774"/>
                  </a:cubicBezTo>
                  <a:cubicBezTo>
                    <a:pt x="183189" y="250564"/>
                    <a:pt x="188481" y="276705"/>
                    <a:pt x="198880" y="301177"/>
                  </a:cubicBezTo>
                  <a:cubicBezTo>
                    <a:pt x="208908" y="324908"/>
                    <a:pt x="223300" y="346228"/>
                    <a:pt x="241591" y="364490"/>
                  </a:cubicBezTo>
                  <a:cubicBezTo>
                    <a:pt x="259882" y="382752"/>
                    <a:pt x="281238" y="397027"/>
                    <a:pt x="304914" y="407131"/>
                  </a:cubicBezTo>
                  <a:cubicBezTo>
                    <a:pt x="329519" y="417513"/>
                    <a:pt x="355610" y="422705"/>
                    <a:pt x="382536" y="422705"/>
                  </a:cubicBezTo>
                  <a:cubicBezTo>
                    <a:pt x="409462" y="422705"/>
                    <a:pt x="435553" y="417513"/>
                    <a:pt x="460158" y="407131"/>
                  </a:cubicBezTo>
                  <a:cubicBezTo>
                    <a:pt x="483834" y="397027"/>
                    <a:pt x="505190" y="382752"/>
                    <a:pt x="523481" y="364490"/>
                  </a:cubicBezTo>
                  <a:cubicBezTo>
                    <a:pt x="541772" y="346228"/>
                    <a:pt x="556164" y="324908"/>
                    <a:pt x="566192" y="301177"/>
                  </a:cubicBezTo>
                  <a:cubicBezTo>
                    <a:pt x="576591" y="276705"/>
                    <a:pt x="581883" y="250564"/>
                    <a:pt x="581883" y="223774"/>
                  </a:cubicBezTo>
                  <a:cubicBezTo>
                    <a:pt x="581883" y="196891"/>
                    <a:pt x="576591" y="170843"/>
                    <a:pt x="566192" y="146278"/>
                  </a:cubicBezTo>
                  <a:cubicBezTo>
                    <a:pt x="556164" y="122547"/>
                    <a:pt x="541772" y="101319"/>
                    <a:pt x="523481" y="83058"/>
                  </a:cubicBezTo>
                  <a:cubicBezTo>
                    <a:pt x="505190" y="64796"/>
                    <a:pt x="483834" y="50428"/>
                    <a:pt x="460158" y="40417"/>
                  </a:cubicBezTo>
                  <a:cubicBezTo>
                    <a:pt x="435553" y="30034"/>
                    <a:pt x="409462" y="24750"/>
                    <a:pt x="382536" y="24750"/>
                  </a:cubicBezTo>
                  <a:close/>
                  <a:moveTo>
                    <a:pt x="382536" y="0"/>
                  </a:moveTo>
                  <a:cubicBezTo>
                    <a:pt x="412712" y="0"/>
                    <a:pt x="442145" y="5933"/>
                    <a:pt x="469721" y="17613"/>
                  </a:cubicBezTo>
                  <a:cubicBezTo>
                    <a:pt x="496462" y="28922"/>
                    <a:pt x="520417" y="45051"/>
                    <a:pt x="540937" y="65538"/>
                  </a:cubicBezTo>
                  <a:cubicBezTo>
                    <a:pt x="561549" y="86117"/>
                    <a:pt x="577705" y="110033"/>
                    <a:pt x="588940" y="136637"/>
                  </a:cubicBezTo>
                  <a:cubicBezTo>
                    <a:pt x="600639" y="164262"/>
                    <a:pt x="606581" y="193554"/>
                    <a:pt x="606581" y="223774"/>
                  </a:cubicBezTo>
                  <a:cubicBezTo>
                    <a:pt x="606581" y="253901"/>
                    <a:pt x="600639" y="283194"/>
                    <a:pt x="588940" y="310818"/>
                  </a:cubicBezTo>
                  <a:cubicBezTo>
                    <a:pt x="577705" y="337515"/>
                    <a:pt x="561549" y="361431"/>
                    <a:pt x="540937" y="381917"/>
                  </a:cubicBezTo>
                  <a:cubicBezTo>
                    <a:pt x="520417" y="402496"/>
                    <a:pt x="496462" y="418626"/>
                    <a:pt x="469721" y="429842"/>
                  </a:cubicBezTo>
                  <a:cubicBezTo>
                    <a:pt x="442145" y="441522"/>
                    <a:pt x="412805" y="447455"/>
                    <a:pt x="382536" y="447455"/>
                  </a:cubicBezTo>
                  <a:cubicBezTo>
                    <a:pt x="352267" y="447455"/>
                    <a:pt x="322927" y="441522"/>
                    <a:pt x="295258" y="429842"/>
                  </a:cubicBezTo>
                  <a:cubicBezTo>
                    <a:pt x="275295" y="421407"/>
                    <a:pt x="256818" y="410190"/>
                    <a:pt x="240105" y="396471"/>
                  </a:cubicBezTo>
                  <a:lnTo>
                    <a:pt x="209558" y="427061"/>
                  </a:lnTo>
                  <a:cubicBezTo>
                    <a:pt x="206030" y="420758"/>
                    <a:pt x="201666" y="414918"/>
                    <a:pt x="196373" y="409541"/>
                  </a:cubicBezTo>
                  <a:cubicBezTo>
                    <a:pt x="191081" y="404350"/>
                    <a:pt x="185232" y="399901"/>
                    <a:pt x="178918" y="396378"/>
                  </a:cubicBezTo>
                  <a:lnTo>
                    <a:pt x="209465" y="365880"/>
                  </a:lnTo>
                  <a:cubicBezTo>
                    <a:pt x="195724" y="349287"/>
                    <a:pt x="184582" y="330840"/>
                    <a:pt x="176040" y="310818"/>
                  </a:cubicBezTo>
                  <a:cubicBezTo>
                    <a:pt x="164341" y="283194"/>
                    <a:pt x="158491" y="253901"/>
                    <a:pt x="158491" y="223774"/>
                  </a:cubicBezTo>
                  <a:cubicBezTo>
                    <a:pt x="158491" y="193554"/>
                    <a:pt x="164341" y="164262"/>
                    <a:pt x="176040" y="136637"/>
                  </a:cubicBezTo>
                  <a:cubicBezTo>
                    <a:pt x="187367" y="110033"/>
                    <a:pt x="203523" y="86117"/>
                    <a:pt x="224043" y="65538"/>
                  </a:cubicBezTo>
                  <a:cubicBezTo>
                    <a:pt x="244655" y="45051"/>
                    <a:pt x="268610" y="28922"/>
                    <a:pt x="295258" y="17613"/>
                  </a:cubicBezTo>
                  <a:cubicBezTo>
                    <a:pt x="322927" y="5933"/>
                    <a:pt x="352267" y="0"/>
                    <a:pt x="382536"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9" name="组合 18"/>
          <p:cNvGrpSpPr/>
          <p:nvPr/>
        </p:nvGrpSpPr>
        <p:grpSpPr>
          <a:xfrm>
            <a:off x="757065" y="3986421"/>
            <a:ext cx="706490" cy="706490"/>
            <a:chOff x="6589643" y="1819337"/>
            <a:chExt cx="884583" cy="884583"/>
          </a:xfrm>
          <a:solidFill>
            <a:schemeClr val="bg1"/>
          </a:solidFill>
        </p:grpSpPr>
        <p:sp>
          <p:nvSpPr>
            <p:cNvPr id="20" name="椭圆 19"/>
            <p:cNvSpPr/>
            <p:nvPr/>
          </p:nvSpPr>
          <p:spPr>
            <a:xfrm>
              <a:off x="6589643" y="1819337"/>
              <a:ext cx="884583" cy="884583"/>
            </a:xfrm>
            <a:prstGeom prst="ellipse">
              <a:avLst/>
            </a:prstGeom>
            <a:solidFill>
              <a:srgbClr val="59505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1" name="user_158995"/>
            <p:cNvSpPr>
              <a:spLocks noChangeAspect="1"/>
            </p:cNvSpPr>
            <p:nvPr/>
          </p:nvSpPr>
          <p:spPr bwMode="auto">
            <a:xfrm>
              <a:off x="6915299" y="2060803"/>
              <a:ext cx="233270" cy="401647"/>
            </a:xfrm>
            <a:custGeom>
              <a:avLst/>
              <a:gdLst>
                <a:gd name="T0" fmla="*/ 472622 w 604011"/>
                <a:gd name="T1" fmla="*/ 472622 w 604011"/>
                <a:gd name="T2" fmla="*/ 472622 w 604011"/>
                <a:gd name="T3" fmla="*/ 472622 w 604011"/>
                <a:gd name="T4" fmla="*/ 472622 w 604011"/>
                <a:gd name="T5" fmla="*/ 472622 w 604011"/>
                <a:gd name="T6" fmla="*/ 472622 w 604011"/>
                <a:gd name="T7" fmla="*/ 472622 w 604011"/>
                <a:gd name="T8" fmla="*/ 472622 w 604011"/>
                <a:gd name="T9" fmla="*/ 472622 w 604011"/>
                <a:gd name="T10" fmla="*/ 472622 w 604011"/>
                <a:gd name="T11" fmla="*/ 472622 w 604011"/>
                <a:gd name="T12" fmla="*/ 472622 w 604011"/>
                <a:gd name="T13" fmla="*/ 472622 w 604011"/>
                <a:gd name="T14" fmla="*/ 472622 w 604011"/>
                <a:gd name="T15" fmla="*/ 472622 w 604011"/>
                <a:gd name="T16" fmla="*/ 472622 w 604011"/>
                <a:gd name="T17" fmla="*/ 472622 w 604011"/>
                <a:gd name="T18" fmla="*/ 472622 w 604011"/>
                <a:gd name="T19" fmla="*/ 472622 w 604011"/>
                <a:gd name="T20" fmla="*/ 472622 w 604011"/>
                <a:gd name="T21" fmla="*/ 472622 w 604011"/>
                <a:gd name="T22" fmla="*/ 472622 w 604011"/>
                <a:gd name="T23" fmla="*/ 472622 w 604011"/>
                <a:gd name="T24" fmla="*/ 472622 w 604011"/>
                <a:gd name="T25" fmla="*/ 472622 w 604011"/>
                <a:gd name="T26" fmla="*/ 472622 w 604011"/>
                <a:gd name="T27" fmla="*/ 472622 w 604011"/>
                <a:gd name="T28" fmla="*/ 472622 w 604011"/>
                <a:gd name="T29" fmla="*/ 472622 w 604011"/>
                <a:gd name="T30" fmla="*/ 472622 w 604011"/>
                <a:gd name="T31" fmla="*/ 472622 w 604011"/>
                <a:gd name="T32" fmla="*/ 472622 w 604011"/>
                <a:gd name="T33" fmla="*/ 472622 w 604011"/>
                <a:gd name="T34" fmla="*/ 472622 w 604011"/>
                <a:gd name="T35" fmla="*/ 472622 w 604011"/>
                <a:gd name="T36" fmla="*/ 472622 w 604011"/>
                <a:gd name="T37" fmla="*/ 472622 w 604011"/>
                <a:gd name="T38" fmla="*/ 472622 w 604011"/>
                <a:gd name="T39" fmla="*/ 472622 w 604011"/>
                <a:gd name="T40" fmla="*/ 472622 w 604011"/>
                <a:gd name="T41" fmla="*/ 472622 w 604011"/>
                <a:gd name="T42" fmla="*/ 472622 w 604011"/>
                <a:gd name="T43" fmla="*/ 472622 w 604011"/>
                <a:gd name="T44" fmla="*/ 472622 w 604011"/>
                <a:gd name="T45" fmla="*/ 472622 w 604011"/>
                <a:gd name="T46" fmla="*/ 472622 w 604011"/>
                <a:gd name="T47" fmla="*/ 472622 w 604011"/>
                <a:gd name="T48" fmla="*/ 472622 w 604011"/>
                <a:gd name="T49" fmla="*/ 472622 w 604011"/>
                <a:gd name="T50" fmla="*/ 472622 w 604011"/>
                <a:gd name="T51" fmla="*/ 472622 w 604011"/>
                <a:gd name="T52" fmla="*/ 472622 w 604011"/>
                <a:gd name="T53" fmla="*/ 472622 w 604011"/>
                <a:gd name="T54" fmla="*/ 472622 w 604011"/>
                <a:gd name="T55" fmla="*/ 472622 w 604011"/>
                <a:gd name="T56" fmla="*/ 472622 w 604011"/>
                <a:gd name="T57" fmla="*/ 472622 w 604011"/>
                <a:gd name="T58" fmla="*/ 472622 w 604011"/>
                <a:gd name="T59" fmla="*/ 472622 w 604011"/>
                <a:gd name="T60" fmla="*/ 472622 w 604011"/>
                <a:gd name="T61" fmla="*/ 472622 w 604011"/>
                <a:gd name="T62" fmla="*/ 472622 w 604011"/>
                <a:gd name="T63" fmla="*/ 472622 w 604011"/>
                <a:gd name="T64" fmla="*/ 472622 w 604011"/>
                <a:gd name="T65" fmla="*/ 472622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0" h="414">
                  <a:moveTo>
                    <a:pt x="200" y="270"/>
                  </a:moveTo>
                  <a:lnTo>
                    <a:pt x="200" y="217"/>
                  </a:lnTo>
                  <a:cubicBezTo>
                    <a:pt x="200" y="100"/>
                    <a:pt x="151" y="29"/>
                    <a:pt x="130" y="4"/>
                  </a:cubicBezTo>
                  <a:cubicBezTo>
                    <a:pt x="128" y="2"/>
                    <a:pt x="124" y="0"/>
                    <a:pt x="121" y="0"/>
                  </a:cubicBezTo>
                  <a:cubicBezTo>
                    <a:pt x="117" y="0"/>
                    <a:pt x="114" y="1"/>
                    <a:pt x="112" y="4"/>
                  </a:cubicBezTo>
                  <a:cubicBezTo>
                    <a:pt x="91" y="29"/>
                    <a:pt x="40" y="100"/>
                    <a:pt x="40" y="217"/>
                  </a:cubicBezTo>
                  <a:lnTo>
                    <a:pt x="40" y="270"/>
                  </a:lnTo>
                  <a:lnTo>
                    <a:pt x="30" y="276"/>
                  </a:lnTo>
                  <a:cubicBezTo>
                    <a:pt x="12" y="289"/>
                    <a:pt x="0" y="310"/>
                    <a:pt x="0" y="333"/>
                  </a:cubicBezTo>
                  <a:lnTo>
                    <a:pt x="0" y="395"/>
                  </a:lnTo>
                  <a:cubicBezTo>
                    <a:pt x="0" y="399"/>
                    <a:pt x="2" y="403"/>
                    <a:pt x="6" y="404"/>
                  </a:cubicBezTo>
                  <a:cubicBezTo>
                    <a:pt x="9" y="406"/>
                    <a:pt x="13" y="406"/>
                    <a:pt x="16" y="404"/>
                  </a:cubicBezTo>
                  <a:lnTo>
                    <a:pt x="48" y="383"/>
                  </a:lnTo>
                  <a:cubicBezTo>
                    <a:pt x="56" y="377"/>
                    <a:pt x="67" y="374"/>
                    <a:pt x="78" y="374"/>
                  </a:cubicBezTo>
                  <a:lnTo>
                    <a:pt x="101" y="374"/>
                  </a:lnTo>
                  <a:lnTo>
                    <a:pt x="101" y="404"/>
                  </a:lnTo>
                  <a:cubicBezTo>
                    <a:pt x="101" y="410"/>
                    <a:pt x="105" y="414"/>
                    <a:pt x="111" y="414"/>
                  </a:cubicBezTo>
                  <a:lnTo>
                    <a:pt x="129" y="414"/>
                  </a:lnTo>
                  <a:cubicBezTo>
                    <a:pt x="135" y="414"/>
                    <a:pt x="140" y="410"/>
                    <a:pt x="140" y="404"/>
                  </a:cubicBezTo>
                  <a:lnTo>
                    <a:pt x="140" y="374"/>
                  </a:lnTo>
                  <a:lnTo>
                    <a:pt x="163" y="374"/>
                  </a:lnTo>
                  <a:cubicBezTo>
                    <a:pt x="173" y="374"/>
                    <a:pt x="184" y="377"/>
                    <a:pt x="193" y="383"/>
                  </a:cubicBezTo>
                  <a:lnTo>
                    <a:pt x="224" y="404"/>
                  </a:lnTo>
                  <a:cubicBezTo>
                    <a:pt x="227" y="406"/>
                    <a:pt x="231" y="406"/>
                    <a:pt x="235" y="404"/>
                  </a:cubicBezTo>
                  <a:cubicBezTo>
                    <a:pt x="238" y="403"/>
                    <a:pt x="240" y="399"/>
                    <a:pt x="240" y="395"/>
                  </a:cubicBezTo>
                  <a:lnTo>
                    <a:pt x="240" y="333"/>
                  </a:lnTo>
                  <a:cubicBezTo>
                    <a:pt x="240" y="310"/>
                    <a:pt x="229" y="289"/>
                    <a:pt x="210" y="276"/>
                  </a:cubicBezTo>
                  <a:lnTo>
                    <a:pt x="200" y="270"/>
                  </a:lnTo>
                  <a:close/>
                  <a:moveTo>
                    <a:pt x="120" y="187"/>
                  </a:moveTo>
                  <a:cubicBezTo>
                    <a:pt x="101" y="187"/>
                    <a:pt x="85" y="172"/>
                    <a:pt x="85" y="152"/>
                  </a:cubicBezTo>
                  <a:cubicBezTo>
                    <a:pt x="85" y="133"/>
                    <a:pt x="101" y="117"/>
                    <a:pt x="120" y="117"/>
                  </a:cubicBezTo>
                  <a:cubicBezTo>
                    <a:pt x="139" y="117"/>
                    <a:pt x="155" y="133"/>
                    <a:pt x="155" y="152"/>
                  </a:cubicBezTo>
                  <a:cubicBezTo>
                    <a:pt x="155" y="172"/>
                    <a:pt x="139" y="187"/>
                    <a:pt x="120" y="187"/>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2" name="组合 21"/>
          <p:cNvGrpSpPr/>
          <p:nvPr/>
        </p:nvGrpSpPr>
        <p:grpSpPr>
          <a:xfrm>
            <a:off x="757065" y="4994361"/>
            <a:ext cx="706490" cy="706490"/>
            <a:chOff x="6589643" y="1819337"/>
            <a:chExt cx="884583" cy="884583"/>
          </a:xfrm>
          <a:solidFill>
            <a:schemeClr val="bg1"/>
          </a:solidFill>
        </p:grpSpPr>
        <p:sp>
          <p:nvSpPr>
            <p:cNvPr id="23" name="椭圆 22"/>
            <p:cNvSpPr/>
            <p:nvPr/>
          </p:nvSpPr>
          <p:spPr>
            <a:xfrm>
              <a:off x="6589643" y="1819337"/>
              <a:ext cx="884583" cy="884583"/>
            </a:xfrm>
            <a:prstGeom prst="ellipse">
              <a:avLst/>
            </a:prstGeom>
            <a:solidFill>
              <a:srgbClr val="40404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user_158995"/>
            <p:cNvSpPr>
              <a:spLocks noChangeAspect="1"/>
            </p:cNvSpPr>
            <p:nvPr/>
          </p:nvSpPr>
          <p:spPr bwMode="auto">
            <a:xfrm>
              <a:off x="6831111" y="2061550"/>
              <a:ext cx="401647" cy="400154"/>
            </a:xfrm>
            <a:custGeom>
              <a:avLst/>
              <a:gdLst>
                <a:gd name="connsiteX0" fmla="*/ 0 w 607639"/>
                <a:gd name="connsiteY0" fmla="*/ 547235 h 605381"/>
                <a:gd name="connsiteX1" fmla="*/ 23853 w 607639"/>
                <a:gd name="connsiteY1" fmla="*/ 547235 h 605381"/>
                <a:gd name="connsiteX2" fmla="*/ 36136 w 607639"/>
                <a:gd name="connsiteY2" fmla="*/ 547235 h 605381"/>
                <a:gd name="connsiteX3" fmla="*/ 190916 w 607639"/>
                <a:gd name="connsiteY3" fmla="*/ 547235 h 605381"/>
                <a:gd name="connsiteX4" fmla="*/ 212990 w 607639"/>
                <a:gd name="connsiteY4" fmla="*/ 547235 h 605381"/>
                <a:gd name="connsiteX5" fmla="*/ 394560 w 607639"/>
                <a:gd name="connsiteY5" fmla="*/ 547235 h 605381"/>
                <a:gd name="connsiteX6" fmla="*/ 416634 w 607639"/>
                <a:gd name="connsiteY6" fmla="*/ 547235 h 605381"/>
                <a:gd name="connsiteX7" fmla="*/ 571503 w 607639"/>
                <a:gd name="connsiteY7" fmla="*/ 547235 h 605381"/>
                <a:gd name="connsiteX8" fmla="*/ 583786 w 607639"/>
                <a:gd name="connsiteY8" fmla="*/ 547235 h 605381"/>
                <a:gd name="connsiteX9" fmla="*/ 607639 w 607639"/>
                <a:gd name="connsiteY9" fmla="*/ 547235 h 605381"/>
                <a:gd name="connsiteX10" fmla="*/ 607639 w 607639"/>
                <a:gd name="connsiteY10" fmla="*/ 605381 h 605381"/>
                <a:gd name="connsiteX11" fmla="*/ 0 w 607639"/>
                <a:gd name="connsiteY11" fmla="*/ 605381 h 605381"/>
                <a:gd name="connsiteX12" fmla="*/ 321849 w 607639"/>
                <a:gd name="connsiteY12" fmla="*/ 269278 h 605381"/>
                <a:gd name="connsiteX13" fmla="*/ 394531 w 607639"/>
                <a:gd name="connsiteY13" fmla="*/ 269278 h 605381"/>
                <a:gd name="connsiteX14" fmla="*/ 394531 w 607639"/>
                <a:gd name="connsiteY14" fmla="*/ 511247 h 605381"/>
                <a:gd name="connsiteX15" fmla="*/ 358501 w 607639"/>
                <a:gd name="connsiteY15" fmla="*/ 511247 h 605381"/>
                <a:gd name="connsiteX16" fmla="*/ 321849 w 607639"/>
                <a:gd name="connsiteY16" fmla="*/ 511247 h 605381"/>
                <a:gd name="connsiteX17" fmla="*/ 212966 w 607639"/>
                <a:gd name="connsiteY17" fmla="*/ 269278 h 605381"/>
                <a:gd name="connsiteX18" fmla="*/ 285790 w 607639"/>
                <a:gd name="connsiteY18" fmla="*/ 269278 h 605381"/>
                <a:gd name="connsiteX19" fmla="*/ 285790 w 607639"/>
                <a:gd name="connsiteY19" fmla="*/ 511247 h 605381"/>
                <a:gd name="connsiteX20" fmla="*/ 249111 w 607639"/>
                <a:gd name="connsiteY20" fmla="*/ 511247 h 605381"/>
                <a:gd name="connsiteX21" fmla="*/ 212966 w 607639"/>
                <a:gd name="connsiteY21" fmla="*/ 511247 h 605381"/>
                <a:gd name="connsiteX22" fmla="*/ 446972 w 607639"/>
                <a:gd name="connsiteY22" fmla="*/ 242181 h 605381"/>
                <a:gd name="connsiteX23" fmla="*/ 553523 w 607639"/>
                <a:gd name="connsiteY23" fmla="*/ 242181 h 605381"/>
                <a:gd name="connsiteX24" fmla="*/ 553523 w 607639"/>
                <a:gd name="connsiteY24" fmla="*/ 453133 h 605381"/>
                <a:gd name="connsiteX25" fmla="*/ 583788 w 607639"/>
                <a:gd name="connsiteY25" fmla="*/ 453133 h 605381"/>
                <a:gd name="connsiteX26" fmla="*/ 583788 w 607639"/>
                <a:gd name="connsiteY26" fmla="*/ 511247 h 605381"/>
                <a:gd name="connsiteX27" fmla="*/ 547648 w 607639"/>
                <a:gd name="connsiteY27" fmla="*/ 511247 h 605381"/>
                <a:gd name="connsiteX28" fmla="*/ 452758 w 607639"/>
                <a:gd name="connsiteY28" fmla="*/ 511247 h 605381"/>
                <a:gd name="connsiteX29" fmla="*/ 416618 w 607639"/>
                <a:gd name="connsiteY29" fmla="*/ 511247 h 605381"/>
                <a:gd name="connsiteX30" fmla="*/ 416618 w 607639"/>
                <a:gd name="connsiteY30" fmla="*/ 453133 h 605381"/>
                <a:gd name="connsiteX31" fmla="*/ 446972 w 607639"/>
                <a:gd name="connsiteY31" fmla="*/ 453133 h 605381"/>
                <a:gd name="connsiteX32" fmla="*/ 54106 w 607639"/>
                <a:gd name="connsiteY32" fmla="*/ 242181 h 605381"/>
                <a:gd name="connsiteX33" fmla="*/ 160624 w 607639"/>
                <a:gd name="connsiteY33" fmla="*/ 242181 h 605381"/>
                <a:gd name="connsiteX34" fmla="*/ 160624 w 607639"/>
                <a:gd name="connsiteY34" fmla="*/ 453133 h 605381"/>
                <a:gd name="connsiteX35" fmla="*/ 190879 w 607639"/>
                <a:gd name="connsiteY35" fmla="*/ 453133 h 605381"/>
                <a:gd name="connsiteX36" fmla="*/ 190879 w 607639"/>
                <a:gd name="connsiteY36" fmla="*/ 511247 h 605381"/>
                <a:gd name="connsiteX37" fmla="*/ 154839 w 607639"/>
                <a:gd name="connsiteY37" fmla="*/ 511247 h 605381"/>
                <a:gd name="connsiteX38" fmla="*/ 59891 w 607639"/>
                <a:gd name="connsiteY38" fmla="*/ 511247 h 605381"/>
                <a:gd name="connsiteX39" fmla="*/ 23851 w 607639"/>
                <a:gd name="connsiteY39" fmla="*/ 511247 h 605381"/>
                <a:gd name="connsiteX40" fmla="*/ 23851 w 607639"/>
                <a:gd name="connsiteY40" fmla="*/ 453133 h 605381"/>
                <a:gd name="connsiteX41" fmla="*/ 54106 w 607639"/>
                <a:gd name="connsiteY41" fmla="*/ 453133 h 605381"/>
                <a:gd name="connsiteX42" fmla="*/ 303820 w 607639"/>
                <a:gd name="connsiteY42" fmla="*/ 98933 h 605381"/>
                <a:gd name="connsiteX43" fmla="*/ 323120 w 607639"/>
                <a:gd name="connsiteY43" fmla="*/ 118162 h 605381"/>
                <a:gd name="connsiteX44" fmla="*/ 303820 w 607639"/>
                <a:gd name="connsiteY44" fmla="*/ 137391 h 605381"/>
                <a:gd name="connsiteX45" fmla="*/ 284520 w 607639"/>
                <a:gd name="connsiteY45" fmla="*/ 118162 h 605381"/>
                <a:gd name="connsiteX46" fmla="*/ 303820 w 607639"/>
                <a:gd name="connsiteY46" fmla="*/ 98933 h 605381"/>
                <a:gd name="connsiteX47" fmla="*/ 303749 w 607639"/>
                <a:gd name="connsiteY47" fmla="*/ 62835 h 605381"/>
                <a:gd name="connsiteX48" fmla="*/ 248388 w 607639"/>
                <a:gd name="connsiteY48" fmla="*/ 118116 h 605381"/>
                <a:gd name="connsiteX49" fmla="*/ 303749 w 607639"/>
                <a:gd name="connsiteY49" fmla="*/ 173397 h 605381"/>
                <a:gd name="connsiteX50" fmla="*/ 359111 w 607639"/>
                <a:gd name="connsiteY50" fmla="*/ 118116 h 605381"/>
                <a:gd name="connsiteX51" fmla="*/ 303749 w 607639"/>
                <a:gd name="connsiteY51" fmla="*/ 62835 h 605381"/>
                <a:gd name="connsiteX52" fmla="*/ 303749 w 607639"/>
                <a:gd name="connsiteY52" fmla="*/ 0 h 605381"/>
                <a:gd name="connsiteX53" fmla="*/ 586964 w 607639"/>
                <a:gd name="connsiteY53" fmla="*/ 141490 h 605381"/>
                <a:gd name="connsiteX54" fmla="*/ 586964 w 607639"/>
                <a:gd name="connsiteY54" fmla="*/ 206192 h 605381"/>
                <a:gd name="connsiteX55" fmla="*/ 20535 w 607639"/>
                <a:gd name="connsiteY55" fmla="*/ 206192 h 605381"/>
                <a:gd name="connsiteX56" fmla="*/ 20535 w 607639"/>
                <a:gd name="connsiteY56" fmla="*/ 141490 h 60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7639" h="605381">
                  <a:moveTo>
                    <a:pt x="0" y="547235"/>
                  </a:moveTo>
                  <a:lnTo>
                    <a:pt x="23853" y="547235"/>
                  </a:lnTo>
                  <a:lnTo>
                    <a:pt x="36136" y="547235"/>
                  </a:lnTo>
                  <a:lnTo>
                    <a:pt x="190916" y="547235"/>
                  </a:lnTo>
                  <a:lnTo>
                    <a:pt x="212990" y="547235"/>
                  </a:lnTo>
                  <a:lnTo>
                    <a:pt x="394560" y="547235"/>
                  </a:lnTo>
                  <a:lnTo>
                    <a:pt x="416634" y="547235"/>
                  </a:lnTo>
                  <a:lnTo>
                    <a:pt x="571503" y="547235"/>
                  </a:lnTo>
                  <a:lnTo>
                    <a:pt x="583786" y="547235"/>
                  </a:lnTo>
                  <a:lnTo>
                    <a:pt x="607639" y="547235"/>
                  </a:lnTo>
                  <a:lnTo>
                    <a:pt x="607639" y="605381"/>
                  </a:lnTo>
                  <a:lnTo>
                    <a:pt x="0" y="605381"/>
                  </a:lnTo>
                  <a:close/>
                  <a:moveTo>
                    <a:pt x="321849" y="269278"/>
                  </a:moveTo>
                  <a:lnTo>
                    <a:pt x="394531" y="269278"/>
                  </a:lnTo>
                  <a:lnTo>
                    <a:pt x="394531" y="511247"/>
                  </a:lnTo>
                  <a:lnTo>
                    <a:pt x="358501" y="511247"/>
                  </a:lnTo>
                  <a:lnTo>
                    <a:pt x="321849" y="511247"/>
                  </a:lnTo>
                  <a:close/>
                  <a:moveTo>
                    <a:pt x="212966" y="269278"/>
                  </a:moveTo>
                  <a:lnTo>
                    <a:pt x="285790" y="269278"/>
                  </a:lnTo>
                  <a:lnTo>
                    <a:pt x="285790" y="511247"/>
                  </a:lnTo>
                  <a:lnTo>
                    <a:pt x="249111" y="511247"/>
                  </a:lnTo>
                  <a:lnTo>
                    <a:pt x="212966" y="511247"/>
                  </a:lnTo>
                  <a:close/>
                  <a:moveTo>
                    <a:pt x="446972" y="242181"/>
                  </a:moveTo>
                  <a:lnTo>
                    <a:pt x="553523" y="242181"/>
                  </a:lnTo>
                  <a:lnTo>
                    <a:pt x="553523" y="453133"/>
                  </a:lnTo>
                  <a:lnTo>
                    <a:pt x="583788" y="453133"/>
                  </a:lnTo>
                  <a:lnTo>
                    <a:pt x="583788" y="511247"/>
                  </a:lnTo>
                  <a:lnTo>
                    <a:pt x="547648" y="511247"/>
                  </a:lnTo>
                  <a:lnTo>
                    <a:pt x="452758" y="511247"/>
                  </a:lnTo>
                  <a:lnTo>
                    <a:pt x="416618" y="511247"/>
                  </a:lnTo>
                  <a:lnTo>
                    <a:pt x="416618" y="453133"/>
                  </a:lnTo>
                  <a:lnTo>
                    <a:pt x="446972" y="453133"/>
                  </a:lnTo>
                  <a:close/>
                  <a:moveTo>
                    <a:pt x="54106" y="242181"/>
                  </a:moveTo>
                  <a:lnTo>
                    <a:pt x="160624" y="242181"/>
                  </a:lnTo>
                  <a:lnTo>
                    <a:pt x="160624" y="453133"/>
                  </a:lnTo>
                  <a:lnTo>
                    <a:pt x="190879" y="453133"/>
                  </a:lnTo>
                  <a:lnTo>
                    <a:pt x="190879" y="511247"/>
                  </a:lnTo>
                  <a:lnTo>
                    <a:pt x="154839" y="511247"/>
                  </a:lnTo>
                  <a:lnTo>
                    <a:pt x="59891" y="511247"/>
                  </a:lnTo>
                  <a:lnTo>
                    <a:pt x="23851" y="511247"/>
                  </a:lnTo>
                  <a:lnTo>
                    <a:pt x="23851" y="453133"/>
                  </a:lnTo>
                  <a:lnTo>
                    <a:pt x="54106" y="453133"/>
                  </a:lnTo>
                  <a:close/>
                  <a:moveTo>
                    <a:pt x="303820" y="98933"/>
                  </a:moveTo>
                  <a:cubicBezTo>
                    <a:pt x="314479" y="98933"/>
                    <a:pt x="323120" y="107542"/>
                    <a:pt x="323120" y="118162"/>
                  </a:cubicBezTo>
                  <a:cubicBezTo>
                    <a:pt x="323120" y="128782"/>
                    <a:pt x="314479" y="137391"/>
                    <a:pt x="303820" y="137391"/>
                  </a:cubicBezTo>
                  <a:cubicBezTo>
                    <a:pt x="293161" y="137391"/>
                    <a:pt x="284520" y="128782"/>
                    <a:pt x="284520" y="118162"/>
                  </a:cubicBezTo>
                  <a:cubicBezTo>
                    <a:pt x="284520" y="107542"/>
                    <a:pt x="293161" y="98933"/>
                    <a:pt x="303820" y="98933"/>
                  </a:cubicBezTo>
                  <a:close/>
                  <a:moveTo>
                    <a:pt x="303749" y="62835"/>
                  </a:moveTo>
                  <a:cubicBezTo>
                    <a:pt x="273221" y="62835"/>
                    <a:pt x="248388" y="87631"/>
                    <a:pt x="248388" y="118116"/>
                  </a:cubicBezTo>
                  <a:cubicBezTo>
                    <a:pt x="248388" y="148600"/>
                    <a:pt x="273221" y="173397"/>
                    <a:pt x="303749" y="173397"/>
                  </a:cubicBezTo>
                  <a:cubicBezTo>
                    <a:pt x="334278" y="173397"/>
                    <a:pt x="359111" y="148600"/>
                    <a:pt x="359111" y="118116"/>
                  </a:cubicBezTo>
                  <a:cubicBezTo>
                    <a:pt x="359111" y="87631"/>
                    <a:pt x="334278" y="62835"/>
                    <a:pt x="303749" y="62835"/>
                  </a:cubicBezTo>
                  <a:close/>
                  <a:moveTo>
                    <a:pt x="303749" y="0"/>
                  </a:moveTo>
                  <a:lnTo>
                    <a:pt x="586964" y="141490"/>
                  </a:lnTo>
                  <a:lnTo>
                    <a:pt x="586964" y="206192"/>
                  </a:lnTo>
                  <a:lnTo>
                    <a:pt x="20535" y="206192"/>
                  </a:lnTo>
                  <a:lnTo>
                    <a:pt x="20535" y="141490"/>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27" name="文本框 26"/>
          <p:cNvSpPr txBox="1"/>
          <p:nvPr/>
        </p:nvSpPr>
        <p:spPr>
          <a:xfrm>
            <a:off x="1463675" y="1906270"/>
            <a:ext cx="4711065" cy="8299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l"/>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（一）承担停止侵害、消除影响、赔礼道歉、赔偿损失等民事责任</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30" name="文本框 29"/>
          <p:cNvSpPr txBox="1"/>
          <p:nvPr/>
        </p:nvSpPr>
        <p:spPr>
          <a:xfrm>
            <a:off x="1203325" y="3068320"/>
            <a:ext cx="3708400" cy="4235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1800" b="0" spc="-150" dirty="0">
                <a:solidFill>
                  <a:schemeClr val="tx1">
                    <a:lumMod val="75000"/>
                    <a:lumOff val="25000"/>
                  </a:schemeClr>
                </a:solidFill>
                <a:latin typeface="宋体" panose="02010600030101010101" pitchFamily="2" charset="-122"/>
                <a:ea typeface="宋体" panose="02010600030101010101" pitchFamily="2" charset="-122"/>
              </a:rPr>
              <a:t>（二）侵犯著作权较严重的处罚</a:t>
            </a:r>
            <a:endParaRPr lang="zh-CN" altLang="en-US" sz="18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文本框 32"/>
          <p:cNvSpPr txBox="1"/>
          <p:nvPr/>
        </p:nvSpPr>
        <p:spPr>
          <a:xfrm>
            <a:off x="1386840" y="4128135"/>
            <a:ext cx="2946400" cy="4235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1800" b="0" spc="-150" dirty="0">
                <a:solidFill>
                  <a:schemeClr val="tx1">
                    <a:lumMod val="75000"/>
                    <a:lumOff val="25000"/>
                  </a:schemeClr>
                </a:solidFill>
                <a:latin typeface="宋体" panose="02010600030101010101" pitchFamily="2" charset="-122"/>
                <a:ea typeface="宋体" panose="02010600030101010101" pitchFamily="2" charset="-122"/>
              </a:rPr>
              <a:t>（三）赔偿损失的额度确定</a:t>
            </a:r>
            <a:endParaRPr lang="zh-CN" altLang="en-US" sz="18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36" name="文本框 35"/>
          <p:cNvSpPr txBox="1"/>
          <p:nvPr/>
        </p:nvSpPr>
        <p:spPr>
          <a:xfrm>
            <a:off x="1463813" y="5135646"/>
            <a:ext cx="2071428" cy="4235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1800" b="0" spc="-150" dirty="0">
                <a:solidFill>
                  <a:schemeClr val="tx1">
                    <a:lumMod val="75000"/>
                    <a:lumOff val="25000"/>
                  </a:schemeClr>
                </a:solidFill>
                <a:latin typeface="宋体" panose="02010600030101010101" pitchFamily="2" charset="-122"/>
                <a:ea typeface="宋体" panose="02010600030101010101" pitchFamily="2" charset="-122"/>
              </a:rPr>
              <a:t>（四）保全的法规</a:t>
            </a:r>
            <a:endParaRPr lang="zh-CN" altLang="en-US" sz="18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2" name="文本框 1"/>
          <p:cNvSpPr txBox="1"/>
          <p:nvPr/>
        </p:nvSpPr>
        <p:spPr>
          <a:xfrm>
            <a:off x="200660" y="105410"/>
            <a:ext cx="560578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一、网络版权概述</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pic>
        <p:nvPicPr>
          <p:cNvPr id="25" name="图片 24"/>
          <p:cNvPicPr>
            <a:picLocks noChangeAspect="1"/>
          </p:cNvPicPr>
          <p:nvPr/>
        </p:nvPicPr>
        <p:blipFill>
          <a:blip r:embed="rId1"/>
          <a:stretch>
            <a:fillRect/>
          </a:stretch>
        </p:blipFill>
        <p:spPr>
          <a:xfrm>
            <a:off x="6996430" y="0"/>
            <a:ext cx="5194935" cy="68580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174889" y="0"/>
            <a:ext cx="821778" cy="6858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757065" y="1970541"/>
            <a:ext cx="706490" cy="706490"/>
            <a:chOff x="6589643" y="1819337"/>
            <a:chExt cx="884583" cy="884583"/>
          </a:xfrm>
          <a:solidFill>
            <a:schemeClr val="bg1"/>
          </a:solidFill>
        </p:grpSpPr>
        <p:sp>
          <p:nvSpPr>
            <p:cNvPr id="14" name="椭圆 13"/>
            <p:cNvSpPr/>
            <p:nvPr/>
          </p:nvSpPr>
          <p:spPr>
            <a:xfrm>
              <a:off x="6589643" y="1819337"/>
              <a:ext cx="884583" cy="884583"/>
            </a:xfrm>
            <a:prstGeom prst="ellipse">
              <a:avLst/>
            </a:prstGeom>
            <a:solidFill>
              <a:srgbClr val="59505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user_158995"/>
            <p:cNvSpPr>
              <a:spLocks noChangeAspect="1"/>
            </p:cNvSpPr>
            <p:nvPr/>
          </p:nvSpPr>
          <p:spPr bwMode="auto">
            <a:xfrm>
              <a:off x="6831111" y="2080533"/>
              <a:ext cx="401647" cy="362190"/>
            </a:xfrm>
            <a:custGeom>
              <a:avLst/>
              <a:gdLst>
                <a:gd name="connsiteX0" fmla="*/ 521432 w 608344"/>
                <a:gd name="connsiteY0" fmla="*/ 370453 h 548582"/>
                <a:gd name="connsiteX1" fmla="*/ 465737 w 608344"/>
                <a:gd name="connsiteY1" fmla="*/ 425787 h 548582"/>
                <a:gd name="connsiteX2" fmla="*/ 442491 w 608344"/>
                <a:gd name="connsiteY2" fmla="*/ 402479 h 548582"/>
                <a:gd name="connsiteX3" fmla="*/ 418201 w 608344"/>
                <a:gd name="connsiteY3" fmla="*/ 426545 h 548582"/>
                <a:gd name="connsiteX4" fmla="*/ 441447 w 608344"/>
                <a:gd name="connsiteY4" fmla="*/ 449948 h 548582"/>
                <a:gd name="connsiteX5" fmla="*/ 465642 w 608344"/>
                <a:gd name="connsiteY5" fmla="*/ 474204 h 548582"/>
                <a:gd name="connsiteX6" fmla="*/ 489932 w 608344"/>
                <a:gd name="connsiteY6" fmla="*/ 450043 h 548582"/>
                <a:gd name="connsiteX7" fmla="*/ 545532 w 608344"/>
                <a:gd name="connsiteY7" fmla="*/ 394709 h 548582"/>
                <a:gd name="connsiteX8" fmla="*/ 481962 w 608344"/>
                <a:gd name="connsiteY8" fmla="*/ 296170 h 548582"/>
                <a:gd name="connsiteX9" fmla="*/ 608344 w 608344"/>
                <a:gd name="connsiteY9" fmla="*/ 422376 h 548582"/>
                <a:gd name="connsiteX10" fmla="*/ 481962 w 608344"/>
                <a:gd name="connsiteY10" fmla="*/ 548582 h 548582"/>
                <a:gd name="connsiteX11" fmla="*/ 355579 w 608344"/>
                <a:gd name="connsiteY11" fmla="*/ 422376 h 548582"/>
                <a:gd name="connsiteX12" fmla="*/ 481962 w 608344"/>
                <a:gd name="connsiteY12" fmla="*/ 296170 h 548582"/>
                <a:gd name="connsiteX13" fmla="*/ 255835 w 608344"/>
                <a:gd name="connsiteY13" fmla="*/ 446 h 548582"/>
                <a:gd name="connsiteX14" fmla="*/ 317801 w 608344"/>
                <a:gd name="connsiteY14" fmla="*/ 13616 h 548582"/>
                <a:gd name="connsiteX15" fmla="*/ 348072 w 608344"/>
                <a:gd name="connsiteY15" fmla="*/ 41661 h 548582"/>
                <a:gd name="connsiteX16" fmla="*/ 381190 w 608344"/>
                <a:gd name="connsiteY16" fmla="*/ 146831 h 548582"/>
                <a:gd name="connsiteX17" fmla="*/ 378913 w 608344"/>
                <a:gd name="connsiteY17" fmla="*/ 156211 h 548582"/>
                <a:gd name="connsiteX18" fmla="*/ 387833 w 608344"/>
                <a:gd name="connsiteY18" fmla="*/ 200458 h 548582"/>
                <a:gd name="connsiteX19" fmla="*/ 366387 w 608344"/>
                <a:gd name="connsiteY19" fmla="*/ 237694 h 548582"/>
                <a:gd name="connsiteX20" fmla="*/ 351393 w 608344"/>
                <a:gd name="connsiteY20" fmla="*/ 278720 h 548582"/>
                <a:gd name="connsiteX21" fmla="*/ 351393 w 608344"/>
                <a:gd name="connsiteY21" fmla="*/ 322873 h 548582"/>
                <a:gd name="connsiteX22" fmla="*/ 317611 w 608344"/>
                <a:gd name="connsiteY22" fmla="*/ 422358 h 548582"/>
                <a:gd name="connsiteX23" fmla="*/ 376635 w 608344"/>
                <a:gd name="connsiteY23" fmla="*/ 548088 h 548582"/>
                <a:gd name="connsiteX24" fmla="*/ 26855 w 608344"/>
                <a:gd name="connsiteY24" fmla="*/ 548088 h 548582"/>
                <a:gd name="connsiteX25" fmla="*/ 0 w 608344"/>
                <a:gd name="connsiteY25" fmla="*/ 521274 h 548582"/>
                <a:gd name="connsiteX26" fmla="*/ 0 w 608344"/>
                <a:gd name="connsiteY26" fmla="*/ 473806 h 548582"/>
                <a:gd name="connsiteX27" fmla="*/ 19453 w 608344"/>
                <a:gd name="connsiteY27" fmla="*/ 432969 h 548582"/>
                <a:gd name="connsiteX28" fmla="*/ 173751 w 608344"/>
                <a:gd name="connsiteY28" fmla="*/ 334242 h 548582"/>
                <a:gd name="connsiteX29" fmla="*/ 176408 w 608344"/>
                <a:gd name="connsiteY29" fmla="*/ 329884 h 548582"/>
                <a:gd name="connsiteX30" fmla="*/ 176408 w 608344"/>
                <a:gd name="connsiteY30" fmla="*/ 278720 h 548582"/>
                <a:gd name="connsiteX31" fmla="*/ 161320 w 608344"/>
                <a:gd name="connsiteY31" fmla="*/ 237694 h 548582"/>
                <a:gd name="connsiteX32" fmla="*/ 139969 w 608344"/>
                <a:gd name="connsiteY32" fmla="*/ 200458 h 548582"/>
                <a:gd name="connsiteX33" fmla="*/ 148320 w 608344"/>
                <a:gd name="connsiteY33" fmla="*/ 156211 h 548582"/>
                <a:gd name="connsiteX34" fmla="*/ 146042 w 608344"/>
                <a:gd name="connsiteY34" fmla="*/ 146736 h 548582"/>
                <a:gd name="connsiteX35" fmla="*/ 145758 w 608344"/>
                <a:gd name="connsiteY35" fmla="*/ 95099 h 548582"/>
                <a:gd name="connsiteX36" fmla="*/ 176029 w 608344"/>
                <a:gd name="connsiteY36" fmla="*/ 42135 h 548582"/>
                <a:gd name="connsiteX37" fmla="*/ 203928 w 608344"/>
                <a:gd name="connsiteY37" fmla="*/ 19017 h 548582"/>
                <a:gd name="connsiteX38" fmla="*/ 231162 w 608344"/>
                <a:gd name="connsiteY38" fmla="*/ 5089 h 548582"/>
                <a:gd name="connsiteX39" fmla="*/ 255835 w 608344"/>
                <a:gd name="connsiteY39" fmla="*/ 446 h 54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8344" h="548582">
                  <a:moveTo>
                    <a:pt x="521432" y="370453"/>
                  </a:moveTo>
                  <a:lnTo>
                    <a:pt x="465737" y="425787"/>
                  </a:lnTo>
                  <a:lnTo>
                    <a:pt x="442491" y="402479"/>
                  </a:lnTo>
                  <a:lnTo>
                    <a:pt x="418201" y="426545"/>
                  </a:lnTo>
                  <a:lnTo>
                    <a:pt x="441447" y="449948"/>
                  </a:lnTo>
                  <a:lnTo>
                    <a:pt x="465642" y="474204"/>
                  </a:lnTo>
                  <a:lnTo>
                    <a:pt x="489932" y="450043"/>
                  </a:lnTo>
                  <a:lnTo>
                    <a:pt x="545532" y="394709"/>
                  </a:lnTo>
                  <a:close/>
                  <a:moveTo>
                    <a:pt x="481962" y="296170"/>
                  </a:moveTo>
                  <a:cubicBezTo>
                    <a:pt x="551795" y="296170"/>
                    <a:pt x="608344" y="352641"/>
                    <a:pt x="608344" y="422376"/>
                  </a:cubicBezTo>
                  <a:cubicBezTo>
                    <a:pt x="608344" y="492111"/>
                    <a:pt x="551795" y="548582"/>
                    <a:pt x="481962" y="548582"/>
                  </a:cubicBezTo>
                  <a:cubicBezTo>
                    <a:pt x="412129" y="548582"/>
                    <a:pt x="355579" y="492111"/>
                    <a:pt x="355579" y="422376"/>
                  </a:cubicBezTo>
                  <a:cubicBezTo>
                    <a:pt x="355579" y="352641"/>
                    <a:pt x="412129" y="296170"/>
                    <a:pt x="481962" y="296170"/>
                  </a:cubicBezTo>
                  <a:close/>
                  <a:moveTo>
                    <a:pt x="255835" y="446"/>
                  </a:moveTo>
                  <a:cubicBezTo>
                    <a:pt x="282785" y="-1828"/>
                    <a:pt x="303187" y="4899"/>
                    <a:pt x="317801" y="13616"/>
                  </a:cubicBezTo>
                  <a:cubicBezTo>
                    <a:pt x="339721" y="25744"/>
                    <a:pt x="348072" y="41661"/>
                    <a:pt x="348072" y="41661"/>
                  </a:cubicBezTo>
                  <a:cubicBezTo>
                    <a:pt x="348072" y="41661"/>
                    <a:pt x="398176" y="45167"/>
                    <a:pt x="381190" y="146831"/>
                  </a:cubicBezTo>
                  <a:cubicBezTo>
                    <a:pt x="380621" y="149863"/>
                    <a:pt x="379862" y="153085"/>
                    <a:pt x="378913" y="156211"/>
                  </a:cubicBezTo>
                  <a:cubicBezTo>
                    <a:pt x="388592" y="156211"/>
                    <a:pt x="398271" y="163507"/>
                    <a:pt x="387833" y="200458"/>
                  </a:cubicBezTo>
                  <a:cubicBezTo>
                    <a:pt x="379672" y="229262"/>
                    <a:pt x="372080" y="237221"/>
                    <a:pt x="366387" y="237694"/>
                  </a:cubicBezTo>
                  <a:cubicBezTo>
                    <a:pt x="364394" y="250675"/>
                    <a:pt x="359175" y="265076"/>
                    <a:pt x="351393" y="278720"/>
                  </a:cubicBezTo>
                  <a:lnTo>
                    <a:pt x="351393" y="322873"/>
                  </a:lnTo>
                  <a:cubicBezTo>
                    <a:pt x="330232" y="350539"/>
                    <a:pt x="317611" y="385027"/>
                    <a:pt x="317611" y="422358"/>
                  </a:cubicBezTo>
                  <a:cubicBezTo>
                    <a:pt x="317611" y="472764"/>
                    <a:pt x="340480" y="518053"/>
                    <a:pt x="376635" y="548088"/>
                  </a:cubicBezTo>
                  <a:lnTo>
                    <a:pt x="26855" y="548088"/>
                  </a:lnTo>
                  <a:cubicBezTo>
                    <a:pt x="12052" y="548088"/>
                    <a:pt x="0" y="536055"/>
                    <a:pt x="0" y="521274"/>
                  </a:cubicBezTo>
                  <a:lnTo>
                    <a:pt x="0" y="473806"/>
                  </a:lnTo>
                  <a:cubicBezTo>
                    <a:pt x="0" y="457983"/>
                    <a:pt x="7212" y="443013"/>
                    <a:pt x="19453" y="432969"/>
                  </a:cubicBezTo>
                  <a:cubicBezTo>
                    <a:pt x="86638" y="377921"/>
                    <a:pt x="159043" y="341443"/>
                    <a:pt x="173751" y="334242"/>
                  </a:cubicBezTo>
                  <a:cubicBezTo>
                    <a:pt x="175365" y="333484"/>
                    <a:pt x="176408" y="331779"/>
                    <a:pt x="176408" y="329884"/>
                  </a:cubicBezTo>
                  <a:lnTo>
                    <a:pt x="176408" y="278720"/>
                  </a:lnTo>
                  <a:cubicBezTo>
                    <a:pt x="168437" y="265076"/>
                    <a:pt x="163313" y="250675"/>
                    <a:pt x="161320" y="237694"/>
                  </a:cubicBezTo>
                  <a:cubicBezTo>
                    <a:pt x="155627" y="237221"/>
                    <a:pt x="148035" y="229072"/>
                    <a:pt x="139969" y="200458"/>
                  </a:cubicBezTo>
                  <a:cubicBezTo>
                    <a:pt x="129531" y="164170"/>
                    <a:pt x="138925" y="156496"/>
                    <a:pt x="148320" y="156211"/>
                  </a:cubicBezTo>
                  <a:cubicBezTo>
                    <a:pt x="147371" y="153085"/>
                    <a:pt x="146612" y="149863"/>
                    <a:pt x="146042" y="146736"/>
                  </a:cubicBezTo>
                  <a:cubicBezTo>
                    <a:pt x="142436" y="128450"/>
                    <a:pt x="141487" y="111396"/>
                    <a:pt x="145758" y="95099"/>
                  </a:cubicBezTo>
                  <a:cubicBezTo>
                    <a:pt x="150787" y="73212"/>
                    <a:pt x="162744" y="55684"/>
                    <a:pt x="176029" y="42135"/>
                  </a:cubicBezTo>
                  <a:cubicBezTo>
                    <a:pt x="184379" y="33134"/>
                    <a:pt x="193869" y="25459"/>
                    <a:pt x="203928" y="19017"/>
                  </a:cubicBezTo>
                  <a:cubicBezTo>
                    <a:pt x="212183" y="13332"/>
                    <a:pt x="221293" y="8405"/>
                    <a:pt x="231162" y="5089"/>
                  </a:cubicBezTo>
                  <a:cubicBezTo>
                    <a:pt x="238849" y="2625"/>
                    <a:pt x="247105" y="825"/>
                    <a:pt x="255835" y="446"/>
                  </a:cubicBezTo>
                  <a:close/>
                </a:path>
              </a:pathLst>
            </a:custGeom>
            <a:grpFill/>
            <a:ln>
              <a:noFill/>
            </a:ln>
          </p:spPr>
          <p:txBody>
            <a:bodyPr/>
            <a:lstStyle/>
            <a:p>
              <a:endParaRPr lang="zh-CN" altLang="en-US"/>
            </a:p>
          </p:txBody>
        </p:sp>
      </p:grpSp>
      <p:grpSp>
        <p:nvGrpSpPr>
          <p:cNvPr id="16" name="组合 15"/>
          <p:cNvGrpSpPr/>
          <p:nvPr/>
        </p:nvGrpSpPr>
        <p:grpSpPr>
          <a:xfrm>
            <a:off x="757065" y="2978481"/>
            <a:ext cx="706490" cy="706490"/>
            <a:chOff x="6589643" y="1819337"/>
            <a:chExt cx="884583" cy="884583"/>
          </a:xfrm>
          <a:solidFill>
            <a:schemeClr val="bg1"/>
          </a:solidFill>
        </p:grpSpPr>
        <p:sp>
          <p:nvSpPr>
            <p:cNvPr id="17" name="椭圆 16"/>
            <p:cNvSpPr/>
            <p:nvPr/>
          </p:nvSpPr>
          <p:spPr>
            <a:xfrm>
              <a:off x="6589643" y="1819337"/>
              <a:ext cx="884583" cy="884583"/>
            </a:xfrm>
            <a:prstGeom prst="ellipse">
              <a:avLst/>
            </a:prstGeom>
            <a:solidFill>
              <a:srgbClr val="40404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user_158995"/>
            <p:cNvSpPr>
              <a:spLocks noChangeAspect="1"/>
            </p:cNvSpPr>
            <p:nvPr/>
          </p:nvSpPr>
          <p:spPr bwMode="auto">
            <a:xfrm>
              <a:off x="6831111" y="2061131"/>
              <a:ext cx="401647" cy="400992"/>
            </a:xfrm>
            <a:custGeom>
              <a:avLst/>
              <a:gdLst>
                <a:gd name="connsiteX0" fmla="*/ 140017 w 606581"/>
                <a:gd name="connsiteY0" fmla="*/ 411043 h 605592"/>
                <a:gd name="connsiteX1" fmla="*/ 178821 w 606581"/>
                <a:gd name="connsiteY1" fmla="*/ 427078 h 605592"/>
                <a:gd name="connsiteX2" fmla="*/ 178821 w 606581"/>
                <a:gd name="connsiteY2" fmla="*/ 504564 h 605592"/>
                <a:gd name="connsiteX3" fmla="*/ 93692 w 606581"/>
                <a:gd name="connsiteY3" fmla="*/ 589557 h 605592"/>
                <a:gd name="connsiteX4" fmla="*/ 54887 w 606581"/>
                <a:gd name="connsiteY4" fmla="*/ 605592 h 605592"/>
                <a:gd name="connsiteX5" fmla="*/ 16083 w 606581"/>
                <a:gd name="connsiteY5" fmla="*/ 589557 h 605592"/>
                <a:gd name="connsiteX6" fmla="*/ 16083 w 606581"/>
                <a:gd name="connsiteY6" fmla="*/ 511979 h 605592"/>
                <a:gd name="connsiteX7" fmla="*/ 101212 w 606581"/>
                <a:gd name="connsiteY7" fmla="*/ 427078 h 605592"/>
                <a:gd name="connsiteX8" fmla="*/ 140017 w 606581"/>
                <a:gd name="connsiteY8" fmla="*/ 411043 h 605592"/>
                <a:gd name="connsiteX9" fmla="*/ 382501 w 606581"/>
                <a:gd name="connsiteY9" fmla="*/ 49537 h 605592"/>
                <a:gd name="connsiteX10" fmla="*/ 557044 w 606581"/>
                <a:gd name="connsiteY10" fmla="*/ 223798 h 605592"/>
                <a:gd name="connsiteX11" fmla="*/ 382501 w 606581"/>
                <a:gd name="connsiteY11" fmla="*/ 398059 h 605592"/>
                <a:gd name="connsiteX12" fmla="*/ 207957 w 606581"/>
                <a:gd name="connsiteY12" fmla="*/ 223798 h 605592"/>
                <a:gd name="connsiteX13" fmla="*/ 382501 w 606581"/>
                <a:gd name="connsiteY13" fmla="*/ 49537 h 605592"/>
                <a:gd name="connsiteX14" fmla="*/ 382536 w 606581"/>
                <a:gd name="connsiteY14" fmla="*/ 24750 h 605592"/>
                <a:gd name="connsiteX15" fmla="*/ 304914 w 606581"/>
                <a:gd name="connsiteY15" fmla="*/ 40417 h 605592"/>
                <a:gd name="connsiteX16" fmla="*/ 241591 w 606581"/>
                <a:gd name="connsiteY16" fmla="*/ 83058 h 605592"/>
                <a:gd name="connsiteX17" fmla="*/ 198880 w 606581"/>
                <a:gd name="connsiteY17" fmla="*/ 146278 h 605592"/>
                <a:gd name="connsiteX18" fmla="*/ 183189 w 606581"/>
                <a:gd name="connsiteY18" fmla="*/ 223774 h 605592"/>
                <a:gd name="connsiteX19" fmla="*/ 198880 w 606581"/>
                <a:gd name="connsiteY19" fmla="*/ 301177 h 605592"/>
                <a:gd name="connsiteX20" fmla="*/ 241591 w 606581"/>
                <a:gd name="connsiteY20" fmla="*/ 364490 h 605592"/>
                <a:gd name="connsiteX21" fmla="*/ 304914 w 606581"/>
                <a:gd name="connsiteY21" fmla="*/ 407131 h 605592"/>
                <a:gd name="connsiteX22" fmla="*/ 382536 w 606581"/>
                <a:gd name="connsiteY22" fmla="*/ 422705 h 605592"/>
                <a:gd name="connsiteX23" fmla="*/ 460158 w 606581"/>
                <a:gd name="connsiteY23" fmla="*/ 407131 h 605592"/>
                <a:gd name="connsiteX24" fmla="*/ 523481 w 606581"/>
                <a:gd name="connsiteY24" fmla="*/ 364490 h 605592"/>
                <a:gd name="connsiteX25" fmla="*/ 566192 w 606581"/>
                <a:gd name="connsiteY25" fmla="*/ 301177 h 605592"/>
                <a:gd name="connsiteX26" fmla="*/ 581883 w 606581"/>
                <a:gd name="connsiteY26" fmla="*/ 223774 h 605592"/>
                <a:gd name="connsiteX27" fmla="*/ 566192 w 606581"/>
                <a:gd name="connsiteY27" fmla="*/ 146278 h 605592"/>
                <a:gd name="connsiteX28" fmla="*/ 523481 w 606581"/>
                <a:gd name="connsiteY28" fmla="*/ 83058 h 605592"/>
                <a:gd name="connsiteX29" fmla="*/ 460158 w 606581"/>
                <a:gd name="connsiteY29" fmla="*/ 40417 h 605592"/>
                <a:gd name="connsiteX30" fmla="*/ 382536 w 606581"/>
                <a:gd name="connsiteY30" fmla="*/ 24750 h 605592"/>
                <a:gd name="connsiteX31" fmla="*/ 382536 w 606581"/>
                <a:gd name="connsiteY31" fmla="*/ 0 h 605592"/>
                <a:gd name="connsiteX32" fmla="*/ 469721 w 606581"/>
                <a:gd name="connsiteY32" fmla="*/ 17613 h 605592"/>
                <a:gd name="connsiteX33" fmla="*/ 540937 w 606581"/>
                <a:gd name="connsiteY33" fmla="*/ 65538 h 605592"/>
                <a:gd name="connsiteX34" fmla="*/ 588940 w 606581"/>
                <a:gd name="connsiteY34" fmla="*/ 136637 h 605592"/>
                <a:gd name="connsiteX35" fmla="*/ 606581 w 606581"/>
                <a:gd name="connsiteY35" fmla="*/ 223774 h 605592"/>
                <a:gd name="connsiteX36" fmla="*/ 588940 w 606581"/>
                <a:gd name="connsiteY36" fmla="*/ 310818 h 605592"/>
                <a:gd name="connsiteX37" fmla="*/ 540937 w 606581"/>
                <a:gd name="connsiteY37" fmla="*/ 381917 h 605592"/>
                <a:gd name="connsiteX38" fmla="*/ 469721 w 606581"/>
                <a:gd name="connsiteY38" fmla="*/ 429842 h 605592"/>
                <a:gd name="connsiteX39" fmla="*/ 382536 w 606581"/>
                <a:gd name="connsiteY39" fmla="*/ 447455 h 605592"/>
                <a:gd name="connsiteX40" fmla="*/ 295258 w 606581"/>
                <a:gd name="connsiteY40" fmla="*/ 429842 h 605592"/>
                <a:gd name="connsiteX41" fmla="*/ 240105 w 606581"/>
                <a:gd name="connsiteY41" fmla="*/ 396471 h 605592"/>
                <a:gd name="connsiteX42" fmla="*/ 209558 w 606581"/>
                <a:gd name="connsiteY42" fmla="*/ 427061 h 605592"/>
                <a:gd name="connsiteX43" fmla="*/ 196373 w 606581"/>
                <a:gd name="connsiteY43" fmla="*/ 409541 h 605592"/>
                <a:gd name="connsiteX44" fmla="*/ 178918 w 606581"/>
                <a:gd name="connsiteY44" fmla="*/ 396378 h 605592"/>
                <a:gd name="connsiteX45" fmla="*/ 209465 w 606581"/>
                <a:gd name="connsiteY45" fmla="*/ 365880 h 605592"/>
                <a:gd name="connsiteX46" fmla="*/ 176040 w 606581"/>
                <a:gd name="connsiteY46" fmla="*/ 310818 h 605592"/>
                <a:gd name="connsiteX47" fmla="*/ 158491 w 606581"/>
                <a:gd name="connsiteY47" fmla="*/ 223774 h 605592"/>
                <a:gd name="connsiteX48" fmla="*/ 176040 w 606581"/>
                <a:gd name="connsiteY48" fmla="*/ 136637 h 605592"/>
                <a:gd name="connsiteX49" fmla="*/ 224043 w 606581"/>
                <a:gd name="connsiteY49" fmla="*/ 65538 h 605592"/>
                <a:gd name="connsiteX50" fmla="*/ 295258 w 606581"/>
                <a:gd name="connsiteY50" fmla="*/ 17613 h 605592"/>
                <a:gd name="connsiteX51" fmla="*/ 382536 w 606581"/>
                <a:gd name="connsiteY51"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6581" h="605592">
                  <a:moveTo>
                    <a:pt x="140017" y="411043"/>
                  </a:moveTo>
                  <a:cubicBezTo>
                    <a:pt x="154035" y="411043"/>
                    <a:pt x="168053" y="416326"/>
                    <a:pt x="178821" y="427078"/>
                  </a:cubicBezTo>
                  <a:cubicBezTo>
                    <a:pt x="200266" y="448488"/>
                    <a:pt x="200266" y="483153"/>
                    <a:pt x="178821" y="504564"/>
                  </a:cubicBezTo>
                  <a:lnTo>
                    <a:pt x="93692" y="589557"/>
                  </a:lnTo>
                  <a:cubicBezTo>
                    <a:pt x="83016" y="600216"/>
                    <a:pt x="68905" y="605592"/>
                    <a:pt x="54887" y="605592"/>
                  </a:cubicBezTo>
                  <a:cubicBezTo>
                    <a:pt x="40870" y="605592"/>
                    <a:pt x="26759" y="600216"/>
                    <a:pt x="16083" y="589557"/>
                  </a:cubicBezTo>
                  <a:cubicBezTo>
                    <a:pt x="-5362" y="568147"/>
                    <a:pt x="-5362" y="533389"/>
                    <a:pt x="16083" y="511979"/>
                  </a:cubicBezTo>
                  <a:lnTo>
                    <a:pt x="101212" y="427078"/>
                  </a:lnTo>
                  <a:cubicBezTo>
                    <a:pt x="111888" y="416326"/>
                    <a:pt x="125999" y="411043"/>
                    <a:pt x="140017" y="411043"/>
                  </a:cubicBezTo>
                  <a:close/>
                  <a:moveTo>
                    <a:pt x="382501" y="49537"/>
                  </a:moveTo>
                  <a:cubicBezTo>
                    <a:pt x="478871" y="49537"/>
                    <a:pt x="557044" y="127491"/>
                    <a:pt x="557044" y="223798"/>
                  </a:cubicBezTo>
                  <a:cubicBezTo>
                    <a:pt x="557044" y="320012"/>
                    <a:pt x="478871" y="398059"/>
                    <a:pt x="382501" y="398059"/>
                  </a:cubicBezTo>
                  <a:cubicBezTo>
                    <a:pt x="286130" y="398059"/>
                    <a:pt x="207957" y="320012"/>
                    <a:pt x="207957" y="223798"/>
                  </a:cubicBezTo>
                  <a:cubicBezTo>
                    <a:pt x="207957" y="127491"/>
                    <a:pt x="286130" y="49537"/>
                    <a:pt x="382501" y="49537"/>
                  </a:cubicBezTo>
                  <a:close/>
                  <a:moveTo>
                    <a:pt x="382536" y="24750"/>
                  </a:moveTo>
                  <a:cubicBezTo>
                    <a:pt x="355610" y="24750"/>
                    <a:pt x="329519" y="30034"/>
                    <a:pt x="304914" y="40417"/>
                  </a:cubicBezTo>
                  <a:cubicBezTo>
                    <a:pt x="281238" y="50428"/>
                    <a:pt x="259882" y="64796"/>
                    <a:pt x="241591" y="83058"/>
                  </a:cubicBezTo>
                  <a:cubicBezTo>
                    <a:pt x="223300" y="101319"/>
                    <a:pt x="208908" y="122547"/>
                    <a:pt x="198880" y="146278"/>
                  </a:cubicBezTo>
                  <a:cubicBezTo>
                    <a:pt x="188481" y="170843"/>
                    <a:pt x="183189" y="196891"/>
                    <a:pt x="183189" y="223774"/>
                  </a:cubicBezTo>
                  <a:cubicBezTo>
                    <a:pt x="183189" y="250564"/>
                    <a:pt x="188481" y="276705"/>
                    <a:pt x="198880" y="301177"/>
                  </a:cubicBezTo>
                  <a:cubicBezTo>
                    <a:pt x="208908" y="324908"/>
                    <a:pt x="223300" y="346228"/>
                    <a:pt x="241591" y="364490"/>
                  </a:cubicBezTo>
                  <a:cubicBezTo>
                    <a:pt x="259882" y="382752"/>
                    <a:pt x="281238" y="397027"/>
                    <a:pt x="304914" y="407131"/>
                  </a:cubicBezTo>
                  <a:cubicBezTo>
                    <a:pt x="329519" y="417513"/>
                    <a:pt x="355610" y="422705"/>
                    <a:pt x="382536" y="422705"/>
                  </a:cubicBezTo>
                  <a:cubicBezTo>
                    <a:pt x="409462" y="422705"/>
                    <a:pt x="435553" y="417513"/>
                    <a:pt x="460158" y="407131"/>
                  </a:cubicBezTo>
                  <a:cubicBezTo>
                    <a:pt x="483834" y="397027"/>
                    <a:pt x="505190" y="382752"/>
                    <a:pt x="523481" y="364490"/>
                  </a:cubicBezTo>
                  <a:cubicBezTo>
                    <a:pt x="541772" y="346228"/>
                    <a:pt x="556164" y="324908"/>
                    <a:pt x="566192" y="301177"/>
                  </a:cubicBezTo>
                  <a:cubicBezTo>
                    <a:pt x="576591" y="276705"/>
                    <a:pt x="581883" y="250564"/>
                    <a:pt x="581883" y="223774"/>
                  </a:cubicBezTo>
                  <a:cubicBezTo>
                    <a:pt x="581883" y="196891"/>
                    <a:pt x="576591" y="170843"/>
                    <a:pt x="566192" y="146278"/>
                  </a:cubicBezTo>
                  <a:cubicBezTo>
                    <a:pt x="556164" y="122547"/>
                    <a:pt x="541772" y="101319"/>
                    <a:pt x="523481" y="83058"/>
                  </a:cubicBezTo>
                  <a:cubicBezTo>
                    <a:pt x="505190" y="64796"/>
                    <a:pt x="483834" y="50428"/>
                    <a:pt x="460158" y="40417"/>
                  </a:cubicBezTo>
                  <a:cubicBezTo>
                    <a:pt x="435553" y="30034"/>
                    <a:pt x="409462" y="24750"/>
                    <a:pt x="382536" y="24750"/>
                  </a:cubicBezTo>
                  <a:close/>
                  <a:moveTo>
                    <a:pt x="382536" y="0"/>
                  </a:moveTo>
                  <a:cubicBezTo>
                    <a:pt x="412712" y="0"/>
                    <a:pt x="442145" y="5933"/>
                    <a:pt x="469721" y="17613"/>
                  </a:cubicBezTo>
                  <a:cubicBezTo>
                    <a:pt x="496462" y="28922"/>
                    <a:pt x="520417" y="45051"/>
                    <a:pt x="540937" y="65538"/>
                  </a:cubicBezTo>
                  <a:cubicBezTo>
                    <a:pt x="561549" y="86117"/>
                    <a:pt x="577705" y="110033"/>
                    <a:pt x="588940" y="136637"/>
                  </a:cubicBezTo>
                  <a:cubicBezTo>
                    <a:pt x="600639" y="164262"/>
                    <a:pt x="606581" y="193554"/>
                    <a:pt x="606581" y="223774"/>
                  </a:cubicBezTo>
                  <a:cubicBezTo>
                    <a:pt x="606581" y="253901"/>
                    <a:pt x="600639" y="283194"/>
                    <a:pt x="588940" y="310818"/>
                  </a:cubicBezTo>
                  <a:cubicBezTo>
                    <a:pt x="577705" y="337515"/>
                    <a:pt x="561549" y="361431"/>
                    <a:pt x="540937" y="381917"/>
                  </a:cubicBezTo>
                  <a:cubicBezTo>
                    <a:pt x="520417" y="402496"/>
                    <a:pt x="496462" y="418626"/>
                    <a:pt x="469721" y="429842"/>
                  </a:cubicBezTo>
                  <a:cubicBezTo>
                    <a:pt x="442145" y="441522"/>
                    <a:pt x="412805" y="447455"/>
                    <a:pt x="382536" y="447455"/>
                  </a:cubicBezTo>
                  <a:cubicBezTo>
                    <a:pt x="352267" y="447455"/>
                    <a:pt x="322927" y="441522"/>
                    <a:pt x="295258" y="429842"/>
                  </a:cubicBezTo>
                  <a:cubicBezTo>
                    <a:pt x="275295" y="421407"/>
                    <a:pt x="256818" y="410190"/>
                    <a:pt x="240105" y="396471"/>
                  </a:cubicBezTo>
                  <a:lnTo>
                    <a:pt x="209558" y="427061"/>
                  </a:lnTo>
                  <a:cubicBezTo>
                    <a:pt x="206030" y="420758"/>
                    <a:pt x="201666" y="414918"/>
                    <a:pt x="196373" y="409541"/>
                  </a:cubicBezTo>
                  <a:cubicBezTo>
                    <a:pt x="191081" y="404350"/>
                    <a:pt x="185232" y="399901"/>
                    <a:pt x="178918" y="396378"/>
                  </a:cubicBezTo>
                  <a:lnTo>
                    <a:pt x="209465" y="365880"/>
                  </a:lnTo>
                  <a:cubicBezTo>
                    <a:pt x="195724" y="349287"/>
                    <a:pt x="184582" y="330840"/>
                    <a:pt x="176040" y="310818"/>
                  </a:cubicBezTo>
                  <a:cubicBezTo>
                    <a:pt x="164341" y="283194"/>
                    <a:pt x="158491" y="253901"/>
                    <a:pt x="158491" y="223774"/>
                  </a:cubicBezTo>
                  <a:cubicBezTo>
                    <a:pt x="158491" y="193554"/>
                    <a:pt x="164341" y="164262"/>
                    <a:pt x="176040" y="136637"/>
                  </a:cubicBezTo>
                  <a:cubicBezTo>
                    <a:pt x="187367" y="110033"/>
                    <a:pt x="203523" y="86117"/>
                    <a:pt x="224043" y="65538"/>
                  </a:cubicBezTo>
                  <a:cubicBezTo>
                    <a:pt x="244655" y="45051"/>
                    <a:pt x="268610" y="28922"/>
                    <a:pt x="295258" y="17613"/>
                  </a:cubicBezTo>
                  <a:cubicBezTo>
                    <a:pt x="322927" y="5933"/>
                    <a:pt x="352267" y="0"/>
                    <a:pt x="382536"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9" name="组合 18"/>
          <p:cNvGrpSpPr/>
          <p:nvPr/>
        </p:nvGrpSpPr>
        <p:grpSpPr>
          <a:xfrm>
            <a:off x="757065" y="3986421"/>
            <a:ext cx="706490" cy="706490"/>
            <a:chOff x="6589643" y="1819337"/>
            <a:chExt cx="884583" cy="884583"/>
          </a:xfrm>
          <a:solidFill>
            <a:schemeClr val="bg1"/>
          </a:solidFill>
        </p:grpSpPr>
        <p:sp>
          <p:nvSpPr>
            <p:cNvPr id="20" name="椭圆 19"/>
            <p:cNvSpPr/>
            <p:nvPr/>
          </p:nvSpPr>
          <p:spPr>
            <a:xfrm>
              <a:off x="6589643" y="1819337"/>
              <a:ext cx="884583" cy="884583"/>
            </a:xfrm>
            <a:prstGeom prst="ellipse">
              <a:avLst/>
            </a:prstGeom>
            <a:solidFill>
              <a:srgbClr val="59505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1" name="user_158995"/>
            <p:cNvSpPr>
              <a:spLocks noChangeAspect="1"/>
            </p:cNvSpPr>
            <p:nvPr/>
          </p:nvSpPr>
          <p:spPr bwMode="auto">
            <a:xfrm>
              <a:off x="6915299" y="2060803"/>
              <a:ext cx="233270" cy="401647"/>
            </a:xfrm>
            <a:custGeom>
              <a:avLst/>
              <a:gdLst>
                <a:gd name="T0" fmla="*/ 472622 w 604011"/>
                <a:gd name="T1" fmla="*/ 472622 w 604011"/>
                <a:gd name="T2" fmla="*/ 472622 w 604011"/>
                <a:gd name="T3" fmla="*/ 472622 w 604011"/>
                <a:gd name="T4" fmla="*/ 472622 w 604011"/>
                <a:gd name="T5" fmla="*/ 472622 w 604011"/>
                <a:gd name="T6" fmla="*/ 472622 w 604011"/>
                <a:gd name="T7" fmla="*/ 472622 w 604011"/>
                <a:gd name="T8" fmla="*/ 472622 w 604011"/>
                <a:gd name="T9" fmla="*/ 472622 w 604011"/>
                <a:gd name="T10" fmla="*/ 472622 w 604011"/>
                <a:gd name="T11" fmla="*/ 472622 w 604011"/>
                <a:gd name="T12" fmla="*/ 472622 w 604011"/>
                <a:gd name="T13" fmla="*/ 472622 w 604011"/>
                <a:gd name="T14" fmla="*/ 472622 w 604011"/>
                <a:gd name="T15" fmla="*/ 472622 w 604011"/>
                <a:gd name="T16" fmla="*/ 472622 w 604011"/>
                <a:gd name="T17" fmla="*/ 472622 w 604011"/>
                <a:gd name="T18" fmla="*/ 472622 w 604011"/>
                <a:gd name="T19" fmla="*/ 472622 w 604011"/>
                <a:gd name="T20" fmla="*/ 472622 w 604011"/>
                <a:gd name="T21" fmla="*/ 472622 w 604011"/>
                <a:gd name="T22" fmla="*/ 472622 w 604011"/>
                <a:gd name="T23" fmla="*/ 472622 w 604011"/>
                <a:gd name="T24" fmla="*/ 472622 w 604011"/>
                <a:gd name="T25" fmla="*/ 472622 w 604011"/>
                <a:gd name="T26" fmla="*/ 472622 w 604011"/>
                <a:gd name="T27" fmla="*/ 472622 w 604011"/>
                <a:gd name="T28" fmla="*/ 472622 w 604011"/>
                <a:gd name="T29" fmla="*/ 472622 w 604011"/>
                <a:gd name="T30" fmla="*/ 472622 w 604011"/>
                <a:gd name="T31" fmla="*/ 472622 w 604011"/>
                <a:gd name="T32" fmla="*/ 472622 w 604011"/>
                <a:gd name="T33" fmla="*/ 472622 w 604011"/>
                <a:gd name="T34" fmla="*/ 472622 w 604011"/>
                <a:gd name="T35" fmla="*/ 472622 w 604011"/>
                <a:gd name="T36" fmla="*/ 472622 w 604011"/>
                <a:gd name="T37" fmla="*/ 472622 w 604011"/>
                <a:gd name="T38" fmla="*/ 472622 w 604011"/>
                <a:gd name="T39" fmla="*/ 472622 w 604011"/>
                <a:gd name="T40" fmla="*/ 472622 w 604011"/>
                <a:gd name="T41" fmla="*/ 472622 w 604011"/>
                <a:gd name="T42" fmla="*/ 472622 w 604011"/>
                <a:gd name="T43" fmla="*/ 472622 w 604011"/>
                <a:gd name="T44" fmla="*/ 472622 w 604011"/>
                <a:gd name="T45" fmla="*/ 472622 w 604011"/>
                <a:gd name="T46" fmla="*/ 472622 w 604011"/>
                <a:gd name="T47" fmla="*/ 472622 w 604011"/>
                <a:gd name="T48" fmla="*/ 472622 w 604011"/>
                <a:gd name="T49" fmla="*/ 472622 w 604011"/>
                <a:gd name="T50" fmla="*/ 472622 w 604011"/>
                <a:gd name="T51" fmla="*/ 472622 w 604011"/>
                <a:gd name="T52" fmla="*/ 472622 w 604011"/>
                <a:gd name="T53" fmla="*/ 472622 w 604011"/>
                <a:gd name="T54" fmla="*/ 472622 w 604011"/>
                <a:gd name="T55" fmla="*/ 472622 w 604011"/>
                <a:gd name="T56" fmla="*/ 472622 w 604011"/>
                <a:gd name="T57" fmla="*/ 472622 w 604011"/>
                <a:gd name="T58" fmla="*/ 472622 w 604011"/>
                <a:gd name="T59" fmla="*/ 472622 w 604011"/>
                <a:gd name="T60" fmla="*/ 472622 w 604011"/>
                <a:gd name="T61" fmla="*/ 472622 w 604011"/>
                <a:gd name="T62" fmla="*/ 472622 w 604011"/>
                <a:gd name="T63" fmla="*/ 472622 w 604011"/>
                <a:gd name="T64" fmla="*/ 472622 w 604011"/>
                <a:gd name="T65" fmla="*/ 472622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0" h="414">
                  <a:moveTo>
                    <a:pt x="200" y="270"/>
                  </a:moveTo>
                  <a:lnTo>
                    <a:pt x="200" y="217"/>
                  </a:lnTo>
                  <a:cubicBezTo>
                    <a:pt x="200" y="100"/>
                    <a:pt x="151" y="29"/>
                    <a:pt x="130" y="4"/>
                  </a:cubicBezTo>
                  <a:cubicBezTo>
                    <a:pt x="128" y="2"/>
                    <a:pt x="124" y="0"/>
                    <a:pt x="121" y="0"/>
                  </a:cubicBezTo>
                  <a:cubicBezTo>
                    <a:pt x="117" y="0"/>
                    <a:pt x="114" y="1"/>
                    <a:pt x="112" y="4"/>
                  </a:cubicBezTo>
                  <a:cubicBezTo>
                    <a:pt x="91" y="29"/>
                    <a:pt x="40" y="100"/>
                    <a:pt x="40" y="217"/>
                  </a:cubicBezTo>
                  <a:lnTo>
                    <a:pt x="40" y="270"/>
                  </a:lnTo>
                  <a:lnTo>
                    <a:pt x="30" y="276"/>
                  </a:lnTo>
                  <a:cubicBezTo>
                    <a:pt x="12" y="289"/>
                    <a:pt x="0" y="310"/>
                    <a:pt x="0" y="333"/>
                  </a:cubicBezTo>
                  <a:lnTo>
                    <a:pt x="0" y="395"/>
                  </a:lnTo>
                  <a:cubicBezTo>
                    <a:pt x="0" y="399"/>
                    <a:pt x="2" y="403"/>
                    <a:pt x="6" y="404"/>
                  </a:cubicBezTo>
                  <a:cubicBezTo>
                    <a:pt x="9" y="406"/>
                    <a:pt x="13" y="406"/>
                    <a:pt x="16" y="404"/>
                  </a:cubicBezTo>
                  <a:lnTo>
                    <a:pt x="48" y="383"/>
                  </a:lnTo>
                  <a:cubicBezTo>
                    <a:pt x="56" y="377"/>
                    <a:pt x="67" y="374"/>
                    <a:pt x="78" y="374"/>
                  </a:cubicBezTo>
                  <a:lnTo>
                    <a:pt x="101" y="374"/>
                  </a:lnTo>
                  <a:lnTo>
                    <a:pt x="101" y="404"/>
                  </a:lnTo>
                  <a:cubicBezTo>
                    <a:pt x="101" y="410"/>
                    <a:pt x="105" y="414"/>
                    <a:pt x="111" y="414"/>
                  </a:cubicBezTo>
                  <a:lnTo>
                    <a:pt x="129" y="414"/>
                  </a:lnTo>
                  <a:cubicBezTo>
                    <a:pt x="135" y="414"/>
                    <a:pt x="140" y="410"/>
                    <a:pt x="140" y="404"/>
                  </a:cubicBezTo>
                  <a:lnTo>
                    <a:pt x="140" y="374"/>
                  </a:lnTo>
                  <a:lnTo>
                    <a:pt x="163" y="374"/>
                  </a:lnTo>
                  <a:cubicBezTo>
                    <a:pt x="173" y="374"/>
                    <a:pt x="184" y="377"/>
                    <a:pt x="193" y="383"/>
                  </a:cubicBezTo>
                  <a:lnTo>
                    <a:pt x="224" y="404"/>
                  </a:lnTo>
                  <a:cubicBezTo>
                    <a:pt x="227" y="406"/>
                    <a:pt x="231" y="406"/>
                    <a:pt x="235" y="404"/>
                  </a:cubicBezTo>
                  <a:cubicBezTo>
                    <a:pt x="238" y="403"/>
                    <a:pt x="240" y="399"/>
                    <a:pt x="240" y="395"/>
                  </a:cubicBezTo>
                  <a:lnTo>
                    <a:pt x="240" y="333"/>
                  </a:lnTo>
                  <a:cubicBezTo>
                    <a:pt x="240" y="310"/>
                    <a:pt x="229" y="289"/>
                    <a:pt x="210" y="276"/>
                  </a:cubicBezTo>
                  <a:lnTo>
                    <a:pt x="200" y="270"/>
                  </a:lnTo>
                  <a:close/>
                  <a:moveTo>
                    <a:pt x="120" y="187"/>
                  </a:moveTo>
                  <a:cubicBezTo>
                    <a:pt x="101" y="187"/>
                    <a:pt x="85" y="172"/>
                    <a:pt x="85" y="152"/>
                  </a:cubicBezTo>
                  <a:cubicBezTo>
                    <a:pt x="85" y="133"/>
                    <a:pt x="101" y="117"/>
                    <a:pt x="120" y="117"/>
                  </a:cubicBezTo>
                  <a:cubicBezTo>
                    <a:pt x="139" y="117"/>
                    <a:pt x="155" y="133"/>
                    <a:pt x="155" y="152"/>
                  </a:cubicBezTo>
                  <a:cubicBezTo>
                    <a:pt x="155" y="172"/>
                    <a:pt x="139" y="187"/>
                    <a:pt x="120" y="187"/>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2" name="组合 21"/>
          <p:cNvGrpSpPr/>
          <p:nvPr/>
        </p:nvGrpSpPr>
        <p:grpSpPr>
          <a:xfrm>
            <a:off x="757065" y="4994361"/>
            <a:ext cx="706490" cy="706490"/>
            <a:chOff x="6589643" y="1819337"/>
            <a:chExt cx="884583" cy="884583"/>
          </a:xfrm>
          <a:solidFill>
            <a:schemeClr val="bg1"/>
          </a:solidFill>
        </p:grpSpPr>
        <p:sp>
          <p:nvSpPr>
            <p:cNvPr id="23" name="椭圆 22"/>
            <p:cNvSpPr/>
            <p:nvPr/>
          </p:nvSpPr>
          <p:spPr>
            <a:xfrm>
              <a:off x="6589643" y="1819337"/>
              <a:ext cx="884583" cy="884583"/>
            </a:xfrm>
            <a:prstGeom prst="ellipse">
              <a:avLst/>
            </a:prstGeom>
            <a:solidFill>
              <a:srgbClr val="40404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user_158995"/>
            <p:cNvSpPr>
              <a:spLocks noChangeAspect="1"/>
            </p:cNvSpPr>
            <p:nvPr/>
          </p:nvSpPr>
          <p:spPr bwMode="auto">
            <a:xfrm>
              <a:off x="6831111" y="2061550"/>
              <a:ext cx="401647" cy="400154"/>
            </a:xfrm>
            <a:custGeom>
              <a:avLst/>
              <a:gdLst>
                <a:gd name="connsiteX0" fmla="*/ 0 w 607639"/>
                <a:gd name="connsiteY0" fmla="*/ 547235 h 605381"/>
                <a:gd name="connsiteX1" fmla="*/ 23853 w 607639"/>
                <a:gd name="connsiteY1" fmla="*/ 547235 h 605381"/>
                <a:gd name="connsiteX2" fmla="*/ 36136 w 607639"/>
                <a:gd name="connsiteY2" fmla="*/ 547235 h 605381"/>
                <a:gd name="connsiteX3" fmla="*/ 190916 w 607639"/>
                <a:gd name="connsiteY3" fmla="*/ 547235 h 605381"/>
                <a:gd name="connsiteX4" fmla="*/ 212990 w 607639"/>
                <a:gd name="connsiteY4" fmla="*/ 547235 h 605381"/>
                <a:gd name="connsiteX5" fmla="*/ 394560 w 607639"/>
                <a:gd name="connsiteY5" fmla="*/ 547235 h 605381"/>
                <a:gd name="connsiteX6" fmla="*/ 416634 w 607639"/>
                <a:gd name="connsiteY6" fmla="*/ 547235 h 605381"/>
                <a:gd name="connsiteX7" fmla="*/ 571503 w 607639"/>
                <a:gd name="connsiteY7" fmla="*/ 547235 h 605381"/>
                <a:gd name="connsiteX8" fmla="*/ 583786 w 607639"/>
                <a:gd name="connsiteY8" fmla="*/ 547235 h 605381"/>
                <a:gd name="connsiteX9" fmla="*/ 607639 w 607639"/>
                <a:gd name="connsiteY9" fmla="*/ 547235 h 605381"/>
                <a:gd name="connsiteX10" fmla="*/ 607639 w 607639"/>
                <a:gd name="connsiteY10" fmla="*/ 605381 h 605381"/>
                <a:gd name="connsiteX11" fmla="*/ 0 w 607639"/>
                <a:gd name="connsiteY11" fmla="*/ 605381 h 605381"/>
                <a:gd name="connsiteX12" fmla="*/ 321849 w 607639"/>
                <a:gd name="connsiteY12" fmla="*/ 269278 h 605381"/>
                <a:gd name="connsiteX13" fmla="*/ 394531 w 607639"/>
                <a:gd name="connsiteY13" fmla="*/ 269278 h 605381"/>
                <a:gd name="connsiteX14" fmla="*/ 394531 w 607639"/>
                <a:gd name="connsiteY14" fmla="*/ 511247 h 605381"/>
                <a:gd name="connsiteX15" fmla="*/ 358501 w 607639"/>
                <a:gd name="connsiteY15" fmla="*/ 511247 h 605381"/>
                <a:gd name="connsiteX16" fmla="*/ 321849 w 607639"/>
                <a:gd name="connsiteY16" fmla="*/ 511247 h 605381"/>
                <a:gd name="connsiteX17" fmla="*/ 212966 w 607639"/>
                <a:gd name="connsiteY17" fmla="*/ 269278 h 605381"/>
                <a:gd name="connsiteX18" fmla="*/ 285790 w 607639"/>
                <a:gd name="connsiteY18" fmla="*/ 269278 h 605381"/>
                <a:gd name="connsiteX19" fmla="*/ 285790 w 607639"/>
                <a:gd name="connsiteY19" fmla="*/ 511247 h 605381"/>
                <a:gd name="connsiteX20" fmla="*/ 249111 w 607639"/>
                <a:gd name="connsiteY20" fmla="*/ 511247 h 605381"/>
                <a:gd name="connsiteX21" fmla="*/ 212966 w 607639"/>
                <a:gd name="connsiteY21" fmla="*/ 511247 h 605381"/>
                <a:gd name="connsiteX22" fmla="*/ 446972 w 607639"/>
                <a:gd name="connsiteY22" fmla="*/ 242181 h 605381"/>
                <a:gd name="connsiteX23" fmla="*/ 553523 w 607639"/>
                <a:gd name="connsiteY23" fmla="*/ 242181 h 605381"/>
                <a:gd name="connsiteX24" fmla="*/ 553523 w 607639"/>
                <a:gd name="connsiteY24" fmla="*/ 453133 h 605381"/>
                <a:gd name="connsiteX25" fmla="*/ 583788 w 607639"/>
                <a:gd name="connsiteY25" fmla="*/ 453133 h 605381"/>
                <a:gd name="connsiteX26" fmla="*/ 583788 w 607639"/>
                <a:gd name="connsiteY26" fmla="*/ 511247 h 605381"/>
                <a:gd name="connsiteX27" fmla="*/ 547648 w 607639"/>
                <a:gd name="connsiteY27" fmla="*/ 511247 h 605381"/>
                <a:gd name="connsiteX28" fmla="*/ 452758 w 607639"/>
                <a:gd name="connsiteY28" fmla="*/ 511247 h 605381"/>
                <a:gd name="connsiteX29" fmla="*/ 416618 w 607639"/>
                <a:gd name="connsiteY29" fmla="*/ 511247 h 605381"/>
                <a:gd name="connsiteX30" fmla="*/ 416618 w 607639"/>
                <a:gd name="connsiteY30" fmla="*/ 453133 h 605381"/>
                <a:gd name="connsiteX31" fmla="*/ 446972 w 607639"/>
                <a:gd name="connsiteY31" fmla="*/ 453133 h 605381"/>
                <a:gd name="connsiteX32" fmla="*/ 54106 w 607639"/>
                <a:gd name="connsiteY32" fmla="*/ 242181 h 605381"/>
                <a:gd name="connsiteX33" fmla="*/ 160624 w 607639"/>
                <a:gd name="connsiteY33" fmla="*/ 242181 h 605381"/>
                <a:gd name="connsiteX34" fmla="*/ 160624 w 607639"/>
                <a:gd name="connsiteY34" fmla="*/ 453133 h 605381"/>
                <a:gd name="connsiteX35" fmla="*/ 190879 w 607639"/>
                <a:gd name="connsiteY35" fmla="*/ 453133 h 605381"/>
                <a:gd name="connsiteX36" fmla="*/ 190879 w 607639"/>
                <a:gd name="connsiteY36" fmla="*/ 511247 h 605381"/>
                <a:gd name="connsiteX37" fmla="*/ 154839 w 607639"/>
                <a:gd name="connsiteY37" fmla="*/ 511247 h 605381"/>
                <a:gd name="connsiteX38" fmla="*/ 59891 w 607639"/>
                <a:gd name="connsiteY38" fmla="*/ 511247 h 605381"/>
                <a:gd name="connsiteX39" fmla="*/ 23851 w 607639"/>
                <a:gd name="connsiteY39" fmla="*/ 511247 h 605381"/>
                <a:gd name="connsiteX40" fmla="*/ 23851 w 607639"/>
                <a:gd name="connsiteY40" fmla="*/ 453133 h 605381"/>
                <a:gd name="connsiteX41" fmla="*/ 54106 w 607639"/>
                <a:gd name="connsiteY41" fmla="*/ 453133 h 605381"/>
                <a:gd name="connsiteX42" fmla="*/ 303820 w 607639"/>
                <a:gd name="connsiteY42" fmla="*/ 98933 h 605381"/>
                <a:gd name="connsiteX43" fmla="*/ 323120 w 607639"/>
                <a:gd name="connsiteY43" fmla="*/ 118162 h 605381"/>
                <a:gd name="connsiteX44" fmla="*/ 303820 w 607639"/>
                <a:gd name="connsiteY44" fmla="*/ 137391 h 605381"/>
                <a:gd name="connsiteX45" fmla="*/ 284520 w 607639"/>
                <a:gd name="connsiteY45" fmla="*/ 118162 h 605381"/>
                <a:gd name="connsiteX46" fmla="*/ 303820 w 607639"/>
                <a:gd name="connsiteY46" fmla="*/ 98933 h 605381"/>
                <a:gd name="connsiteX47" fmla="*/ 303749 w 607639"/>
                <a:gd name="connsiteY47" fmla="*/ 62835 h 605381"/>
                <a:gd name="connsiteX48" fmla="*/ 248388 w 607639"/>
                <a:gd name="connsiteY48" fmla="*/ 118116 h 605381"/>
                <a:gd name="connsiteX49" fmla="*/ 303749 w 607639"/>
                <a:gd name="connsiteY49" fmla="*/ 173397 h 605381"/>
                <a:gd name="connsiteX50" fmla="*/ 359111 w 607639"/>
                <a:gd name="connsiteY50" fmla="*/ 118116 h 605381"/>
                <a:gd name="connsiteX51" fmla="*/ 303749 w 607639"/>
                <a:gd name="connsiteY51" fmla="*/ 62835 h 605381"/>
                <a:gd name="connsiteX52" fmla="*/ 303749 w 607639"/>
                <a:gd name="connsiteY52" fmla="*/ 0 h 605381"/>
                <a:gd name="connsiteX53" fmla="*/ 586964 w 607639"/>
                <a:gd name="connsiteY53" fmla="*/ 141490 h 605381"/>
                <a:gd name="connsiteX54" fmla="*/ 586964 w 607639"/>
                <a:gd name="connsiteY54" fmla="*/ 206192 h 605381"/>
                <a:gd name="connsiteX55" fmla="*/ 20535 w 607639"/>
                <a:gd name="connsiteY55" fmla="*/ 206192 h 605381"/>
                <a:gd name="connsiteX56" fmla="*/ 20535 w 607639"/>
                <a:gd name="connsiteY56" fmla="*/ 141490 h 60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7639" h="605381">
                  <a:moveTo>
                    <a:pt x="0" y="547235"/>
                  </a:moveTo>
                  <a:lnTo>
                    <a:pt x="23853" y="547235"/>
                  </a:lnTo>
                  <a:lnTo>
                    <a:pt x="36136" y="547235"/>
                  </a:lnTo>
                  <a:lnTo>
                    <a:pt x="190916" y="547235"/>
                  </a:lnTo>
                  <a:lnTo>
                    <a:pt x="212990" y="547235"/>
                  </a:lnTo>
                  <a:lnTo>
                    <a:pt x="394560" y="547235"/>
                  </a:lnTo>
                  <a:lnTo>
                    <a:pt x="416634" y="547235"/>
                  </a:lnTo>
                  <a:lnTo>
                    <a:pt x="571503" y="547235"/>
                  </a:lnTo>
                  <a:lnTo>
                    <a:pt x="583786" y="547235"/>
                  </a:lnTo>
                  <a:lnTo>
                    <a:pt x="607639" y="547235"/>
                  </a:lnTo>
                  <a:lnTo>
                    <a:pt x="607639" y="605381"/>
                  </a:lnTo>
                  <a:lnTo>
                    <a:pt x="0" y="605381"/>
                  </a:lnTo>
                  <a:close/>
                  <a:moveTo>
                    <a:pt x="321849" y="269278"/>
                  </a:moveTo>
                  <a:lnTo>
                    <a:pt x="394531" y="269278"/>
                  </a:lnTo>
                  <a:lnTo>
                    <a:pt x="394531" y="511247"/>
                  </a:lnTo>
                  <a:lnTo>
                    <a:pt x="358501" y="511247"/>
                  </a:lnTo>
                  <a:lnTo>
                    <a:pt x="321849" y="511247"/>
                  </a:lnTo>
                  <a:close/>
                  <a:moveTo>
                    <a:pt x="212966" y="269278"/>
                  </a:moveTo>
                  <a:lnTo>
                    <a:pt x="285790" y="269278"/>
                  </a:lnTo>
                  <a:lnTo>
                    <a:pt x="285790" y="511247"/>
                  </a:lnTo>
                  <a:lnTo>
                    <a:pt x="249111" y="511247"/>
                  </a:lnTo>
                  <a:lnTo>
                    <a:pt x="212966" y="511247"/>
                  </a:lnTo>
                  <a:close/>
                  <a:moveTo>
                    <a:pt x="446972" y="242181"/>
                  </a:moveTo>
                  <a:lnTo>
                    <a:pt x="553523" y="242181"/>
                  </a:lnTo>
                  <a:lnTo>
                    <a:pt x="553523" y="453133"/>
                  </a:lnTo>
                  <a:lnTo>
                    <a:pt x="583788" y="453133"/>
                  </a:lnTo>
                  <a:lnTo>
                    <a:pt x="583788" y="511247"/>
                  </a:lnTo>
                  <a:lnTo>
                    <a:pt x="547648" y="511247"/>
                  </a:lnTo>
                  <a:lnTo>
                    <a:pt x="452758" y="511247"/>
                  </a:lnTo>
                  <a:lnTo>
                    <a:pt x="416618" y="511247"/>
                  </a:lnTo>
                  <a:lnTo>
                    <a:pt x="416618" y="453133"/>
                  </a:lnTo>
                  <a:lnTo>
                    <a:pt x="446972" y="453133"/>
                  </a:lnTo>
                  <a:close/>
                  <a:moveTo>
                    <a:pt x="54106" y="242181"/>
                  </a:moveTo>
                  <a:lnTo>
                    <a:pt x="160624" y="242181"/>
                  </a:lnTo>
                  <a:lnTo>
                    <a:pt x="160624" y="453133"/>
                  </a:lnTo>
                  <a:lnTo>
                    <a:pt x="190879" y="453133"/>
                  </a:lnTo>
                  <a:lnTo>
                    <a:pt x="190879" y="511247"/>
                  </a:lnTo>
                  <a:lnTo>
                    <a:pt x="154839" y="511247"/>
                  </a:lnTo>
                  <a:lnTo>
                    <a:pt x="59891" y="511247"/>
                  </a:lnTo>
                  <a:lnTo>
                    <a:pt x="23851" y="511247"/>
                  </a:lnTo>
                  <a:lnTo>
                    <a:pt x="23851" y="453133"/>
                  </a:lnTo>
                  <a:lnTo>
                    <a:pt x="54106" y="453133"/>
                  </a:lnTo>
                  <a:close/>
                  <a:moveTo>
                    <a:pt x="303820" y="98933"/>
                  </a:moveTo>
                  <a:cubicBezTo>
                    <a:pt x="314479" y="98933"/>
                    <a:pt x="323120" y="107542"/>
                    <a:pt x="323120" y="118162"/>
                  </a:cubicBezTo>
                  <a:cubicBezTo>
                    <a:pt x="323120" y="128782"/>
                    <a:pt x="314479" y="137391"/>
                    <a:pt x="303820" y="137391"/>
                  </a:cubicBezTo>
                  <a:cubicBezTo>
                    <a:pt x="293161" y="137391"/>
                    <a:pt x="284520" y="128782"/>
                    <a:pt x="284520" y="118162"/>
                  </a:cubicBezTo>
                  <a:cubicBezTo>
                    <a:pt x="284520" y="107542"/>
                    <a:pt x="293161" y="98933"/>
                    <a:pt x="303820" y="98933"/>
                  </a:cubicBezTo>
                  <a:close/>
                  <a:moveTo>
                    <a:pt x="303749" y="62835"/>
                  </a:moveTo>
                  <a:cubicBezTo>
                    <a:pt x="273221" y="62835"/>
                    <a:pt x="248388" y="87631"/>
                    <a:pt x="248388" y="118116"/>
                  </a:cubicBezTo>
                  <a:cubicBezTo>
                    <a:pt x="248388" y="148600"/>
                    <a:pt x="273221" y="173397"/>
                    <a:pt x="303749" y="173397"/>
                  </a:cubicBezTo>
                  <a:cubicBezTo>
                    <a:pt x="334278" y="173397"/>
                    <a:pt x="359111" y="148600"/>
                    <a:pt x="359111" y="118116"/>
                  </a:cubicBezTo>
                  <a:cubicBezTo>
                    <a:pt x="359111" y="87631"/>
                    <a:pt x="334278" y="62835"/>
                    <a:pt x="303749" y="62835"/>
                  </a:cubicBezTo>
                  <a:close/>
                  <a:moveTo>
                    <a:pt x="303749" y="0"/>
                  </a:moveTo>
                  <a:lnTo>
                    <a:pt x="586964" y="141490"/>
                  </a:lnTo>
                  <a:lnTo>
                    <a:pt x="586964" y="206192"/>
                  </a:lnTo>
                  <a:lnTo>
                    <a:pt x="20535" y="206192"/>
                  </a:lnTo>
                  <a:lnTo>
                    <a:pt x="20535" y="141490"/>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27" name="文本框 26"/>
          <p:cNvSpPr txBox="1"/>
          <p:nvPr/>
        </p:nvSpPr>
        <p:spPr>
          <a:xfrm>
            <a:off x="1463675" y="2179320"/>
            <a:ext cx="4711065"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l"/>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（五）复制品的侵权确认</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30" name="文本框 29"/>
          <p:cNvSpPr txBox="1"/>
          <p:nvPr/>
        </p:nvSpPr>
        <p:spPr>
          <a:xfrm>
            <a:off x="1203325" y="3068320"/>
            <a:ext cx="3708400" cy="4235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1800" b="0" spc="-150" dirty="0">
                <a:solidFill>
                  <a:schemeClr val="tx1">
                    <a:lumMod val="75000"/>
                    <a:lumOff val="25000"/>
                  </a:schemeClr>
                </a:solidFill>
                <a:latin typeface="宋体" panose="02010600030101010101" pitchFamily="2" charset="-122"/>
                <a:ea typeface="宋体" panose="02010600030101010101" pitchFamily="2" charset="-122"/>
              </a:rPr>
              <a:t>（六）网络服务提供者的责任确认</a:t>
            </a:r>
            <a:endParaRPr lang="zh-CN" altLang="en-US" sz="18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文本框 32"/>
          <p:cNvSpPr txBox="1"/>
          <p:nvPr/>
        </p:nvSpPr>
        <p:spPr>
          <a:xfrm>
            <a:off x="1270635" y="4128135"/>
            <a:ext cx="4914900" cy="4235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1800" b="0" spc="-150" dirty="0">
                <a:solidFill>
                  <a:schemeClr val="tx1">
                    <a:lumMod val="75000"/>
                    <a:lumOff val="25000"/>
                  </a:schemeClr>
                </a:solidFill>
                <a:latin typeface="宋体" panose="02010600030101010101" pitchFamily="2" charset="-122"/>
                <a:ea typeface="宋体" panose="02010600030101010101" pitchFamily="2" charset="-122"/>
              </a:rPr>
              <a:t>（七）提供内容服务的网络服务提供者的责任确认</a:t>
            </a:r>
            <a:endParaRPr lang="zh-CN" altLang="en-US" sz="18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36" name="文本框 35"/>
          <p:cNvSpPr txBox="1"/>
          <p:nvPr/>
        </p:nvSpPr>
        <p:spPr>
          <a:xfrm>
            <a:off x="1270635" y="5187950"/>
            <a:ext cx="3945890" cy="4235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1800" b="0" spc="-150" dirty="0">
                <a:solidFill>
                  <a:schemeClr val="tx1">
                    <a:lumMod val="75000"/>
                    <a:lumOff val="25000"/>
                  </a:schemeClr>
                </a:solidFill>
                <a:latin typeface="宋体" panose="02010600030101010101" pitchFamily="2" charset="-122"/>
                <a:ea typeface="宋体" panose="02010600030101010101" pitchFamily="2" charset="-122"/>
              </a:rPr>
              <a:t>（八）网络著作权侵权纠纷案件的管辖</a:t>
            </a:r>
            <a:endParaRPr lang="zh-CN" altLang="en-US" sz="18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2" name="文本框 1"/>
          <p:cNvSpPr txBox="1"/>
          <p:nvPr/>
        </p:nvSpPr>
        <p:spPr>
          <a:xfrm>
            <a:off x="200660" y="105410"/>
            <a:ext cx="560578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一、网络版权概述</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996430" y="0"/>
            <a:ext cx="5195570" cy="68580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13426"/>
          <a:stretch>
            <a:fillRect/>
          </a:stretch>
        </p:blipFill>
        <p:spPr>
          <a:xfrm>
            <a:off x="0" y="0"/>
            <a:ext cx="8901440" cy="6858000"/>
          </a:xfrm>
          <a:prstGeom prst="rect">
            <a:avLst/>
          </a:prstGeom>
        </p:spPr>
      </p:pic>
      <p:sp>
        <p:nvSpPr>
          <p:cNvPr id="3" name="矩形 2"/>
          <p:cNvSpPr/>
          <p:nvPr/>
        </p:nvSpPr>
        <p:spPr>
          <a:xfrm>
            <a:off x="6895652" y="0"/>
            <a:ext cx="5296348" cy="68580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137175" y="3486415"/>
            <a:ext cx="5054671" cy="156845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4000" b="0" dirty="0">
                <a:solidFill>
                  <a:schemeClr val="bg1"/>
                </a:solidFill>
                <a:latin typeface="宋体" panose="02010600030101010101" pitchFamily="2" charset="-122"/>
                <a:ea typeface="宋体" panose="02010600030101010101" pitchFamily="2" charset="-122"/>
              </a:rPr>
              <a:t>计算机软件著作权的法律法规</a:t>
            </a:r>
            <a:endParaRPr lang="zh-CN" altLang="en-US" sz="4000" b="0" dirty="0">
              <a:solidFill>
                <a:schemeClr val="bg1"/>
              </a:solidFill>
              <a:latin typeface="宋体" panose="02010600030101010101" pitchFamily="2" charset="-122"/>
              <a:ea typeface="宋体" panose="02010600030101010101" pitchFamily="2" charset="-122"/>
            </a:endParaRPr>
          </a:p>
        </p:txBody>
      </p:sp>
      <p:sp>
        <p:nvSpPr>
          <p:cNvPr id="7" name="箭头: 五边形 22"/>
          <p:cNvSpPr/>
          <p:nvPr/>
        </p:nvSpPr>
        <p:spPr>
          <a:xfrm flipH="1">
            <a:off x="10058398" y="5587019"/>
            <a:ext cx="2150358" cy="427208"/>
          </a:xfrm>
          <a:prstGeom prst="homePlate">
            <a:avLst>
              <a:gd name="adj" fmla="val 269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0315410" y="5627332"/>
            <a:ext cx="1893346" cy="369332"/>
          </a:xfrm>
          <a:prstGeom prst="rect">
            <a:avLst/>
          </a:prstGeom>
          <a:noFill/>
        </p:spPr>
        <p:txBody>
          <a:bodyPr wrap="square" rtlCol="0">
            <a:spAutoFit/>
          </a:bodyPr>
          <a:lstStyle/>
          <a:p>
            <a:pPr algn="ctr"/>
            <a:r>
              <a:rPr lang="en-US" altLang="zh-CN" b="1" dirty="0">
                <a:solidFill>
                  <a:srgbClr val="595055"/>
                </a:solidFill>
                <a:latin typeface="Century Gothic" panose="020B0502020202020204" pitchFamily="34" charset="0"/>
              </a:rPr>
              <a:t>PART  ONE.</a:t>
            </a:r>
            <a:endParaRPr lang="zh-CN" altLang="en-US" b="1" dirty="0">
              <a:solidFill>
                <a:srgbClr val="595055"/>
              </a:solidFill>
              <a:latin typeface="Century Gothic" panose="020B0502020202020204" pitchFamily="34" charset="0"/>
            </a:endParaRPr>
          </a:p>
        </p:txBody>
      </p:sp>
      <p:sp>
        <p:nvSpPr>
          <p:cNvPr id="9" name="文本框 8"/>
          <p:cNvSpPr txBox="1"/>
          <p:nvPr/>
        </p:nvSpPr>
        <p:spPr>
          <a:xfrm>
            <a:off x="9726363" y="2039674"/>
            <a:ext cx="1893346" cy="1446550"/>
          </a:xfrm>
          <a:prstGeom prst="rect">
            <a:avLst/>
          </a:prstGeom>
          <a:noFill/>
        </p:spPr>
        <p:txBody>
          <a:bodyPr wrap="square" rtlCol="0">
            <a:spAutoFit/>
          </a:bodyPr>
          <a:lstStyle/>
          <a:p>
            <a:r>
              <a:rPr lang="en-US" altLang="zh-CN" sz="8800" b="1" i="1">
                <a:solidFill>
                  <a:schemeClr val="bg1"/>
                </a:solidFill>
                <a:latin typeface="Century Gothic" panose="020B0502020202020204" pitchFamily="34" charset="0"/>
              </a:rPr>
              <a:t>04</a:t>
            </a:r>
            <a:endParaRPr lang="zh-CN" altLang="en-US" sz="8800" b="1" i="1" dirty="0">
              <a:solidFill>
                <a:schemeClr val="bg1"/>
              </a:solidFill>
              <a:latin typeface="Century Gothic" panose="020B0502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rotWithShape="1">
          <a:blip r:embed="rId1">
            <a:extLst>
              <a:ext uri="{28A0092B-C50C-407E-A947-70E740481C1C}">
                <a14:useLocalDpi xmlns:a14="http://schemas.microsoft.com/office/drawing/2010/main" val="0"/>
              </a:ext>
            </a:extLst>
          </a:blip>
          <a:srcRect l="31078" r="12351"/>
          <a:stretch>
            <a:fillRect/>
          </a:stretch>
        </p:blipFill>
        <p:spPr>
          <a:xfrm>
            <a:off x="6375400" y="-2"/>
            <a:ext cx="5816600" cy="6858001"/>
          </a:xfrm>
          <a:prstGeom prst="rect">
            <a:avLst/>
          </a:prstGeom>
        </p:spPr>
      </p:pic>
      <p:sp>
        <p:nvSpPr>
          <p:cNvPr id="4" name="文本框 3"/>
          <p:cNvSpPr txBox="1"/>
          <p:nvPr/>
        </p:nvSpPr>
        <p:spPr>
          <a:xfrm>
            <a:off x="85090" y="218440"/>
            <a:ext cx="496379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一、计算机软件著作权概述</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13" name="矩形 12"/>
          <p:cNvSpPr/>
          <p:nvPr/>
        </p:nvSpPr>
        <p:spPr>
          <a:xfrm>
            <a:off x="380365" y="922655"/>
            <a:ext cx="5614670" cy="5487035"/>
          </a:xfrm>
          <a:prstGeom prst="rect">
            <a:avLst/>
          </a:prstGeom>
        </p:spPr>
        <p:txBody>
          <a:bodyPr wrap="square">
            <a:spAutoFit/>
          </a:bodyPr>
          <a:lstStyle/>
          <a:p>
            <a:pPr>
              <a:lnSpc>
                <a:spcPct val="130000"/>
              </a:lnSpc>
            </a:pPr>
            <a:r>
              <a:rPr lang="en-US" altLang="zh-CN" b="1">
                <a:solidFill>
                  <a:schemeClr val="tx1">
                    <a:lumMod val="75000"/>
                    <a:lumOff val="25000"/>
                  </a:schemeClr>
                </a:solidFill>
                <a:latin typeface="宋体" panose="02010600030101010101" pitchFamily="2" charset="-122"/>
                <a:ea typeface="宋体" panose="02010600030101010101" pitchFamily="2" charset="-122"/>
              </a:rPr>
              <a:t>（一）计算机软件的定义</a:t>
            </a:r>
            <a:endParaRPr lang="en-US" altLang="zh-CN" b="1">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a:solidFill>
                  <a:schemeClr val="tx1">
                    <a:lumMod val="75000"/>
                    <a:lumOff val="25000"/>
                  </a:schemeClr>
                </a:solidFill>
                <a:latin typeface="宋体" panose="02010600030101010101" pitchFamily="2" charset="-122"/>
                <a:ea typeface="宋体" panose="02010600030101010101" pitchFamily="2" charset="-122"/>
              </a:rPr>
              <a:t>计算机软件，是指计算机程序及其有关文档。计算机程序，是指为了得到某种结果而可以由计算机等具有信息处理能力的装置执行的代码化指令序列，或者可以被自动转换成代码化指令序列的符号化指令序列或者符号化语句序列</a:t>
            </a:r>
            <a:r>
              <a:rPr lang="zh-CN" altLang="en-US">
                <a:solidFill>
                  <a:schemeClr val="tx1">
                    <a:lumMod val="75000"/>
                    <a:lumOff val="25000"/>
                  </a:schemeClr>
                </a:solidFill>
                <a:latin typeface="宋体" panose="02010600030101010101" pitchFamily="2" charset="-122"/>
                <a:ea typeface="宋体" panose="02010600030101010101" pitchFamily="2" charset="-122"/>
              </a:rPr>
              <a:t>。</a:t>
            </a:r>
            <a:endParaRPr lang="zh-CN" altLang="en-US">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zh-CN" altLang="en-US" b="1">
                <a:solidFill>
                  <a:schemeClr val="tx1">
                    <a:lumMod val="75000"/>
                    <a:lumOff val="25000"/>
                  </a:schemeClr>
                </a:solidFill>
                <a:latin typeface="宋体" panose="02010600030101010101" pitchFamily="2" charset="-122"/>
                <a:ea typeface="宋体" panose="02010600030101010101" pitchFamily="2" charset="-122"/>
              </a:rPr>
              <a:t>（二）计算机软件著作权的所有者和内容</a:t>
            </a:r>
            <a:endParaRPr lang="zh-CN" altLang="en-US" b="1">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zh-CN" altLang="en-US">
                <a:solidFill>
                  <a:schemeClr val="tx1">
                    <a:lumMod val="75000"/>
                    <a:lumOff val="25000"/>
                  </a:schemeClr>
                </a:solidFill>
                <a:latin typeface="宋体" panose="02010600030101010101" pitchFamily="2" charset="-122"/>
                <a:ea typeface="宋体" panose="02010600030101010101" pitchFamily="2" charset="-122"/>
              </a:rPr>
              <a:t>1. 计算机软件著作权人</a:t>
            </a:r>
            <a:endParaRPr lang="zh-CN" altLang="en-US">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zh-CN" altLang="en-US">
                <a:solidFill>
                  <a:schemeClr val="tx1">
                    <a:lumMod val="75000"/>
                    <a:lumOff val="25000"/>
                  </a:schemeClr>
                </a:solidFill>
                <a:latin typeface="宋体" panose="02010600030101010101" pitchFamily="2" charset="-122"/>
                <a:ea typeface="宋体" panose="02010600030101010101" pitchFamily="2" charset="-122"/>
              </a:rPr>
              <a:t>2. 计算机软件著作权人的特殊情形</a:t>
            </a:r>
            <a:endParaRPr lang="zh-CN" altLang="en-US">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zh-CN" altLang="en-US">
                <a:solidFill>
                  <a:schemeClr val="tx1">
                    <a:lumMod val="75000"/>
                    <a:lumOff val="25000"/>
                  </a:schemeClr>
                </a:solidFill>
                <a:latin typeface="宋体" panose="02010600030101010101" pitchFamily="2" charset="-122"/>
                <a:ea typeface="宋体" panose="02010600030101010101" pitchFamily="2" charset="-122"/>
              </a:rPr>
              <a:t>（1）多人开发计算机软件的情形。</a:t>
            </a:r>
            <a:endParaRPr lang="zh-CN" altLang="en-US">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zh-CN" altLang="en-US">
                <a:solidFill>
                  <a:schemeClr val="tx1">
                    <a:lumMod val="75000"/>
                    <a:lumOff val="25000"/>
                  </a:schemeClr>
                </a:solidFill>
                <a:latin typeface="宋体" panose="02010600030101010101" pitchFamily="2" charset="-122"/>
                <a:ea typeface="宋体" panose="02010600030101010101" pitchFamily="2" charset="-122"/>
              </a:rPr>
              <a:t>（2）委托开发计算机软件的情形。</a:t>
            </a:r>
            <a:endParaRPr lang="zh-CN" altLang="en-US">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zh-CN" altLang="en-US">
                <a:solidFill>
                  <a:schemeClr val="tx1">
                    <a:lumMod val="75000"/>
                    <a:lumOff val="25000"/>
                  </a:schemeClr>
                </a:solidFill>
                <a:latin typeface="宋体" panose="02010600030101010101" pitchFamily="2" charset="-122"/>
                <a:ea typeface="宋体" panose="02010600030101010101" pitchFamily="2" charset="-122"/>
              </a:rPr>
              <a:t>（3）由国家机关下达任务开发的计算机软件的情形。</a:t>
            </a:r>
            <a:endParaRPr lang="zh-CN" altLang="en-US">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zh-CN" altLang="en-US">
                <a:solidFill>
                  <a:schemeClr val="tx1">
                    <a:lumMod val="75000"/>
                    <a:lumOff val="25000"/>
                  </a:schemeClr>
                </a:solidFill>
                <a:latin typeface="宋体" panose="02010600030101010101" pitchFamily="2" charset="-122"/>
                <a:ea typeface="宋体" panose="02010600030101010101" pitchFamily="2" charset="-122"/>
              </a:rPr>
              <a:t>（4）在职开发的计算机的情形。</a:t>
            </a:r>
            <a:endParaRPr lang="zh-CN" altLang="en-US">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zh-CN" altLang="en-US">
                <a:solidFill>
                  <a:schemeClr val="tx1">
                    <a:lumMod val="75000"/>
                    <a:lumOff val="25000"/>
                  </a:schemeClr>
                </a:solidFill>
                <a:latin typeface="宋体" panose="02010600030101010101" pitchFamily="2" charset="-122"/>
                <a:ea typeface="宋体" panose="02010600030101010101" pitchFamily="2" charset="-122"/>
              </a:rPr>
              <a:t>3. 计算机软件著作权的内容</a:t>
            </a:r>
            <a:endParaRPr lang="zh-CN" altLang="en-US">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zh-CN" altLang="en-US">
                <a:solidFill>
                  <a:schemeClr val="tx1">
                    <a:lumMod val="75000"/>
                    <a:lumOff val="25000"/>
                  </a:schemeClr>
                </a:solidFill>
                <a:latin typeface="宋体" panose="02010600030101010101" pitchFamily="2" charset="-122"/>
                <a:ea typeface="宋体" panose="02010600030101010101" pitchFamily="2" charset="-122"/>
              </a:rPr>
              <a:t>4. 计算机软件的合法复制品所有人享有的权利</a:t>
            </a:r>
            <a:endParaRPr lang="zh-CN" altLang="en-US">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5090" y="218440"/>
            <a:ext cx="699516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二、计算机软件著作权的保护期限和使用转让</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13" name="矩形 12"/>
          <p:cNvSpPr/>
          <p:nvPr/>
        </p:nvSpPr>
        <p:spPr>
          <a:xfrm>
            <a:off x="380365" y="922655"/>
            <a:ext cx="5614670" cy="5846445"/>
          </a:xfrm>
          <a:prstGeom prst="rect">
            <a:avLst/>
          </a:prstGeom>
        </p:spPr>
        <p:txBody>
          <a:bodyPr wrap="square">
            <a:spAutoFit/>
          </a:bodyPr>
          <a:lstStyle/>
          <a:p>
            <a:pPr>
              <a:lnSpc>
                <a:spcPct val="130000"/>
              </a:lnSpc>
            </a:pPr>
            <a:r>
              <a:rPr lang="en-US" altLang="zh-CN" b="1">
                <a:solidFill>
                  <a:schemeClr val="tx1">
                    <a:lumMod val="75000"/>
                    <a:lumOff val="25000"/>
                  </a:schemeClr>
                </a:solidFill>
                <a:latin typeface="宋体" panose="02010600030101010101" pitchFamily="2" charset="-122"/>
                <a:ea typeface="宋体" panose="02010600030101010101" pitchFamily="2" charset="-122"/>
              </a:rPr>
              <a:t>（一）计算机软件著作权的保护期限</a:t>
            </a:r>
            <a:endParaRPr lang="en-US" altLang="zh-CN" b="1">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a:solidFill>
                  <a:schemeClr val="tx1">
                    <a:lumMod val="75000"/>
                    <a:lumOff val="25000"/>
                  </a:schemeClr>
                </a:solidFill>
                <a:latin typeface="宋体" panose="02010600030101010101" pitchFamily="2" charset="-122"/>
                <a:ea typeface="宋体" panose="02010600030101010101" pitchFamily="2" charset="-122"/>
              </a:rPr>
              <a:t>《计算机软件保护条例》第十四条规定：软件著作权自软件开发完成之日起产生。自然人的软件著作权，保护期为自然人终生及其死亡后50年，截至自然人死亡后第50年的12月31日；软件是合作开发的，截至最后死亡的自然人死亡后第50年的12月31日。法人或者其他组织的软件著作权，保护期为50年，截至软件首次发表后第50年 的12月31日，但软件自开发完成之日起50年内未发表的，本条例不再保护。</a:t>
            </a:r>
            <a:endParaRPr>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zh-CN" altLang="en-US" b="1">
                <a:solidFill>
                  <a:schemeClr val="tx1">
                    <a:lumMod val="75000"/>
                    <a:lumOff val="25000"/>
                  </a:schemeClr>
                </a:solidFill>
                <a:latin typeface="宋体" panose="02010600030101010101" pitchFamily="2" charset="-122"/>
                <a:ea typeface="宋体" panose="02010600030101010101" pitchFamily="2" charset="-122"/>
              </a:rPr>
              <a:t>（二）计算机软件著作权的许可使用和转让</a:t>
            </a:r>
            <a:endParaRPr lang="zh-CN" altLang="en-US" b="1">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zh-CN" altLang="en-US">
                <a:solidFill>
                  <a:schemeClr val="tx1">
                    <a:lumMod val="75000"/>
                    <a:lumOff val="25000"/>
                  </a:schemeClr>
                </a:solidFill>
                <a:latin typeface="宋体" panose="02010600030101010101" pitchFamily="2" charset="-122"/>
                <a:ea typeface="宋体" panose="02010600030101010101" pitchFamily="2" charset="-122"/>
              </a:rPr>
              <a:t>许可他人行使软件著作权的，应当订立许可使用合同。许可使用合同中软件著作权人未明确许可的权利的，被许可人不得行使。许可他人专有行使软件著作权的，当事人应当订立书面合同。没有订立书面合同或者合同中未明确约定为专有许可的，被许可行使的权利应当视为非专有权利。</a:t>
            </a:r>
            <a:endParaRPr lang="zh-CN" altLang="en-US">
              <a:solidFill>
                <a:schemeClr val="tx1">
                  <a:lumMod val="75000"/>
                  <a:lumOff val="25000"/>
                </a:schemeClr>
              </a:solidFill>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5995035" y="1310640"/>
            <a:ext cx="5922645" cy="48704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5090" y="218440"/>
            <a:ext cx="699516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三、计算机著作权的主要法律法规</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13" name="矩形 12"/>
          <p:cNvSpPr/>
          <p:nvPr/>
        </p:nvSpPr>
        <p:spPr>
          <a:xfrm>
            <a:off x="380365" y="1310640"/>
            <a:ext cx="5614670" cy="4767580"/>
          </a:xfrm>
          <a:prstGeom prst="rect">
            <a:avLst/>
          </a:prstGeom>
        </p:spPr>
        <p:txBody>
          <a:bodyPr wrap="square">
            <a:spAutoFit/>
          </a:bodyPr>
          <a:lstStyle/>
          <a:p>
            <a:pPr>
              <a:lnSpc>
                <a:spcPct val="130000"/>
              </a:lnSpc>
            </a:pPr>
            <a:r>
              <a:rPr lang="zh-CN" altLang="en-US" b="1">
                <a:solidFill>
                  <a:schemeClr val="tx1">
                    <a:lumMod val="75000"/>
                    <a:lumOff val="25000"/>
                  </a:schemeClr>
                </a:solidFill>
                <a:latin typeface="宋体" panose="02010600030101010101" pitchFamily="2" charset="-122"/>
                <a:ea typeface="宋体" panose="02010600030101010101" pitchFamily="2" charset="-122"/>
              </a:rPr>
              <a:t>（一）情节较轻的处罚</a:t>
            </a:r>
            <a:endParaRPr lang="zh-CN" altLang="en-US" b="1">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zh-CN" altLang="en-US">
                <a:solidFill>
                  <a:schemeClr val="tx1">
                    <a:lumMod val="75000"/>
                    <a:lumOff val="25000"/>
                  </a:schemeClr>
                </a:solidFill>
                <a:latin typeface="宋体" panose="02010600030101010101" pitchFamily="2" charset="-122"/>
                <a:ea typeface="宋体" panose="02010600030101010101" pitchFamily="2" charset="-122"/>
              </a:rPr>
              <a:t>《计算机软件保护条例》第二十三条规定：除《中华人民共和国著作权法》或者本条例另有规定外，有下列侵权行为的，应当根据情况，承担停止侵害、消除影响、赔礼道歉、赔偿损失等民事责任。</a:t>
            </a:r>
            <a:endParaRPr lang="zh-CN" altLang="en-US">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zh-CN" altLang="en-US" b="1">
                <a:solidFill>
                  <a:schemeClr val="tx1">
                    <a:lumMod val="75000"/>
                    <a:lumOff val="25000"/>
                  </a:schemeClr>
                </a:solidFill>
                <a:latin typeface="宋体" panose="02010600030101010101" pitchFamily="2" charset="-122"/>
                <a:ea typeface="宋体" panose="02010600030101010101" pitchFamily="2" charset="-122"/>
              </a:rPr>
              <a:t>（二）情节较严重的处罚</a:t>
            </a:r>
            <a:endParaRPr lang="zh-CN" altLang="en-US" b="1">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zh-CN" altLang="en-US">
                <a:solidFill>
                  <a:schemeClr val="tx1">
                    <a:lumMod val="75000"/>
                    <a:lumOff val="25000"/>
                  </a:schemeClr>
                </a:solidFill>
                <a:latin typeface="宋体" panose="02010600030101010101" pitchFamily="2" charset="-122"/>
                <a:ea typeface="宋体" panose="02010600030101010101" pitchFamily="2" charset="-122"/>
              </a:rPr>
              <a:t>《计算机软件保护条例》第二十四条规定：除《中华人民共和国著作权法》、本条例或者其他法律、行政法规另有规定外，未经软件著作权人许可，有下列侵权行为的，应当根据情况，承担停止侵害、消除影响、赔礼道歉、赔偿损失等民事责任。</a:t>
            </a:r>
            <a:endParaRPr lang="zh-CN" altLang="en-US">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zh-CN" altLang="en-US" b="1">
                <a:solidFill>
                  <a:schemeClr val="tx1">
                    <a:lumMod val="75000"/>
                    <a:lumOff val="25000"/>
                  </a:schemeClr>
                </a:solidFill>
                <a:latin typeface="宋体" panose="02010600030101010101" pitchFamily="2" charset="-122"/>
                <a:ea typeface="宋体" panose="02010600030101010101" pitchFamily="2" charset="-122"/>
              </a:rPr>
              <a:t>（三）计算机软件复制品的法律责任</a:t>
            </a:r>
            <a:endParaRPr lang="zh-CN" altLang="en-US" b="1">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zh-CN" altLang="en-US" b="1">
                <a:solidFill>
                  <a:schemeClr val="tx1">
                    <a:lumMod val="75000"/>
                    <a:lumOff val="25000"/>
                  </a:schemeClr>
                </a:solidFill>
                <a:latin typeface="宋体" panose="02010600030101010101" pitchFamily="2" charset="-122"/>
                <a:ea typeface="宋体" panose="02010600030101010101" pitchFamily="2" charset="-122"/>
              </a:rPr>
              <a:t>（四）计算机软件著作权纠纷的解决途径</a:t>
            </a:r>
            <a:endParaRPr lang="zh-CN" altLang="en-US" b="1">
              <a:solidFill>
                <a:schemeClr val="tx1">
                  <a:lumMod val="75000"/>
                  <a:lumOff val="25000"/>
                </a:schemeClr>
              </a:solidFill>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5995035" y="1066165"/>
            <a:ext cx="5854700" cy="46812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3552825" y="0"/>
            <a:ext cx="8639175" cy="6858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rotWithShape="1">
          <a:blip r:embed="rId1">
            <a:extLst>
              <a:ext uri="{28A0092B-C50C-407E-A947-70E740481C1C}">
                <a14:useLocalDpi xmlns:a14="http://schemas.microsoft.com/office/drawing/2010/main" val="0"/>
              </a:ext>
            </a:extLst>
          </a:blip>
          <a:srcRect l="-1" r="189" b="5630"/>
          <a:stretch>
            <a:fillRect/>
          </a:stretch>
        </p:blipFill>
        <p:spPr>
          <a:xfrm>
            <a:off x="294288" y="327348"/>
            <a:ext cx="9836683" cy="6203305"/>
          </a:xfrm>
          <a:prstGeom prst="rect">
            <a:avLst/>
          </a:prstGeom>
        </p:spPr>
      </p:pic>
      <p:sp>
        <p:nvSpPr>
          <p:cNvPr id="27" name="矩形 26"/>
          <p:cNvSpPr/>
          <p:nvPr/>
        </p:nvSpPr>
        <p:spPr>
          <a:xfrm>
            <a:off x="6096001" y="933450"/>
            <a:ext cx="5410200" cy="512445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7849069" y="2804996"/>
            <a:ext cx="3657132" cy="460375"/>
          </a:xfrm>
          <a:prstGeom prst="rect">
            <a:avLst/>
          </a:prstGeom>
          <a:noFill/>
        </p:spPr>
        <p:txBody>
          <a:bodyPr wrap="square" rtlCol="0">
            <a:spAutoFit/>
          </a:bodyPr>
          <a:lstStyle>
            <a:defPPr>
              <a:defRPr lang="zh-CN"/>
            </a:defPPr>
            <a:lvl1pPr>
              <a:defRPr sz="4400" spc="200">
                <a:solidFill>
                  <a:srgbClr val="FCF9F4"/>
                </a:solidFill>
                <a:latin typeface="汉仪细中圆简" panose="02010609000101010101" pitchFamily="49" charset="-122"/>
                <a:ea typeface="汉仪细中圆简" panose="02010609000101010101" pitchFamily="49" charset="-122"/>
              </a:defRPr>
            </a:lvl1pPr>
          </a:lstStyle>
          <a:p>
            <a:r>
              <a:rPr lang="zh-CN" altLang="en-US" sz="2400" dirty="0">
                <a:solidFill>
                  <a:schemeClr val="bg1"/>
                </a:solidFill>
                <a:latin typeface="宋体" panose="02010600030101010101" pitchFamily="2" charset="-122"/>
                <a:ea typeface="宋体" panose="02010600030101010101" pitchFamily="2" charset="-122"/>
              </a:rPr>
              <a:t>电子商务知识产权概述</a:t>
            </a:r>
            <a:endParaRPr lang="zh-CN" altLang="en-US" sz="2400" dirty="0">
              <a:solidFill>
                <a:schemeClr val="bg1"/>
              </a:solidFill>
              <a:latin typeface="宋体" panose="02010600030101010101" pitchFamily="2" charset="-122"/>
              <a:ea typeface="宋体" panose="02010600030101010101" pitchFamily="2" charset="-122"/>
            </a:endParaRPr>
          </a:p>
        </p:txBody>
      </p:sp>
      <p:sp>
        <p:nvSpPr>
          <p:cNvPr id="29" name="文本框 28"/>
          <p:cNvSpPr txBox="1"/>
          <p:nvPr/>
        </p:nvSpPr>
        <p:spPr>
          <a:xfrm>
            <a:off x="6642735" y="2866390"/>
            <a:ext cx="1236980" cy="337185"/>
          </a:xfrm>
          <a:prstGeom prst="rect">
            <a:avLst/>
          </a:prstGeom>
          <a:noFill/>
        </p:spPr>
        <p:txBody>
          <a:bodyPr wrap="square" rtlCol="0">
            <a:spAutoFit/>
          </a:bodyPr>
          <a:lstStyle/>
          <a:p>
            <a:r>
              <a:rPr lang="en-US" altLang="zh-CN" sz="1600" dirty="0">
                <a:solidFill>
                  <a:schemeClr val="bg1"/>
                </a:solidFill>
                <a:latin typeface="Century Gothic" panose="020B0502020202020204" pitchFamily="34" charset="0"/>
              </a:rPr>
              <a:t>PART ONE</a:t>
            </a:r>
            <a:endParaRPr lang="zh-CN" altLang="en-US" sz="1600" dirty="0">
              <a:solidFill>
                <a:schemeClr val="bg1"/>
              </a:solidFill>
              <a:latin typeface="Century Gothic" panose="020B0502020202020204" pitchFamily="34" charset="0"/>
            </a:endParaRPr>
          </a:p>
        </p:txBody>
      </p:sp>
      <p:sp>
        <p:nvSpPr>
          <p:cNvPr id="30" name="文本框 29"/>
          <p:cNvSpPr txBox="1"/>
          <p:nvPr/>
        </p:nvSpPr>
        <p:spPr>
          <a:xfrm>
            <a:off x="6612315" y="3662770"/>
            <a:ext cx="1504950" cy="338554"/>
          </a:xfrm>
          <a:prstGeom prst="rect">
            <a:avLst/>
          </a:prstGeom>
          <a:noFill/>
        </p:spPr>
        <p:txBody>
          <a:bodyPr wrap="square" rtlCol="0">
            <a:spAutoFit/>
          </a:bodyPr>
          <a:lstStyle/>
          <a:p>
            <a:r>
              <a:rPr lang="en-US" altLang="zh-CN" sz="1600" dirty="0">
                <a:solidFill>
                  <a:schemeClr val="bg1"/>
                </a:solidFill>
                <a:latin typeface="Century Gothic" panose="020B0502020202020204" pitchFamily="34" charset="0"/>
              </a:rPr>
              <a:t>PART TWO</a:t>
            </a:r>
            <a:endParaRPr lang="zh-CN" altLang="en-US" sz="1600" dirty="0">
              <a:solidFill>
                <a:schemeClr val="bg1"/>
              </a:solidFill>
              <a:latin typeface="Century Gothic" panose="020B0502020202020204" pitchFamily="34" charset="0"/>
            </a:endParaRPr>
          </a:p>
        </p:txBody>
      </p:sp>
      <p:sp>
        <p:nvSpPr>
          <p:cNvPr id="31" name="文本框 30"/>
          <p:cNvSpPr txBox="1"/>
          <p:nvPr/>
        </p:nvSpPr>
        <p:spPr>
          <a:xfrm>
            <a:off x="6612315" y="4454150"/>
            <a:ext cx="1828112" cy="338554"/>
          </a:xfrm>
          <a:prstGeom prst="rect">
            <a:avLst/>
          </a:prstGeom>
          <a:noFill/>
        </p:spPr>
        <p:txBody>
          <a:bodyPr wrap="square" rtlCol="0">
            <a:spAutoFit/>
          </a:bodyPr>
          <a:lstStyle/>
          <a:p>
            <a:r>
              <a:rPr lang="en-US" altLang="zh-CN" sz="1600" dirty="0">
                <a:solidFill>
                  <a:schemeClr val="bg1"/>
                </a:solidFill>
                <a:latin typeface="Century Gothic" panose="020B0502020202020204" pitchFamily="34" charset="0"/>
              </a:rPr>
              <a:t>PART THREE</a:t>
            </a:r>
            <a:endParaRPr lang="zh-CN" altLang="en-US" sz="1600" dirty="0">
              <a:solidFill>
                <a:schemeClr val="bg1"/>
              </a:solidFill>
              <a:latin typeface="Century Gothic" panose="020B0502020202020204" pitchFamily="34" charset="0"/>
            </a:endParaRPr>
          </a:p>
        </p:txBody>
      </p:sp>
      <p:sp>
        <p:nvSpPr>
          <p:cNvPr id="32" name="文本框 31"/>
          <p:cNvSpPr txBox="1"/>
          <p:nvPr/>
        </p:nvSpPr>
        <p:spPr>
          <a:xfrm>
            <a:off x="6612315" y="5245530"/>
            <a:ext cx="1980010" cy="338554"/>
          </a:xfrm>
          <a:prstGeom prst="rect">
            <a:avLst/>
          </a:prstGeom>
          <a:noFill/>
        </p:spPr>
        <p:txBody>
          <a:bodyPr wrap="square" rtlCol="0">
            <a:spAutoFit/>
          </a:bodyPr>
          <a:lstStyle/>
          <a:p>
            <a:r>
              <a:rPr lang="en-US" altLang="zh-CN" sz="1600" dirty="0">
                <a:solidFill>
                  <a:schemeClr val="bg1"/>
                </a:solidFill>
                <a:latin typeface="Century Gothic" panose="020B0502020202020204" pitchFamily="34" charset="0"/>
              </a:rPr>
              <a:t>PART FOUR</a:t>
            </a:r>
            <a:endParaRPr lang="zh-CN" altLang="en-US" sz="1600" dirty="0">
              <a:solidFill>
                <a:schemeClr val="bg1"/>
              </a:solidFill>
              <a:latin typeface="Century Gothic" panose="020B0502020202020204" pitchFamily="34" charset="0"/>
            </a:endParaRPr>
          </a:p>
        </p:txBody>
      </p:sp>
      <p:sp>
        <p:nvSpPr>
          <p:cNvPr id="33" name="文本框 32"/>
          <p:cNvSpPr txBox="1"/>
          <p:nvPr/>
        </p:nvSpPr>
        <p:spPr>
          <a:xfrm>
            <a:off x="6523113" y="1442758"/>
            <a:ext cx="1415278" cy="769441"/>
          </a:xfrm>
          <a:prstGeom prst="rect">
            <a:avLst/>
          </a:prstGeom>
          <a:noFill/>
        </p:spPr>
        <p:txBody>
          <a:bodyPr wrap="square" rtlCol="0">
            <a:spAutoFit/>
          </a:bodyPr>
          <a:lstStyle/>
          <a:p>
            <a:r>
              <a:rPr lang="zh-CN" altLang="en-US" sz="4400" spc="200" dirty="0">
                <a:solidFill>
                  <a:schemeClr val="bg1"/>
                </a:solidFill>
                <a:latin typeface="宋体" panose="02010600030101010101" pitchFamily="2" charset="-122"/>
                <a:ea typeface="宋体" panose="02010600030101010101" pitchFamily="2" charset="-122"/>
              </a:rPr>
              <a:t>目录</a:t>
            </a:r>
            <a:endParaRPr lang="zh-CN" altLang="en-US" sz="4400" spc="200" dirty="0">
              <a:solidFill>
                <a:schemeClr val="bg1"/>
              </a:solidFill>
              <a:latin typeface="宋体" panose="02010600030101010101" pitchFamily="2" charset="-122"/>
              <a:ea typeface="宋体" panose="02010600030101010101" pitchFamily="2" charset="-122"/>
            </a:endParaRPr>
          </a:p>
        </p:txBody>
      </p:sp>
      <p:sp>
        <p:nvSpPr>
          <p:cNvPr id="34" name="文本框 33"/>
          <p:cNvSpPr txBox="1"/>
          <p:nvPr/>
        </p:nvSpPr>
        <p:spPr>
          <a:xfrm>
            <a:off x="6523113" y="2008461"/>
            <a:ext cx="4269174" cy="461665"/>
          </a:xfrm>
          <a:prstGeom prst="rect">
            <a:avLst/>
          </a:prstGeom>
          <a:noFill/>
        </p:spPr>
        <p:txBody>
          <a:bodyPr wrap="square" rtlCol="0">
            <a:spAutoFit/>
          </a:bodyPr>
          <a:lstStyle/>
          <a:p>
            <a:r>
              <a:rPr lang="en-US" altLang="zh-CN" sz="2400" i="1" dirty="0">
                <a:solidFill>
                  <a:schemeClr val="bg1">
                    <a:alpha val="58000"/>
                  </a:schemeClr>
                </a:solidFill>
                <a:latin typeface="Didot" panose="02000503000000020003" pitchFamily="2" charset="0"/>
              </a:rPr>
              <a:t>CONTENTS</a:t>
            </a:r>
            <a:endParaRPr lang="zh-CN" altLang="en-US" sz="2400" i="1" dirty="0">
              <a:solidFill>
                <a:schemeClr val="bg1">
                  <a:alpha val="58000"/>
                </a:schemeClr>
              </a:solidFill>
              <a:latin typeface="Didot" panose="02000503000000020003" pitchFamily="2" charset="0"/>
            </a:endParaRPr>
          </a:p>
        </p:txBody>
      </p:sp>
      <p:sp>
        <p:nvSpPr>
          <p:cNvPr id="35" name="矩形 34"/>
          <p:cNvSpPr/>
          <p:nvPr/>
        </p:nvSpPr>
        <p:spPr>
          <a:xfrm>
            <a:off x="6642505" y="2507121"/>
            <a:ext cx="168234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7733030" y="3540760"/>
            <a:ext cx="4077970" cy="460375"/>
          </a:xfrm>
          <a:prstGeom prst="rect">
            <a:avLst/>
          </a:prstGeom>
          <a:noFill/>
        </p:spPr>
        <p:txBody>
          <a:bodyPr wrap="square" rtlCol="0">
            <a:spAutoFit/>
          </a:bodyPr>
          <a:lstStyle>
            <a:defPPr>
              <a:defRPr lang="zh-CN"/>
            </a:defPPr>
            <a:lvl1pPr>
              <a:defRPr sz="4400" spc="200">
                <a:solidFill>
                  <a:srgbClr val="FCF9F4"/>
                </a:solidFill>
                <a:latin typeface="汉仪细中圆简" panose="02010609000101010101" pitchFamily="49" charset="-122"/>
                <a:ea typeface="汉仪细中圆简" panose="02010609000101010101" pitchFamily="49" charset="-122"/>
              </a:defRPr>
            </a:lvl1pPr>
          </a:lstStyle>
          <a:p>
            <a:r>
              <a:rPr lang="zh-CN" altLang="en-US" sz="2400" dirty="0">
                <a:solidFill>
                  <a:schemeClr val="bg1"/>
                </a:solidFill>
                <a:latin typeface="宋体" panose="02010600030101010101" pitchFamily="2" charset="-122"/>
                <a:ea typeface="宋体" panose="02010600030101010101" pitchFamily="2" charset="-122"/>
              </a:rPr>
              <a:t>域名知识产权的法律法规</a:t>
            </a:r>
            <a:endParaRPr lang="zh-CN" altLang="en-US" sz="2400" dirty="0">
              <a:solidFill>
                <a:schemeClr val="bg1"/>
              </a:solidFill>
              <a:latin typeface="宋体" panose="02010600030101010101" pitchFamily="2" charset="-122"/>
              <a:ea typeface="宋体" panose="02010600030101010101" pitchFamily="2" charset="-122"/>
            </a:endParaRPr>
          </a:p>
        </p:txBody>
      </p:sp>
      <p:sp>
        <p:nvSpPr>
          <p:cNvPr id="37" name="文本框 36"/>
          <p:cNvSpPr txBox="1"/>
          <p:nvPr/>
        </p:nvSpPr>
        <p:spPr>
          <a:xfrm>
            <a:off x="7849069" y="4343336"/>
            <a:ext cx="3657132" cy="460375"/>
          </a:xfrm>
          <a:prstGeom prst="rect">
            <a:avLst/>
          </a:prstGeom>
          <a:noFill/>
        </p:spPr>
        <p:txBody>
          <a:bodyPr wrap="square" rtlCol="0">
            <a:spAutoFit/>
          </a:bodyPr>
          <a:lstStyle>
            <a:defPPr>
              <a:defRPr lang="zh-CN"/>
            </a:defPPr>
            <a:lvl1pPr>
              <a:defRPr sz="4400" spc="200">
                <a:solidFill>
                  <a:srgbClr val="FCF9F4"/>
                </a:solidFill>
                <a:latin typeface="汉仪细中圆简" panose="02010609000101010101" pitchFamily="49" charset="-122"/>
                <a:ea typeface="汉仪细中圆简" panose="02010609000101010101" pitchFamily="49" charset="-122"/>
              </a:defRPr>
            </a:lvl1pPr>
          </a:lstStyle>
          <a:p>
            <a:r>
              <a:rPr lang="zh-CN" altLang="en-US" sz="2400" dirty="0">
                <a:solidFill>
                  <a:schemeClr val="bg1"/>
                </a:solidFill>
                <a:latin typeface="宋体" panose="02010600030101010101" pitchFamily="2" charset="-122"/>
                <a:ea typeface="宋体" panose="02010600030101010101" pitchFamily="2" charset="-122"/>
              </a:rPr>
              <a:t>网络版权的法律法规</a:t>
            </a:r>
            <a:endParaRPr lang="zh-CN" altLang="en-US" sz="2400" dirty="0">
              <a:solidFill>
                <a:schemeClr val="bg1"/>
              </a:solidFill>
              <a:latin typeface="宋体" panose="02010600030101010101" pitchFamily="2" charset="-122"/>
              <a:ea typeface="宋体" panose="02010600030101010101" pitchFamily="2" charset="-122"/>
            </a:endParaRPr>
          </a:p>
        </p:txBody>
      </p:sp>
      <p:sp>
        <p:nvSpPr>
          <p:cNvPr id="38" name="文本框 37"/>
          <p:cNvSpPr txBox="1"/>
          <p:nvPr/>
        </p:nvSpPr>
        <p:spPr>
          <a:xfrm>
            <a:off x="7849235" y="5134610"/>
            <a:ext cx="3322955" cy="829945"/>
          </a:xfrm>
          <a:prstGeom prst="rect">
            <a:avLst/>
          </a:prstGeom>
          <a:noFill/>
        </p:spPr>
        <p:txBody>
          <a:bodyPr wrap="square" rtlCol="0">
            <a:spAutoFit/>
          </a:bodyPr>
          <a:lstStyle>
            <a:defPPr>
              <a:defRPr lang="zh-CN"/>
            </a:defPPr>
            <a:lvl1pPr>
              <a:defRPr sz="4400" spc="200">
                <a:solidFill>
                  <a:srgbClr val="FCF9F4"/>
                </a:solidFill>
                <a:latin typeface="汉仪细中圆简" panose="02010609000101010101" pitchFamily="49" charset="-122"/>
                <a:ea typeface="汉仪细中圆简" panose="02010609000101010101" pitchFamily="49" charset="-122"/>
              </a:defRPr>
            </a:lvl1pPr>
          </a:lstStyle>
          <a:p>
            <a:r>
              <a:rPr lang="zh-CN" altLang="en-US" sz="2400" dirty="0">
                <a:solidFill>
                  <a:schemeClr val="bg1"/>
                </a:solidFill>
                <a:latin typeface="宋体" panose="02010600030101010101" pitchFamily="2" charset="-122"/>
                <a:ea typeface="宋体" panose="02010600030101010101" pitchFamily="2" charset="-122"/>
              </a:rPr>
              <a:t>计算机软件著作权的法律法规</a:t>
            </a:r>
            <a:endParaRPr lang="zh-CN" altLang="en-US" sz="2400" dirty="0">
              <a:solidFill>
                <a:schemeClr val="bg1"/>
              </a:solidFill>
              <a:latin typeface="宋体" panose="02010600030101010101" pitchFamily="2" charset="-122"/>
              <a:ea typeface="宋体" panose="02010600030101010101" pitchFamily="2" charset="-122"/>
            </a:endParaRPr>
          </a:p>
        </p:txBody>
      </p:sp>
      <p:sp>
        <p:nvSpPr>
          <p:cNvPr id="40" name="矩形 39"/>
          <p:cNvSpPr/>
          <p:nvPr/>
        </p:nvSpPr>
        <p:spPr>
          <a:xfrm>
            <a:off x="-1915886" y="327348"/>
            <a:ext cx="914400" cy="914400"/>
          </a:xfrm>
          <a:prstGeom prst="rect">
            <a:avLst/>
          </a:prstGeom>
          <a:solidFill>
            <a:srgbClr val="59505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1937285" y="1370278"/>
            <a:ext cx="914400" cy="914400"/>
          </a:xfrm>
          <a:prstGeom prst="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a:extLst>
              <a:ext uri="{28A0092B-C50C-407E-A947-70E740481C1C}">
                <a14:useLocalDpi xmlns:a14="http://schemas.microsoft.com/office/drawing/2010/main" val="0"/>
              </a:ext>
            </a:extLst>
          </a:blip>
          <a:srcRect l="40320" r="11825"/>
          <a:stretch>
            <a:fillRect/>
          </a:stretch>
        </p:blipFill>
        <p:spPr>
          <a:xfrm>
            <a:off x="0" y="0"/>
            <a:ext cx="5094514" cy="6858000"/>
          </a:xfrm>
          <a:prstGeom prst="rect">
            <a:avLst/>
          </a:prstGeom>
        </p:spPr>
      </p:pic>
      <p:pic>
        <p:nvPicPr>
          <p:cNvPr id="16" name="图片 15"/>
          <p:cNvPicPr>
            <a:picLocks noChangeAspect="1"/>
          </p:cNvPicPr>
          <p:nvPr/>
        </p:nvPicPr>
        <p:blipFill rotWithShape="1">
          <a:blip r:embed="rId2">
            <a:extLst>
              <a:ext uri="{28A0092B-C50C-407E-A947-70E740481C1C}">
                <a14:useLocalDpi xmlns:a14="http://schemas.microsoft.com/office/drawing/2010/main" val="0"/>
              </a:ext>
            </a:extLst>
          </a:blip>
          <a:srcRect r="29870"/>
          <a:stretch>
            <a:fillRect/>
          </a:stretch>
        </p:blipFill>
        <p:spPr>
          <a:xfrm flipH="1">
            <a:off x="4978400" y="0"/>
            <a:ext cx="7216078" cy="6858000"/>
          </a:xfrm>
          <a:prstGeom prst="rect">
            <a:avLst/>
          </a:prstGeom>
          <a:solidFill>
            <a:srgbClr val="595055"/>
          </a:solidFill>
        </p:spPr>
      </p:pic>
      <p:sp>
        <p:nvSpPr>
          <p:cNvPr id="30" name="任意多边形 29"/>
          <p:cNvSpPr/>
          <p:nvPr/>
        </p:nvSpPr>
        <p:spPr>
          <a:xfrm>
            <a:off x="-7705" y="0"/>
            <a:ext cx="8819691" cy="6858000"/>
          </a:xfrm>
          <a:custGeom>
            <a:avLst/>
            <a:gdLst>
              <a:gd name="connsiteX0" fmla="*/ 0 w 8819691"/>
              <a:gd name="connsiteY0" fmla="*/ 0 h 6877050"/>
              <a:gd name="connsiteX1" fmla="*/ 5390692 w 8819691"/>
              <a:gd name="connsiteY1" fmla="*/ 0 h 6877050"/>
              <a:gd name="connsiteX2" fmla="*/ 8819691 w 8819691"/>
              <a:gd name="connsiteY2" fmla="*/ 3429000 h 6877050"/>
              <a:gd name="connsiteX3" fmla="*/ 5371641 w 8819691"/>
              <a:gd name="connsiteY3" fmla="*/ 6877050 h 6877050"/>
              <a:gd name="connsiteX4" fmla="*/ 0 w 8819691"/>
              <a:gd name="connsiteY4" fmla="*/ 6877050 h 687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19691" h="6877050">
                <a:moveTo>
                  <a:pt x="0" y="0"/>
                </a:moveTo>
                <a:lnTo>
                  <a:pt x="5390692" y="0"/>
                </a:lnTo>
                <a:lnTo>
                  <a:pt x="8819691" y="3429000"/>
                </a:lnTo>
                <a:lnTo>
                  <a:pt x="5371641" y="6877050"/>
                </a:lnTo>
                <a:lnTo>
                  <a:pt x="0" y="6877050"/>
                </a:lnTo>
                <a:close/>
              </a:path>
            </a:pathLst>
          </a:cu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6"/>
          <p:cNvSpPr/>
          <p:nvPr/>
        </p:nvSpPr>
        <p:spPr>
          <a:xfrm>
            <a:off x="1200616" y="702294"/>
            <a:ext cx="4304371" cy="5453411"/>
          </a:xfrm>
          <a:custGeom>
            <a:avLst/>
            <a:gdLst>
              <a:gd name="connsiteX0" fmla="*/ 0 w 4304371"/>
              <a:gd name="connsiteY0" fmla="*/ 0 h 5453411"/>
              <a:gd name="connsiteX1" fmla="*/ 4304371 w 4304371"/>
              <a:gd name="connsiteY1" fmla="*/ 0 h 5453411"/>
              <a:gd name="connsiteX2" fmla="*/ 4304371 w 4304371"/>
              <a:gd name="connsiteY2" fmla="*/ 223025 h 5453411"/>
              <a:gd name="connsiteX3" fmla="*/ 4167750 w 4304371"/>
              <a:gd name="connsiteY3" fmla="*/ 223025 h 5453411"/>
              <a:gd name="connsiteX4" fmla="*/ 4167750 w 4304371"/>
              <a:gd name="connsiteY4" fmla="*/ 136621 h 5453411"/>
              <a:gd name="connsiteX5" fmla="*/ 136621 w 4304371"/>
              <a:gd name="connsiteY5" fmla="*/ 136621 h 5453411"/>
              <a:gd name="connsiteX6" fmla="*/ 136621 w 4304371"/>
              <a:gd name="connsiteY6" fmla="*/ 5316790 h 5453411"/>
              <a:gd name="connsiteX7" fmla="*/ 4167750 w 4304371"/>
              <a:gd name="connsiteY7" fmla="*/ 5316790 h 5453411"/>
              <a:gd name="connsiteX8" fmla="*/ 4167750 w 4304371"/>
              <a:gd name="connsiteY8" fmla="*/ 5118875 h 5453411"/>
              <a:gd name="connsiteX9" fmla="*/ 4304371 w 4304371"/>
              <a:gd name="connsiteY9" fmla="*/ 5118875 h 5453411"/>
              <a:gd name="connsiteX10" fmla="*/ 4304371 w 4304371"/>
              <a:gd name="connsiteY10" fmla="*/ 5453411 h 5453411"/>
              <a:gd name="connsiteX11" fmla="*/ 0 w 4304371"/>
              <a:gd name="connsiteY11" fmla="*/ 5453411 h 5453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04371" h="5453411">
                <a:moveTo>
                  <a:pt x="0" y="0"/>
                </a:moveTo>
                <a:lnTo>
                  <a:pt x="4304371" y="0"/>
                </a:lnTo>
                <a:lnTo>
                  <a:pt x="4304371" y="223025"/>
                </a:lnTo>
                <a:lnTo>
                  <a:pt x="4167750" y="223025"/>
                </a:lnTo>
                <a:lnTo>
                  <a:pt x="4167750" y="136621"/>
                </a:lnTo>
                <a:lnTo>
                  <a:pt x="136621" y="136621"/>
                </a:lnTo>
                <a:lnTo>
                  <a:pt x="136621" y="5316790"/>
                </a:lnTo>
                <a:lnTo>
                  <a:pt x="4167750" y="5316790"/>
                </a:lnTo>
                <a:lnTo>
                  <a:pt x="4167750" y="5118875"/>
                </a:lnTo>
                <a:lnTo>
                  <a:pt x="4304371" y="5118875"/>
                </a:lnTo>
                <a:lnTo>
                  <a:pt x="4304371" y="5453411"/>
                </a:lnTo>
                <a:lnTo>
                  <a:pt x="0" y="545341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矩形 19"/>
          <p:cNvSpPr/>
          <p:nvPr/>
        </p:nvSpPr>
        <p:spPr>
          <a:xfrm>
            <a:off x="3067050" y="2425065"/>
            <a:ext cx="3846195" cy="1106805"/>
          </a:xfrm>
          <a:prstGeom prst="rect">
            <a:avLst/>
          </a:prstGeom>
        </p:spPr>
        <p:txBody>
          <a:bodyPr wrap="square">
            <a:spAutoFit/>
          </a:bodyPr>
          <a:lstStyle/>
          <a:p>
            <a:r>
              <a:rPr lang="zh-CN" sz="6600" b="1" dirty="0">
                <a:solidFill>
                  <a:schemeClr val="bg1"/>
                </a:solidFill>
              </a:rPr>
              <a:t>谢谢观看</a:t>
            </a:r>
            <a:endParaRPr lang="zh-CN" sz="6600" b="1"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13426"/>
          <a:stretch>
            <a:fillRect/>
          </a:stretch>
        </p:blipFill>
        <p:spPr>
          <a:xfrm>
            <a:off x="0" y="0"/>
            <a:ext cx="8901440" cy="6858000"/>
          </a:xfrm>
          <a:prstGeom prst="rect">
            <a:avLst/>
          </a:prstGeom>
        </p:spPr>
      </p:pic>
      <p:sp>
        <p:nvSpPr>
          <p:cNvPr id="3" name="矩形 2"/>
          <p:cNvSpPr/>
          <p:nvPr/>
        </p:nvSpPr>
        <p:spPr>
          <a:xfrm>
            <a:off x="6895652" y="0"/>
            <a:ext cx="5296348" cy="68580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759575" y="3350895"/>
            <a:ext cx="5567680" cy="8299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4000" b="0" dirty="0">
                <a:solidFill>
                  <a:schemeClr val="bg1"/>
                </a:solidFill>
                <a:latin typeface="宋体" panose="02010600030101010101" pitchFamily="2" charset="-122"/>
                <a:ea typeface="宋体" panose="02010600030101010101" pitchFamily="2" charset="-122"/>
              </a:rPr>
              <a:t>电子商务知识产权概述</a:t>
            </a:r>
            <a:endParaRPr lang="zh-CN" altLang="en-US" sz="4000" b="0" dirty="0">
              <a:solidFill>
                <a:schemeClr val="bg1"/>
              </a:solidFill>
              <a:latin typeface="宋体" panose="02010600030101010101" pitchFamily="2" charset="-122"/>
              <a:ea typeface="宋体" panose="02010600030101010101" pitchFamily="2" charset="-122"/>
            </a:endParaRPr>
          </a:p>
        </p:txBody>
      </p:sp>
      <p:sp>
        <p:nvSpPr>
          <p:cNvPr id="7" name="箭头: 五边形 22"/>
          <p:cNvSpPr/>
          <p:nvPr/>
        </p:nvSpPr>
        <p:spPr>
          <a:xfrm flipH="1">
            <a:off x="10058398" y="5587019"/>
            <a:ext cx="2150358" cy="427208"/>
          </a:xfrm>
          <a:prstGeom prst="homePlate">
            <a:avLst>
              <a:gd name="adj" fmla="val 269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0315410" y="5627332"/>
            <a:ext cx="1893346" cy="369332"/>
          </a:xfrm>
          <a:prstGeom prst="rect">
            <a:avLst/>
          </a:prstGeom>
          <a:noFill/>
        </p:spPr>
        <p:txBody>
          <a:bodyPr wrap="square" rtlCol="0">
            <a:spAutoFit/>
          </a:bodyPr>
          <a:lstStyle/>
          <a:p>
            <a:pPr algn="ctr"/>
            <a:r>
              <a:rPr lang="en-US" altLang="zh-CN" b="1" dirty="0">
                <a:solidFill>
                  <a:srgbClr val="595055"/>
                </a:solidFill>
                <a:latin typeface="Century Gothic" panose="020B0502020202020204" pitchFamily="34" charset="0"/>
              </a:rPr>
              <a:t>PART  ONE.</a:t>
            </a:r>
            <a:endParaRPr lang="zh-CN" altLang="en-US" b="1" dirty="0">
              <a:solidFill>
                <a:srgbClr val="595055"/>
              </a:solidFill>
              <a:latin typeface="Century Gothic" panose="020B0502020202020204" pitchFamily="34" charset="0"/>
            </a:endParaRPr>
          </a:p>
        </p:txBody>
      </p:sp>
      <p:sp>
        <p:nvSpPr>
          <p:cNvPr id="9" name="文本框 8"/>
          <p:cNvSpPr txBox="1"/>
          <p:nvPr/>
        </p:nvSpPr>
        <p:spPr>
          <a:xfrm>
            <a:off x="9726363" y="2039674"/>
            <a:ext cx="1893346" cy="1446550"/>
          </a:xfrm>
          <a:prstGeom prst="rect">
            <a:avLst/>
          </a:prstGeom>
          <a:noFill/>
        </p:spPr>
        <p:txBody>
          <a:bodyPr wrap="square" rtlCol="0">
            <a:spAutoFit/>
          </a:bodyPr>
          <a:lstStyle/>
          <a:p>
            <a:r>
              <a:rPr lang="en-US" altLang="zh-CN" sz="8800" b="1" i="1" dirty="0">
                <a:solidFill>
                  <a:schemeClr val="bg1"/>
                </a:solidFill>
                <a:latin typeface="Century Gothic" panose="020B0502020202020204" pitchFamily="34" charset="0"/>
              </a:rPr>
              <a:t>01</a:t>
            </a:r>
            <a:endParaRPr lang="zh-CN" altLang="en-US" sz="8800" b="1" i="1" dirty="0">
              <a:solidFill>
                <a:schemeClr val="bg1"/>
              </a:solidFill>
              <a:latin typeface="Century Gothic" panose="020B0502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9060" y="142240"/>
            <a:ext cx="592645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一、电子商务知识产权的定义和类别</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9" name="矩形 8"/>
          <p:cNvSpPr/>
          <p:nvPr/>
        </p:nvSpPr>
        <p:spPr>
          <a:xfrm>
            <a:off x="0" y="749300"/>
            <a:ext cx="12192000" cy="6109335"/>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57175" y="1006475"/>
            <a:ext cx="11934825" cy="585152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400" b="0" dirty="0">
                <a:solidFill>
                  <a:schemeClr val="bg1"/>
                </a:solidFill>
                <a:latin typeface="宋体" panose="02010600030101010101" pitchFamily="2" charset="-122"/>
                <a:ea typeface="宋体" panose="02010600030101010101" pitchFamily="2" charset="-122"/>
              </a:rPr>
              <a:t>（一）知识产权的定义</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知识产权（Intellectual Property），又称知识所有权、智慧所有权、智力成果权等，是指权利人对其智力劳动所创作的成果享有的财产权利。</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（二）知识产权的类别</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各种智力创造而取得的成果及其所形成的财产权利，都属于知识产权，例如，发明、设计、文学、艺术，以及商标、产品或企业名称等，都属于知识产权的范围。</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1. 著作权   又称版权，是公民、法人或非法人单位按照法律享有的对自己文学、艺术、自然科学、工程技术等作品的专有权。</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2. 工业产权  工业产权是指工业、商业、农业、林业和其他产业中具有实用经济意义的一种无形财产权。</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（三）电子商务知识产权的定义</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电子商务知识产权，又称网络知识产权，是指电子商务活动中涉及的著作权和工</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业产权。</a:t>
            </a:r>
            <a:endParaRPr lang="zh-CN" altLang="en-US" sz="2400" b="0" dirty="0">
              <a:solidFill>
                <a:schemeClr val="bg1"/>
              </a:solidFill>
              <a:latin typeface="宋体" panose="02010600030101010101" pitchFamily="2" charset="-122"/>
              <a:ea typeface="宋体"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iSḻíḋê"/>
          <p:cNvSpPr/>
          <p:nvPr/>
        </p:nvSpPr>
        <p:spPr bwMode="auto">
          <a:xfrm>
            <a:off x="2884279" y="1640489"/>
            <a:ext cx="356225" cy="1431152"/>
          </a:xfrm>
          <a:custGeom>
            <a:avLst/>
            <a:gdLst>
              <a:gd name="T0" fmla="*/ 280 w 287"/>
              <a:gd name="T1" fmla="*/ 271 h 1160"/>
              <a:gd name="T2" fmla="*/ 247 w 287"/>
              <a:gd name="T3" fmla="*/ 188 h 1160"/>
              <a:gd name="T4" fmla="*/ 213 w 287"/>
              <a:gd name="T5" fmla="*/ 135 h 1160"/>
              <a:gd name="T6" fmla="*/ 181 w 287"/>
              <a:gd name="T7" fmla="*/ 23 h 1160"/>
              <a:gd name="T8" fmla="*/ 82 w 287"/>
              <a:gd name="T9" fmla="*/ 57 h 1160"/>
              <a:gd name="T10" fmla="*/ 76 w 287"/>
              <a:gd name="T11" fmla="*/ 189 h 1160"/>
              <a:gd name="T12" fmla="*/ 40 w 287"/>
              <a:gd name="T13" fmla="*/ 237 h 1160"/>
              <a:gd name="T14" fmla="*/ 4 w 287"/>
              <a:gd name="T15" fmla="*/ 366 h 1160"/>
              <a:gd name="T16" fmla="*/ 7 w 287"/>
              <a:gd name="T17" fmla="*/ 412 h 1160"/>
              <a:gd name="T18" fmla="*/ 40 w 287"/>
              <a:gd name="T19" fmla="*/ 467 h 1160"/>
              <a:gd name="T20" fmla="*/ 35 w 287"/>
              <a:gd name="T21" fmla="*/ 546 h 1160"/>
              <a:gd name="T22" fmla="*/ 27 w 287"/>
              <a:gd name="T23" fmla="*/ 759 h 1160"/>
              <a:gd name="T24" fmla="*/ 47 w 287"/>
              <a:gd name="T25" fmla="*/ 843 h 1160"/>
              <a:gd name="T26" fmla="*/ 75 w 287"/>
              <a:gd name="T27" fmla="*/ 1036 h 1160"/>
              <a:gd name="T28" fmla="*/ 44 w 287"/>
              <a:gd name="T29" fmla="*/ 1127 h 1160"/>
              <a:gd name="T30" fmla="*/ 70 w 287"/>
              <a:gd name="T31" fmla="*/ 1155 h 1160"/>
              <a:gd name="T32" fmla="*/ 108 w 287"/>
              <a:gd name="T33" fmla="*/ 1107 h 1160"/>
              <a:gd name="T34" fmla="*/ 107 w 287"/>
              <a:gd name="T35" fmla="*/ 1141 h 1160"/>
              <a:gd name="T36" fmla="*/ 119 w 287"/>
              <a:gd name="T37" fmla="*/ 1132 h 1160"/>
              <a:gd name="T38" fmla="*/ 117 w 287"/>
              <a:gd name="T39" fmla="*/ 1050 h 1160"/>
              <a:gd name="T40" fmla="*/ 115 w 287"/>
              <a:gd name="T41" fmla="*/ 885 h 1160"/>
              <a:gd name="T42" fmla="*/ 167 w 287"/>
              <a:gd name="T43" fmla="*/ 851 h 1160"/>
              <a:gd name="T44" fmla="*/ 169 w 287"/>
              <a:gd name="T45" fmla="*/ 977 h 1160"/>
              <a:gd name="T46" fmla="*/ 154 w 287"/>
              <a:gd name="T47" fmla="*/ 1096 h 1160"/>
              <a:gd name="T48" fmla="*/ 148 w 287"/>
              <a:gd name="T49" fmla="*/ 1159 h 1160"/>
              <a:gd name="T50" fmla="*/ 205 w 287"/>
              <a:gd name="T51" fmla="*/ 1104 h 1160"/>
              <a:gd name="T52" fmla="*/ 202 w 287"/>
              <a:gd name="T53" fmla="*/ 1043 h 1160"/>
              <a:gd name="T54" fmla="*/ 234 w 287"/>
              <a:gd name="T55" fmla="*/ 852 h 1160"/>
              <a:gd name="T56" fmla="*/ 251 w 287"/>
              <a:gd name="T57" fmla="*/ 721 h 1160"/>
              <a:gd name="T58" fmla="*/ 265 w 287"/>
              <a:gd name="T59" fmla="*/ 535 h 1160"/>
              <a:gd name="T60" fmla="*/ 258 w 287"/>
              <a:gd name="T61" fmla="*/ 449 h 1160"/>
              <a:gd name="T62" fmla="*/ 244 w 287"/>
              <a:gd name="T63" fmla="*/ 388 h 1160"/>
              <a:gd name="T64" fmla="*/ 102 w 287"/>
              <a:gd name="T65" fmla="*/ 452 h 1160"/>
              <a:gd name="T66" fmla="*/ 114 w 287"/>
              <a:gd name="T67" fmla="*/ 452 h 1160"/>
              <a:gd name="T68" fmla="*/ 168 w 287"/>
              <a:gd name="T69" fmla="*/ 213 h 1160"/>
              <a:gd name="T70" fmla="*/ 117 w 287"/>
              <a:gd name="T71" fmla="*/ 344 h 1160"/>
              <a:gd name="T72" fmla="*/ 114 w 287"/>
              <a:gd name="T73" fmla="*/ 257 h 1160"/>
              <a:gd name="T74" fmla="*/ 102 w 287"/>
              <a:gd name="T75" fmla="*/ 205 h 1160"/>
              <a:gd name="T76" fmla="*/ 134 w 287"/>
              <a:gd name="T77" fmla="*/ 223 h 1160"/>
              <a:gd name="T78" fmla="*/ 152 w 287"/>
              <a:gd name="T79" fmla="*/ 222 h 1160"/>
              <a:gd name="T80" fmla="*/ 159 w 287"/>
              <a:gd name="T81" fmla="*/ 184 h 1160"/>
              <a:gd name="T82" fmla="*/ 189 w 287"/>
              <a:gd name="T83" fmla="*/ 176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7" h="1160">
                <a:moveTo>
                  <a:pt x="257" y="366"/>
                </a:moveTo>
                <a:cubicBezTo>
                  <a:pt x="258" y="353"/>
                  <a:pt x="279" y="285"/>
                  <a:pt x="280" y="271"/>
                </a:cubicBezTo>
                <a:cubicBezTo>
                  <a:pt x="281" y="257"/>
                  <a:pt x="287" y="214"/>
                  <a:pt x="282" y="199"/>
                </a:cubicBezTo>
                <a:cubicBezTo>
                  <a:pt x="277" y="183"/>
                  <a:pt x="247" y="188"/>
                  <a:pt x="247" y="188"/>
                </a:cubicBezTo>
                <a:cubicBezTo>
                  <a:pt x="247" y="188"/>
                  <a:pt x="240" y="172"/>
                  <a:pt x="226" y="168"/>
                </a:cubicBezTo>
                <a:cubicBezTo>
                  <a:pt x="211" y="164"/>
                  <a:pt x="229" y="145"/>
                  <a:pt x="213" y="135"/>
                </a:cubicBezTo>
                <a:cubicBezTo>
                  <a:pt x="203" y="128"/>
                  <a:pt x="206" y="92"/>
                  <a:pt x="202" y="78"/>
                </a:cubicBezTo>
                <a:cubicBezTo>
                  <a:pt x="199" y="64"/>
                  <a:pt x="190" y="35"/>
                  <a:pt x="181" y="23"/>
                </a:cubicBezTo>
                <a:cubicBezTo>
                  <a:pt x="171" y="10"/>
                  <a:pt x="152" y="17"/>
                  <a:pt x="152" y="17"/>
                </a:cubicBezTo>
                <a:cubicBezTo>
                  <a:pt x="108" y="0"/>
                  <a:pt x="86" y="37"/>
                  <a:pt x="82" y="57"/>
                </a:cubicBezTo>
                <a:cubicBezTo>
                  <a:pt x="79" y="77"/>
                  <a:pt x="89" y="114"/>
                  <a:pt x="77" y="140"/>
                </a:cubicBezTo>
                <a:cubicBezTo>
                  <a:pt x="66" y="165"/>
                  <a:pt x="91" y="174"/>
                  <a:pt x="76" y="189"/>
                </a:cubicBezTo>
                <a:cubicBezTo>
                  <a:pt x="60" y="203"/>
                  <a:pt x="74" y="208"/>
                  <a:pt x="59" y="215"/>
                </a:cubicBezTo>
                <a:cubicBezTo>
                  <a:pt x="45" y="221"/>
                  <a:pt x="40" y="224"/>
                  <a:pt x="40" y="237"/>
                </a:cubicBezTo>
                <a:cubicBezTo>
                  <a:pt x="40" y="250"/>
                  <a:pt x="28" y="284"/>
                  <a:pt x="22" y="314"/>
                </a:cubicBezTo>
                <a:cubicBezTo>
                  <a:pt x="15" y="344"/>
                  <a:pt x="8" y="355"/>
                  <a:pt x="4" y="366"/>
                </a:cubicBezTo>
                <a:cubicBezTo>
                  <a:pt x="0" y="378"/>
                  <a:pt x="2" y="382"/>
                  <a:pt x="4" y="388"/>
                </a:cubicBezTo>
                <a:cubicBezTo>
                  <a:pt x="6" y="393"/>
                  <a:pt x="7" y="394"/>
                  <a:pt x="7" y="412"/>
                </a:cubicBezTo>
                <a:cubicBezTo>
                  <a:pt x="7" y="431"/>
                  <a:pt x="38" y="434"/>
                  <a:pt x="38" y="434"/>
                </a:cubicBezTo>
                <a:cubicBezTo>
                  <a:pt x="38" y="434"/>
                  <a:pt x="40" y="451"/>
                  <a:pt x="40" y="467"/>
                </a:cubicBezTo>
                <a:cubicBezTo>
                  <a:pt x="40" y="482"/>
                  <a:pt x="30" y="526"/>
                  <a:pt x="28" y="538"/>
                </a:cubicBezTo>
                <a:cubicBezTo>
                  <a:pt x="26" y="550"/>
                  <a:pt x="35" y="546"/>
                  <a:pt x="35" y="546"/>
                </a:cubicBezTo>
                <a:cubicBezTo>
                  <a:pt x="35" y="546"/>
                  <a:pt x="35" y="559"/>
                  <a:pt x="33" y="578"/>
                </a:cubicBezTo>
                <a:cubicBezTo>
                  <a:pt x="30" y="597"/>
                  <a:pt x="27" y="724"/>
                  <a:pt x="27" y="759"/>
                </a:cubicBezTo>
                <a:cubicBezTo>
                  <a:pt x="27" y="794"/>
                  <a:pt x="23" y="842"/>
                  <a:pt x="27" y="842"/>
                </a:cubicBezTo>
                <a:cubicBezTo>
                  <a:pt x="32" y="842"/>
                  <a:pt x="47" y="843"/>
                  <a:pt x="47" y="843"/>
                </a:cubicBezTo>
                <a:cubicBezTo>
                  <a:pt x="47" y="843"/>
                  <a:pt x="45" y="866"/>
                  <a:pt x="46" y="895"/>
                </a:cubicBezTo>
                <a:cubicBezTo>
                  <a:pt x="47" y="923"/>
                  <a:pt x="70" y="1014"/>
                  <a:pt x="75" y="1036"/>
                </a:cubicBezTo>
                <a:cubicBezTo>
                  <a:pt x="79" y="1059"/>
                  <a:pt x="78" y="1079"/>
                  <a:pt x="70" y="1091"/>
                </a:cubicBezTo>
                <a:cubicBezTo>
                  <a:pt x="63" y="1103"/>
                  <a:pt x="57" y="1118"/>
                  <a:pt x="44" y="1127"/>
                </a:cubicBezTo>
                <a:cubicBezTo>
                  <a:pt x="31" y="1137"/>
                  <a:pt x="26" y="1141"/>
                  <a:pt x="28" y="1150"/>
                </a:cubicBezTo>
                <a:cubicBezTo>
                  <a:pt x="30" y="1158"/>
                  <a:pt x="46" y="1156"/>
                  <a:pt x="70" y="1155"/>
                </a:cubicBezTo>
                <a:cubicBezTo>
                  <a:pt x="94" y="1154"/>
                  <a:pt x="91" y="1139"/>
                  <a:pt x="94" y="1132"/>
                </a:cubicBezTo>
                <a:cubicBezTo>
                  <a:pt x="97" y="1125"/>
                  <a:pt x="108" y="1107"/>
                  <a:pt x="108" y="1107"/>
                </a:cubicBezTo>
                <a:cubicBezTo>
                  <a:pt x="108" y="1107"/>
                  <a:pt x="111" y="1110"/>
                  <a:pt x="111" y="1118"/>
                </a:cubicBezTo>
                <a:cubicBezTo>
                  <a:pt x="111" y="1127"/>
                  <a:pt x="107" y="1141"/>
                  <a:pt x="107" y="1141"/>
                </a:cubicBezTo>
                <a:cubicBezTo>
                  <a:pt x="117" y="1141"/>
                  <a:pt x="117" y="1141"/>
                  <a:pt x="117" y="1141"/>
                </a:cubicBezTo>
                <a:cubicBezTo>
                  <a:pt x="117" y="1141"/>
                  <a:pt x="120" y="1140"/>
                  <a:pt x="119" y="1132"/>
                </a:cubicBezTo>
                <a:cubicBezTo>
                  <a:pt x="118" y="1124"/>
                  <a:pt x="123" y="1106"/>
                  <a:pt x="127" y="1091"/>
                </a:cubicBezTo>
                <a:cubicBezTo>
                  <a:pt x="132" y="1075"/>
                  <a:pt x="123" y="1057"/>
                  <a:pt x="117" y="1050"/>
                </a:cubicBezTo>
                <a:cubicBezTo>
                  <a:pt x="112" y="1044"/>
                  <a:pt x="114" y="1009"/>
                  <a:pt x="115" y="974"/>
                </a:cubicBezTo>
                <a:cubicBezTo>
                  <a:pt x="117" y="939"/>
                  <a:pt x="119" y="901"/>
                  <a:pt x="115" y="885"/>
                </a:cubicBezTo>
                <a:cubicBezTo>
                  <a:pt x="112" y="868"/>
                  <a:pt x="107" y="846"/>
                  <a:pt x="107" y="846"/>
                </a:cubicBezTo>
                <a:cubicBezTo>
                  <a:pt x="167" y="851"/>
                  <a:pt x="167" y="851"/>
                  <a:pt x="167" y="851"/>
                </a:cubicBezTo>
                <a:cubicBezTo>
                  <a:pt x="167" y="851"/>
                  <a:pt x="169" y="863"/>
                  <a:pt x="169" y="889"/>
                </a:cubicBezTo>
                <a:cubicBezTo>
                  <a:pt x="169" y="916"/>
                  <a:pt x="169" y="934"/>
                  <a:pt x="169" y="977"/>
                </a:cubicBezTo>
                <a:cubicBezTo>
                  <a:pt x="169" y="1019"/>
                  <a:pt x="165" y="1035"/>
                  <a:pt x="160" y="1051"/>
                </a:cubicBezTo>
                <a:cubicBezTo>
                  <a:pt x="156" y="1068"/>
                  <a:pt x="159" y="1080"/>
                  <a:pt x="154" y="1096"/>
                </a:cubicBezTo>
                <a:cubicBezTo>
                  <a:pt x="149" y="1113"/>
                  <a:pt x="140" y="1125"/>
                  <a:pt x="135" y="1134"/>
                </a:cubicBezTo>
                <a:cubicBezTo>
                  <a:pt x="129" y="1143"/>
                  <a:pt x="127" y="1158"/>
                  <a:pt x="148" y="1159"/>
                </a:cubicBezTo>
                <a:cubicBezTo>
                  <a:pt x="170" y="1160"/>
                  <a:pt x="196" y="1150"/>
                  <a:pt x="196" y="1140"/>
                </a:cubicBezTo>
                <a:cubicBezTo>
                  <a:pt x="196" y="1131"/>
                  <a:pt x="198" y="1119"/>
                  <a:pt x="205" y="1104"/>
                </a:cubicBezTo>
                <a:cubicBezTo>
                  <a:pt x="213" y="1088"/>
                  <a:pt x="206" y="1075"/>
                  <a:pt x="204" y="1069"/>
                </a:cubicBezTo>
                <a:cubicBezTo>
                  <a:pt x="201" y="1062"/>
                  <a:pt x="202" y="1055"/>
                  <a:pt x="202" y="1043"/>
                </a:cubicBezTo>
                <a:cubicBezTo>
                  <a:pt x="202" y="1031"/>
                  <a:pt x="213" y="991"/>
                  <a:pt x="225" y="947"/>
                </a:cubicBezTo>
                <a:cubicBezTo>
                  <a:pt x="237" y="903"/>
                  <a:pt x="234" y="852"/>
                  <a:pt x="234" y="852"/>
                </a:cubicBezTo>
                <a:cubicBezTo>
                  <a:pt x="243" y="852"/>
                  <a:pt x="243" y="852"/>
                  <a:pt x="243" y="852"/>
                </a:cubicBezTo>
                <a:cubicBezTo>
                  <a:pt x="243" y="852"/>
                  <a:pt x="244" y="787"/>
                  <a:pt x="251" y="721"/>
                </a:cubicBezTo>
                <a:cubicBezTo>
                  <a:pt x="258" y="654"/>
                  <a:pt x="248" y="585"/>
                  <a:pt x="248" y="566"/>
                </a:cubicBezTo>
                <a:cubicBezTo>
                  <a:pt x="248" y="547"/>
                  <a:pt x="255" y="539"/>
                  <a:pt x="265" y="535"/>
                </a:cubicBezTo>
                <a:cubicBezTo>
                  <a:pt x="276" y="530"/>
                  <a:pt x="277" y="528"/>
                  <a:pt x="272" y="510"/>
                </a:cubicBezTo>
                <a:cubicBezTo>
                  <a:pt x="266" y="492"/>
                  <a:pt x="258" y="449"/>
                  <a:pt x="258" y="449"/>
                </a:cubicBezTo>
                <a:cubicBezTo>
                  <a:pt x="258" y="449"/>
                  <a:pt x="257" y="443"/>
                  <a:pt x="251" y="424"/>
                </a:cubicBezTo>
                <a:cubicBezTo>
                  <a:pt x="244" y="406"/>
                  <a:pt x="244" y="388"/>
                  <a:pt x="244" y="388"/>
                </a:cubicBezTo>
                <a:cubicBezTo>
                  <a:pt x="244" y="388"/>
                  <a:pt x="256" y="378"/>
                  <a:pt x="257" y="366"/>
                </a:cubicBezTo>
                <a:close/>
                <a:moveTo>
                  <a:pt x="102" y="452"/>
                </a:moveTo>
                <a:cubicBezTo>
                  <a:pt x="110" y="434"/>
                  <a:pt x="110" y="434"/>
                  <a:pt x="110" y="434"/>
                </a:cubicBezTo>
                <a:cubicBezTo>
                  <a:pt x="114" y="452"/>
                  <a:pt x="114" y="452"/>
                  <a:pt x="114" y="452"/>
                </a:cubicBezTo>
                <a:lnTo>
                  <a:pt x="102" y="452"/>
                </a:lnTo>
                <a:close/>
                <a:moveTo>
                  <a:pt x="168" y="213"/>
                </a:moveTo>
                <a:cubicBezTo>
                  <a:pt x="158" y="230"/>
                  <a:pt x="141" y="260"/>
                  <a:pt x="135" y="285"/>
                </a:cubicBezTo>
                <a:cubicBezTo>
                  <a:pt x="128" y="309"/>
                  <a:pt x="117" y="344"/>
                  <a:pt x="117" y="344"/>
                </a:cubicBezTo>
                <a:cubicBezTo>
                  <a:pt x="117" y="344"/>
                  <a:pt x="116" y="338"/>
                  <a:pt x="115" y="329"/>
                </a:cubicBezTo>
                <a:cubicBezTo>
                  <a:pt x="114" y="320"/>
                  <a:pt x="114" y="277"/>
                  <a:pt x="114" y="257"/>
                </a:cubicBezTo>
                <a:cubicBezTo>
                  <a:pt x="114" y="237"/>
                  <a:pt x="115" y="220"/>
                  <a:pt x="112" y="219"/>
                </a:cubicBezTo>
                <a:cubicBezTo>
                  <a:pt x="108" y="217"/>
                  <a:pt x="102" y="205"/>
                  <a:pt x="102" y="205"/>
                </a:cubicBezTo>
                <a:cubicBezTo>
                  <a:pt x="124" y="175"/>
                  <a:pt x="124" y="175"/>
                  <a:pt x="124" y="175"/>
                </a:cubicBezTo>
                <a:cubicBezTo>
                  <a:pt x="117" y="218"/>
                  <a:pt x="129" y="210"/>
                  <a:pt x="134" y="223"/>
                </a:cubicBezTo>
                <a:cubicBezTo>
                  <a:pt x="138" y="236"/>
                  <a:pt x="133" y="269"/>
                  <a:pt x="136" y="253"/>
                </a:cubicBezTo>
                <a:cubicBezTo>
                  <a:pt x="138" y="238"/>
                  <a:pt x="146" y="237"/>
                  <a:pt x="152" y="222"/>
                </a:cubicBezTo>
                <a:cubicBezTo>
                  <a:pt x="159" y="207"/>
                  <a:pt x="139" y="196"/>
                  <a:pt x="139" y="196"/>
                </a:cubicBezTo>
                <a:cubicBezTo>
                  <a:pt x="139" y="196"/>
                  <a:pt x="150" y="192"/>
                  <a:pt x="159" y="184"/>
                </a:cubicBezTo>
                <a:cubicBezTo>
                  <a:pt x="169" y="175"/>
                  <a:pt x="182" y="164"/>
                  <a:pt x="182" y="164"/>
                </a:cubicBezTo>
                <a:cubicBezTo>
                  <a:pt x="189" y="176"/>
                  <a:pt x="189" y="176"/>
                  <a:pt x="189" y="176"/>
                </a:cubicBezTo>
                <a:cubicBezTo>
                  <a:pt x="189" y="176"/>
                  <a:pt x="178" y="196"/>
                  <a:pt x="168" y="213"/>
                </a:cubicBezTo>
                <a:close/>
              </a:path>
            </a:pathLst>
          </a:custGeom>
          <a:solidFill>
            <a:srgbClr val="595055"/>
          </a:solidFill>
          <a:ln>
            <a:noFill/>
          </a:ln>
          <a:effectLst>
            <a:outerShdw blurRad="76200" dir="13500000" sy="23000" kx="1200000" algn="br" rotWithShape="0">
              <a:prstClr val="black">
                <a:alpha val="6000"/>
              </a:prstClr>
            </a:outerShdw>
          </a:effectLst>
        </p:spPr>
        <p:txBody>
          <a:bodyPr anchor="ctr"/>
          <a:lstStyle/>
          <a:p>
            <a:pPr algn="ctr"/>
          </a:p>
        </p:txBody>
      </p:sp>
      <p:sp>
        <p:nvSpPr>
          <p:cNvPr id="8" name="íṣlîḍê"/>
          <p:cNvSpPr/>
          <p:nvPr/>
        </p:nvSpPr>
        <p:spPr bwMode="auto">
          <a:xfrm>
            <a:off x="5491439" y="749618"/>
            <a:ext cx="1210520" cy="3773812"/>
          </a:xfrm>
          <a:custGeom>
            <a:avLst/>
            <a:gdLst>
              <a:gd name="T0" fmla="*/ 379 w 386"/>
              <a:gd name="T1" fmla="*/ 464 h 1210"/>
              <a:gd name="T2" fmla="*/ 364 w 386"/>
              <a:gd name="T3" fmla="*/ 267 h 1210"/>
              <a:gd name="T4" fmla="*/ 269 w 386"/>
              <a:gd name="T5" fmla="*/ 191 h 1210"/>
              <a:gd name="T6" fmla="*/ 251 w 386"/>
              <a:gd name="T7" fmla="*/ 145 h 1210"/>
              <a:gd name="T8" fmla="*/ 266 w 386"/>
              <a:gd name="T9" fmla="*/ 116 h 1210"/>
              <a:gd name="T10" fmla="*/ 263 w 386"/>
              <a:gd name="T11" fmla="*/ 82 h 1210"/>
              <a:gd name="T12" fmla="*/ 205 w 386"/>
              <a:gd name="T13" fmla="*/ 0 h 1210"/>
              <a:gd name="T14" fmla="*/ 155 w 386"/>
              <a:gd name="T15" fmla="*/ 90 h 1210"/>
              <a:gd name="T16" fmla="*/ 174 w 386"/>
              <a:gd name="T17" fmla="*/ 126 h 1210"/>
              <a:gd name="T18" fmla="*/ 176 w 386"/>
              <a:gd name="T19" fmla="*/ 167 h 1210"/>
              <a:gd name="T20" fmla="*/ 177 w 386"/>
              <a:gd name="T21" fmla="*/ 167 h 1210"/>
              <a:gd name="T22" fmla="*/ 156 w 386"/>
              <a:gd name="T23" fmla="*/ 186 h 1210"/>
              <a:gd name="T24" fmla="*/ 99 w 386"/>
              <a:gd name="T25" fmla="*/ 207 h 1210"/>
              <a:gd name="T26" fmla="*/ 57 w 386"/>
              <a:gd name="T27" fmla="*/ 370 h 1210"/>
              <a:gd name="T28" fmla="*/ 38 w 386"/>
              <a:gd name="T29" fmla="*/ 604 h 1210"/>
              <a:gd name="T30" fmla="*/ 68 w 386"/>
              <a:gd name="T31" fmla="*/ 598 h 1210"/>
              <a:gd name="T32" fmla="*/ 68 w 386"/>
              <a:gd name="T33" fmla="*/ 607 h 1210"/>
              <a:gd name="T34" fmla="*/ 41 w 386"/>
              <a:gd name="T35" fmla="*/ 619 h 1210"/>
              <a:gd name="T36" fmla="*/ 47 w 386"/>
              <a:gd name="T37" fmla="*/ 662 h 1210"/>
              <a:gd name="T38" fmla="*/ 3 w 386"/>
              <a:gd name="T39" fmla="*/ 849 h 1210"/>
              <a:gd name="T40" fmla="*/ 99 w 386"/>
              <a:gd name="T41" fmla="*/ 898 h 1210"/>
              <a:gd name="T42" fmla="*/ 118 w 386"/>
              <a:gd name="T43" fmla="*/ 899 h 1210"/>
              <a:gd name="T44" fmla="*/ 127 w 386"/>
              <a:gd name="T45" fmla="*/ 1051 h 1210"/>
              <a:gd name="T46" fmla="*/ 118 w 386"/>
              <a:gd name="T47" fmla="*/ 1153 h 1210"/>
              <a:gd name="T48" fmla="*/ 181 w 386"/>
              <a:gd name="T49" fmla="*/ 1159 h 1210"/>
              <a:gd name="T50" fmla="*/ 194 w 386"/>
              <a:gd name="T51" fmla="*/ 1084 h 1210"/>
              <a:gd name="T52" fmla="*/ 192 w 386"/>
              <a:gd name="T53" fmla="*/ 968 h 1210"/>
              <a:gd name="T54" fmla="*/ 222 w 386"/>
              <a:gd name="T55" fmla="*/ 712 h 1210"/>
              <a:gd name="T56" fmla="*/ 252 w 386"/>
              <a:gd name="T57" fmla="*/ 767 h 1210"/>
              <a:gd name="T58" fmla="*/ 285 w 386"/>
              <a:gd name="T59" fmla="*/ 1024 h 1210"/>
              <a:gd name="T60" fmla="*/ 277 w 386"/>
              <a:gd name="T61" fmla="*/ 1067 h 1210"/>
              <a:gd name="T62" fmla="*/ 298 w 386"/>
              <a:gd name="T63" fmla="*/ 1146 h 1210"/>
              <a:gd name="T64" fmla="*/ 355 w 386"/>
              <a:gd name="T65" fmla="*/ 1205 h 1210"/>
              <a:gd name="T66" fmla="*/ 347 w 386"/>
              <a:gd name="T67" fmla="*/ 1105 h 1210"/>
              <a:gd name="T68" fmla="*/ 351 w 386"/>
              <a:gd name="T69" fmla="*/ 1046 h 1210"/>
              <a:gd name="T70" fmla="*/ 356 w 386"/>
              <a:gd name="T71" fmla="*/ 829 h 1210"/>
              <a:gd name="T72" fmla="*/ 354 w 386"/>
              <a:gd name="T73" fmla="*/ 603 h 1210"/>
              <a:gd name="T74" fmla="*/ 367 w 386"/>
              <a:gd name="T75" fmla="*/ 565 h 1210"/>
              <a:gd name="T76" fmla="*/ 109 w 386"/>
              <a:gd name="T77" fmla="*/ 669 h 1210"/>
              <a:gd name="T78" fmla="*/ 91 w 386"/>
              <a:gd name="T79" fmla="*/ 666 h 1210"/>
              <a:gd name="T80" fmla="*/ 90 w 386"/>
              <a:gd name="T81" fmla="*/ 617 h 1210"/>
              <a:gd name="T82" fmla="*/ 101 w 386"/>
              <a:gd name="T83" fmla="*/ 628 h 1210"/>
              <a:gd name="T84" fmla="*/ 108 w 386"/>
              <a:gd name="T85" fmla="*/ 649 h 1210"/>
              <a:gd name="T86" fmla="*/ 223 w 386"/>
              <a:gd name="T87" fmla="*/ 505 h 1210"/>
              <a:gd name="T88" fmla="*/ 221 w 386"/>
              <a:gd name="T89" fmla="*/ 232 h 1210"/>
              <a:gd name="T90" fmla="*/ 215 w 386"/>
              <a:gd name="T91" fmla="*/ 208 h 1210"/>
              <a:gd name="T92" fmla="*/ 205 w 386"/>
              <a:gd name="T93" fmla="*/ 231 h 1210"/>
              <a:gd name="T94" fmla="*/ 199 w 386"/>
              <a:gd name="T95" fmla="*/ 505 h 1210"/>
              <a:gd name="T96" fmla="*/ 190 w 386"/>
              <a:gd name="T97" fmla="*/ 325 h 1210"/>
              <a:gd name="T98" fmla="*/ 173 w 386"/>
              <a:gd name="T99" fmla="*/ 188 h 1210"/>
              <a:gd name="T100" fmla="*/ 182 w 386"/>
              <a:gd name="T101" fmla="*/ 176 h 1210"/>
              <a:gd name="T102" fmla="*/ 248 w 386"/>
              <a:gd name="T103" fmla="*/ 179 h 1210"/>
              <a:gd name="T104" fmla="*/ 259 w 386"/>
              <a:gd name="T105" fmla="*/ 196 h 1210"/>
              <a:gd name="T106" fmla="*/ 258 w 386"/>
              <a:gd name="T107" fmla="*/ 201 h 1210"/>
              <a:gd name="T108" fmla="*/ 260 w 386"/>
              <a:gd name="T109" fmla="*/ 256 h 1210"/>
              <a:gd name="T110" fmla="*/ 301 w 386"/>
              <a:gd name="T111" fmla="*/ 488 h 1210"/>
              <a:gd name="T112" fmla="*/ 360 w 386"/>
              <a:gd name="T113" fmla="*/ 585 h 1210"/>
              <a:gd name="T114" fmla="*/ 328 w 386"/>
              <a:gd name="T115" fmla="*/ 554 h 1210"/>
              <a:gd name="T116" fmla="*/ 360 w 386"/>
              <a:gd name="T117" fmla="*/ 585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1210">
                <a:moveTo>
                  <a:pt x="379" y="512"/>
                </a:moveTo>
                <a:cubicBezTo>
                  <a:pt x="385" y="497"/>
                  <a:pt x="386" y="471"/>
                  <a:pt x="379" y="464"/>
                </a:cubicBezTo>
                <a:cubicBezTo>
                  <a:pt x="372" y="456"/>
                  <a:pt x="383" y="413"/>
                  <a:pt x="376" y="380"/>
                </a:cubicBezTo>
                <a:cubicBezTo>
                  <a:pt x="370" y="347"/>
                  <a:pt x="365" y="295"/>
                  <a:pt x="364" y="267"/>
                </a:cubicBezTo>
                <a:cubicBezTo>
                  <a:pt x="364" y="239"/>
                  <a:pt x="362" y="219"/>
                  <a:pt x="326" y="210"/>
                </a:cubicBezTo>
                <a:cubicBezTo>
                  <a:pt x="302" y="204"/>
                  <a:pt x="282" y="197"/>
                  <a:pt x="269" y="191"/>
                </a:cubicBezTo>
                <a:cubicBezTo>
                  <a:pt x="269" y="191"/>
                  <a:pt x="255" y="179"/>
                  <a:pt x="252" y="168"/>
                </a:cubicBezTo>
                <a:cubicBezTo>
                  <a:pt x="251" y="159"/>
                  <a:pt x="251" y="150"/>
                  <a:pt x="251" y="145"/>
                </a:cubicBezTo>
                <a:cubicBezTo>
                  <a:pt x="253" y="136"/>
                  <a:pt x="253" y="129"/>
                  <a:pt x="253" y="124"/>
                </a:cubicBezTo>
                <a:cubicBezTo>
                  <a:pt x="253" y="118"/>
                  <a:pt x="264" y="126"/>
                  <a:pt x="266" y="116"/>
                </a:cubicBezTo>
                <a:cubicBezTo>
                  <a:pt x="269" y="107"/>
                  <a:pt x="271" y="85"/>
                  <a:pt x="269" y="84"/>
                </a:cubicBezTo>
                <a:cubicBezTo>
                  <a:pt x="267" y="82"/>
                  <a:pt x="265" y="82"/>
                  <a:pt x="263" y="82"/>
                </a:cubicBezTo>
                <a:cubicBezTo>
                  <a:pt x="263" y="79"/>
                  <a:pt x="265" y="59"/>
                  <a:pt x="263" y="38"/>
                </a:cubicBezTo>
                <a:cubicBezTo>
                  <a:pt x="262" y="18"/>
                  <a:pt x="242" y="2"/>
                  <a:pt x="205" y="0"/>
                </a:cubicBezTo>
                <a:cubicBezTo>
                  <a:pt x="184" y="0"/>
                  <a:pt x="160" y="16"/>
                  <a:pt x="157" y="38"/>
                </a:cubicBezTo>
                <a:cubicBezTo>
                  <a:pt x="154" y="60"/>
                  <a:pt x="155" y="90"/>
                  <a:pt x="155" y="90"/>
                </a:cubicBezTo>
                <a:cubicBezTo>
                  <a:pt x="155" y="90"/>
                  <a:pt x="148" y="105"/>
                  <a:pt x="154" y="117"/>
                </a:cubicBezTo>
                <a:cubicBezTo>
                  <a:pt x="160" y="129"/>
                  <a:pt x="174" y="126"/>
                  <a:pt x="174" y="126"/>
                </a:cubicBezTo>
                <a:cubicBezTo>
                  <a:pt x="174" y="126"/>
                  <a:pt x="177" y="145"/>
                  <a:pt x="177" y="155"/>
                </a:cubicBezTo>
                <a:cubicBezTo>
                  <a:pt x="177" y="160"/>
                  <a:pt x="177" y="164"/>
                  <a:pt x="176" y="167"/>
                </a:cubicBezTo>
                <a:cubicBezTo>
                  <a:pt x="176" y="167"/>
                  <a:pt x="176" y="167"/>
                  <a:pt x="176" y="167"/>
                </a:cubicBezTo>
                <a:cubicBezTo>
                  <a:pt x="176" y="167"/>
                  <a:pt x="177" y="167"/>
                  <a:pt x="177" y="167"/>
                </a:cubicBezTo>
                <a:cubicBezTo>
                  <a:pt x="176" y="167"/>
                  <a:pt x="176" y="167"/>
                  <a:pt x="176" y="167"/>
                </a:cubicBezTo>
                <a:cubicBezTo>
                  <a:pt x="176" y="167"/>
                  <a:pt x="164" y="182"/>
                  <a:pt x="156" y="186"/>
                </a:cubicBezTo>
                <a:cubicBezTo>
                  <a:pt x="143" y="192"/>
                  <a:pt x="123" y="200"/>
                  <a:pt x="107" y="205"/>
                </a:cubicBezTo>
                <a:cubicBezTo>
                  <a:pt x="104" y="206"/>
                  <a:pt x="102" y="206"/>
                  <a:pt x="99" y="207"/>
                </a:cubicBezTo>
                <a:cubicBezTo>
                  <a:pt x="80" y="213"/>
                  <a:pt x="65" y="218"/>
                  <a:pt x="65" y="244"/>
                </a:cubicBezTo>
                <a:cubicBezTo>
                  <a:pt x="64" y="274"/>
                  <a:pt x="61" y="331"/>
                  <a:pt x="57" y="370"/>
                </a:cubicBezTo>
                <a:cubicBezTo>
                  <a:pt x="53" y="408"/>
                  <a:pt x="41" y="490"/>
                  <a:pt x="41" y="516"/>
                </a:cubicBezTo>
                <a:cubicBezTo>
                  <a:pt x="40" y="542"/>
                  <a:pt x="37" y="598"/>
                  <a:pt x="38" y="604"/>
                </a:cubicBezTo>
                <a:cubicBezTo>
                  <a:pt x="38" y="609"/>
                  <a:pt x="42" y="609"/>
                  <a:pt x="42" y="615"/>
                </a:cubicBezTo>
                <a:cubicBezTo>
                  <a:pt x="43" y="612"/>
                  <a:pt x="48" y="598"/>
                  <a:pt x="68" y="598"/>
                </a:cubicBezTo>
                <a:cubicBezTo>
                  <a:pt x="90" y="598"/>
                  <a:pt x="90" y="614"/>
                  <a:pt x="90" y="614"/>
                </a:cubicBezTo>
                <a:cubicBezTo>
                  <a:pt x="83" y="607"/>
                  <a:pt x="83" y="607"/>
                  <a:pt x="68" y="607"/>
                </a:cubicBezTo>
                <a:cubicBezTo>
                  <a:pt x="54" y="606"/>
                  <a:pt x="43" y="614"/>
                  <a:pt x="42" y="615"/>
                </a:cubicBezTo>
                <a:cubicBezTo>
                  <a:pt x="42" y="616"/>
                  <a:pt x="42" y="618"/>
                  <a:pt x="41" y="619"/>
                </a:cubicBezTo>
                <a:cubicBezTo>
                  <a:pt x="39" y="630"/>
                  <a:pt x="39" y="639"/>
                  <a:pt x="45" y="646"/>
                </a:cubicBezTo>
                <a:cubicBezTo>
                  <a:pt x="50" y="653"/>
                  <a:pt x="47" y="662"/>
                  <a:pt x="47" y="662"/>
                </a:cubicBezTo>
                <a:cubicBezTo>
                  <a:pt x="0" y="660"/>
                  <a:pt x="0" y="660"/>
                  <a:pt x="0" y="660"/>
                </a:cubicBezTo>
                <a:cubicBezTo>
                  <a:pt x="3" y="849"/>
                  <a:pt x="3" y="849"/>
                  <a:pt x="3" y="849"/>
                </a:cubicBezTo>
                <a:cubicBezTo>
                  <a:pt x="78" y="907"/>
                  <a:pt x="78" y="907"/>
                  <a:pt x="78" y="907"/>
                </a:cubicBezTo>
                <a:cubicBezTo>
                  <a:pt x="78" y="907"/>
                  <a:pt x="89" y="899"/>
                  <a:pt x="99" y="898"/>
                </a:cubicBezTo>
                <a:cubicBezTo>
                  <a:pt x="100" y="898"/>
                  <a:pt x="101" y="898"/>
                  <a:pt x="101" y="898"/>
                </a:cubicBezTo>
                <a:cubicBezTo>
                  <a:pt x="112" y="898"/>
                  <a:pt x="118" y="899"/>
                  <a:pt x="118" y="899"/>
                </a:cubicBezTo>
                <a:cubicBezTo>
                  <a:pt x="118" y="899"/>
                  <a:pt x="115" y="955"/>
                  <a:pt x="115" y="977"/>
                </a:cubicBezTo>
                <a:cubicBezTo>
                  <a:pt x="115" y="1000"/>
                  <a:pt x="117" y="1035"/>
                  <a:pt x="127" y="1051"/>
                </a:cubicBezTo>
                <a:cubicBezTo>
                  <a:pt x="136" y="1067"/>
                  <a:pt x="138" y="1073"/>
                  <a:pt x="138" y="1087"/>
                </a:cubicBezTo>
                <a:cubicBezTo>
                  <a:pt x="138" y="1101"/>
                  <a:pt x="117" y="1140"/>
                  <a:pt x="118" y="1153"/>
                </a:cubicBezTo>
                <a:cubicBezTo>
                  <a:pt x="118" y="1166"/>
                  <a:pt x="121" y="1186"/>
                  <a:pt x="143" y="1186"/>
                </a:cubicBezTo>
                <a:cubicBezTo>
                  <a:pt x="165" y="1185"/>
                  <a:pt x="181" y="1176"/>
                  <a:pt x="181" y="1159"/>
                </a:cubicBezTo>
                <a:cubicBezTo>
                  <a:pt x="181" y="1141"/>
                  <a:pt x="178" y="1130"/>
                  <a:pt x="185" y="1124"/>
                </a:cubicBezTo>
                <a:cubicBezTo>
                  <a:pt x="193" y="1117"/>
                  <a:pt x="181" y="1101"/>
                  <a:pt x="194" y="1084"/>
                </a:cubicBezTo>
                <a:cubicBezTo>
                  <a:pt x="206" y="1067"/>
                  <a:pt x="193" y="1066"/>
                  <a:pt x="196" y="1050"/>
                </a:cubicBezTo>
                <a:cubicBezTo>
                  <a:pt x="199" y="1034"/>
                  <a:pt x="193" y="987"/>
                  <a:pt x="192" y="968"/>
                </a:cubicBezTo>
                <a:cubicBezTo>
                  <a:pt x="191" y="949"/>
                  <a:pt x="194" y="926"/>
                  <a:pt x="204" y="846"/>
                </a:cubicBezTo>
                <a:cubicBezTo>
                  <a:pt x="213" y="765"/>
                  <a:pt x="219" y="729"/>
                  <a:pt x="222" y="712"/>
                </a:cubicBezTo>
                <a:cubicBezTo>
                  <a:pt x="225" y="694"/>
                  <a:pt x="229" y="672"/>
                  <a:pt x="229" y="672"/>
                </a:cubicBezTo>
                <a:cubicBezTo>
                  <a:pt x="229" y="672"/>
                  <a:pt x="242" y="748"/>
                  <a:pt x="252" y="767"/>
                </a:cubicBezTo>
                <a:cubicBezTo>
                  <a:pt x="262" y="785"/>
                  <a:pt x="274" y="879"/>
                  <a:pt x="277" y="907"/>
                </a:cubicBezTo>
                <a:cubicBezTo>
                  <a:pt x="280" y="934"/>
                  <a:pt x="278" y="1015"/>
                  <a:pt x="285" y="1024"/>
                </a:cubicBezTo>
                <a:cubicBezTo>
                  <a:pt x="291" y="1032"/>
                  <a:pt x="294" y="1044"/>
                  <a:pt x="294" y="1044"/>
                </a:cubicBezTo>
                <a:cubicBezTo>
                  <a:pt x="294" y="1044"/>
                  <a:pt x="277" y="1054"/>
                  <a:pt x="277" y="1067"/>
                </a:cubicBezTo>
                <a:cubicBezTo>
                  <a:pt x="277" y="1081"/>
                  <a:pt x="290" y="1092"/>
                  <a:pt x="289" y="1110"/>
                </a:cubicBezTo>
                <a:cubicBezTo>
                  <a:pt x="289" y="1128"/>
                  <a:pt x="291" y="1143"/>
                  <a:pt x="298" y="1146"/>
                </a:cubicBezTo>
                <a:cubicBezTo>
                  <a:pt x="305" y="1150"/>
                  <a:pt x="304" y="1180"/>
                  <a:pt x="313" y="1191"/>
                </a:cubicBezTo>
                <a:cubicBezTo>
                  <a:pt x="322" y="1201"/>
                  <a:pt x="337" y="1210"/>
                  <a:pt x="355" y="1205"/>
                </a:cubicBezTo>
                <a:cubicBezTo>
                  <a:pt x="373" y="1199"/>
                  <a:pt x="373" y="1175"/>
                  <a:pt x="364" y="1152"/>
                </a:cubicBezTo>
                <a:cubicBezTo>
                  <a:pt x="355" y="1129"/>
                  <a:pt x="344" y="1114"/>
                  <a:pt x="347" y="1105"/>
                </a:cubicBezTo>
                <a:cubicBezTo>
                  <a:pt x="351" y="1096"/>
                  <a:pt x="354" y="1082"/>
                  <a:pt x="345" y="1073"/>
                </a:cubicBezTo>
                <a:cubicBezTo>
                  <a:pt x="336" y="1064"/>
                  <a:pt x="345" y="1054"/>
                  <a:pt x="351" y="1046"/>
                </a:cubicBezTo>
                <a:cubicBezTo>
                  <a:pt x="357" y="1038"/>
                  <a:pt x="356" y="1002"/>
                  <a:pt x="356" y="982"/>
                </a:cubicBezTo>
                <a:cubicBezTo>
                  <a:pt x="357" y="962"/>
                  <a:pt x="354" y="864"/>
                  <a:pt x="356" y="829"/>
                </a:cubicBezTo>
                <a:cubicBezTo>
                  <a:pt x="357" y="793"/>
                  <a:pt x="360" y="685"/>
                  <a:pt x="355" y="655"/>
                </a:cubicBezTo>
                <a:cubicBezTo>
                  <a:pt x="350" y="625"/>
                  <a:pt x="354" y="603"/>
                  <a:pt x="354" y="603"/>
                </a:cubicBezTo>
                <a:cubicBezTo>
                  <a:pt x="354" y="603"/>
                  <a:pt x="366" y="609"/>
                  <a:pt x="366" y="597"/>
                </a:cubicBezTo>
                <a:cubicBezTo>
                  <a:pt x="366" y="586"/>
                  <a:pt x="362" y="584"/>
                  <a:pt x="367" y="565"/>
                </a:cubicBezTo>
                <a:cubicBezTo>
                  <a:pt x="372" y="545"/>
                  <a:pt x="373" y="527"/>
                  <a:pt x="379" y="512"/>
                </a:cubicBezTo>
                <a:close/>
                <a:moveTo>
                  <a:pt x="109" y="669"/>
                </a:moveTo>
                <a:cubicBezTo>
                  <a:pt x="99" y="668"/>
                  <a:pt x="99" y="668"/>
                  <a:pt x="99" y="668"/>
                </a:cubicBezTo>
                <a:cubicBezTo>
                  <a:pt x="91" y="666"/>
                  <a:pt x="91" y="666"/>
                  <a:pt x="91" y="666"/>
                </a:cubicBezTo>
                <a:cubicBezTo>
                  <a:pt x="91" y="666"/>
                  <a:pt x="93" y="653"/>
                  <a:pt x="90" y="644"/>
                </a:cubicBezTo>
                <a:cubicBezTo>
                  <a:pt x="87" y="635"/>
                  <a:pt x="88" y="627"/>
                  <a:pt x="90" y="617"/>
                </a:cubicBezTo>
                <a:cubicBezTo>
                  <a:pt x="90" y="617"/>
                  <a:pt x="93" y="627"/>
                  <a:pt x="99" y="628"/>
                </a:cubicBezTo>
                <a:cubicBezTo>
                  <a:pt x="100" y="628"/>
                  <a:pt x="100" y="628"/>
                  <a:pt x="101" y="628"/>
                </a:cubicBezTo>
                <a:cubicBezTo>
                  <a:pt x="108" y="628"/>
                  <a:pt x="111" y="629"/>
                  <a:pt x="111" y="629"/>
                </a:cubicBezTo>
                <a:cubicBezTo>
                  <a:pt x="111" y="629"/>
                  <a:pt x="108" y="640"/>
                  <a:pt x="108" y="649"/>
                </a:cubicBezTo>
                <a:cubicBezTo>
                  <a:pt x="108" y="659"/>
                  <a:pt x="109" y="669"/>
                  <a:pt x="109" y="669"/>
                </a:cubicBezTo>
                <a:close/>
                <a:moveTo>
                  <a:pt x="223" y="505"/>
                </a:moveTo>
                <a:cubicBezTo>
                  <a:pt x="225" y="464"/>
                  <a:pt x="224" y="347"/>
                  <a:pt x="223" y="322"/>
                </a:cubicBezTo>
                <a:cubicBezTo>
                  <a:pt x="223" y="296"/>
                  <a:pt x="218" y="239"/>
                  <a:pt x="221" y="232"/>
                </a:cubicBezTo>
                <a:cubicBezTo>
                  <a:pt x="224" y="224"/>
                  <a:pt x="232" y="218"/>
                  <a:pt x="241" y="223"/>
                </a:cubicBezTo>
                <a:cubicBezTo>
                  <a:pt x="241" y="223"/>
                  <a:pt x="231" y="208"/>
                  <a:pt x="215" y="208"/>
                </a:cubicBezTo>
                <a:cubicBezTo>
                  <a:pt x="199" y="208"/>
                  <a:pt x="188" y="223"/>
                  <a:pt x="188" y="223"/>
                </a:cubicBezTo>
                <a:cubicBezTo>
                  <a:pt x="188" y="223"/>
                  <a:pt x="206" y="219"/>
                  <a:pt x="205" y="231"/>
                </a:cubicBezTo>
                <a:cubicBezTo>
                  <a:pt x="205" y="243"/>
                  <a:pt x="199" y="305"/>
                  <a:pt x="199" y="346"/>
                </a:cubicBezTo>
                <a:cubicBezTo>
                  <a:pt x="199" y="383"/>
                  <a:pt x="196" y="472"/>
                  <a:pt x="199" y="505"/>
                </a:cubicBezTo>
                <a:cubicBezTo>
                  <a:pt x="187" y="504"/>
                  <a:pt x="183" y="503"/>
                  <a:pt x="183" y="503"/>
                </a:cubicBezTo>
                <a:cubicBezTo>
                  <a:pt x="183" y="503"/>
                  <a:pt x="194" y="386"/>
                  <a:pt x="190" y="325"/>
                </a:cubicBezTo>
                <a:cubicBezTo>
                  <a:pt x="186" y="279"/>
                  <a:pt x="178" y="220"/>
                  <a:pt x="173" y="188"/>
                </a:cubicBezTo>
                <a:cubicBezTo>
                  <a:pt x="173" y="188"/>
                  <a:pt x="173" y="188"/>
                  <a:pt x="173" y="188"/>
                </a:cubicBezTo>
                <a:cubicBezTo>
                  <a:pt x="173" y="188"/>
                  <a:pt x="178" y="170"/>
                  <a:pt x="182" y="176"/>
                </a:cubicBezTo>
                <a:cubicBezTo>
                  <a:pt x="182" y="176"/>
                  <a:pt x="182" y="176"/>
                  <a:pt x="182" y="176"/>
                </a:cubicBezTo>
                <a:cubicBezTo>
                  <a:pt x="190" y="189"/>
                  <a:pt x="203" y="204"/>
                  <a:pt x="212" y="204"/>
                </a:cubicBezTo>
                <a:cubicBezTo>
                  <a:pt x="222" y="204"/>
                  <a:pt x="238" y="193"/>
                  <a:pt x="248" y="179"/>
                </a:cubicBezTo>
                <a:cubicBezTo>
                  <a:pt x="248" y="179"/>
                  <a:pt x="248" y="179"/>
                  <a:pt x="248" y="179"/>
                </a:cubicBezTo>
                <a:cubicBezTo>
                  <a:pt x="248" y="179"/>
                  <a:pt x="258" y="182"/>
                  <a:pt x="259" y="196"/>
                </a:cubicBezTo>
                <a:cubicBezTo>
                  <a:pt x="259" y="197"/>
                  <a:pt x="258" y="199"/>
                  <a:pt x="258" y="201"/>
                </a:cubicBezTo>
                <a:cubicBezTo>
                  <a:pt x="258" y="201"/>
                  <a:pt x="258" y="201"/>
                  <a:pt x="258" y="201"/>
                </a:cubicBezTo>
                <a:cubicBezTo>
                  <a:pt x="258" y="201"/>
                  <a:pt x="258" y="201"/>
                  <a:pt x="258" y="201"/>
                </a:cubicBezTo>
                <a:cubicBezTo>
                  <a:pt x="258" y="213"/>
                  <a:pt x="258" y="230"/>
                  <a:pt x="260" y="256"/>
                </a:cubicBezTo>
                <a:cubicBezTo>
                  <a:pt x="263" y="335"/>
                  <a:pt x="277" y="429"/>
                  <a:pt x="284" y="450"/>
                </a:cubicBezTo>
                <a:cubicBezTo>
                  <a:pt x="292" y="472"/>
                  <a:pt x="301" y="488"/>
                  <a:pt x="301" y="488"/>
                </a:cubicBezTo>
                <a:cubicBezTo>
                  <a:pt x="301" y="488"/>
                  <a:pt x="251" y="504"/>
                  <a:pt x="223" y="505"/>
                </a:cubicBezTo>
                <a:close/>
                <a:moveTo>
                  <a:pt x="360" y="585"/>
                </a:moveTo>
                <a:cubicBezTo>
                  <a:pt x="358" y="573"/>
                  <a:pt x="361" y="568"/>
                  <a:pt x="352" y="561"/>
                </a:cubicBezTo>
                <a:cubicBezTo>
                  <a:pt x="343" y="554"/>
                  <a:pt x="328" y="554"/>
                  <a:pt x="328" y="554"/>
                </a:cubicBezTo>
                <a:cubicBezTo>
                  <a:pt x="328" y="554"/>
                  <a:pt x="350" y="545"/>
                  <a:pt x="360" y="557"/>
                </a:cubicBezTo>
                <a:cubicBezTo>
                  <a:pt x="369" y="570"/>
                  <a:pt x="360" y="585"/>
                  <a:pt x="360" y="585"/>
                </a:cubicBezTo>
                <a:close/>
              </a:path>
            </a:pathLst>
          </a:custGeom>
          <a:solidFill>
            <a:srgbClr val="404040"/>
          </a:solidFill>
          <a:ln>
            <a:noFill/>
          </a:ln>
          <a:effectLst>
            <a:outerShdw blurRad="76200" dir="13500000" sy="23000" kx="1200000" algn="br" rotWithShape="0">
              <a:prstClr val="black">
                <a:alpha val="6000"/>
              </a:prstClr>
            </a:outerShdw>
          </a:effectLst>
        </p:spPr>
        <p:txBody>
          <a:bodyPr anchor="ctr"/>
          <a:lstStyle/>
          <a:p>
            <a:pPr algn="ctr"/>
          </a:p>
        </p:txBody>
      </p:sp>
      <p:sp>
        <p:nvSpPr>
          <p:cNvPr id="9" name="íSļîdé"/>
          <p:cNvSpPr/>
          <p:nvPr/>
        </p:nvSpPr>
        <p:spPr bwMode="auto">
          <a:xfrm>
            <a:off x="7640179" y="2377075"/>
            <a:ext cx="642074" cy="2387238"/>
          </a:xfrm>
          <a:custGeom>
            <a:avLst/>
            <a:gdLst>
              <a:gd name="T0" fmla="*/ 221 w 224"/>
              <a:gd name="T1" fmla="*/ 237 h 906"/>
              <a:gd name="T2" fmla="*/ 178 w 224"/>
              <a:gd name="T3" fmla="*/ 151 h 906"/>
              <a:gd name="T4" fmla="*/ 161 w 224"/>
              <a:gd name="T5" fmla="*/ 98 h 906"/>
              <a:gd name="T6" fmla="*/ 148 w 224"/>
              <a:gd name="T7" fmla="*/ 36 h 906"/>
              <a:gd name="T8" fmla="*/ 107 w 224"/>
              <a:gd name="T9" fmla="*/ 0 h 906"/>
              <a:gd name="T10" fmla="*/ 63 w 224"/>
              <a:gd name="T11" fmla="*/ 101 h 906"/>
              <a:gd name="T12" fmla="*/ 48 w 224"/>
              <a:gd name="T13" fmla="*/ 145 h 906"/>
              <a:gd name="T14" fmla="*/ 7 w 224"/>
              <a:gd name="T15" fmla="*/ 204 h 906"/>
              <a:gd name="T16" fmla="*/ 2 w 224"/>
              <a:gd name="T17" fmla="*/ 302 h 906"/>
              <a:gd name="T18" fmla="*/ 28 w 224"/>
              <a:gd name="T19" fmla="*/ 360 h 906"/>
              <a:gd name="T20" fmla="*/ 31 w 224"/>
              <a:gd name="T21" fmla="*/ 411 h 906"/>
              <a:gd name="T22" fmla="*/ 35 w 224"/>
              <a:gd name="T23" fmla="*/ 565 h 906"/>
              <a:gd name="T24" fmla="*/ 54 w 224"/>
              <a:gd name="T25" fmla="*/ 607 h 906"/>
              <a:gd name="T26" fmla="*/ 81 w 224"/>
              <a:gd name="T27" fmla="*/ 790 h 906"/>
              <a:gd name="T28" fmla="*/ 89 w 224"/>
              <a:gd name="T29" fmla="*/ 869 h 906"/>
              <a:gd name="T30" fmla="*/ 112 w 224"/>
              <a:gd name="T31" fmla="*/ 906 h 906"/>
              <a:gd name="T32" fmla="*/ 122 w 224"/>
              <a:gd name="T33" fmla="*/ 847 h 906"/>
              <a:gd name="T34" fmla="*/ 157 w 224"/>
              <a:gd name="T35" fmla="*/ 853 h 906"/>
              <a:gd name="T36" fmla="*/ 124 w 224"/>
              <a:gd name="T37" fmla="*/ 764 h 906"/>
              <a:gd name="T38" fmla="*/ 156 w 224"/>
              <a:gd name="T39" fmla="*/ 611 h 906"/>
              <a:gd name="T40" fmla="*/ 166 w 224"/>
              <a:gd name="T41" fmla="*/ 582 h 906"/>
              <a:gd name="T42" fmla="*/ 190 w 224"/>
              <a:gd name="T43" fmla="*/ 474 h 906"/>
              <a:gd name="T44" fmla="*/ 206 w 224"/>
              <a:gd name="T45" fmla="*/ 414 h 906"/>
              <a:gd name="T46" fmla="*/ 192 w 224"/>
              <a:gd name="T47" fmla="*/ 313 h 906"/>
              <a:gd name="T48" fmla="*/ 73 w 224"/>
              <a:gd name="T49" fmla="*/ 279 h 906"/>
              <a:gd name="T50" fmla="*/ 63 w 224"/>
              <a:gd name="T51" fmla="*/ 289 h 906"/>
              <a:gd name="T52" fmla="*/ 73 w 224"/>
              <a:gd name="T53" fmla="*/ 269 h 906"/>
              <a:gd name="T54" fmla="*/ 110 w 224"/>
              <a:gd name="T55" fmla="*/ 621 h 906"/>
              <a:gd name="T56" fmla="*/ 107 w 224"/>
              <a:gd name="T57" fmla="*/ 646 h 906"/>
              <a:gd name="T58" fmla="*/ 104 w 224"/>
              <a:gd name="T59" fmla="*/ 612 h 906"/>
              <a:gd name="T60" fmla="*/ 110 w 224"/>
              <a:gd name="T61" fmla="*/ 580 h 906"/>
              <a:gd name="T62" fmla="*/ 116 w 224"/>
              <a:gd name="T63" fmla="*/ 225 h 906"/>
              <a:gd name="T64" fmla="*/ 91 w 224"/>
              <a:gd name="T65" fmla="*/ 130 h 906"/>
              <a:gd name="T66" fmla="*/ 115 w 224"/>
              <a:gd name="T67" fmla="*/ 200 h 906"/>
              <a:gd name="T68" fmla="*/ 128 w 224"/>
              <a:gd name="T69" fmla="*/ 156 h 906"/>
              <a:gd name="T70" fmla="*/ 143 w 224"/>
              <a:gd name="T71" fmla="*/ 147 h 906"/>
              <a:gd name="T72" fmla="*/ 116 w 224"/>
              <a:gd name="T73" fmla="*/ 225 h 906"/>
              <a:gd name="T74" fmla="*/ 138 w 224"/>
              <a:gd name="T75" fmla="*/ 333 h 906"/>
              <a:gd name="T76" fmla="*/ 149 w 224"/>
              <a:gd name="T77" fmla="*/ 315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4" h="906">
                <a:moveTo>
                  <a:pt x="215" y="296"/>
                </a:moveTo>
                <a:cubicBezTo>
                  <a:pt x="222" y="281"/>
                  <a:pt x="224" y="258"/>
                  <a:pt x="221" y="237"/>
                </a:cubicBezTo>
                <a:cubicBezTo>
                  <a:pt x="219" y="217"/>
                  <a:pt x="217" y="187"/>
                  <a:pt x="211" y="170"/>
                </a:cubicBezTo>
                <a:cubicBezTo>
                  <a:pt x="204" y="152"/>
                  <a:pt x="178" y="151"/>
                  <a:pt x="178" y="151"/>
                </a:cubicBezTo>
                <a:cubicBezTo>
                  <a:pt x="178" y="151"/>
                  <a:pt x="180" y="142"/>
                  <a:pt x="172" y="133"/>
                </a:cubicBezTo>
                <a:cubicBezTo>
                  <a:pt x="164" y="124"/>
                  <a:pt x="163" y="113"/>
                  <a:pt x="161" y="98"/>
                </a:cubicBezTo>
                <a:cubicBezTo>
                  <a:pt x="159" y="82"/>
                  <a:pt x="155" y="72"/>
                  <a:pt x="155" y="62"/>
                </a:cubicBezTo>
                <a:cubicBezTo>
                  <a:pt x="155" y="52"/>
                  <a:pt x="152" y="53"/>
                  <a:pt x="148" y="36"/>
                </a:cubicBezTo>
                <a:cubicBezTo>
                  <a:pt x="144" y="19"/>
                  <a:pt x="127" y="0"/>
                  <a:pt x="107" y="0"/>
                </a:cubicBezTo>
                <a:cubicBezTo>
                  <a:pt x="107" y="0"/>
                  <a:pt x="107" y="0"/>
                  <a:pt x="107" y="0"/>
                </a:cubicBezTo>
                <a:cubicBezTo>
                  <a:pt x="75" y="0"/>
                  <a:pt x="67" y="48"/>
                  <a:pt x="64" y="64"/>
                </a:cubicBezTo>
                <a:cubicBezTo>
                  <a:pt x="62" y="79"/>
                  <a:pt x="58" y="89"/>
                  <a:pt x="63" y="101"/>
                </a:cubicBezTo>
                <a:cubicBezTo>
                  <a:pt x="68" y="113"/>
                  <a:pt x="62" y="116"/>
                  <a:pt x="50" y="125"/>
                </a:cubicBezTo>
                <a:cubicBezTo>
                  <a:pt x="39" y="135"/>
                  <a:pt x="48" y="145"/>
                  <a:pt x="48" y="145"/>
                </a:cubicBezTo>
                <a:cubicBezTo>
                  <a:pt x="48" y="145"/>
                  <a:pt x="37" y="152"/>
                  <a:pt x="28" y="154"/>
                </a:cubicBezTo>
                <a:cubicBezTo>
                  <a:pt x="19" y="155"/>
                  <a:pt x="9" y="186"/>
                  <a:pt x="7" y="204"/>
                </a:cubicBezTo>
                <a:cubicBezTo>
                  <a:pt x="5" y="221"/>
                  <a:pt x="4" y="220"/>
                  <a:pt x="2" y="233"/>
                </a:cubicBezTo>
                <a:cubicBezTo>
                  <a:pt x="0" y="247"/>
                  <a:pt x="1" y="279"/>
                  <a:pt x="2" y="302"/>
                </a:cubicBezTo>
                <a:cubicBezTo>
                  <a:pt x="4" y="324"/>
                  <a:pt x="31" y="326"/>
                  <a:pt x="31" y="326"/>
                </a:cubicBezTo>
                <a:cubicBezTo>
                  <a:pt x="31" y="326"/>
                  <a:pt x="31" y="348"/>
                  <a:pt x="28" y="360"/>
                </a:cubicBezTo>
                <a:cubicBezTo>
                  <a:pt x="24" y="373"/>
                  <a:pt x="7" y="405"/>
                  <a:pt x="12" y="407"/>
                </a:cubicBezTo>
                <a:cubicBezTo>
                  <a:pt x="16" y="409"/>
                  <a:pt x="31" y="411"/>
                  <a:pt x="31" y="411"/>
                </a:cubicBezTo>
                <a:cubicBezTo>
                  <a:pt x="31" y="411"/>
                  <a:pt x="28" y="447"/>
                  <a:pt x="30" y="465"/>
                </a:cubicBezTo>
                <a:cubicBezTo>
                  <a:pt x="31" y="483"/>
                  <a:pt x="35" y="544"/>
                  <a:pt x="35" y="565"/>
                </a:cubicBezTo>
                <a:cubicBezTo>
                  <a:pt x="35" y="586"/>
                  <a:pt x="50" y="579"/>
                  <a:pt x="50" y="579"/>
                </a:cubicBezTo>
                <a:cubicBezTo>
                  <a:pt x="50" y="579"/>
                  <a:pt x="52" y="592"/>
                  <a:pt x="54" y="607"/>
                </a:cubicBezTo>
                <a:cubicBezTo>
                  <a:pt x="56" y="622"/>
                  <a:pt x="54" y="641"/>
                  <a:pt x="52" y="663"/>
                </a:cubicBezTo>
                <a:cubicBezTo>
                  <a:pt x="51" y="685"/>
                  <a:pt x="75" y="770"/>
                  <a:pt x="81" y="790"/>
                </a:cubicBezTo>
                <a:cubicBezTo>
                  <a:pt x="88" y="809"/>
                  <a:pt x="92" y="819"/>
                  <a:pt x="88" y="831"/>
                </a:cubicBezTo>
                <a:cubicBezTo>
                  <a:pt x="85" y="844"/>
                  <a:pt x="90" y="848"/>
                  <a:pt x="89" y="869"/>
                </a:cubicBezTo>
                <a:cubicBezTo>
                  <a:pt x="89" y="888"/>
                  <a:pt x="96" y="902"/>
                  <a:pt x="107" y="905"/>
                </a:cubicBezTo>
                <a:cubicBezTo>
                  <a:pt x="109" y="906"/>
                  <a:pt x="111" y="906"/>
                  <a:pt x="112" y="906"/>
                </a:cubicBezTo>
                <a:cubicBezTo>
                  <a:pt x="126" y="906"/>
                  <a:pt x="129" y="872"/>
                  <a:pt x="126" y="865"/>
                </a:cubicBezTo>
                <a:cubicBezTo>
                  <a:pt x="123" y="857"/>
                  <a:pt x="122" y="847"/>
                  <a:pt x="122" y="847"/>
                </a:cubicBezTo>
                <a:cubicBezTo>
                  <a:pt x="122" y="847"/>
                  <a:pt x="127" y="853"/>
                  <a:pt x="134" y="855"/>
                </a:cubicBezTo>
                <a:cubicBezTo>
                  <a:pt x="140" y="857"/>
                  <a:pt x="150" y="857"/>
                  <a:pt x="157" y="853"/>
                </a:cubicBezTo>
                <a:cubicBezTo>
                  <a:pt x="164" y="848"/>
                  <a:pt x="151" y="828"/>
                  <a:pt x="141" y="818"/>
                </a:cubicBezTo>
                <a:cubicBezTo>
                  <a:pt x="132" y="808"/>
                  <a:pt x="124" y="784"/>
                  <a:pt x="124" y="764"/>
                </a:cubicBezTo>
                <a:cubicBezTo>
                  <a:pt x="124" y="745"/>
                  <a:pt x="141" y="698"/>
                  <a:pt x="149" y="670"/>
                </a:cubicBezTo>
                <a:cubicBezTo>
                  <a:pt x="158" y="643"/>
                  <a:pt x="153" y="617"/>
                  <a:pt x="156" y="611"/>
                </a:cubicBezTo>
                <a:cubicBezTo>
                  <a:pt x="158" y="605"/>
                  <a:pt x="158" y="582"/>
                  <a:pt x="158" y="582"/>
                </a:cubicBezTo>
                <a:cubicBezTo>
                  <a:pt x="158" y="582"/>
                  <a:pt x="160" y="582"/>
                  <a:pt x="166" y="582"/>
                </a:cubicBezTo>
                <a:cubicBezTo>
                  <a:pt x="172" y="582"/>
                  <a:pt x="172" y="585"/>
                  <a:pt x="172" y="570"/>
                </a:cubicBezTo>
                <a:cubicBezTo>
                  <a:pt x="172" y="555"/>
                  <a:pt x="184" y="497"/>
                  <a:pt x="190" y="474"/>
                </a:cubicBezTo>
                <a:cubicBezTo>
                  <a:pt x="195" y="452"/>
                  <a:pt x="195" y="416"/>
                  <a:pt x="195" y="416"/>
                </a:cubicBezTo>
                <a:cubicBezTo>
                  <a:pt x="195" y="416"/>
                  <a:pt x="199" y="416"/>
                  <a:pt x="206" y="414"/>
                </a:cubicBezTo>
                <a:cubicBezTo>
                  <a:pt x="214" y="413"/>
                  <a:pt x="208" y="399"/>
                  <a:pt x="199" y="371"/>
                </a:cubicBezTo>
                <a:cubicBezTo>
                  <a:pt x="189" y="344"/>
                  <a:pt x="192" y="313"/>
                  <a:pt x="192" y="313"/>
                </a:cubicBezTo>
                <a:cubicBezTo>
                  <a:pt x="192" y="313"/>
                  <a:pt x="208" y="311"/>
                  <a:pt x="215" y="296"/>
                </a:cubicBezTo>
                <a:close/>
                <a:moveTo>
                  <a:pt x="73" y="279"/>
                </a:moveTo>
                <a:cubicBezTo>
                  <a:pt x="73" y="286"/>
                  <a:pt x="71" y="292"/>
                  <a:pt x="71" y="292"/>
                </a:cubicBezTo>
                <a:cubicBezTo>
                  <a:pt x="71" y="292"/>
                  <a:pt x="67" y="292"/>
                  <a:pt x="63" y="289"/>
                </a:cubicBezTo>
                <a:cubicBezTo>
                  <a:pt x="65" y="285"/>
                  <a:pt x="65" y="271"/>
                  <a:pt x="65" y="271"/>
                </a:cubicBezTo>
                <a:cubicBezTo>
                  <a:pt x="73" y="269"/>
                  <a:pt x="73" y="269"/>
                  <a:pt x="73" y="269"/>
                </a:cubicBezTo>
                <a:cubicBezTo>
                  <a:pt x="73" y="269"/>
                  <a:pt x="73" y="272"/>
                  <a:pt x="73" y="279"/>
                </a:cubicBezTo>
                <a:close/>
                <a:moveTo>
                  <a:pt x="110" y="621"/>
                </a:moveTo>
                <a:cubicBezTo>
                  <a:pt x="109" y="625"/>
                  <a:pt x="108" y="631"/>
                  <a:pt x="107" y="637"/>
                </a:cubicBezTo>
                <a:cubicBezTo>
                  <a:pt x="107" y="642"/>
                  <a:pt x="107" y="646"/>
                  <a:pt x="107" y="646"/>
                </a:cubicBezTo>
                <a:cubicBezTo>
                  <a:pt x="107" y="646"/>
                  <a:pt x="106" y="638"/>
                  <a:pt x="106" y="632"/>
                </a:cubicBezTo>
                <a:cubicBezTo>
                  <a:pt x="106" y="626"/>
                  <a:pt x="102" y="620"/>
                  <a:pt x="104" y="612"/>
                </a:cubicBezTo>
                <a:cubicBezTo>
                  <a:pt x="105" y="608"/>
                  <a:pt x="106" y="602"/>
                  <a:pt x="107" y="596"/>
                </a:cubicBezTo>
                <a:cubicBezTo>
                  <a:pt x="109" y="588"/>
                  <a:pt x="110" y="580"/>
                  <a:pt x="110" y="580"/>
                </a:cubicBezTo>
                <a:cubicBezTo>
                  <a:pt x="110" y="601"/>
                  <a:pt x="112" y="615"/>
                  <a:pt x="110" y="621"/>
                </a:cubicBezTo>
                <a:close/>
                <a:moveTo>
                  <a:pt x="116" y="225"/>
                </a:moveTo>
                <a:cubicBezTo>
                  <a:pt x="115" y="231"/>
                  <a:pt x="108" y="214"/>
                  <a:pt x="103" y="195"/>
                </a:cubicBezTo>
                <a:cubicBezTo>
                  <a:pt x="99" y="176"/>
                  <a:pt x="91" y="148"/>
                  <a:pt x="91" y="130"/>
                </a:cubicBezTo>
                <a:cubicBezTo>
                  <a:pt x="91" y="130"/>
                  <a:pt x="105" y="142"/>
                  <a:pt x="105" y="151"/>
                </a:cubicBezTo>
                <a:cubicBezTo>
                  <a:pt x="105" y="161"/>
                  <a:pt x="112" y="191"/>
                  <a:pt x="115" y="200"/>
                </a:cubicBezTo>
                <a:cubicBezTo>
                  <a:pt x="117" y="209"/>
                  <a:pt x="119" y="189"/>
                  <a:pt x="124" y="180"/>
                </a:cubicBezTo>
                <a:cubicBezTo>
                  <a:pt x="129" y="171"/>
                  <a:pt x="131" y="163"/>
                  <a:pt x="128" y="156"/>
                </a:cubicBezTo>
                <a:cubicBezTo>
                  <a:pt x="125" y="149"/>
                  <a:pt x="136" y="146"/>
                  <a:pt x="143" y="128"/>
                </a:cubicBezTo>
                <a:cubicBezTo>
                  <a:pt x="144" y="135"/>
                  <a:pt x="144" y="140"/>
                  <a:pt x="143" y="147"/>
                </a:cubicBezTo>
                <a:cubicBezTo>
                  <a:pt x="143" y="153"/>
                  <a:pt x="132" y="186"/>
                  <a:pt x="129" y="192"/>
                </a:cubicBezTo>
                <a:cubicBezTo>
                  <a:pt x="125" y="199"/>
                  <a:pt x="117" y="219"/>
                  <a:pt x="116" y="225"/>
                </a:cubicBezTo>
                <a:close/>
                <a:moveTo>
                  <a:pt x="149" y="333"/>
                </a:moveTo>
                <a:cubicBezTo>
                  <a:pt x="149" y="333"/>
                  <a:pt x="138" y="338"/>
                  <a:pt x="138" y="333"/>
                </a:cubicBezTo>
                <a:cubicBezTo>
                  <a:pt x="139" y="329"/>
                  <a:pt x="141" y="315"/>
                  <a:pt x="141" y="315"/>
                </a:cubicBezTo>
                <a:cubicBezTo>
                  <a:pt x="149" y="315"/>
                  <a:pt x="149" y="315"/>
                  <a:pt x="149" y="315"/>
                </a:cubicBezTo>
                <a:lnTo>
                  <a:pt x="149" y="333"/>
                </a:lnTo>
                <a:close/>
              </a:path>
            </a:pathLst>
          </a:custGeom>
          <a:solidFill>
            <a:schemeClr val="bg1">
              <a:lumMod val="75000"/>
            </a:schemeClr>
          </a:solidFill>
          <a:ln>
            <a:noFill/>
          </a:ln>
          <a:effectLst>
            <a:outerShdw blurRad="76200" dir="13500000" sy="23000" kx="1200000" algn="br" rotWithShape="0">
              <a:prstClr val="black">
                <a:alpha val="6000"/>
              </a:prstClr>
            </a:outerShdw>
          </a:effectLst>
        </p:spPr>
        <p:txBody>
          <a:bodyPr anchor="ctr"/>
          <a:lstStyle/>
          <a:p>
            <a:pPr algn="ctr"/>
          </a:p>
        </p:txBody>
      </p:sp>
      <p:sp>
        <p:nvSpPr>
          <p:cNvPr id="10" name="îšľîḍê"/>
          <p:cNvSpPr/>
          <p:nvPr/>
        </p:nvSpPr>
        <p:spPr bwMode="auto">
          <a:xfrm flipH="1">
            <a:off x="3672629" y="2752360"/>
            <a:ext cx="851380" cy="2011565"/>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chemeClr val="bg1">
              <a:lumMod val="75000"/>
            </a:schemeClr>
          </a:solidFill>
          <a:ln>
            <a:noFill/>
          </a:ln>
          <a:effectLst>
            <a:outerShdw blurRad="76200" dir="13500000" sy="23000" kx="1200000" algn="br" rotWithShape="0">
              <a:prstClr val="black">
                <a:alpha val="6000"/>
              </a:prstClr>
            </a:outerShdw>
          </a:effectLst>
        </p:spPr>
        <p:txBody>
          <a:bodyPr anchor="ctr"/>
          <a:lstStyle/>
          <a:p>
            <a:pPr algn="ctr"/>
          </a:p>
        </p:txBody>
      </p:sp>
      <p:sp>
        <p:nvSpPr>
          <p:cNvPr id="11" name="íṣlîḍê"/>
          <p:cNvSpPr/>
          <p:nvPr/>
        </p:nvSpPr>
        <p:spPr bwMode="auto">
          <a:xfrm flipH="1">
            <a:off x="8773434" y="1640489"/>
            <a:ext cx="530172" cy="1652817"/>
          </a:xfrm>
          <a:custGeom>
            <a:avLst/>
            <a:gdLst>
              <a:gd name="T0" fmla="*/ 379 w 386"/>
              <a:gd name="T1" fmla="*/ 464 h 1210"/>
              <a:gd name="T2" fmla="*/ 364 w 386"/>
              <a:gd name="T3" fmla="*/ 267 h 1210"/>
              <a:gd name="T4" fmla="*/ 269 w 386"/>
              <a:gd name="T5" fmla="*/ 191 h 1210"/>
              <a:gd name="T6" fmla="*/ 251 w 386"/>
              <a:gd name="T7" fmla="*/ 145 h 1210"/>
              <a:gd name="T8" fmla="*/ 266 w 386"/>
              <a:gd name="T9" fmla="*/ 116 h 1210"/>
              <a:gd name="T10" fmla="*/ 263 w 386"/>
              <a:gd name="T11" fmla="*/ 82 h 1210"/>
              <a:gd name="T12" fmla="*/ 205 w 386"/>
              <a:gd name="T13" fmla="*/ 0 h 1210"/>
              <a:gd name="T14" fmla="*/ 155 w 386"/>
              <a:gd name="T15" fmla="*/ 90 h 1210"/>
              <a:gd name="T16" fmla="*/ 174 w 386"/>
              <a:gd name="T17" fmla="*/ 126 h 1210"/>
              <a:gd name="T18" fmla="*/ 176 w 386"/>
              <a:gd name="T19" fmla="*/ 167 h 1210"/>
              <a:gd name="T20" fmla="*/ 177 w 386"/>
              <a:gd name="T21" fmla="*/ 167 h 1210"/>
              <a:gd name="T22" fmla="*/ 156 w 386"/>
              <a:gd name="T23" fmla="*/ 186 h 1210"/>
              <a:gd name="T24" fmla="*/ 99 w 386"/>
              <a:gd name="T25" fmla="*/ 207 h 1210"/>
              <a:gd name="T26" fmla="*/ 57 w 386"/>
              <a:gd name="T27" fmla="*/ 370 h 1210"/>
              <a:gd name="T28" fmla="*/ 38 w 386"/>
              <a:gd name="T29" fmla="*/ 604 h 1210"/>
              <a:gd name="T30" fmla="*/ 68 w 386"/>
              <a:gd name="T31" fmla="*/ 598 h 1210"/>
              <a:gd name="T32" fmla="*/ 68 w 386"/>
              <a:gd name="T33" fmla="*/ 607 h 1210"/>
              <a:gd name="T34" fmla="*/ 41 w 386"/>
              <a:gd name="T35" fmla="*/ 619 h 1210"/>
              <a:gd name="T36" fmla="*/ 47 w 386"/>
              <a:gd name="T37" fmla="*/ 662 h 1210"/>
              <a:gd name="T38" fmla="*/ 3 w 386"/>
              <a:gd name="T39" fmla="*/ 849 h 1210"/>
              <a:gd name="T40" fmla="*/ 99 w 386"/>
              <a:gd name="T41" fmla="*/ 898 h 1210"/>
              <a:gd name="T42" fmla="*/ 118 w 386"/>
              <a:gd name="T43" fmla="*/ 899 h 1210"/>
              <a:gd name="T44" fmla="*/ 127 w 386"/>
              <a:gd name="T45" fmla="*/ 1051 h 1210"/>
              <a:gd name="T46" fmla="*/ 118 w 386"/>
              <a:gd name="T47" fmla="*/ 1153 h 1210"/>
              <a:gd name="T48" fmla="*/ 181 w 386"/>
              <a:gd name="T49" fmla="*/ 1159 h 1210"/>
              <a:gd name="T50" fmla="*/ 194 w 386"/>
              <a:gd name="T51" fmla="*/ 1084 h 1210"/>
              <a:gd name="T52" fmla="*/ 192 w 386"/>
              <a:gd name="T53" fmla="*/ 968 h 1210"/>
              <a:gd name="T54" fmla="*/ 222 w 386"/>
              <a:gd name="T55" fmla="*/ 712 h 1210"/>
              <a:gd name="T56" fmla="*/ 252 w 386"/>
              <a:gd name="T57" fmla="*/ 767 h 1210"/>
              <a:gd name="T58" fmla="*/ 285 w 386"/>
              <a:gd name="T59" fmla="*/ 1024 h 1210"/>
              <a:gd name="T60" fmla="*/ 277 w 386"/>
              <a:gd name="T61" fmla="*/ 1067 h 1210"/>
              <a:gd name="T62" fmla="*/ 298 w 386"/>
              <a:gd name="T63" fmla="*/ 1146 h 1210"/>
              <a:gd name="T64" fmla="*/ 355 w 386"/>
              <a:gd name="T65" fmla="*/ 1205 h 1210"/>
              <a:gd name="T66" fmla="*/ 347 w 386"/>
              <a:gd name="T67" fmla="*/ 1105 h 1210"/>
              <a:gd name="T68" fmla="*/ 351 w 386"/>
              <a:gd name="T69" fmla="*/ 1046 h 1210"/>
              <a:gd name="T70" fmla="*/ 356 w 386"/>
              <a:gd name="T71" fmla="*/ 829 h 1210"/>
              <a:gd name="T72" fmla="*/ 354 w 386"/>
              <a:gd name="T73" fmla="*/ 603 h 1210"/>
              <a:gd name="T74" fmla="*/ 367 w 386"/>
              <a:gd name="T75" fmla="*/ 565 h 1210"/>
              <a:gd name="T76" fmla="*/ 109 w 386"/>
              <a:gd name="T77" fmla="*/ 669 h 1210"/>
              <a:gd name="T78" fmla="*/ 91 w 386"/>
              <a:gd name="T79" fmla="*/ 666 h 1210"/>
              <a:gd name="T80" fmla="*/ 90 w 386"/>
              <a:gd name="T81" fmla="*/ 617 h 1210"/>
              <a:gd name="T82" fmla="*/ 101 w 386"/>
              <a:gd name="T83" fmla="*/ 628 h 1210"/>
              <a:gd name="T84" fmla="*/ 108 w 386"/>
              <a:gd name="T85" fmla="*/ 649 h 1210"/>
              <a:gd name="T86" fmla="*/ 223 w 386"/>
              <a:gd name="T87" fmla="*/ 505 h 1210"/>
              <a:gd name="T88" fmla="*/ 221 w 386"/>
              <a:gd name="T89" fmla="*/ 232 h 1210"/>
              <a:gd name="T90" fmla="*/ 215 w 386"/>
              <a:gd name="T91" fmla="*/ 208 h 1210"/>
              <a:gd name="T92" fmla="*/ 205 w 386"/>
              <a:gd name="T93" fmla="*/ 231 h 1210"/>
              <a:gd name="T94" fmla="*/ 199 w 386"/>
              <a:gd name="T95" fmla="*/ 505 h 1210"/>
              <a:gd name="T96" fmla="*/ 190 w 386"/>
              <a:gd name="T97" fmla="*/ 325 h 1210"/>
              <a:gd name="T98" fmla="*/ 173 w 386"/>
              <a:gd name="T99" fmla="*/ 188 h 1210"/>
              <a:gd name="T100" fmla="*/ 182 w 386"/>
              <a:gd name="T101" fmla="*/ 176 h 1210"/>
              <a:gd name="T102" fmla="*/ 248 w 386"/>
              <a:gd name="T103" fmla="*/ 179 h 1210"/>
              <a:gd name="T104" fmla="*/ 259 w 386"/>
              <a:gd name="T105" fmla="*/ 196 h 1210"/>
              <a:gd name="T106" fmla="*/ 258 w 386"/>
              <a:gd name="T107" fmla="*/ 201 h 1210"/>
              <a:gd name="T108" fmla="*/ 260 w 386"/>
              <a:gd name="T109" fmla="*/ 256 h 1210"/>
              <a:gd name="T110" fmla="*/ 301 w 386"/>
              <a:gd name="T111" fmla="*/ 488 h 1210"/>
              <a:gd name="T112" fmla="*/ 360 w 386"/>
              <a:gd name="T113" fmla="*/ 585 h 1210"/>
              <a:gd name="T114" fmla="*/ 328 w 386"/>
              <a:gd name="T115" fmla="*/ 554 h 1210"/>
              <a:gd name="T116" fmla="*/ 360 w 386"/>
              <a:gd name="T117" fmla="*/ 585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1210">
                <a:moveTo>
                  <a:pt x="379" y="512"/>
                </a:moveTo>
                <a:cubicBezTo>
                  <a:pt x="385" y="497"/>
                  <a:pt x="386" y="471"/>
                  <a:pt x="379" y="464"/>
                </a:cubicBezTo>
                <a:cubicBezTo>
                  <a:pt x="372" y="456"/>
                  <a:pt x="383" y="413"/>
                  <a:pt x="376" y="380"/>
                </a:cubicBezTo>
                <a:cubicBezTo>
                  <a:pt x="370" y="347"/>
                  <a:pt x="365" y="295"/>
                  <a:pt x="364" y="267"/>
                </a:cubicBezTo>
                <a:cubicBezTo>
                  <a:pt x="364" y="239"/>
                  <a:pt x="362" y="219"/>
                  <a:pt x="326" y="210"/>
                </a:cubicBezTo>
                <a:cubicBezTo>
                  <a:pt x="302" y="204"/>
                  <a:pt x="282" y="197"/>
                  <a:pt x="269" y="191"/>
                </a:cubicBezTo>
                <a:cubicBezTo>
                  <a:pt x="269" y="191"/>
                  <a:pt x="255" y="179"/>
                  <a:pt x="252" y="168"/>
                </a:cubicBezTo>
                <a:cubicBezTo>
                  <a:pt x="251" y="159"/>
                  <a:pt x="251" y="150"/>
                  <a:pt x="251" y="145"/>
                </a:cubicBezTo>
                <a:cubicBezTo>
                  <a:pt x="253" y="136"/>
                  <a:pt x="253" y="129"/>
                  <a:pt x="253" y="124"/>
                </a:cubicBezTo>
                <a:cubicBezTo>
                  <a:pt x="253" y="118"/>
                  <a:pt x="264" y="126"/>
                  <a:pt x="266" y="116"/>
                </a:cubicBezTo>
                <a:cubicBezTo>
                  <a:pt x="269" y="107"/>
                  <a:pt x="271" y="85"/>
                  <a:pt x="269" y="84"/>
                </a:cubicBezTo>
                <a:cubicBezTo>
                  <a:pt x="267" y="82"/>
                  <a:pt x="265" y="82"/>
                  <a:pt x="263" y="82"/>
                </a:cubicBezTo>
                <a:cubicBezTo>
                  <a:pt x="263" y="79"/>
                  <a:pt x="265" y="59"/>
                  <a:pt x="263" y="38"/>
                </a:cubicBezTo>
                <a:cubicBezTo>
                  <a:pt x="262" y="18"/>
                  <a:pt x="242" y="2"/>
                  <a:pt x="205" y="0"/>
                </a:cubicBezTo>
                <a:cubicBezTo>
                  <a:pt x="184" y="0"/>
                  <a:pt x="160" y="16"/>
                  <a:pt x="157" y="38"/>
                </a:cubicBezTo>
                <a:cubicBezTo>
                  <a:pt x="154" y="60"/>
                  <a:pt x="155" y="90"/>
                  <a:pt x="155" y="90"/>
                </a:cubicBezTo>
                <a:cubicBezTo>
                  <a:pt x="155" y="90"/>
                  <a:pt x="148" y="105"/>
                  <a:pt x="154" y="117"/>
                </a:cubicBezTo>
                <a:cubicBezTo>
                  <a:pt x="160" y="129"/>
                  <a:pt x="174" y="126"/>
                  <a:pt x="174" y="126"/>
                </a:cubicBezTo>
                <a:cubicBezTo>
                  <a:pt x="174" y="126"/>
                  <a:pt x="177" y="145"/>
                  <a:pt x="177" y="155"/>
                </a:cubicBezTo>
                <a:cubicBezTo>
                  <a:pt x="177" y="160"/>
                  <a:pt x="177" y="164"/>
                  <a:pt x="176" y="167"/>
                </a:cubicBezTo>
                <a:cubicBezTo>
                  <a:pt x="176" y="167"/>
                  <a:pt x="176" y="167"/>
                  <a:pt x="176" y="167"/>
                </a:cubicBezTo>
                <a:cubicBezTo>
                  <a:pt x="176" y="167"/>
                  <a:pt x="177" y="167"/>
                  <a:pt x="177" y="167"/>
                </a:cubicBezTo>
                <a:cubicBezTo>
                  <a:pt x="176" y="167"/>
                  <a:pt x="176" y="167"/>
                  <a:pt x="176" y="167"/>
                </a:cubicBezTo>
                <a:cubicBezTo>
                  <a:pt x="176" y="167"/>
                  <a:pt x="164" y="182"/>
                  <a:pt x="156" y="186"/>
                </a:cubicBezTo>
                <a:cubicBezTo>
                  <a:pt x="143" y="192"/>
                  <a:pt x="123" y="200"/>
                  <a:pt x="107" y="205"/>
                </a:cubicBezTo>
                <a:cubicBezTo>
                  <a:pt x="104" y="206"/>
                  <a:pt x="102" y="206"/>
                  <a:pt x="99" y="207"/>
                </a:cubicBezTo>
                <a:cubicBezTo>
                  <a:pt x="80" y="213"/>
                  <a:pt x="65" y="218"/>
                  <a:pt x="65" y="244"/>
                </a:cubicBezTo>
                <a:cubicBezTo>
                  <a:pt x="64" y="274"/>
                  <a:pt x="61" y="331"/>
                  <a:pt x="57" y="370"/>
                </a:cubicBezTo>
                <a:cubicBezTo>
                  <a:pt x="53" y="408"/>
                  <a:pt x="41" y="490"/>
                  <a:pt x="41" y="516"/>
                </a:cubicBezTo>
                <a:cubicBezTo>
                  <a:pt x="40" y="542"/>
                  <a:pt x="37" y="598"/>
                  <a:pt x="38" y="604"/>
                </a:cubicBezTo>
                <a:cubicBezTo>
                  <a:pt x="38" y="609"/>
                  <a:pt x="42" y="609"/>
                  <a:pt x="42" y="615"/>
                </a:cubicBezTo>
                <a:cubicBezTo>
                  <a:pt x="43" y="612"/>
                  <a:pt x="48" y="598"/>
                  <a:pt x="68" y="598"/>
                </a:cubicBezTo>
                <a:cubicBezTo>
                  <a:pt x="90" y="598"/>
                  <a:pt x="90" y="614"/>
                  <a:pt x="90" y="614"/>
                </a:cubicBezTo>
                <a:cubicBezTo>
                  <a:pt x="83" y="607"/>
                  <a:pt x="83" y="607"/>
                  <a:pt x="68" y="607"/>
                </a:cubicBezTo>
                <a:cubicBezTo>
                  <a:pt x="54" y="606"/>
                  <a:pt x="43" y="614"/>
                  <a:pt x="42" y="615"/>
                </a:cubicBezTo>
                <a:cubicBezTo>
                  <a:pt x="42" y="616"/>
                  <a:pt x="42" y="618"/>
                  <a:pt x="41" y="619"/>
                </a:cubicBezTo>
                <a:cubicBezTo>
                  <a:pt x="39" y="630"/>
                  <a:pt x="39" y="639"/>
                  <a:pt x="45" y="646"/>
                </a:cubicBezTo>
                <a:cubicBezTo>
                  <a:pt x="50" y="653"/>
                  <a:pt x="47" y="662"/>
                  <a:pt x="47" y="662"/>
                </a:cubicBezTo>
                <a:cubicBezTo>
                  <a:pt x="0" y="660"/>
                  <a:pt x="0" y="660"/>
                  <a:pt x="0" y="660"/>
                </a:cubicBezTo>
                <a:cubicBezTo>
                  <a:pt x="3" y="849"/>
                  <a:pt x="3" y="849"/>
                  <a:pt x="3" y="849"/>
                </a:cubicBezTo>
                <a:cubicBezTo>
                  <a:pt x="78" y="907"/>
                  <a:pt x="78" y="907"/>
                  <a:pt x="78" y="907"/>
                </a:cubicBezTo>
                <a:cubicBezTo>
                  <a:pt x="78" y="907"/>
                  <a:pt x="89" y="899"/>
                  <a:pt x="99" y="898"/>
                </a:cubicBezTo>
                <a:cubicBezTo>
                  <a:pt x="100" y="898"/>
                  <a:pt x="101" y="898"/>
                  <a:pt x="101" y="898"/>
                </a:cubicBezTo>
                <a:cubicBezTo>
                  <a:pt x="112" y="898"/>
                  <a:pt x="118" y="899"/>
                  <a:pt x="118" y="899"/>
                </a:cubicBezTo>
                <a:cubicBezTo>
                  <a:pt x="118" y="899"/>
                  <a:pt x="115" y="955"/>
                  <a:pt x="115" y="977"/>
                </a:cubicBezTo>
                <a:cubicBezTo>
                  <a:pt x="115" y="1000"/>
                  <a:pt x="117" y="1035"/>
                  <a:pt x="127" y="1051"/>
                </a:cubicBezTo>
                <a:cubicBezTo>
                  <a:pt x="136" y="1067"/>
                  <a:pt x="138" y="1073"/>
                  <a:pt x="138" y="1087"/>
                </a:cubicBezTo>
                <a:cubicBezTo>
                  <a:pt x="138" y="1101"/>
                  <a:pt x="117" y="1140"/>
                  <a:pt x="118" y="1153"/>
                </a:cubicBezTo>
                <a:cubicBezTo>
                  <a:pt x="118" y="1166"/>
                  <a:pt x="121" y="1186"/>
                  <a:pt x="143" y="1186"/>
                </a:cubicBezTo>
                <a:cubicBezTo>
                  <a:pt x="165" y="1185"/>
                  <a:pt x="181" y="1176"/>
                  <a:pt x="181" y="1159"/>
                </a:cubicBezTo>
                <a:cubicBezTo>
                  <a:pt x="181" y="1141"/>
                  <a:pt x="178" y="1130"/>
                  <a:pt x="185" y="1124"/>
                </a:cubicBezTo>
                <a:cubicBezTo>
                  <a:pt x="193" y="1117"/>
                  <a:pt x="181" y="1101"/>
                  <a:pt x="194" y="1084"/>
                </a:cubicBezTo>
                <a:cubicBezTo>
                  <a:pt x="206" y="1067"/>
                  <a:pt x="193" y="1066"/>
                  <a:pt x="196" y="1050"/>
                </a:cubicBezTo>
                <a:cubicBezTo>
                  <a:pt x="199" y="1034"/>
                  <a:pt x="193" y="987"/>
                  <a:pt x="192" y="968"/>
                </a:cubicBezTo>
                <a:cubicBezTo>
                  <a:pt x="191" y="949"/>
                  <a:pt x="194" y="926"/>
                  <a:pt x="204" y="846"/>
                </a:cubicBezTo>
                <a:cubicBezTo>
                  <a:pt x="213" y="765"/>
                  <a:pt x="219" y="729"/>
                  <a:pt x="222" y="712"/>
                </a:cubicBezTo>
                <a:cubicBezTo>
                  <a:pt x="225" y="694"/>
                  <a:pt x="229" y="672"/>
                  <a:pt x="229" y="672"/>
                </a:cubicBezTo>
                <a:cubicBezTo>
                  <a:pt x="229" y="672"/>
                  <a:pt x="242" y="748"/>
                  <a:pt x="252" y="767"/>
                </a:cubicBezTo>
                <a:cubicBezTo>
                  <a:pt x="262" y="785"/>
                  <a:pt x="274" y="879"/>
                  <a:pt x="277" y="907"/>
                </a:cubicBezTo>
                <a:cubicBezTo>
                  <a:pt x="280" y="934"/>
                  <a:pt x="278" y="1015"/>
                  <a:pt x="285" y="1024"/>
                </a:cubicBezTo>
                <a:cubicBezTo>
                  <a:pt x="291" y="1032"/>
                  <a:pt x="294" y="1044"/>
                  <a:pt x="294" y="1044"/>
                </a:cubicBezTo>
                <a:cubicBezTo>
                  <a:pt x="294" y="1044"/>
                  <a:pt x="277" y="1054"/>
                  <a:pt x="277" y="1067"/>
                </a:cubicBezTo>
                <a:cubicBezTo>
                  <a:pt x="277" y="1081"/>
                  <a:pt x="290" y="1092"/>
                  <a:pt x="289" y="1110"/>
                </a:cubicBezTo>
                <a:cubicBezTo>
                  <a:pt x="289" y="1128"/>
                  <a:pt x="291" y="1143"/>
                  <a:pt x="298" y="1146"/>
                </a:cubicBezTo>
                <a:cubicBezTo>
                  <a:pt x="305" y="1150"/>
                  <a:pt x="304" y="1180"/>
                  <a:pt x="313" y="1191"/>
                </a:cubicBezTo>
                <a:cubicBezTo>
                  <a:pt x="322" y="1201"/>
                  <a:pt x="337" y="1210"/>
                  <a:pt x="355" y="1205"/>
                </a:cubicBezTo>
                <a:cubicBezTo>
                  <a:pt x="373" y="1199"/>
                  <a:pt x="373" y="1175"/>
                  <a:pt x="364" y="1152"/>
                </a:cubicBezTo>
                <a:cubicBezTo>
                  <a:pt x="355" y="1129"/>
                  <a:pt x="344" y="1114"/>
                  <a:pt x="347" y="1105"/>
                </a:cubicBezTo>
                <a:cubicBezTo>
                  <a:pt x="351" y="1096"/>
                  <a:pt x="354" y="1082"/>
                  <a:pt x="345" y="1073"/>
                </a:cubicBezTo>
                <a:cubicBezTo>
                  <a:pt x="336" y="1064"/>
                  <a:pt x="345" y="1054"/>
                  <a:pt x="351" y="1046"/>
                </a:cubicBezTo>
                <a:cubicBezTo>
                  <a:pt x="357" y="1038"/>
                  <a:pt x="356" y="1002"/>
                  <a:pt x="356" y="982"/>
                </a:cubicBezTo>
                <a:cubicBezTo>
                  <a:pt x="357" y="962"/>
                  <a:pt x="354" y="864"/>
                  <a:pt x="356" y="829"/>
                </a:cubicBezTo>
                <a:cubicBezTo>
                  <a:pt x="357" y="793"/>
                  <a:pt x="360" y="685"/>
                  <a:pt x="355" y="655"/>
                </a:cubicBezTo>
                <a:cubicBezTo>
                  <a:pt x="350" y="625"/>
                  <a:pt x="354" y="603"/>
                  <a:pt x="354" y="603"/>
                </a:cubicBezTo>
                <a:cubicBezTo>
                  <a:pt x="354" y="603"/>
                  <a:pt x="366" y="609"/>
                  <a:pt x="366" y="597"/>
                </a:cubicBezTo>
                <a:cubicBezTo>
                  <a:pt x="366" y="586"/>
                  <a:pt x="362" y="584"/>
                  <a:pt x="367" y="565"/>
                </a:cubicBezTo>
                <a:cubicBezTo>
                  <a:pt x="372" y="545"/>
                  <a:pt x="373" y="527"/>
                  <a:pt x="379" y="512"/>
                </a:cubicBezTo>
                <a:close/>
                <a:moveTo>
                  <a:pt x="109" y="669"/>
                </a:moveTo>
                <a:cubicBezTo>
                  <a:pt x="99" y="668"/>
                  <a:pt x="99" y="668"/>
                  <a:pt x="99" y="668"/>
                </a:cubicBezTo>
                <a:cubicBezTo>
                  <a:pt x="91" y="666"/>
                  <a:pt x="91" y="666"/>
                  <a:pt x="91" y="666"/>
                </a:cubicBezTo>
                <a:cubicBezTo>
                  <a:pt x="91" y="666"/>
                  <a:pt x="93" y="653"/>
                  <a:pt x="90" y="644"/>
                </a:cubicBezTo>
                <a:cubicBezTo>
                  <a:pt x="87" y="635"/>
                  <a:pt x="88" y="627"/>
                  <a:pt x="90" y="617"/>
                </a:cubicBezTo>
                <a:cubicBezTo>
                  <a:pt x="90" y="617"/>
                  <a:pt x="93" y="627"/>
                  <a:pt x="99" y="628"/>
                </a:cubicBezTo>
                <a:cubicBezTo>
                  <a:pt x="100" y="628"/>
                  <a:pt x="100" y="628"/>
                  <a:pt x="101" y="628"/>
                </a:cubicBezTo>
                <a:cubicBezTo>
                  <a:pt x="108" y="628"/>
                  <a:pt x="111" y="629"/>
                  <a:pt x="111" y="629"/>
                </a:cubicBezTo>
                <a:cubicBezTo>
                  <a:pt x="111" y="629"/>
                  <a:pt x="108" y="640"/>
                  <a:pt x="108" y="649"/>
                </a:cubicBezTo>
                <a:cubicBezTo>
                  <a:pt x="108" y="659"/>
                  <a:pt x="109" y="669"/>
                  <a:pt x="109" y="669"/>
                </a:cubicBezTo>
                <a:close/>
                <a:moveTo>
                  <a:pt x="223" y="505"/>
                </a:moveTo>
                <a:cubicBezTo>
                  <a:pt x="225" y="464"/>
                  <a:pt x="224" y="347"/>
                  <a:pt x="223" y="322"/>
                </a:cubicBezTo>
                <a:cubicBezTo>
                  <a:pt x="223" y="296"/>
                  <a:pt x="218" y="239"/>
                  <a:pt x="221" y="232"/>
                </a:cubicBezTo>
                <a:cubicBezTo>
                  <a:pt x="224" y="224"/>
                  <a:pt x="232" y="218"/>
                  <a:pt x="241" y="223"/>
                </a:cubicBezTo>
                <a:cubicBezTo>
                  <a:pt x="241" y="223"/>
                  <a:pt x="231" y="208"/>
                  <a:pt x="215" y="208"/>
                </a:cubicBezTo>
                <a:cubicBezTo>
                  <a:pt x="199" y="208"/>
                  <a:pt x="188" y="223"/>
                  <a:pt x="188" y="223"/>
                </a:cubicBezTo>
                <a:cubicBezTo>
                  <a:pt x="188" y="223"/>
                  <a:pt x="206" y="219"/>
                  <a:pt x="205" y="231"/>
                </a:cubicBezTo>
                <a:cubicBezTo>
                  <a:pt x="205" y="243"/>
                  <a:pt x="199" y="305"/>
                  <a:pt x="199" y="346"/>
                </a:cubicBezTo>
                <a:cubicBezTo>
                  <a:pt x="199" y="383"/>
                  <a:pt x="196" y="472"/>
                  <a:pt x="199" y="505"/>
                </a:cubicBezTo>
                <a:cubicBezTo>
                  <a:pt x="187" y="504"/>
                  <a:pt x="183" y="503"/>
                  <a:pt x="183" y="503"/>
                </a:cubicBezTo>
                <a:cubicBezTo>
                  <a:pt x="183" y="503"/>
                  <a:pt x="194" y="386"/>
                  <a:pt x="190" y="325"/>
                </a:cubicBezTo>
                <a:cubicBezTo>
                  <a:pt x="186" y="279"/>
                  <a:pt x="178" y="220"/>
                  <a:pt x="173" y="188"/>
                </a:cubicBezTo>
                <a:cubicBezTo>
                  <a:pt x="173" y="188"/>
                  <a:pt x="173" y="188"/>
                  <a:pt x="173" y="188"/>
                </a:cubicBezTo>
                <a:cubicBezTo>
                  <a:pt x="173" y="188"/>
                  <a:pt x="178" y="170"/>
                  <a:pt x="182" y="176"/>
                </a:cubicBezTo>
                <a:cubicBezTo>
                  <a:pt x="182" y="176"/>
                  <a:pt x="182" y="176"/>
                  <a:pt x="182" y="176"/>
                </a:cubicBezTo>
                <a:cubicBezTo>
                  <a:pt x="190" y="189"/>
                  <a:pt x="203" y="204"/>
                  <a:pt x="212" y="204"/>
                </a:cubicBezTo>
                <a:cubicBezTo>
                  <a:pt x="222" y="204"/>
                  <a:pt x="238" y="193"/>
                  <a:pt x="248" y="179"/>
                </a:cubicBezTo>
                <a:cubicBezTo>
                  <a:pt x="248" y="179"/>
                  <a:pt x="248" y="179"/>
                  <a:pt x="248" y="179"/>
                </a:cubicBezTo>
                <a:cubicBezTo>
                  <a:pt x="248" y="179"/>
                  <a:pt x="258" y="182"/>
                  <a:pt x="259" y="196"/>
                </a:cubicBezTo>
                <a:cubicBezTo>
                  <a:pt x="259" y="197"/>
                  <a:pt x="258" y="199"/>
                  <a:pt x="258" y="201"/>
                </a:cubicBezTo>
                <a:cubicBezTo>
                  <a:pt x="258" y="201"/>
                  <a:pt x="258" y="201"/>
                  <a:pt x="258" y="201"/>
                </a:cubicBezTo>
                <a:cubicBezTo>
                  <a:pt x="258" y="201"/>
                  <a:pt x="258" y="201"/>
                  <a:pt x="258" y="201"/>
                </a:cubicBezTo>
                <a:cubicBezTo>
                  <a:pt x="258" y="213"/>
                  <a:pt x="258" y="230"/>
                  <a:pt x="260" y="256"/>
                </a:cubicBezTo>
                <a:cubicBezTo>
                  <a:pt x="263" y="335"/>
                  <a:pt x="277" y="429"/>
                  <a:pt x="284" y="450"/>
                </a:cubicBezTo>
                <a:cubicBezTo>
                  <a:pt x="292" y="472"/>
                  <a:pt x="301" y="488"/>
                  <a:pt x="301" y="488"/>
                </a:cubicBezTo>
                <a:cubicBezTo>
                  <a:pt x="301" y="488"/>
                  <a:pt x="251" y="504"/>
                  <a:pt x="223" y="505"/>
                </a:cubicBezTo>
                <a:close/>
                <a:moveTo>
                  <a:pt x="360" y="585"/>
                </a:moveTo>
                <a:cubicBezTo>
                  <a:pt x="358" y="573"/>
                  <a:pt x="361" y="568"/>
                  <a:pt x="352" y="561"/>
                </a:cubicBezTo>
                <a:cubicBezTo>
                  <a:pt x="343" y="554"/>
                  <a:pt x="328" y="554"/>
                  <a:pt x="328" y="554"/>
                </a:cubicBezTo>
                <a:cubicBezTo>
                  <a:pt x="328" y="554"/>
                  <a:pt x="350" y="545"/>
                  <a:pt x="360" y="557"/>
                </a:cubicBezTo>
                <a:cubicBezTo>
                  <a:pt x="369" y="570"/>
                  <a:pt x="360" y="585"/>
                  <a:pt x="360" y="585"/>
                </a:cubicBezTo>
                <a:close/>
              </a:path>
            </a:pathLst>
          </a:custGeom>
          <a:solidFill>
            <a:srgbClr val="595055"/>
          </a:solidFill>
          <a:ln>
            <a:noFill/>
          </a:ln>
          <a:effectLst>
            <a:outerShdw blurRad="76200" dir="13500000" sy="23000" kx="1200000" algn="br" rotWithShape="0">
              <a:prstClr val="black">
                <a:alpha val="6000"/>
              </a:prstClr>
            </a:outerShdw>
          </a:effectLst>
        </p:spPr>
        <p:txBody>
          <a:bodyPr anchor="ctr"/>
          <a:lstStyle/>
          <a:p>
            <a:pPr algn="ctr"/>
          </a:p>
        </p:txBody>
      </p:sp>
      <p:grpSp>
        <p:nvGrpSpPr>
          <p:cNvPr id="12" name="组合 11"/>
          <p:cNvGrpSpPr/>
          <p:nvPr/>
        </p:nvGrpSpPr>
        <p:grpSpPr>
          <a:xfrm>
            <a:off x="9303241" y="1177719"/>
            <a:ext cx="2887980" cy="2012950"/>
            <a:chOff x="1515036" y="1381283"/>
            <a:chExt cx="2887980" cy="2012950"/>
          </a:xfrm>
        </p:grpSpPr>
        <p:sp>
          <p:nvSpPr>
            <p:cNvPr id="13" name="矩形 12"/>
            <p:cNvSpPr/>
            <p:nvPr/>
          </p:nvSpPr>
          <p:spPr>
            <a:xfrm>
              <a:off x="1515036" y="2023268"/>
              <a:ext cx="2887980" cy="137096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1. 电子商务对商标权和域名的挑战</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2. 电子商务对著作权的挑战</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3. 电子商务对专利权的挑战</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4" name="文本框 13"/>
            <p:cNvSpPr txBox="1"/>
            <p:nvPr/>
          </p:nvSpPr>
          <p:spPr>
            <a:xfrm>
              <a:off x="1515671" y="1381283"/>
              <a:ext cx="2778125" cy="8299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（五）电子商务对具体知识产权的挑战</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grpSp>
      <p:grpSp>
        <p:nvGrpSpPr>
          <p:cNvPr id="15" name="组合 14"/>
          <p:cNvGrpSpPr/>
          <p:nvPr/>
        </p:nvGrpSpPr>
        <p:grpSpPr>
          <a:xfrm>
            <a:off x="8124793" y="4066140"/>
            <a:ext cx="3957955" cy="1410335"/>
            <a:chOff x="1514401" y="1663858"/>
            <a:chExt cx="3957955" cy="1410335"/>
          </a:xfrm>
        </p:grpSpPr>
        <p:sp>
          <p:nvSpPr>
            <p:cNvPr id="16" name="矩形 15"/>
            <p:cNvSpPr/>
            <p:nvPr/>
          </p:nvSpPr>
          <p:spPr>
            <a:xfrm>
              <a:off x="1751891" y="2023268"/>
              <a:ext cx="3720465" cy="105092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数据电文存储在计算机内，其打印出来的“书面形式”是一种复制件，原件的要求是困难的。</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7" name="文本框 16"/>
            <p:cNvSpPr txBox="1"/>
            <p:nvPr/>
          </p:nvSpPr>
          <p:spPr>
            <a:xfrm>
              <a:off x="1514401" y="1663858"/>
              <a:ext cx="3957320"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（四）电子商务对证据及保留的挑战</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grpSp>
      <p:grpSp>
        <p:nvGrpSpPr>
          <p:cNvPr id="18" name="组合 17"/>
          <p:cNvGrpSpPr/>
          <p:nvPr/>
        </p:nvGrpSpPr>
        <p:grpSpPr>
          <a:xfrm>
            <a:off x="4004586" y="4656780"/>
            <a:ext cx="4358005" cy="2200910"/>
            <a:chOff x="396582" y="1234598"/>
            <a:chExt cx="4358005" cy="2200910"/>
          </a:xfrm>
        </p:grpSpPr>
        <p:sp>
          <p:nvSpPr>
            <p:cNvPr id="19" name="矩形 18"/>
            <p:cNvSpPr/>
            <p:nvPr/>
          </p:nvSpPr>
          <p:spPr>
            <a:xfrm>
              <a:off x="396582" y="2064543"/>
              <a:ext cx="4358005" cy="1370965"/>
            </a:xfrm>
            <a:prstGeom prst="rect">
              <a:avLst/>
            </a:prstGeom>
          </p:spPr>
          <p:txBody>
            <a:bodyPr wrap="square">
              <a:spAutoFit/>
            </a:bodyPr>
            <a:lstStyle/>
            <a:p>
              <a:pPr algn="l">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互联网上的侵权行为，难以确定具体的行为地点和受害地点，行为主体难以确定、行为地点难以界定、行为的跨时空性、无国界性等特点，对传统的诉讼程序也形成了挑战。</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20" name="文本框 19"/>
            <p:cNvSpPr txBox="1"/>
            <p:nvPr/>
          </p:nvSpPr>
          <p:spPr>
            <a:xfrm>
              <a:off x="746467" y="1234598"/>
              <a:ext cx="3484880" cy="8299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（三）电子商务对知识产权法院管辖的挑战</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grpSp>
      <p:grpSp>
        <p:nvGrpSpPr>
          <p:cNvPr id="21" name="组合 20"/>
          <p:cNvGrpSpPr/>
          <p:nvPr/>
        </p:nvGrpSpPr>
        <p:grpSpPr>
          <a:xfrm>
            <a:off x="247903" y="3722459"/>
            <a:ext cx="3506470" cy="2226310"/>
            <a:chOff x="534909" y="1633157"/>
            <a:chExt cx="3506470" cy="2226310"/>
          </a:xfrm>
        </p:grpSpPr>
        <p:sp>
          <p:nvSpPr>
            <p:cNvPr id="22" name="矩形 21"/>
            <p:cNvSpPr/>
            <p:nvPr/>
          </p:nvSpPr>
          <p:spPr>
            <a:xfrm>
              <a:off x="534909" y="2488502"/>
              <a:ext cx="3506470" cy="1370965"/>
            </a:xfrm>
            <a:prstGeom prst="rect">
              <a:avLst/>
            </a:prstGeom>
          </p:spPr>
          <p:txBody>
            <a:bodyPr wrap="square">
              <a:spAutoFit/>
            </a:bodyPr>
            <a:lstStyle/>
            <a:p>
              <a:pPr algn="l">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知识产权具有与有形财产不同的一些特点，如垄断性、地域性、时间性、无形性、政府确认性等。知识产权应当保证权利人的专有权利。</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23" name="文本框 22"/>
            <p:cNvSpPr txBox="1"/>
            <p:nvPr/>
          </p:nvSpPr>
          <p:spPr>
            <a:xfrm>
              <a:off x="534909" y="1633157"/>
              <a:ext cx="3425190" cy="8299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l"/>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（二）电子商务对传统知识产权特点的挑战</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grpSp>
      <p:grpSp>
        <p:nvGrpSpPr>
          <p:cNvPr id="24" name="组合 23"/>
          <p:cNvGrpSpPr/>
          <p:nvPr/>
        </p:nvGrpSpPr>
        <p:grpSpPr>
          <a:xfrm>
            <a:off x="62230" y="1178068"/>
            <a:ext cx="2882900" cy="2503170"/>
            <a:chOff x="1814434" y="1050862"/>
            <a:chExt cx="2882900" cy="2503170"/>
          </a:xfrm>
        </p:grpSpPr>
        <p:sp>
          <p:nvSpPr>
            <p:cNvPr id="25" name="矩形 24"/>
            <p:cNvSpPr/>
            <p:nvPr/>
          </p:nvSpPr>
          <p:spPr>
            <a:xfrm>
              <a:off x="1814434" y="1863027"/>
              <a:ext cx="2882900" cy="1691005"/>
            </a:xfrm>
            <a:prstGeom prst="rect">
              <a:avLst/>
            </a:prstGeom>
          </p:spPr>
          <p:txBody>
            <a:bodyPr wrap="square">
              <a:spAutoFit/>
            </a:bodyPr>
            <a:lstStyle/>
            <a:p>
              <a:pPr algn="l">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网络知识产权是一个整体性的多项内容的产权权利，而传统知识产权是单个知识产权权利问题，电子商务对传统知识产权的概念提出了挑战。</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26" name="文本框 25"/>
            <p:cNvSpPr txBox="1"/>
            <p:nvPr/>
          </p:nvSpPr>
          <p:spPr>
            <a:xfrm>
              <a:off x="1875394" y="1050862"/>
              <a:ext cx="2760345" cy="8299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l"/>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（一）电子商务对传统知识产权概念的挑战</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grpSp>
      <p:sp>
        <p:nvSpPr>
          <p:cNvPr id="2" name="文本框 1"/>
          <p:cNvSpPr txBox="1"/>
          <p:nvPr/>
        </p:nvSpPr>
        <p:spPr>
          <a:xfrm>
            <a:off x="99060" y="142240"/>
            <a:ext cx="592645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二、电子商务对知识产权的挑战</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13426"/>
          <a:stretch>
            <a:fillRect/>
          </a:stretch>
        </p:blipFill>
        <p:spPr>
          <a:xfrm>
            <a:off x="0" y="0"/>
            <a:ext cx="8901440" cy="6858000"/>
          </a:xfrm>
          <a:prstGeom prst="rect">
            <a:avLst/>
          </a:prstGeom>
        </p:spPr>
      </p:pic>
      <p:sp>
        <p:nvSpPr>
          <p:cNvPr id="3" name="矩形 2"/>
          <p:cNvSpPr/>
          <p:nvPr/>
        </p:nvSpPr>
        <p:spPr>
          <a:xfrm>
            <a:off x="6895652" y="0"/>
            <a:ext cx="5296348" cy="68580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252970" y="3486150"/>
            <a:ext cx="3798570" cy="156845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4000" b="0" dirty="0">
                <a:solidFill>
                  <a:schemeClr val="bg1"/>
                </a:solidFill>
                <a:latin typeface="宋体" panose="02010600030101010101" pitchFamily="2" charset="-122"/>
                <a:ea typeface="宋体" panose="02010600030101010101" pitchFamily="2" charset="-122"/>
              </a:rPr>
              <a:t>域名知识产权的法律法规</a:t>
            </a:r>
            <a:endParaRPr lang="zh-CN" altLang="en-US" sz="4000" b="0" dirty="0">
              <a:solidFill>
                <a:schemeClr val="bg1"/>
              </a:solidFill>
              <a:latin typeface="宋体" panose="02010600030101010101" pitchFamily="2" charset="-122"/>
              <a:ea typeface="宋体" panose="02010600030101010101" pitchFamily="2" charset="-122"/>
            </a:endParaRPr>
          </a:p>
        </p:txBody>
      </p:sp>
      <p:sp>
        <p:nvSpPr>
          <p:cNvPr id="7" name="箭头: 五边形 22"/>
          <p:cNvSpPr/>
          <p:nvPr/>
        </p:nvSpPr>
        <p:spPr>
          <a:xfrm flipH="1">
            <a:off x="10058398" y="5587019"/>
            <a:ext cx="2150358" cy="427208"/>
          </a:xfrm>
          <a:prstGeom prst="homePlate">
            <a:avLst>
              <a:gd name="adj" fmla="val 269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0315410" y="5627332"/>
            <a:ext cx="1893346" cy="369332"/>
          </a:xfrm>
          <a:prstGeom prst="rect">
            <a:avLst/>
          </a:prstGeom>
          <a:noFill/>
        </p:spPr>
        <p:txBody>
          <a:bodyPr wrap="square" rtlCol="0">
            <a:spAutoFit/>
          </a:bodyPr>
          <a:lstStyle/>
          <a:p>
            <a:pPr algn="ctr"/>
            <a:r>
              <a:rPr lang="en-US" altLang="zh-CN" b="1" dirty="0">
                <a:solidFill>
                  <a:srgbClr val="595055"/>
                </a:solidFill>
                <a:latin typeface="Century Gothic" panose="020B0502020202020204" pitchFamily="34" charset="0"/>
              </a:rPr>
              <a:t>PART  ONE.</a:t>
            </a:r>
            <a:endParaRPr lang="zh-CN" altLang="en-US" b="1" dirty="0">
              <a:solidFill>
                <a:srgbClr val="595055"/>
              </a:solidFill>
              <a:latin typeface="Century Gothic" panose="020B0502020202020204" pitchFamily="34" charset="0"/>
            </a:endParaRPr>
          </a:p>
        </p:txBody>
      </p:sp>
      <p:sp>
        <p:nvSpPr>
          <p:cNvPr id="9" name="文本框 8"/>
          <p:cNvSpPr txBox="1"/>
          <p:nvPr/>
        </p:nvSpPr>
        <p:spPr>
          <a:xfrm>
            <a:off x="9726363" y="2039674"/>
            <a:ext cx="1893346" cy="1446550"/>
          </a:xfrm>
          <a:prstGeom prst="rect">
            <a:avLst/>
          </a:prstGeom>
          <a:noFill/>
        </p:spPr>
        <p:txBody>
          <a:bodyPr wrap="square" rtlCol="0">
            <a:spAutoFit/>
          </a:bodyPr>
          <a:lstStyle/>
          <a:p>
            <a:r>
              <a:rPr lang="en-US" altLang="zh-CN" sz="8800" b="1" i="1">
                <a:solidFill>
                  <a:schemeClr val="bg1"/>
                </a:solidFill>
                <a:latin typeface="Century Gothic" panose="020B0502020202020204" pitchFamily="34" charset="0"/>
              </a:rPr>
              <a:t>02</a:t>
            </a:r>
            <a:endParaRPr lang="zh-CN" altLang="en-US" sz="8800" b="1" i="1" dirty="0">
              <a:solidFill>
                <a:schemeClr val="bg1"/>
              </a:solidFill>
              <a:latin typeface="Century Gothic" panose="020B0502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06708" y="2788132"/>
            <a:ext cx="1554480" cy="368300"/>
          </a:xfrm>
          <a:prstGeom prst="rect">
            <a:avLst/>
          </a:prstGeom>
        </p:spPr>
        <p:txBody>
          <a:bodyPr wrap="none">
            <a:spAutoFit/>
          </a:bodyPr>
          <a:lstStyle/>
          <a:p>
            <a:pPr algn="l"/>
            <a:r>
              <a:rPr lang="zh-CN" altLang="en-US" dirty="0">
                <a:solidFill>
                  <a:schemeClr val="tx1">
                    <a:lumMod val="65000"/>
                    <a:lumOff val="35000"/>
                  </a:schemeClr>
                </a:solidFill>
                <a:latin typeface="宋体" panose="02010600030101010101" pitchFamily="2" charset="-122"/>
                <a:ea typeface="宋体" panose="02010600030101010101" pitchFamily="2" charset="-122"/>
              </a:rPr>
              <a:t>一、域名概述</a:t>
            </a:r>
            <a:endParaRPr lang="zh-CN" altLang="en-US"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12" name="矩形 11"/>
          <p:cNvSpPr/>
          <p:nvPr/>
        </p:nvSpPr>
        <p:spPr>
          <a:xfrm>
            <a:off x="506730" y="3226435"/>
            <a:ext cx="4864100" cy="297116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域名（Domain Name），是在国际互联网上为了区分主机，对每台主机分配的一个专门的“地址”，用于在数据传输时标识计算机的电子方位，又称为lP地址。IP地址是互联网主机作为路由寻址用的数字型标识，由于人不容易记忆，因而产生了域名这一种字符型标识。关于我国法定域名的定义，工业和信息化部《互联网域名管理办法》第五十五条第一款规定：域名，指互联网上识别和定位计算机的层次结构式的字</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符标识，与该计算机的IP地址相对应。</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3" name="矩形 12"/>
          <p:cNvSpPr/>
          <p:nvPr/>
        </p:nvSpPr>
        <p:spPr>
          <a:xfrm>
            <a:off x="6281392" y="2856862"/>
            <a:ext cx="3154680" cy="368300"/>
          </a:xfrm>
          <a:prstGeom prst="rect">
            <a:avLst/>
          </a:prstGeom>
        </p:spPr>
        <p:txBody>
          <a:bodyPr wrap="none">
            <a:spAutoFit/>
          </a:bodyPr>
          <a:lstStyle/>
          <a:p>
            <a:pPr algn="l"/>
            <a:r>
              <a:rPr lang="zh-CN" altLang="en-US" dirty="0">
                <a:solidFill>
                  <a:schemeClr val="tx1">
                    <a:lumMod val="65000"/>
                    <a:lumOff val="35000"/>
                  </a:schemeClr>
                </a:solidFill>
                <a:latin typeface="宋体" panose="02010600030101010101" pitchFamily="2" charset="-122"/>
                <a:ea typeface="宋体" panose="02010600030101010101" pitchFamily="2" charset="-122"/>
              </a:rPr>
              <a:t>二、域名注册机构的法律法规</a:t>
            </a:r>
            <a:endParaRPr lang="zh-CN" altLang="en-US"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14" name="矩形 13"/>
          <p:cNvSpPr/>
          <p:nvPr/>
        </p:nvSpPr>
        <p:spPr>
          <a:xfrm>
            <a:off x="6380480" y="3226435"/>
            <a:ext cx="4473575" cy="201104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域名注册服务机构，是指依法获得许可、受理域名注册申请并完成域名在顶级域名数据库中注册的机构。</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（一）具备的条件</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（二）申请许可</a:t>
            </a:r>
            <a:r>
              <a:rPr lang="zh-CN" altLang="en-US" sz="1600">
                <a:solidFill>
                  <a:schemeClr val="tx1">
                    <a:lumMod val="75000"/>
                    <a:lumOff val="25000"/>
                  </a:schemeClr>
                </a:solidFill>
                <a:latin typeface="宋体" panose="02010600030101010101" pitchFamily="2" charset="-122"/>
                <a:ea typeface="宋体" panose="02010600030101010101" pitchFamily="2" charset="-122"/>
              </a:rPr>
              <a:t>：1. 申请、2. 受理、3. 批准许可、4. 域名注册服务、5. 变更和终止服务。</a:t>
            </a:r>
            <a:endParaRPr lang="zh-CN" altLang="en-US"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5" name="矩形 14"/>
          <p:cNvSpPr/>
          <p:nvPr/>
        </p:nvSpPr>
        <p:spPr>
          <a:xfrm rot="5400000">
            <a:off x="10830" y="3122479"/>
            <a:ext cx="774551" cy="5378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5400000">
            <a:off x="5708800" y="3148973"/>
            <a:ext cx="774551" cy="5378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1"/>
          <a:stretch>
            <a:fillRect/>
          </a:stretch>
        </p:blipFill>
        <p:spPr>
          <a:xfrm>
            <a:off x="506730" y="0"/>
            <a:ext cx="4752975" cy="2762250"/>
          </a:xfrm>
          <a:prstGeom prst="rect">
            <a:avLst/>
          </a:prstGeom>
        </p:spPr>
      </p:pic>
      <p:pic>
        <p:nvPicPr>
          <p:cNvPr id="10" name="图片 9"/>
          <p:cNvPicPr>
            <a:picLocks noChangeAspect="1"/>
          </p:cNvPicPr>
          <p:nvPr/>
        </p:nvPicPr>
        <p:blipFill>
          <a:blip r:embed="rId2"/>
          <a:stretch>
            <a:fillRect/>
          </a:stretch>
        </p:blipFill>
        <p:spPr>
          <a:xfrm>
            <a:off x="6281420" y="0"/>
            <a:ext cx="4572000" cy="28575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83515" y="120015"/>
            <a:ext cx="560578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三、域名注册和注销的法律法规</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grpSp>
        <p:nvGrpSpPr>
          <p:cNvPr id="7" name="组合 6"/>
          <p:cNvGrpSpPr/>
          <p:nvPr/>
        </p:nvGrpSpPr>
        <p:grpSpPr>
          <a:xfrm>
            <a:off x="5601891" y="2077975"/>
            <a:ext cx="931404" cy="3882280"/>
            <a:chOff x="5497641" y="1495312"/>
            <a:chExt cx="931404" cy="3882280"/>
          </a:xfrm>
        </p:grpSpPr>
        <p:grpSp>
          <p:nvGrpSpPr>
            <p:cNvPr id="8" name="ïślîḍé"/>
            <p:cNvGrpSpPr/>
            <p:nvPr/>
          </p:nvGrpSpPr>
          <p:grpSpPr>
            <a:xfrm rot="10800000">
              <a:off x="5497642" y="4734462"/>
              <a:ext cx="931403" cy="643130"/>
              <a:chOff x="1668087" y="1131991"/>
              <a:chExt cx="1145243" cy="790786"/>
            </a:xfrm>
          </p:grpSpPr>
          <p:sp>
            <p:nvSpPr>
              <p:cNvPr id="13" name="iṧlíḑé"/>
              <p:cNvSpPr/>
              <p:nvPr/>
            </p:nvSpPr>
            <p:spPr bwMode="auto">
              <a:xfrm rot="16200000">
                <a:off x="1845316" y="954762"/>
                <a:ext cx="790786" cy="1145243"/>
              </a:xfrm>
              <a:custGeom>
                <a:avLst/>
                <a:gdLst>
                  <a:gd name="T0" fmla="*/ 0 w 482"/>
                  <a:gd name="T1" fmla="*/ 0 h 696"/>
                  <a:gd name="T2" fmla="*/ 0 w 482"/>
                  <a:gd name="T3" fmla="*/ 223 h 696"/>
                  <a:gd name="T4" fmla="*/ 0 w 482"/>
                  <a:gd name="T5" fmla="*/ 223 h 696"/>
                  <a:gd name="T6" fmla="*/ 125 w 482"/>
                  <a:gd name="T7" fmla="*/ 348 h 696"/>
                  <a:gd name="T8" fmla="*/ 0 w 482"/>
                  <a:gd name="T9" fmla="*/ 473 h 696"/>
                  <a:gd name="T10" fmla="*/ 0 w 482"/>
                  <a:gd name="T11" fmla="*/ 473 h 696"/>
                  <a:gd name="T12" fmla="*/ 0 w 482"/>
                  <a:gd name="T13" fmla="*/ 696 h 696"/>
                  <a:gd name="T14" fmla="*/ 388 w 482"/>
                  <a:gd name="T15" fmla="*/ 441 h 696"/>
                  <a:gd name="T16" fmla="*/ 482 w 482"/>
                  <a:gd name="T17" fmla="*/ 348 h 696"/>
                  <a:gd name="T18" fmla="*/ 388 w 482"/>
                  <a:gd name="T19" fmla="*/ 255 h 696"/>
                  <a:gd name="T20" fmla="*/ 0 w 482"/>
                  <a:gd name="T21"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2"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0" y="696"/>
                      <a:pt x="380" y="441"/>
                      <a:pt x="388" y="441"/>
                    </a:cubicBezTo>
                    <a:cubicBezTo>
                      <a:pt x="440" y="441"/>
                      <a:pt x="482" y="400"/>
                      <a:pt x="482" y="348"/>
                    </a:cubicBezTo>
                    <a:cubicBezTo>
                      <a:pt x="482" y="296"/>
                      <a:pt x="440" y="255"/>
                      <a:pt x="388" y="255"/>
                    </a:cubicBezTo>
                    <a:cubicBezTo>
                      <a:pt x="380" y="255"/>
                      <a:pt x="0" y="0"/>
                      <a:pt x="0" y="0"/>
                    </a:cubicBezTo>
                    <a:close/>
                  </a:path>
                </a:pathLst>
              </a:custGeom>
              <a:solidFill>
                <a:srgbClr val="59505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200"/>
              </a:p>
            </p:txBody>
          </p:sp>
          <p:sp>
            <p:nvSpPr>
              <p:cNvPr id="14" name="îşḷîḍè"/>
              <p:cNvSpPr/>
              <p:nvPr/>
            </p:nvSpPr>
            <p:spPr bwMode="auto">
              <a:xfrm rot="16200000">
                <a:off x="2135239" y="1083831"/>
                <a:ext cx="209977" cy="306297"/>
              </a:xfrm>
              <a:custGeom>
                <a:avLst/>
                <a:gdLst>
                  <a:gd name="T0" fmla="*/ 34 w 128"/>
                  <a:gd name="T1" fmla="*/ 186 h 186"/>
                  <a:gd name="T2" fmla="*/ 128 w 128"/>
                  <a:gd name="T3" fmla="*/ 93 h 186"/>
                  <a:gd name="T4" fmla="*/ 34 w 128"/>
                  <a:gd name="T5" fmla="*/ 0 h 186"/>
                  <a:gd name="T6" fmla="*/ 0 w 128"/>
                  <a:gd name="T7" fmla="*/ 93 h 186"/>
                  <a:gd name="T8" fmla="*/ 34 w 128"/>
                  <a:gd name="T9" fmla="*/ 186 h 186"/>
                </a:gdLst>
                <a:ahLst/>
                <a:cxnLst>
                  <a:cxn ang="0">
                    <a:pos x="T0" y="T1"/>
                  </a:cxn>
                  <a:cxn ang="0">
                    <a:pos x="T2" y="T3"/>
                  </a:cxn>
                  <a:cxn ang="0">
                    <a:pos x="T4" y="T5"/>
                  </a:cxn>
                  <a:cxn ang="0">
                    <a:pos x="T6" y="T7"/>
                  </a:cxn>
                  <a:cxn ang="0">
                    <a:pos x="T8" y="T9"/>
                  </a:cxn>
                </a:cxnLst>
                <a:rect l="0" t="0" r="r" b="b"/>
                <a:pathLst>
                  <a:path w="128" h="186">
                    <a:moveTo>
                      <a:pt x="34" y="186"/>
                    </a:moveTo>
                    <a:cubicBezTo>
                      <a:pt x="86" y="186"/>
                      <a:pt x="128" y="145"/>
                      <a:pt x="128" y="93"/>
                    </a:cubicBezTo>
                    <a:cubicBezTo>
                      <a:pt x="128" y="41"/>
                      <a:pt x="86" y="0"/>
                      <a:pt x="34" y="0"/>
                    </a:cubicBezTo>
                    <a:cubicBezTo>
                      <a:pt x="30" y="0"/>
                      <a:pt x="0" y="46"/>
                      <a:pt x="0" y="93"/>
                    </a:cubicBezTo>
                    <a:cubicBezTo>
                      <a:pt x="0" y="140"/>
                      <a:pt x="30" y="186"/>
                      <a:pt x="34" y="186"/>
                    </a:cubicBezTo>
                    <a:close/>
                  </a:path>
                </a:pathLst>
              </a:custGeom>
              <a:solidFill>
                <a:srgbClr val="33374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200"/>
              </a:p>
            </p:txBody>
          </p:sp>
        </p:grpSp>
        <p:sp>
          <p:nvSpPr>
            <p:cNvPr id="9" name="íṡľíḓe"/>
            <p:cNvSpPr/>
            <p:nvPr/>
          </p:nvSpPr>
          <p:spPr bwMode="auto">
            <a:xfrm rot="5400000">
              <a:off x="5498425" y="3923694"/>
              <a:ext cx="929835" cy="93140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79 w 697"/>
                <a:gd name="T15" fmla="*/ 696 h 696"/>
                <a:gd name="T16" fmla="*/ 579 w 697"/>
                <a:gd name="T17" fmla="*/ 438 h 696"/>
                <a:gd name="T18" fmla="*/ 603 w 697"/>
                <a:gd name="T19" fmla="*/ 441 h 696"/>
                <a:gd name="T20" fmla="*/ 697 w 697"/>
                <a:gd name="T21" fmla="*/ 348 h 696"/>
                <a:gd name="T22" fmla="*/ 603 w 697"/>
                <a:gd name="T23" fmla="*/ 255 h 696"/>
                <a:gd name="T24" fmla="*/ 579 w 697"/>
                <a:gd name="T25" fmla="*/ 258 h 696"/>
                <a:gd name="T26" fmla="*/ 579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79" y="696"/>
                    <a:pt x="579" y="696"/>
                    <a:pt x="579" y="696"/>
                  </a:cubicBezTo>
                  <a:cubicBezTo>
                    <a:pt x="579" y="438"/>
                    <a:pt x="579" y="438"/>
                    <a:pt x="579" y="438"/>
                  </a:cubicBezTo>
                  <a:cubicBezTo>
                    <a:pt x="587" y="440"/>
                    <a:pt x="595" y="441"/>
                    <a:pt x="603" y="441"/>
                  </a:cubicBezTo>
                  <a:cubicBezTo>
                    <a:pt x="655" y="441"/>
                    <a:pt x="697" y="400"/>
                    <a:pt x="697" y="348"/>
                  </a:cubicBezTo>
                  <a:cubicBezTo>
                    <a:pt x="697" y="296"/>
                    <a:pt x="655" y="255"/>
                    <a:pt x="603" y="255"/>
                  </a:cubicBezTo>
                  <a:cubicBezTo>
                    <a:pt x="595" y="255"/>
                    <a:pt x="587" y="256"/>
                    <a:pt x="579" y="258"/>
                  </a:cubicBezTo>
                  <a:cubicBezTo>
                    <a:pt x="579" y="0"/>
                    <a:pt x="579" y="0"/>
                    <a:pt x="579" y="0"/>
                  </a:cubicBezTo>
                  <a:lnTo>
                    <a:pt x="0" y="0"/>
                  </a:lnTo>
                  <a:close/>
                </a:path>
              </a:pathLst>
            </a:custGeom>
            <a:solidFill>
              <a:srgbClr val="404040"/>
            </a:solidFill>
            <a:ln>
              <a:noFill/>
            </a:ln>
            <a:extLst>
              <a:ext uri="{91240B29-F687-4F45-9708-019B960494DF}">
                <a14:hiddenLine xmlns:a14="http://schemas.microsoft.com/office/drawing/2010/main" w="9525">
                  <a:solidFill>
                    <a:srgbClr val="000000"/>
                  </a:solidFill>
                  <a:round/>
                </a14:hiddenLine>
              </a:ext>
            </a:extLst>
          </p:spPr>
          <p:txBody>
            <a:bodyPr vert="vert" wrap="none" lIns="91440" tIns="45720" rIns="91440" bIns="45720" anchor="ctr" anchorCtr="1" compatLnSpc="1">
              <a:normAutofit/>
            </a:bodyPr>
            <a:lstStyle/>
            <a:p>
              <a:pPr algn="ctr"/>
              <a:endParaRPr lang="en-US" altLang="zh-CN" sz="2000" dirty="0">
                <a:solidFill>
                  <a:schemeClr val="bg1"/>
                </a:solidFill>
                <a:latin typeface="Impact" panose="020B0806030902050204" pitchFamily="34" charset="0"/>
              </a:endParaRPr>
            </a:p>
          </p:txBody>
        </p:sp>
        <p:sp>
          <p:nvSpPr>
            <p:cNvPr id="10" name="îṥ1ïḓê"/>
            <p:cNvSpPr/>
            <p:nvPr/>
          </p:nvSpPr>
          <p:spPr bwMode="auto">
            <a:xfrm rot="5400000">
              <a:off x="5498425" y="3113711"/>
              <a:ext cx="929835" cy="93140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79 w 697"/>
                <a:gd name="T15" fmla="*/ 696 h 696"/>
                <a:gd name="T16" fmla="*/ 579 w 697"/>
                <a:gd name="T17" fmla="*/ 438 h 696"/>
                <a:gd name="T18" fmla="*/ 603 w 697"/>
                <a:gd name="T19" fmla="*/ 441 h 696"/>
                <a:gd name="T20" fmla="*/ 697 w 697"/>
                <a:gd name="T21" fmla="*/ 348 h 696"/>
                <a:gd name="T22" fmla="*/ 603 w 697"/>
                <a:gd name="T23" fmla="*/ 255 h 696"/>
                <a:gd name="T24" fmla="*/ 579 w 697"/>
                <a:gd name="T25" fmla="*/ 258 h 696"/>
                <a:gd name="T26" fmla="*/ 579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79" y="696"/>
                    <a:pt x="579" y="696"/>
                    <a:pt x="579" y="696"/>
                  </a:cubicBezTo>
                  <a:cubicBezTo>
                    <a:pt x="579" y="438"/>
                    <a:pt x="579" y="438"/>
                    <a:pt x="579" y="438"/>
                  </a:cubicBezTo>
                  <a:cubicBezTo>
                    <a:pt x="587" y="440"/>
                    <a:pt x="595" y="441"/>
                    <a:pt x="603" y="441"/>
                  </a:cubicBezTo>
                  <a:cubicBezTo>
                    <a:pt x="655" y="441"/>
                    <a:pt x="697" y="400"/>
                    <a:pt x="697" y="348"/>
                  </a:cubicBezTo>
                  <a:cubicBezTo>
                    <a:pt x="697" y="296"/>
                    <a:pt x="655" y="255"/>
                    <a:pt x="603" y="255"/>
                  </a:cubicBezTo>
                  <a:cubicBezTo>
                    <a:pt x="595" y="255"/>
                    <a:pt x="587" y="256"/>
                    <a:pt x="579" y="258"/>
                  </a:cubicBezTo>
                  <a:cubicBezTo>
                    <a:pt x="579" y="0"/>
                    <a:pt x="579" y="0"/>
                    <a:pt x="579" y="0"/>
                  </a:cubicBezTo>
                  <a:lnTo>
                    <a:pt x="0" y="0"/>
                  </a:lnTo>
                  <a:close/>
                </a:path>
              </a:pathLst>
            </a:custGeom>
            <a:solidFill>
              <a:srgbClr val="595055"/>
            </a:solidFill>
            <a:ln>
              <a:noFill/>
            </a:ln>
            <a:extLst>
              <a:ext uri="{91240B29-F687-4F45-9708-019B960494DF}">
                <a14:hiddenLine xmlns:a14="http://schemas.microsoft.com/office/drawing/2010/main" w="9525">
                  <a:solidFill>
                    <a:srgbClr val="000000"/>
                  </a:solidFill>
                  <a:round/>
                </a14:hiddenLine>
              </a:ext>
            </a:extLst>
          </p:spPr>
          <p:txBody>
            <a:bodyPr vert="eaVert" wrap="none" lIns="91440" tIns="45720" rIns="91440" bIns="45720" anchor="ctr" anchorCtr="1" compatLnSpc="1">
              <a:normAutofit/>
            </a:bodyPr>
            <a:lstStyle/>
            <a:p>
              <a:pPr algn="ctr"/>
              <a:endParaRPr lang="en-US" altLang="zh-CN" sz="2000" dirty="0">
                <a:solidFill>
                  <a:schemeClr val="bg1"/>
                </a:solidFill>
                <a:latin typeface="Impact" panose="020B0806030902050204" pitchFamily="34" charset="0"/>
              </a:endParaRPr>
            </a:p>
          </p:txBody>
        </p:sp>
        <p:sp>
          <p:nvSpPr>
            <p:cNvPr id="11" name="ïṩḻïḓe"/>
            <p:cNvSpPr/>
            <p:nvPr/>
          </p:nvSpPr>
          <p:spPr bwMode="auto">
            <a:xfrm rot="5400000">
              <a:off x="5498817" y="2304120"/>
              <a:ext cx="929052" cy="93140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80 w 697"/>
                <a:gd name="T15" fmla="*/ 696 h 696"/>
                <a:gd name="T16" fmla="*/ 580 w 697"/>
                <a:gd name="T17" fmla="*/ 438 h 696"/>
                <a:gd name="T18" fmla="*/ 604 w 697"/>
                <a:gd name="T19" fmla="*/ 441 h 696"/>
                <a:gd name="T20" fmla="*/ 697 w 697"/>
                <a:gd name="T21" fmla="*/ 348 h 696"/>
                <a:gd name="T22" fmla="*/ 604 w 697"/>
                <a:gd name="T23" fmla="*/ 255 h 696"/>
                <a:gd name="T24" fmla="*/ 580 w 697"/>
                <a:gd name="T25" fmla="*/ 258 h 696"/>
                <a:gd name="T26" fmla="*/ 580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80" y="696"/>
                    <a:pt x="580" y="696"/>
                    <a:pt x="580" y="696"/>
                  </a:cubicBezTo>
                  <a:cubicBezTo>
                    <a:pt x="580" y="438"/>
                    <a:pt x="580" y="438"/>
                    <a:pt x="580" y="438"/>
                  </a:cubicBezTo>
                  <a:cubicBezTo>
                    <a:pt x="587" y="440"/>
                    <a:pt x="595" y="441"/>
                    <a:pt x="604" y="441"/>
                  </a:cubicBezTo>
                  <a:cubicBezTo>
                    <a:pt x="655" y="441"/>
                    <a:pt x="697" y="400"/>
                    <a:pt x="697" y="348"/>
                  </a:cubicBezTo>
                  <a:cubicBezTo>
                    <a:pt x="697" y="296"/>
                    <a:pt x="655" y="255"/>
                    <a:pt x="604" y="255"/>
                  </a:cubicBezTo>
                  <a:cubicBezTo>
                    <a:pt x="595" y="255"/>
                    <a:pt x="587" y="256"/>
                    <a:pt x="580" y="258"/>
                  </a:cubicBezTo>
                  <a:cubicBezTo>
                    <a:pt x="580" y="0"/>
                    <a:pt x="580" y="0"/>
                    <a:pt x="580" y="0"/>
                  </a:cubicBezTo>
                  <a:lnTo>
                    <a:pt x="0" y="0"/>
                  </a:lnTo>
                  <a:close/>
                </a:path>
              </a:pathLst>
            </a:custGeom>
            <a:solidFill>
              <a:srgbClr val="404040"/>
            </a:solidFill>
            <a:ln>
              <a:noFill/>
            </a:ln>
            <a:extLst>
              <a:ext uri="{91240B29-F687-4F45-9708-019B960494DF}">
                <a14:hiddenLine xmlns:a14="http://schemas.microsoft.com/office/drawing/2010/main" w="9525">
                  <a:solidFill>
                    <a:srgbClr val="000000"/>
                  </a:solidFill>
                  <a:round/>
                </a14:hiddenLine>
              </a:ext>
            </a:extLst>
          </p:spPr>
          <p:txBody>
            <a:bodyPr vert="vert" wrap="none" lIns="91440" tIns="45720" rIns="91440" bIns="45720" anchor="ctr" anchorCtr="1" compatLnSpc="1">
              <a:normAutofit/>
            </a:bodyPr>
            <a:lstStyle/>
            <a:p>
              <a:pPr algn="ctr"/>
              <a:endParaRPr lang="en-US" altLang="zh-CN" sz="2000" dirty="0">
                <a:solidFill>
                  <a:schemeClr val="bg1"/>
                </a:solidFill>
                <a:latin typeface="Impact" panose="020B0806030902050204" pitchFamily="34" charset="0"/>
              </a:endParaRPr>
            </a:p>
          </p:txBody>
        </p:sp>
        <p:sp>
          <p:nvSpPr>
            <p:cNvPr id="12" name="îśliḍé"/>
            <p:cNvSpPr/>
            <p:nvPr/>
          </p:nvSpPr>
          <p:spPr bwMode="auto">
            <a:xfrm rot="5400000">
              <a:off x="5498425" y="1494528"/>
              <a:ext cx="929835" cy="93140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80 w 697"/>
                <a:gd name="T15" fmla="*/ 696 h 696"/>
                <a:gd name="T16" fmla="*/ 580 w 697"/>
                <a:gd name="T17" fmla="*/ 438 h 696"/>
                <a:gd name="T18" fmla="*/ 604 w 697"/>
                <a:gd name="T19" fmla="*/ 441 h 696"/>
                <a:gd name="T20" fmla="*/ 697 w 697"/>
                <a:gd name="T21" fmla="*/ 348 h 696"/>
                <a:gd name="T22" fmla="*/ 604 w 697"/>
                <a:gd name="T23" fmla="*/ 255 h 696"/>
                <a:gd name="T24" fmla="*/ 580 w 697"/>
                <a:gd name="T25" fmla="*/ 258 h 696"/>
                <a:gd name="T26" fmla="*/ 580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80" y="696"/>
                    <a:pt x="580" y="696"/>
                    <a:pt x="580" y="696"/>
                  </a:cubicBezTo>
                  <a:cubicBezTo>
                    <a:pt x="580" y="438"/>
                    <a:pt x="580" y="438"/>
                    <a:pt x="580" y="438"/>
                  </a:cubicBezTo>
                  <a:cubicBezTo>
                    <a:pt x="587" y="440"/>
                    <a:pt x="595" y="441"/>
                    <a:pt x="604" y="441"/>
                  </a:cubicBezTo>
                  <a:cubicBezTo>
                    <a:pt x="655" y="441"/>
                    <a:pt x="697" y="400"/>
                    <a:pt x="697" y="348"/>
                  </a:cubicBezTo>
                  <a:cubicBezTo>
                    <a:pt x="697" y="296"/>
                    <a:pt x="655" y="255"/>
                    <a:pt x="604" y="255"/>
                  </a:cubicBezTo>
                  <a:cubicBezTo>
                    <a:pt x="595" y="255"/>
                    <a:pt x="587" y="256"/>
                    <a:pt x="580" y="258"/>
                  </a:cubicBezTo>
                  <a:cubicBezTo>
                    <a:pt x="580" y="0"/>
                    <a:pt x="580" y="0"/>
                    <a:pt x="580" y="0"/>
                  </a:cubicBezTo>
                  <a:lnTo>
                    <a:pt x="0" y="0"/>
                  </a:lnTo>
                  <a:close/>
                </a:path>
              </a:pathLst>
            </a:custGeom>
            <a:solidFill>
              <a:srgbClr val="595055"/>
            </a:solidFill>
            <a:ln>
              <a:noFill/>
            </a:ln>
            <a:extLst>
              <a:ext uri="{91240B29-F687-4F45-9708-019B960494DF}">
                <a14:hiddenLine xmlns:a14="http://schemas.microsoft.com/office/drawing/2010/main" w="9525">
                  <a:solidFill>
                    <a:srgbClr val="000000"/>
                  </a:solidFill>
                  <a:round/>
                </a14:hiddenLine>
              </a:ext>
            </a:extLst>
          </p:spPr>
          <p:txBody>
            <a:bodyPr vert="vert" wrap="none" lIns="91440" tIns="45720" rIns="91440" bIns="45720" anchor="ctr" anchorCtr="1" compatLnSpc="1">
              <a:normAutofit/>
            </a:bodyPr>
            <a:lstStyle/>
            <a:p>
              <a:pPr algn="ctr"/>
              <a:endParaRPr lang="en-US" altLang="zh-CN" sz="2000" dirty="0">
                <a:solidFill>
                  <a:schemeClr val="bg1"/>
                </a:solidFill>
                <a:latin typeface="Impact" panose="020B0806030902050204" pitchFamily="34" charset="0"/>
              </a:endParaRPr>
            </a:p>
          </p:txBody>
        </p:sp>
      </p:grpSp>
      <p:sp>
        <p:nvSpPr>
          <p:cNvPr id="15" name="文本框 14"/>
          <p:cNvSpPr txBox="1"/>
          <p:nvPr/>
        </p:nvSpPr>
        <p:spPr>
          <a:xfrm>
            <a:off x="5789266" y="4770161"/>
            <a:ext cx="806544" cy="461665"/>
          </a:xfrm>
          <a:prstGeom prst="rect">
            <a:avLst/>
          </a:prstGeom>
          <a:noFill/>
        </p:spPr>
        <p:txBody>
          <a:bodyPr wrap="square" rtlCol="0">
            <a:spAutoFit/>
          </a:bodyPr>
          <a:lstStyle/>
          <a:p>
            <a:r>
              <a:rPr lang="en-US" altLang="zh-CN" sz="2400" b="1" dirty="0">
                <a:solidFill>
                  <a:schemeClr val="bg1"/>
                </a:solidFill>
                <a:latin typeface="Century Gothic" panose="020B0502020202020204" pitchFamily="34" charset="0"/>
              </a:rPr>
              <a:t>01</a:t>
            </a:r>
            <a:endParaRPr lang="zh-CN" altLang="en-US" sz="2400" b="1" dirty="0">
              <a:solidFill>
                <a:schemeClr val="bg1"/>
              </a:solidFill>
              <a:latin typeface="Century Gothic" panose="020B0502020202020204" pitchFamily="34" charset="0"/>
            </a:endParaRPr>
          </a:p>
        </p:txBody>
      </p:sp>
      <p:sp>
        <p:nvSpPr>
          <p:cNvPr id="16" name="文本框 15"/>
          <p:cNvSpPr txBox="1"/>
          <p:nvPr/>
        </p:nvSpPr>
        <p:spPr>
          <a:xfrm>
            <a:off x="5789266" y="3998745"/>
            <a:ext cx="806544" cy="461665"/>
          </a:xfrm>
          <a:prstGeom prst="rect">
            <a:avLst/>
          </a:prstGeom>
          <a:noFill/>
        </p:spPr>
        <p:txBody>
          <a:bodyPr wrap="square" rtlCol="0">
            <a:spAutoFit/>
          </a:bodyPr>
          <a:lstStyle/>
          <a:p>
            <a:r>
              <a:rPr lang="en-US" altLang="zh-CN" sz="2400" b="1" dirty="0">
                <a:solidFill>
                  <a:schemeClr val="bg1"/>
                </a:solidFill>
                <a:latin typeface="Century Gothic" panose="020B0502020202020204" pitchFamily="34" charset="0"/>
              </a:rPr>
              <a:t>02</a:t>
            </a:r>
            <a:endParaRPr lang="zh-CN" altLang="en-US" sz="2400" b="1" dirty="0">
              <a:solidFill>
                <a:schemeClr val="bg1"/>
              </a:solidFill>
              <a:latin typeface="Century Gothic" panose="020B0502020202020204" pitchFamily="34" charset="0"/>
            </a:endParaRPr>
          </a:p>
        </p:txBody>
      </p:sp>
      <p:sp>
        <p:nvSpPr>
          <p:cNvPr id="17" name="文本框 16"/>
          <p:cNvSpPr txBox="1"/>
          <p:nvPr/>
        </p:nvSpPr>
        <p:spPr>
          <a:xfrm>
            <a:off x="5789266" y="3155402"/>
            <a:ext cx="806544" cy="461665"/>
          </a:xfrm>
          <a:prstGeom prst="rect">
            <a:avLst/>
          </a:prstGeom>
          <a:noFill/>
        </p:spPr>
        <p:txBody>
          <a:bodyPr wrap="square" rtlCol="0">
            <a:spAutoFit/>
          </a:bodyPr>
          <a:lstStyle/>
          <a:p>
            <a:r>
              <a:rPr lang="en-US" altLang="zh-CN" sz="2400" b="1" dirty="0">
                <a:solidFill>
                  <a:schemeClr val="bg1"/>
                </a:solidFill>
                <a:latin typeface="Century Gothic" panose="020B0502020202020204" pitchFamily="34" charset="0"/>
              </a:rPr>
              <a:t>03</a:t>
            </a:r>
            <a:endParaRPr lang="zh-CN" altLang="en-US" sz="2400" b="1" dirty="0">
              <a:solidFill>
                <a:schemeClr val="bg1"/>
              </a:solidFill>
              <a:latin typeface="Century Gothic" panose="020B0502020202020204" pitchFamily="34" charset="0"/>
            </a:endParaRPr>
          </a:p>
        </p:txBody>
      </p:sp>
      <p:sp>
        <p:nvSpPr>
          <p:cNvPr id="18" name="文本框 17"/>
          <p:cNvSpPr txBox="1"/>
          <p:nvPr/>
        </p:nvSpPr>
        <p:spPr>
          <a:xfrm>
            <a:off x="5789266" y="2312059"/>
            <a:ext cx="806544" cy="461665"/>
          </a:xfrm>
          <a:prstGeom prst="rect">
            <a:avLst/>
          </a:prstGeom>
          <a:noFill/>
        </p:spPr>
        <p:txBody>
          <a:bodyPr wrap="square" rtlCol="0">
            <a:spAutoFit/>
          </a:bodyPr>
          <a:lstStyle/>
          <a:p>
            <a:r>
              <a:rPr lang="en-US" altLang="zh-CN" sz="2400" b="1" dirty="0">
                <a:solidFill>
                  <a:schemeClr val="bg1"/>
                </a:solidFill>
                <a:latin typeface="Century Gothic" panose="020B0502020202020204" pitchFamily="34" charset="0"/>
              </a:rPr>
              <a:t>04</a:t>
            </a:r>
            <a:endParaRPr lang="zh-CN" altLang="en-US" sz="2400" b="1" dirty="0">
              <a:solidFill>
                <a:schemeClr val="bg1"/>
              </a:solidFill>
              <a:latin typeface="Century Gothic" panose="020B0502020202020204" pitchFamily="34" charset="0"/>
            </a:endParaRPr>
          </a:p>
        </p:txBody>
      </p:sp>
      <p:sp>
        <p:nvSpPr>
          <p:cNvPr id="19" name="椭圆 18"/>
          <p:cNvSpPr/>
          <p:nvPr/>
        </p:nvSpPr>
        <p:spPr>
          <a:xfrm>
            <a:off x="7374555" y="2042204"/>
            <a:ext cx="707420" cy="707420"/>
          </a:xfrm>
          <a:prstGeom prst="ellipse">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Century Gothic" panose="020B0502020202020204" pitchFamily="34" charset="0"/>
              </a:rPr>
              <a:t>04</a:t>
            </a:r>
            <a:endParaRPr lang="zh-CN" altLang="en-US" b="1" dirty="0">
              <a:solidFill>
                <a:schemeClr val="bg1"/>
              </a:solidFill>
              <a:latin typeface="Century Gothic" panose="020B0502020202020204" pitchFamily="34" charset="0"/>
            </a:endParaRPr>
          </a:p>
        </p:txBody>
      </p:sp>
      <p:sp>
        <p:nvSpPr>
          <p:cNvPr id="20" name="椭圆 19"/>
          <p:cNvSpPr/>
          <p:nvPr/>
        </p:nvSpPr>
        <p:spPr>
          <a:xfrm>
            <a:off x="7374555" y="3784791"/>
            <a:ext cx="707420" cy="707420"/>
          </a:xfrm>
          <a:prstGeom prst="ellipse">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Century Gothic" panose="020B0502020202020204" pitchFamily="34" charset="0"/>
              </a:rPr>
              <a:t>02</a:t>
            </a:r>
            <a:endParaRPr lang="zh-CN" altLang="en-US" b="1" dirty="0">
              <a:solidFill>
                <a:schemeClr val="bg1"/>
              </a:solidFill>
              <a:latin typeface="Century Gothic" panose="020B0502020202020204" pitchFamily="34" charset="0"/>
            </a:endParaRPr>
          </a:p>
        </p:txBody>
      </p:sp>
      <p:sp>
        <p:nvSpPr>
          <p:cNvPr id="21" name="椭圆 20"/>
          <p:cNvSpPr/>
          <p:nvPr/>
        </p:nvSpPr>
        <p:spPr>
          <a:xfrm>
            <a:off x="4030790" y="2668583"/>
            <a:ext cx="707420" cy="70742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Century Gothic" panose="020B0502020202020204" pitchFamily="34" charset="0"/>
              </a:rPr>
              <a:t>03</a:t>
            </a:r>
            <a:endParaRPr lang="en-US" b="1" dirty="0">
              <a:solidFill>
                <a:schemeClr val="bg1"/>
              </a:solidFill>
              <a:latin typeface="Century Gothic" panose="020B0502020202020204" pitchFamily="34" charset="0"/>
            </a:endParaRPr>
          </a:p>
        </p:txBody>
      </p:sp>
      <p:sp>
        <p:nvSpPr>
          <p:cNvPr id="22" name="椭圆 21"/>
          <p:cNvSpPr/>
          <p:nvPr/>
        </p:nvSpPr>
        <p:spPr>
          <a:xfrm>
            <a:off x="4040076" y="4326549"/>
            <a:ext cx="707420" cy="70742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Century Gothic" panose="020B0502020202020204" pitchFamily="34" charset="0"/>
              </a:rPr>
              <a:t>01</a:t>
            </a:r>
            <a:endParaRPr lang="zh-CN" altLang="en-US" b="1" dirty="0">
              <a:solidFill>
                <a:schemeClr val="bg1"/>
              </a:solidFill>
              <a:latin typeface="Century Gothic" panose="020B0502020202020204" pitchFamily="34" charset="0"/>
            </a:endParaRPr>
          </a:p>
        </p:txBody>
      </p:sp>
      <p:grpSp>
        <p:nvGrpSpPr>
          <p:cNvPr id="23" name="组合 22"/>
          <p:cNvGrpSpPr/>
          <p:nvPr/>
        </p:nvGrpSpPr>
        <p:grpSpPr>
          <a:xfrm>
            <a:off x="7888336" y="1950062"/>
            <a:ext cx="4304030" cy="1730375"/>
            <a:chOff x="1535917" y="1663858"/>
            <a:chExt cx="4304030" cy="1730375"/>
          </a:xfrm>
        </p:grpSpPr>
        <p:sp>
          <p:nvSpPr>
            <p:cNvPr id="24" name="矩形 23"/>
            <p:cNvSpPr/>
            <p:nvPr/>
          </p:nvSpPr>
          <p:spPr>
            <a:xfrm>
              <a:off x="1752452" y="2023268"/>
              <a:ext cx="4087495" cy="1370965"/>
            </a:xfrm>
            <a:prstGeom prst="rect">
              <a:avLst/>
            </a:prstGeom>
          </p:spPr>
          <p:txBody>
            <a:bodyPr wrap="square">
              <a:spAutoFit/>
            </a:bodyPr>
            <a:lstStyle/>
            <a:p>
              <a:pPr algn="l">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域名注册服务机构应当公布域名注册服务的内容、时限、费用，保证服务质量，提供域名注册信息的公共查询服务。域名注册服务机构应当依法存储、保护用户个人信息。</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25" name="文本框 24"/>
            <p:cNvSpPr txBox="1"/>
            <p:nvPr/>
          </p:nvSpPr>
          <p:spPr>
            <a:xfrm>
              <a:off x="1535917" y="1663858"/>
              <a:ext cx="2071428"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150" dirty="0">
                  <a:solidFill>
                    <a:srgbClr val="333740"/>
                  </a:solidFill>
                  <a:latin typeface="宋体" panose="02010600030101010101" pitchFamily="2" charset="-122"/>
                  <a:ea typeface="宋体" panose="02010600030101010101" pitchFamily="2" charset="-122"/>
                </a:rPr>
                <a:t>信息公开和保护</a:t>
              </a:r>
              <a:endParaRPr lang="zh-CN" altLang="en-US" sz="2000" b="0" spc="-150" dirty="0">
                <a:solidFill>
                  <a:srgbClr val="333740"/>
                </a:solidFill>
                <a:latin typeface="宋体" panose="02010600030101010101" pitchFamily="2" charset="-122"/>
                <a:ea typeface="宋体" panose="02010600030101010101" pitchFamily="2" charset="-122"/>
              </a:endParaRPr>
            </a:p>
          </p:txBody>
        </p:sp>
      </p:grpSp>
      <p:grpSp>
        <p:nvGrpSpPr>
          <p:cNvPr id="26" name="组合 25"/>
          <p:cNvGrpSpPr/>
          <p:nvPr/>
        </p:nvGrpSpPr>
        <p:grpSpPr>
          <a:xfrm>
            <a:off x="7888336" y="3783725"/>
            <a:ext cx="3776189" cy="1730596"/>
            <a:chOff x="1535917" y="1663858"/>
            <a:chExt cx="3776189" cy="1730596"/>
          </a:xfrm>
        </p:grpSpPr>
        <p:sp>
          <p:nvSpPr>
            <p:cNvPr id="27" name="矩形 26"/>
            <p:cNvSpPr/>
            <p:nvPr/>
          </p:nvSpPr>
          <p:spPr>
            <a:xfrm>
              <a:off x="1752203" y="2023489"/>
              <a:ext cx="3559903" cy="1370965"/>
            </a:xfrm>
            <a:prstGeom prst="rect">
              <a:avLst/>
            </a:prstGeom>
          </p:spPr>
          <p:txBody>
            <a:bodyPr wrap="square">
              <a:spAutoFit/>
            </a:bodyPr>
            <a:lstStyle/>
            <a:p>
              <a:pPr algn="l">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任何组织或者个人违反以上规定注册、使用域名，构成犯罪的，依法追究刑事责任；尚不构成犯罪的，由有关部门依法予以处罚。</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28" name="文本框 27"/>
            <p:cNvSpPr txBox="1"/>
            <p:nvPr/>
          </p:nvSpPr>
          <p:spPr>
            <a:xfrm>
              <a:off x="1535917" y="1663858"/>
              <a:ext cx="3623945"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150" dirty="0">
                  <a:solidFill>
                    <a:srgbClr val="333740"/>
                  </a:solidFill>
                  <a:latin typeface="宋体" panose="02010600030101010101" pitchFamily="2" charset="-122"/>
                  <a:ea typeface="宋体" panose="02010600030101010101" pitchFamily="2" charset="-122"/>
                </a:rPr>
                <a:t>域名注册时不得包含的内容</a:t>
              </a:r>
              <a:endParaRPr lang="zh-CN" altLang="en-US" sz="2000" b="0" spc="-150" dirty="0">
                <a:solidFill>
                  <a:srgbClr val="333740"/>
                </a:solidFill>
                <a:latin typeface="宋体" panose="02010600030101010101" pitchFamily="2" charset="-122"/>
                <a:ea typeface="宋体" panose="02010600030101010101" pitchFamily="2" charset="-122"/>
              </a:endParaRPr>
            </a:p>
          </p:txBody>
        </p:sp>
      </p:grpSp>
      <p:grpSp>
        <p:nvGrpSpPr>
          <p:cNvPr id="29" name="组合 28"/>
          <p:cNvGrpSpPr/>
          <p:nvPr/>
        </p:nvGrpSpPr>
        <p:grpSpPr>
          <a:xfrm>
            <a:off x="429864" y="2509366"/>
            <a:ext cx="3559903" cy="1741207"/>
            <a:chOff x="1752203" y="1653247"/>
            <a:chExt cx="3559903" cy="1741207"/>
          </a:xfrm>
        </p:grpSpPr>
        <p:sp>
          <p:nvSpPr>
            <p:cNvPr id="30" name="矩形 29"/>
            <p:cNvSpPr/>
            <p:nvPr/>
          </p:nvSpPr>
          <p:spPr>
            <a:xfrm>
              <a:off x="1752203" y="2023489"/>
              <a:ext cx="3559903" cy="1370965"/>
            </a:xfrm>
            <a:prstGeom prst="rect">
              <a:avLst/>
            </a:prstGeom>
          </p:spPr>
          <p:txBody>
            <a:bodyPr wrap="square">
              <a:spAutoFit/>
            </a:bodyPr>
            <a:lstStyle/>
            <a:p>
              <a:pPr algn="l">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域名注册服务机构提供域名注册服务，应当要求域名注册申请者提供域名持有者真实、准确、完整的身份信息等域名注册信息。</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31" name="文本框 30"/>
            <p:cNvSpPr txBox="1"/>
            <p:nvPr/>
          </p:nvSpPr>
          <p:spPr>
            <a:xfrm>
              <a:off x="1914763" y="1653247"/>
              <a:ext cx="3397250"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r"/>
              <a:r>
                <a:rPr lang="zh-CN" altLang="en-US" sz="2000" b="0" spc="-150" dirty="0">
                  <a:solidFill>
                    <a:srgbClr val="333740"/>
                  </a:solidFill>
                  <a:latin typeface="宋体" panose="02010600030101010101" pitchFamily="2" charset="-122"/>
                  <a:ea typeface="宋体" panose="02010600030101010101" pitchFamily="2" charset="-122"/>
                </a:rPr>
                <a:t>提供真实准确完整的信息</a:t>
              </a:r>
              <a:endParaRPr lang="zh-CN" altLang="en-US" sz="2000" b="0" spc="-150" dirty="0">
                <a:solidFill>
                  <a:srgbClr val="333740"/>
                </a:solidFill>
                <a:latin typeface="宋体" panose="02010600030101010101" pitchFamily="2" charset="-122"/>
                <a:ea typeface="宋体" panose="02010600030101010101" pitchFamily="2" charset="-122"/>
              </a:endParaRPr>
            </a:p>
          </p:txBody>
        </p:sp>
      </p:grpSp>
      <p:grpSp>
        <p:nvGrpSpPr>
          <p:cNvPr id="32" name="组合 31"/>
          <p:cNvGrpSpPr/>
          <p:nvPr/>
        </p:nvGrpSpPr>
        <p:grpSpPr>
          <a:xfrm>
            <a:off x="417657" y="4198349"/>
            <a:ext cx="3559903" cy="1421167"/>
            <a:chOff x="1752203" y="1653247"/>
            <a:chExt cx="3559903" cy="1421167"/>
          </a:xfrm>
        </p:grpSpPr>
        <p:sp>
          <p:nvSpPr>
            <p:cNvPr id="33" name="矩形 32"/>
            <p:cNvSpPr/>
            <p:nvPr/>
          </p:nvSpPr>
          <p:spPr>
            <a:xfrm>
              <a:off x="1752203" y="2023489"/>
              <a:ext cx="3559903" cy="1050925"/>
            </a:xfrm>
            <a:prstGeom prst="rect">
              <a:avLst/>
            </a:prstGeom>
          </p:spPr>
          <p:txBody>
            <a:bodyPr wrap="square">
              <a:spAutoFit/>
            </a:bodyPr>
            <a:lstStyle/>
            <a:p>
              <a:pPr algn="l">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域名注册服务原则上实行“先申请先注册”，相应域名注册实施细则另有规定的，从其规定。</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34" name="文本框 33"/>
            <p:cNvSpPr txBox="1"/>
            <p:nvPr/>
          </p:nvSpPr>
          <p:spPr>
            <a:xfrm>
              <a:off x="3240678" y="1653247"/>
              <a:ext cx="2071428"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r"/>
              <a:r>
                <a:rPr lang="zh-CN" altLang="en-US" sz="2000" b="0" spc="-150" dirty="0">
                  <a:solidFill>
                    <a:srgbClr val="333740"/>
                  </a:solidFill>
                  <a:latin typeface="宋体" panose="02010600030101010101" pitchFamily="2" charset="-122"/>
                  <a:ea typeface="宋体" panose="02010600030101010101" pitchFamily="2" charset="-122"/>
                </a:rPr>
                <a:t>原则</a:t>
              </a:r>
              <a:endParaRPr lang="zh-CN" altLang="en-US" sz="2000" b="0" spc="-150" dirty="0">
                <a:solidFill>
                  <a:srgbClr val="333740"/>
                </a:solidFill>
                <a:latin typeface="宋体" panose="02010600030101010101" pitchFamily="2" charset="-122"/>
                <a:ea typeface="宋体" panose="02010600030101010101" pitchFamily="2" charset="-122"/>
              </a:endParaRPr>
            </a:p>
          </p:txBody>
        </p:sp>
      </p:grpSp>
      <p:cxnSp>
        <p:nvCxnSpPr>
          <p:cNvPr id="35" name="连接符: 肘形 72"/>
          <p:cNvCxnSpPr>
            <a:endCxn id="19" idx="2"/>
          </p:cNvCxnSpPr>
          <p:nvPr/>
        </p:nvCxnSpPr>
        <p:spPr>
          <a:xfrm flipV="1">
            <a:off x="6533294" y="2395914"/>
            <a:ext cx="841261" cy="303587"/>
          </a:xfrm>
          <a:prstGeom prst="bentConnector3">
            <a:avLst/>
          </a:prstGeom>
          <a:ln>
            <a:solidFill>
              <a:srgbClr val="595055"/>
            </a:solidFill>
          </a:ln>
        </p:spPr>
        <p:style>
          <a:lnRef idx="1">
            <a:schemeClr val="accent1"/>
          </a:lnRef>
          <a:fillRef idx="0">
            <a:schemeClr val="accent1"/>
          </a:fillRef>
          <a:effectRef idx="0">
            <a:schemeClr val="accent1"/>
          </a:effectRef>
          <a:fontRef idx="minor">
            <a:schemeClr val="tx1"/>
          </a:fontRef>
        </p:style>
      </p:cxnSp>
      <p:cxnSp>
        <p:nvCxnSpPr>
          <p:cNvPr id="36" name="连接符: 肘形 75"/>
          <p:cNvCxnSpPr/>
          <p:nvPr/>
        </p:nvCxnSpPr>
        <p:spPr>
          <a:xfrm flipV="1">
            <a:off x="6506399" y="4117461"/>
            <a:ext cx="832535" cy="2"/>
          </a:xfrm>
          <a:prstGeom prst="bentConnector3">
            <a:avLst>
              <a:gd name="adj1" fmla="val 50000"/>
            </a:avLst>
          </a:prstGeom>
          <a:ln>
            <a:solidFill>
              <a:srgbClr val="595055"/>
            </a:solidFill>
          </a:ln>
        </p:spPr>
        <p:style>
          <a:lnRef idx="1">
            <a:schemeClr val="accent1"/>
          </a:lnRef>
          <a:fillRef idx="0">
            <a:schemeClr val="accent1"/>
          </a:fillRef>
          <a:effectRef idx="0">
            <a:schemeClr val="accent1"/>
          </a:effectRef>
          <a:fontRef idx="minor">
            <a:schemeClr val="tx1"/>
          </a:fontRef>
        </p:style>
      </p:cxnSp>
      <p:cxnSp>
        <p:nvCxnSpPr>
          <p:cNvPr id="37" name="连接符: 肘形 80"/>
          <p:cNvCxnSpPr>
            <a:endCxn id="21" idx="6"/>
          </p:cNvCxnSpPr>
          <p:nvPr/>
        </p:nvCxnSpPr>
        <p:spPr>
          <a:xfrm rot="10800000">
            <a:off x="4738211" y="3022293"/>
            <a:ext cx="863681" cy="353710"/>
          </a:xfrm>
          <a:prstGeom prst="bentConnector3">
            <a:avLst/>
          </a:prstGeom>
          <a:ln>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38" name="连接符: 肘形 82"/>
          <p:cNvCxnSpPr>
            <a:endCxn id="22" idx="6"/>
          </p:cNvCxnSpPr>
          <p:nvPr/>
        </p:nvCxnSpPr>
        <p:spPr>
          <a:xfrm rot="10800000">
            <a:off x="4747496" y="4680259"/>
            <a:ext cx="854394" cy="353710"/>
          </a:xfrm>
          <a:prstGeom prst="bentConnector3">
            <a:avLst/>
          </a:prstGeom>
          <a:ln>
            <a:solidFill>
              <a:srgbClr val="40404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26389" y="2181798"/>
            <a:ext cx="1979408" cy="1979408"/>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106296" y="2201942"/>
            <a:ext cx="1979408" cy="197940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186203" y="2201942"/>
            <a:ext cx="1979408" cy="1979408"/>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iṣ1íḑe"/>
          <p:cNvSpPr>
            <a:spLocks noChangeAspect="1"/>
          </p:cNvSpPr>
          <p:nvPr/>
        </p:nvSpPr>
        <p:spPr bwMode="auto">
          <a:xfrm>
            <a:off x="1614875" y="2793434"/>
            <a:ext cx="744915" cy="602024"/>
          </a:xfrm>
          <a:custGeom>
            <a:avLst/>
            <a:gdLst>
              <a:gd name="connsiteX0" fmla="*/ 0 w 590140"/>
              <a:gd name="connsiteY0" fmla="*/ 455765 h 476939"/>
              <a:gd name="connsiteX1" fmla="*/ 590140 w 590140"/>
              <a:gd name="connsiteY1" fmla="*/ 455765 h 476939"/>
              <a:gd name="connsiteX2" fmla="*/ 590140 w 590140"/>
              <a:gd name="connsiteY2" fmla="*/ 476939 h 476939"/>
              <a:gd name="connsiteX3" fmla="*/ 0 w 590140"/>
              <a:gd name="connsiteY3" fmla="*/ 476939 h 476939"/>
              <a:gd name="connsiteX4" fmla="*/ 135090 w 590140"/>
              <a:gd name="connsiteY4" fmla="*/ 371068 h 476939"/>
              <a:gd name="connsiteX5" fmla="*/ 145702 w 590140"/>
              <a:gd name="connsiteY5" fmla="*/ 371068 h 476939"/>
              <a:gd name="connsiteX6" fmla="*/ 145702 w 590140"/>
              <a:gd name="connsiteY6" fmla="*/ 441920 h 476939"/>
              <a:gd name="connsiteX7" fmla="*/ 100022 w 590140"/>
              <a:gd name="connsiteY7" fmla="*/ 441920 h 476939"/>
              <a:gd name="connsiteX8" fmla="*/ 100022 w 590140"/>
              <a:gd name="connsiteY8" fmla="*/ 405574 h 476939"/>
              <a:gd name="connsiteX9" fmla="*/ 204265 w 590140"/>
              <a:gd name="connsiteY9" fmla="*/ 299697 h 476939"/>
              <a:gd name="connsiteX10" fmla="*/ 225456 w 590140"/>
              <a:gd name="connsiteY10" fmla="*/ 299697 h 476939"/>
              <a:gd name="connsiteX11" fmla="*/ 249871 w 590140"/>
              <a:gd name="connsiteY11" fmla="*/ 304760 h 476939"/>
              <a:gd name="connsiteX12" fmla="*/ 249871 w 590140"/>
              <a:gd name="connsiteY12" fmla="*/ 441920 h 476939"/>
              <a:gd name="connsiteX13" fmla="*/ 204265 w 590140"/>
              <a:gd name="connsiteY13" fmla="*/ 441920 h 476939"/>
              <a:gd name="connsiteX14" fmla="*/ 352707 w 590140"/>
              <a:gd name="connsiteY14" fmla="*/ 276672 h 476939"/>
              <a:gd name="connsiteX15" fmla="*/ 352707 w 590140"/>
              <a:gd name="connsiteY15" fmla="*/ 441920 h 476939"/>
              <a:gd name="connsiteX16" fmla="*/ 307027 w 590140"/>
              <a:gd name="connsiteY16" fmla="*/ 441920 h 476939"/>
              <a:gd name="connsiteX17" fmla="*/ 307027 w 590140"/>
              <a:gd name="connsiteY17" fmla="*/ 299687 h 476939"/>
              <a:gd name="connsiteX18" fmla="*/ 352707 w 590140"/>
              <a:gd name="connsiteY18" fmla="*/ 276672 h 476939"/>
              <a:gd name="connsiteX19" fmla="*/ 266083 w 590140"/>
              <a:gd name="connsiteY19" fmla="*/ 73306 h 476939"/>
              <a:gd name="connsiteX20" fmla="*/ 205636 w 590140"/>
              <a:gd name="connsiteY20" fmla="*/ 98510 h 476939"/>
              <a:gd name="connsiteX21" fmla="*/ 205636 w 590140"/>
              <a:gd name="connsiteY21" fmla="*/ 219584 h 476939"/>
              <a:gd name="connsiteX22" fmla="*/ 326876 w 590140"/>
              <a:gd name="connsiteY22" fmla="*/ 219584 h 476939"/>
              <a:gd name="connsiteX23" fmla="*/ 326876 w 590140"/>
              <a:gd name="connsiteY23" fmla="*/ 98510 h 476939"/>
              <a:gd name="connsiteX24" fmla="*/ 266083 w 590140"/>
              <a:gd name="connsiteY24" fmla="*/ 73306 h 476939"/>
              <a:gd name="connsiteX25" fmla="*/ 406161 w 590140"/>
              <a:gd name="connsiteY25" fmla="*/ 72259 h 476939"/>
              <a:gd name="connsiteX26" fmla="*/ 451841 w 590140"/>
              <a:gd name="connsiteY26" fmla="*/ 72259 h 476939"/>
              <a:gd name="connsiteX27" fmla="*/ 451841 w 590140"/>
              <a:gd name="connsiteY27" fmla="*/ 441920 h 476939"/>
              <a:gd name="connsiteX28" fmla="*/ 406161 w 590140"/>
              <a:gd name="connsiteY28" fmla="*/ 441920 h 476939"/>
              <a:gd name="connsiteX29" fmla="*/ 406161 w 590140"/>
              <a:gd name="connsiteY29" fmla="*/ 197014 h 476939"/>
              <a:gd name="connsiteX30" fmla="*/ 410775 w 590140"/>
              <a:gd name="connsiteY30" fmla="*/ 161107 h 476939"/>
              <a:gd name="connsiteX31" fmla="*/ 406161 w 590140"/>
              <a:gd name="connsiteY31" fmla="*/ 125199 h 476939"/>
              <a:gd name="connsiteX32" fmla="*/ 266256 w 590140"/>
              <a:gd name="connsiteY32" fmla="*/ 39239 h 476939"/>
              <a:gd name="connsiteX33" fmla="*/ 351308 w 590140"/>
              <a:gd name="connsiteY33" fmla="*/ 74111 h 476939"/>
              <a:gd name="connsiteX34" fmla="*/ 351308 w 590140"/>
              <a:gd name="connsiteY34" fmla="*/ 243983 h 476939"/>
              <a:gd name="connsiteX35" fmla="*/ 194111 w 590140"/>
              <a:gd name="connsiteY35" fmla="*/ 255031 h 476939"/>
              <a:gd name="connsiteX36" fmla="*/ 173367 w 590140"/>
              <a:gd name="connsiteY36" fmla="*/ 276208 h 476939"/>
              <a:gd name="connsiteX37" fmla="*/ 165069 w 590140"/>
              <a:gd name="connsiteY37" fmla="*/ 304289 h 476939"/>
              <a:gd name="connsiteX38" fmla="*/ 75637 w 590140"/>
              <a:gd name="connsiteY38" fmla="*/ 393599 h 476939"/>
              <a:gd name="connsiteX39" fmla="*/ 31383 w 590140"/>
              <a:gd name="connsiteY39" fmla="*/ 393599 h 476939"/>
              <a:gd name="connsiteX40" fmla="*/ 31383 w 590140"/>
              <a:gd name="connsiteY40" fmla="*/ 349404 h 476939"/>
              <a:gd name="connsiteX41" fmla="*/ 120814 w 590140"/>
              <a:gd name="connsiteY41" fmla="*/ 260095 h 476939"/>
              <a:gd name="connsiteX42" fmla="*/ 148935 w 590140"/>
              <a:gd name="connsiteY42" fmla="*/ 251809 h 476939"/>
              <a:gd name="connsiteX43" fmla="*/ 170140 w 590140"/>
              <a:gd name="connsiteY43" fmla="*/ 231093 h 476939"/>
              <a:gd name="connsiteX44" fmla="*/ 181204 w 590140"/>
              <a:gd name="connsiteY44" fmla="*/ 74111 h 476939"/>
              <a:gd name="connsiteX45" fmla="*/ 266256 w 590140"/>
              <a:gd name="connsiteY45" fmla="*/ 39239 h 476939"/>
              <a:gd name="connsiteX46" fmla="*/ 501149 w 590140"/>
              <a:gd name="connsiteY46" fmla="*/ 0 h 476939"/>
              <a:gd name="connsiteX47" fmla="*/ 546829 w 590140"/>
              <a:gd name="connsiteY47" fmla="*/ 0 h 476939"/>
              <a:gd name="connsiteX48" fmla="*/ 546829 w 590140"/>
              <a:gd name="connsiteY48" fmla="*/ 441920 h 476939"/>
              <a:gd name="connsiteX49" fmla="*/ 501149 w 590140"/>
              <a:gd name="connsiteY49" fmla="*/ 441920 h 47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90140" h="476939">
                <a:moveTo>
                  <a:pt x="0" y="455765"/>
                </a:moveTo>
                <a:lnTo>
                  <a:pt x="590140" y="455765"/>
                </a:lnTo>
                <a:lnTo>
                  <a:pt x="590140" y="476939"/>
                </a:lnTo>
                <a:lnTo>
                  <a:pt x="0" y="476939"/>
                </a:lnTo>
                <a:close/>
                <a:moveTo>
                  <a:pt x="135090" y="371068"/>
                </a:moveTo>
                <a:lnTo>
                  <a:pt x="145702" y="371068"/>
                </a:lnTo>
                <a:lnTo>
                  <a:pt x="145702" y="441920"/>
                </a:lnTo>
                <a:lnTo>
                  <a:pt x="100022" y="441920"/>
                </a:lnTo>
                <a:lnTo>
                  <a:pt x="100022" y="405574"/>
                </a:lnTo>
                <a:close/>
                <a:moveTo>
                  <a:pt x="204265" y="299697"/>
                </a:moveTo>
                <a:lnTo>
                  <a:pt x="225456" y="299697"/>
                </a:lnTo>
                <a:cubicBezTo>
                  <a:pt x="233748" y="301998"/>
                  <a:pt x="241579" y="303839"/>
                  <a:pt x="249871" y="304760"/>
                </a:cubicBezTo>
                <a:lnTo>
                  <a:pt x="249871" y="441920"/>
                </a:lnTo>
                <a:lnTo>
                  <a:pt x="204265" y="441920"/>
                </a:lnTo>
                <a:close/>
                <a:moveTo>
                  <a:pt x="352707" y="276672"/>
                </a:moveTo>
                <a:lnTo>
                  <a:pt x="352707" y="441920"/>
                </a:lnTo>
                <a:lnTo>
                  <a:pt x="307027" y="441920"/>
                </a:lnTo>
                <a:lnTo>
                  <a:pt x="307027" y="299687"/>
                </a:lnTo>
                <a:cubicBezTo>
                  <a:pt x="323638" y="295084"/>
                  <a:pt x="338865" y="287259"/>
                  <a:pt x="352707" y="276672"/>
                </a:cubicBezTo>
                <a:close/>
                <a:moveTo>
                  <a:pt x="266083" y="73306"/>
                </a:moveTo>
                <a:cubicBezTo>
                  <a:pt x="244129" y="73306"/>
                  <a:pt x="222232" y="81707"/>
                  <a:pt x="205636" y="98510"/>
                </a:cubicBezTo>
                <a:cubicBezTo>
                  <a:pt x="171984" y="132116"/>
                  <a:pt x="171984" y="186438"/>
                  <a:pt x="205636" y="219584"/>
                </a:cubicBezTo>
                <a:cubicBezTo>
                  <a:pt x="238827" y="253190"/>
                  <a:pt x="293224" y="253190"/>
                  <a:pt x="326876" y="219584"/>
                </a:cubicBezTo>
                <a:cubicBezTo>
                  <a:pt x="360528" y="186438"/>
                  <a:pt x="360528" y="132116"/>
                  <a:pt x="326876" y="98510"/>
                </a:cubicBezTo>
                <a:cubicBezTo>
                  <a:pt x="310050" y="81707"/>
                  <a:pt x="288038" y="73306"/>
                  <a:pt x="266083" y="73306"/>
                </a:cubicBezTo>
                <a:close/>
                <a:moveTo>
                  <a:pt x="406161" y="72259"/>
                </a:moveTo>
                <a:lnTo>
                  <a:pt x="451841" y="72259"/>
                </a:lnTo>
                <a:lnTo>
                  <a:pt x="451841" y="441920"/>
                </a:lnTo>
                <a:lnTo>
                  <a:pt x="406161" y="441920"/>
                </a:lnTo>
                <a:lnTo>
                  <a:pt x="406161" y="197014"/>
                </a:lnTo>
                <a:cubicBezTo>
                  <a:pt x="409391" y="185505"/>
                  <a:pt x="410775" y="173536"/>
                  <a:pt x="410775" y="161107"/>
                </a:cubicBezTo>
                <a:cubicBezTo>
                  <a:pt x="410775" y="148677"/>
                  <a:pt x="409391" y="136708"/>
                  <a:pt x="406161" y="125199"/>
                </a:cubicBezTo>
                <a:close/>
                <a:moveTo>
                  <a:pt x="266256" y="39239"/>
                </a:moveTo>
                <a:cubicBezTo>
                  <a:pt x="297027" y="39239"/>
                  <a:pt x="327798" y="50863"/>
                  <a:pt x="351308" y="74111"/>
                </a:cubicBezTo>
                <a:cubicBezTo>
                  <a:pt x="397868" y="121067"/>
                  <a:pt x="397868" y="197026"/>
                  <a:pt x="351308" y="243983"/>
                </a:cubicBezTo>
                <a:cubicBezTo>
                  <a:pt x="308436" y="286796"/>
                  <a:pt x="241132" y="290479"/>
                  <a:pt x="194111" y="255031"/>
                </a:cubicBezTo>
                <a:lnTo>
                  <a:pt x="173367" y="276208"/>
                </a:lnTo>
                <a:cubicBezTo>
                  <a:pt x="175211" y="285875"/>
                  <a:pt x="172445" y="296463"/>
                  <a:pt x="165069" y="304289"/>
                </a:cubicBezTo>
                <a:lnTo>
                  <a:pt x="75637" y="393599"/>
                </a:lnTo>
                <a:cubicBezTo>
                  <a:pt x="63191" y="405568"/>
                  <a:pt x="43368" y="405568"/>
                  <a:pt x="31383" y="393599"/>
                </a:cubicBezTo>
                <a:cubicBezTo>
                  <a:pt x="19397" y="381629"/>
                  <a:pt x="19397" y="361834"/>
                  <a:pt x="31383" y="349404"/>
                </a:cubicBezTo>
                <a:lnTo>
                  <a:pt x="120814" y="260095"/>
                </a:lnTo>
                <a:cubicBezTo>
                  <a:pt x="128651" y="252730"/>
                  <a:pt x="139254" y="249967"/>
                  <a:pt x="148935" y="251809"/>
                </a:cubicBezTo>
                <a:lnTo>
                  <a:pt x="170140" y="231093"/>
                </a:lnTo>
                <a:cubicBezTo>
                  <a:pt x="134644" y="184136"/>
                  <a:pt x="138332" y="116924"/>
                  <a:pt x="181204" y="74111"/>
                </a:cubicBezTo>
                <a:cubicBezTo>
                  <a:pt x="204714" y="50863"/>
                  <a:pt x="235485" y="39239"/>
                  <a:pt x="266256" y="39239"/>
                </a:cubicBezTo>
                <a:close/>
                <a:moveTo>
                  <a:pt x="501149" y="0"/>
                </a:moveTo>
                <a:lnTo>
                  <a:pt x="546829" y="0"/>
                </a:lnTo>
                <a:lnTo>
                  <a:pt x="546829" y="441920"/>
                </a:lnTo>
                <a:lnTo>
                  <a:pt x="501149" y="441920"/>
                </a:ln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13" name="ïśliďè"/>
          <p:cNvSpPr>
            <a:spLocks noChangeAspect="1"/>
          </p:cNvSpPr>
          <p:nvPr/>
        </p:nvSpPr>
        <p:spPr bwMode="auto">
          <a:xfrm>
            <a:off x="5806507" y="2835457"/>
            <a:ext cx="630433" cy="631110"/>
          </a:xfrm>
          <a:custGeom>
            <a:avLst/>
            <a:gdLst>
              <a:gd name="connsiteX0" fmla="*/ 202089 w 606246"/>
              <a:gd name="connsiteY0" fmla="*/ 318618 h 606897"/>
              <a:gd name="connsiteX1" fmla="*/ 254652 w 606246"/>
              <a:gd name="connsiteY1" fmla="*/ 371258 h 606897"/>
              <a:gd name="connsiteX2" fmla="*/ 263361 w 606246"/>
              <a:gd name="connsiteY2" fmla="*/ 430576 h 606897"/>
              <a:gd name="connsiteX3" fmla="*/ 104738 w 606246"/>
              <a:gd name="connsiteY3" fmla="*/ 588963 h 606897"/>
              <a:gd name="connsiteX4" fmla="*/ 17962 w 606246"/>
              <a:gd name="connsiteY4" fmla="*/ 588963 h 606897"/>
              <a:gd name="connsiteX5" fmla="*/ 17962 w 606246"/>
              <a:gd name="connsiteY5" fmla="*/ 502471 h 606897"/>
              <a:gd name="connsiteX6" fmla="*/ 52359 w 606246"/>
              <a:gd name="connsiteY6" fmla="*/ 37008 h 606897"/>
              <a:gd name="connsiteX7" fmla="*/ 65227 w 606246"/>
              <a:gd name="connsiteY7" fmla="*/ 40676 h 606897"/>
              <a:gd name="connsiteX8" fmla="*/ 145001 w 606246"/>
              <a:gd name="connsiteY8" fmla="*/ 99371 h 606897"/>
              <a:gd name="connsiteX9" fmla="*/ 147334 w 606246"/>
              <a:gd name="connsiteY9" fmla="*/ 128563 h 606897"/>
              <a:gd name="connsiteX10" fmla="*/ 138159 w 606246"/>
              <a:gd name="connsiteY10" fmla="*/ 137725 h 606897"/>
              <a:gd name="connsiteX11" fmla="*/ 333785 w 606246"/>
              <a:gd name="connsiteY11" fmla="*/ 333065 h 606897"/>
              <a:gd name="connsiteX12" fmla="*/ 344826 w 606246"/>
              <a:gd name="connsiteY12" fmla="*/ 322195 h 606897"/>
              <a:gd name="connsiteX13" fmla="*/ 358511 w 606246"/>
              <a:gd name="connsiteY13" fmla="*/ 316450 h 606897"/>
              <a:gd name="connsiteX14" fmla="*/ 372040 w 606246"/>
              <a:gd name="connsiteY14" fmla="*/ 322195 h 606897"/>
              <a:gd name="connsiteX15" fmla="*/ 552582 w 606246"/>
              <a:gd name="connsiteY15" fmla="*/ 502473 h 606897"/>
              <a:gd name="connsiteX16" fmla="*/ 552582 w 606246"/>
              <a:gd name="connsiteY16" fmla="*/ 588963 h 606897"/>
              <a:gd name="connsiteX17" fmla="*/ 465965 w 606246"/>
              <a:gd name="connsiteY17" fmla="*/ 588963 h 606897"/>
              <a:gd name="connsiteX18" fmla="*/ 285423 w 606246"/>
              <a:gd name="connsiteY18" fmla="*/ 408685 h 606897"/>
              <a:gd name="connsiteX19" fmla="*/ 285423 w 606246"/>
              <a:gd name="connsiteY19" fmla="*/ 381512 h 606897"/>
              <a:gd name="connsiteX20" fmla="*/ 297242 w 606246"/>
              <a:gd name="connsiteY20" fmla="*/ 369710 h 606897"/>
              <a:gd name="connsiteX21" fmla="*/ 101460 w 606246"/>
              <a:gd name="connsiteY21" fmla="*/ 174215 h 606897"/>
              <a:gd name="connsiteX22" fmla="*/ 92285 w 606246"/>
              <a:gd name="connsiteY22" fmla="*/ 183377 h 606897"/>
              <a:gd name="connsiteX23" fmla="*/ 63205 w 606246"/>
              <a:gd name="connsiteY23" fmla="*/ 181203 h 606897"/>
              <a:gd name="connsiteX24" fmla="*/ 4424 w 606246"/>
              <a:gd name="connsiteY24" fmla="*/ 101545 h 606897"/>
              <a:gd name="connsiteX25" fmla="*/ 6290 w 606246"/>
              <a:gd name="connsiteY25" fmla="*/ 76390 h 606897"/>
              <a:gd name="connsiteX26" fmla="*/ 40190 w 606246"/>
              <a:gd name="connsiteY26" fmla="*/ 42539 h 606897"/>
              <a:gd name="connsiteX27" fmla="*/ 52359 w 606246"/>
              <a:gd name="connsiteY27" fmla="*/ 37008 h 606897"/>
              <a:gd name="connsiteX28" fmla="*/ 452033 w 606246"/>
              <a:gd name="connsiteY28" fmla="*/ 354 h 606897"/>
              <a:gd name="connsiteX29" fmla="*/ 485412 w 606246"/>
              <a:gd name="connsiteY29" fmla="*/ 1865 h 606897"/>
              <a:gd name="connsiteX30" fmla="*/ 495831 w 606246"/>
              <a:gd name="connsiteY30" fmla="*/ 10715 h 606897"/>
              <a:gd name="connsiteX31" fmla="*/ 492565 w 606246"/>
              <a:gd name="connsiteY31" fmla="*/ 24068 h 606897"/>
              <a:gd name="connsiteX32" fmla="*/ 462241 w 606246"/>
              <a:gd name="connsiteY32" fmla="*/ 54345 h 606897"/>
              <a:gd name="connsiteX33" fmla="*/ 462241 w 606246"/>
              <a:gd name="connsiteY33" fmla="*/ 143933 h 606897"/>
              <a:gd name="connsiteX34" fmla="*/ 551815 w 606246"/>
              <a:gd name="connsiteY34" fmla="*/ 143933 h 606897"/>
              <a:gd name="connsiteX35" fmla="*/ 582140 w 606246"/>
              <a:gd name="connsiteY35" fmla="*/ 113501 h 606897"/>
              <a:gd name="connsiteX36" fmla="*/ 595514 w 606246"/>
              <a:gd name="connsiteY36" fmla="*/ 110396 h 606897"/>
              <a:gd name="connsiteX37" fmla="*/ 604378 w 606246"/>
              <a:gd name="connsiteY37" fmla="*/ 120643 h 606897"/>
              <a:gd name="connsiteX38" fmla="*/ 564100 w 606246"/>
              <a:gd name="connsiteY38" fmla="*/ 245632 h 606897"/>
              <a:gd name="connsiteX39" fmla="*/ 414499 w 606246"/>
              <a:gd name="connsiteY39" fmla="*/ 279635 h 606897"/>
              <a:gd name="connsiteX40" fmla="*/ 393972 w 606246"/>
              <a:gd name="connsiteY40" fmla="*/ 300130 h 606897"/>
              <a:gd name="connsiteX41" fmla="*/ 358515 w 606246"/>
              <a:gd name="connsiteY41" fmla="*/ 285380 h 606897"/>
              <a:gd name="connsiteX42" fmla="*/ 335500 w 606246"/>
              <a:gd name="connsiteY42" fmla="*/ 290969 h 606897"/>
              <a:gd name="connsiteX43" fmla="*/ 282626 w 606246"/>
              <a:gd name="connsiteY43" fmla="*/ 238179 h 606897"/>
              <a:gd name="connsiteX44" fmla="*/ 327102 w 606246"/>
              <a:gd name="connsiteY44" fmla="*/ 193773 h 606897"/>
              <a:gd name="connsiteX45" fmla="*/ 360381 w 606246"/>
              <a:gd name="connsiteY45" fmla="*/ 42079 h 606897"/>
              <a:gd name="connsiteX46" fmla="*/ 452033 w 606246"/>
              <a:gd name="connsiteY46" fmla="*/ 354 h 60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6246" h="606897">
                <a:moveTo>
                  <a:pt x="202089" y="318618"/>
                </a:moveTo>
                <a:lnTo>
                  <a:pt x="254652" y="371258"/>
                </a:lnTo>
                <a:cubicBezTo>
                  <a:pt x="244544" y="390203"/>
                  <a:pt x="247343" y="414427"/>
                  <a:pt x="263361" y="430576"/>
                </a:cubicBezTo>
                <a:lnTo>
                  <a:pt x="104738" y="588963"/>
                </a:lnTo>
                <a:cubicBezTo>
                  <a:pt x="80789" y="612876"/>
                  <a:pt x="41911" y="612876"/>
                  <a:pt x="17962" y="588963"/>
                </a:cubicBezTo>
                <a:cubicBezTo>
                  <a:pt x="-5987" y="565049"/>
                  <a:pt x="-5987" y="526384"/>
                  <a:pt x="17962" y="502471"/>
                </a:cubicBezTo>
                <a:close/>
                <a:moveTo>
                  <a:pt x="52359" y="37008"/>
                </a:moveTo>
                <a:cubicBezTo>
                  <a:pt x="56829" y="36678"/>
                  <a:pt x="61417" y="37881"/>
                  <a:pt x="65227" y="40676"/>
                </a:cubicBezTo>
                <a:lnTo>
                  <a:pt x="145001" y="99371"/>
                </a:lnTo>
                <a:cubicBezTo>
                  <a:pt x="154643" y="106359"/>
                  <a:pt x="155576" y="120178"/>
                  <a:pt x="147334" y="128563"/>
                </a:cubicBezTo>
                <a:lnTo>
                  <a:pt x="138159" y="137725"/>
                </a:lnTo>
                <a:lnTo>
                  <a:pt x="333785" y="333065"/>
                </a:lnTo>
                <a:lnTo>
                  <a:pt x="344826" y="322195"/>
                </a:lnTo>
                <a:cubicBezTo>
                  <a:pt x="348558" y="318313"/>
                  <a:pt x="353535" y="316450"/>
                  <a:pt x="358511" y="316450"/>
                </a:cubicBezTo>
                <a:cubicBezTo>
                  <a:pt x="363332" y="316450"/>
                  <a:pt x="368308" y="318313"/>
                  <a:pt x="372040" y="322195"/>
                </a:cubicBezTo>
                <a:lnTo>
                  <a:pt x="552582" y="502473"/>
                </a:lnTo>
                <a:cubicBezTo>
                  <a:pt x="576530" y="526386"/>
                  <a:pt x="576530" y="565050"/>
                  <a:pt x="552582" y="588963"/>
                </a:cubicBezTo>
                <a:cubicBezTo>
                  <a:pt x="528634" y="612876"/>
                  <a:pt x="489913" y="612876"/>
                  <a:pt x="465965" y="588963"/>
                </a:cubicBezTo>
                <a:lnTo>
                  <a:pt x="285423" y="408685"/>
                </a:lnTo>
                <a:cubicBezTo>
                  <a:pt x="277959" y="401077"/>
                  <a:pt x="277959" y="388965"/>
                  <a:pt x="285423" y="381512"/>
                </a:cubicBezTo>
                <a:lnTo>
                  <a:pt x="297242" y="369710"/>
                </a:lnTo>
                <a:lnTo>
                  <a:pt x="101460" y="174215"/>
                </a:lnTo>
                <a:lnTo>
                  <a:pt x="92285" y="183377"/>
                </a:lnTo>
                <a:cubicBezTo>
                  <a:pt x="84043" y="191762"/>
                  <a:pt x="70203" y="190675"/>
                  <a:pt x="63205" y="181203"/>
                </a:cubicBezTo>
                <a:lnTo>
                  <a:pt x="4424" y="101545"/>
                </a:lnTo>
                <a:cubicBezTo>
                  <a:pt x="-1330" y="93781"/>
                  <a:pt x="-552" y="83222"/>
                  <a:pt x="6290" y="76390"/>
                </a:cubicBezTo>
                <a:lnTo>
                  <a:pt x="40190" y="42539"/>
                </a:lnTo>
                <a:cubicBezTo>
                  <a:pt x="43534" y="39201"/>
                  <a:pt x="47888" y="37338"/>
                  <a:pt x="52359" y="37008"/>
                </a:cubicBezTo>
                <a:close/>
                <a:moveTo>
                  <a:pt x="452033" y="354"/>
                </a:moveTo>
                <a:cubicBezTo>
                  <a:pt x="463164" y="-425"/>
                  <a:pt x="474371" y="80"/>
                  <a:pt x="485412" y="1865"/>
                </a:cubicBezTo>
                <a:cubicBezTo>
                  <a:pt x="490233" y="2642"/>
                  <a:pt x="494276" y="6057"/>
                  <a:pt x="495831" y="10715"/>
                </a:cubicBezTo>
                <a:cubicBezTo>
                  <a:pt x="497386" y="15529"/>
                  <a:pt x="496142" y="20652"/>
                  <a:pt x="492565" y="24068"/>
                </a:cubicBezTo>
                <a:lnTo>
                  <a:pt x="462241" y="54345"/>
                </a:lnTo>
                <a:cubicBezTo>
                  <a:pt x="437515" y="79187"/>
                  <a:pt x="437515" y="119091"/>
                  <a:pt x="462241" y="143933"/>
                </a:cubicBezTo>
                <a:cubicBezTo>
                  <a:pt x="486967" y="168620"/>
                  <a:pt x="527089" y="168620"/>
                  <a:pt x="551815" y="143933"/>
                </a:cubicBezTo>
                <a:lnTo>
                  <a:pt x="582140" y="113501"/>
                </a:lnTo>
                <a:cubicBezTo>
                  <a:pt x="585716" y="110085"/>
                  <a:pt x="590848" y="108843"/>
                  <a:pt x="595514" y="110396"/>
                </a:cubicBezTo>
                <a:cubicBezTo>
                  <a:pt x="600179" y="111793"/>
                  <a:pt x="603600" y="115830"/>
                  <a:pt x="604378" y="120643"/>
                </a:cubicBezTo>
                <a:cubicBezTo>
                  <a:pt x="611531" y="164739"/>
                  <a:pt x="598157" y="211629"/>
                  <a:pt x="564100" y="245632"/>
                </a:cubicBezTo>
                <a:cubicBezTo>
                  <a:pt x="523668" y="286001"/>
                  <a:pt x="465040" y="297335"/>
                  <a:pt x="414499" y="279635"/>
                </a:cubicBezTo>
                <a:lnTo>
                  <a:pt x="393972" y="300130"/>
                </a:lnTo>
                <a:cubicBezTo>
                  <a:pt x="384486" y="290659"/>
                  <a:pt x="371889" y="285380"/>
                  <a:pt x="358515" y="285380"/>
                </a:cubicBezTo>
                <a:cubicBezTo>
                  <a:pt x="350429" y="285380"/>
                  <a:pt x="342498" y="287243"/>
                  <a:pt x="335500" y="290969"/>
                </a:cubicBezTo>
                <a:lnTo>
                  <a:pt x="282626" y="238179"/>
                </a:lnTo>
                <a:lnTo>
                  <a:pt x="327102" y="193773"/>
                </a:lnTo>
                <a:cubicBezTo>
                  <a:pt x="308130" y="142691"/>
                  <a:pt x="319171" y="83069"/>
                  <a:pt x="360381" y="42079"/>
                </a:cubicBezTo>
                <a:cubicBezTo>
                  <a:pt x="385924" y="16577"/>
                  <a:pt x="418640" y="2690"/>
                  <a:pt x="452033" y="354"/>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14" name="ïṧļídê"/>
          <p:cNvSpPr>
            <a:spLocks noChangeAspect="1"/>
          </p:cNvSpPr>
          <p:nvPr/>
        </p:nvSpPr>
        <p:spPr bwMode="auto">
          <a:xfrm>
            <a:off x="9831797" y="2807967"/>
            <a:ext cx="688220" cy="686090"/>
          </a:xfrm>
          <a:custGeom>
            <a:avLst/>
            <a:gdLst>
              <a:gd name="T0" fmla="*/ 163 w 1194"/>
              <a:gd name="T1" fmla="*/ 1069 h 1192"/>
              <a:gd name="T2" fmla="*/ 1031 w 1194"/>
              <a:gd name="T3" fmla="*/ 1173 h 1192"/>
              <a:gd name="T4" fmla="*/ 1067 w 1194"/>
              <a:gd name="T5" fmla="*/ 1173 h 1192"/>
              <a:gd name="T6" fmla="*/ 1175 w 1194"/>
              <a:gd name="T7" fmla="*/ 1065 h 1192"/>
              <a:gd name="T8" fmla="*/ 1175 w 1194"/>
              <a:gd name="T9" fmla="*/ 1029 h 1192"/>
              <a:gd name="T10" fmla="*/ 1067 w 1194"/>
              <a:gd name="T11" fmla="*/ 163 h 1192"/>
              <a:gd name="T12" fmla="*/ 1194 w 1194"/>
              <a:gd name="T13" fmla="*/ 145 h 1192"/>
              <a:gd name="T14" fmla="*/ 1067 w 1194"/>
              <a:gd name="T15" fmla="*/ 126 h 1192"/>
              <a:gd name="T16" fmla="*/ 1049 w 1194"/>
              <a:gd name="T17" fmla="*/ 0 h 1192"/>
              <a:gd name="T18" fmla="*/ 1031 w 1194"/>
              <a:gd name="T19" fmla="*/ 126 h 1192"/>
              <a:gd name="T20" fmla="*/ 163 w 1194"/>
              <a:gd name="T21" fmla="*/ 18 h 1192"/>
              <a:gd name="T22" fmla="*/ 126 w 1194"/>
              <a:gd name="T23" fmla="*/ 18 h 1192"/>
              <a:gd name="T24" fmla="*/ 18 w 1194"/>
              <a:gd name="T25" fmla="*/ 126 h 1192"/>
              <a:gd name="T26" fmla="*/ 18 w 1194"/>
              <a:gd name="T27" fmla="*/ 163 h 1192"/>
              <a:gd name="T28" fmla="*/ 125 w 1194"/>
              <a:gd name="T29" fmla="*/ 1029 h 1192"/>
              <a:gd name="T30" fmla="*/ 0 w 1194"/>
              <a:gd name="T31" fmla="*/ 1047 h 1192"/>
              <a:gd name="T32" fmla="*/ 126 w 1194"/>
              <a:gd name="T33" fmla="*/ 1065 h 1192"/>
              <a:gd name="T34" fmla="*/ 145 w 1194"/>
              <a:gd name="T35" fmla="*/ 1192 h 1192"/>
              <a:gd name="T36" fmla="*/ 162 w 1194"/>
              <a:gd name="T37" fmla="*/ 443 h 1192"/>
              <a:gd name="T38" fmla="*/ 444 w 1194"/>
              <a:gd name="T39" fmla="*/ 163 h 1192"/>
              <a:gd name="T40" fmla="*/ 162 w 1194"/>
              <a:gd name="T41" fmla="*/ 443 h 1192"/>
              <a:gd name="T42" fmla="*/ 456 w 1194"/>
              <a:gd name="T43" fmla="*/ 163 h 1192"/>
              <a:gd name="T44" fmla="*/ 737 w 1194"/>
              <a:gd name="T45" fmla="*/ 443 h 1192"/>
              <a:gd name="T46" fmla="*/ 750 w 1194"/>
              <a:gd name="T47" fmla="*/ 443 h 1192"/>
              <a:gd name="T48" fmla="*/ 1031 w 1194"/>
              <a:gd name="T49" fmla="*/ 163 h 1192"/>
              <a:gd name="T50" fmla="*/ 750 w 1194"/>
              <a:gd name="T51" fmla="*/ 443 h 1192"/>
              <a:gd name="T52" fmla="*/ 162 w 1194"/>
              <a:gd name="T53" fmla="*/ 455 h 1192"/>
              <a:gd name="T54" fmla="*/ 444 w 1194"/>
              <a:gd name="T55" fmla="*/ 736 h 1192"/>
              <a:gd name="T56" fmla="*/ 162 w 1194"/>
              <a:gd name="T57" fmla="*/ 736 h 1192"/>
              <a:gd name="T58" fmla="*/ 456 w 1194"/>
              <a:gd name="T59" fmla="*/ 455 h 1192"/>
              <a:gd name="T60" fmla="*/ 737 w 1194"/>
              <a:gd name="T61" fmla="*/ 736 h 1192"/>
              <a:gd name="T62" fmla="*/ 456 w 1194"/>
              <a:gd name="T63" fmla="*/ 736 h 1192"/>
              <a:gd name="T64" fmla="*/ 750 w 1194"/>
              <a:gd name="T65" fmla="*/ 455 h 1192"/>
              <a:gd name="T66" fmla="*/ 1031 w 1194"/>
              <a:gd name="T67" fmla="*/ 736 h 1192"/>
              <a:gd name="T68" fmla="*/ 750 w 1194"/>
              <a:gd name="T69" fmla="*/ 736 h 1192"/>
              <a:gd name="T70" fmla="*/ 162 w 1194"/>
              <a:gd name="T71" fmla="*/ 749 h 1192"/>
              <a:gd name="T72" fmla="*/ 444 w 1194"/>
              <a:gd name="T73" fmla="*/ 1030 h 1192"/>
              <a:gd name="T74" fmla="*/ 456 w 1194"/>
              <a:gd name="T75" fmla="*/ 1030 h 1192"/>
              <a:gd name="T76" fmla="*/ 737 w 1194"/>
              <a:gd name="T77" fmla="*/ 749 h 1192"/>
              <a:gd name="T78" fmla="*/ 456 w 1194"/>
              <a:gd name="T79" fmla="*/ 1030 h 1192"/>
              <a:gd name="T80" fmla="*/ 750 w 1194"/>
              <a:gd name="T81" fmla="*/ 749 h 1192"/>
              <a:gd name="T82" fmla="*/ 1031 w 1194"/>
              <a:gd name="T83" fmla="*/ 1030 h 1192"/>
              <a:gd name="T84" fmla="*/ 184 w 1194"/>
              <a:gd name="T85" fmla="*/ 1007 h 1192"/>
              <a:gd name="T86" fmla="*/ 415 w 1194"/>
              <a:gd name="T87" fmla="*/ 776 h 1192"/>
              <a:gd name="T88" fmla="*/ 184 w 1194"/>
              <a:gd name="T89" fmla="*/ 1007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94" h="1192">
                <a:moveTo>
                  <a:pt x="163" y="1173"/>
                </a:moveTo>
                <a:lnTo>
                  <a:pt x="163" y="1069"/>
                </a:lnTo>
                <a:lnTo>
                  <a:pt x="1031" y="1069"/>
                </a:lnTo>
                <a:lnTo>
                  <a:pt x="1031" y="1173"/>
                </a:lnTo>
                <a:cubicBezTo>
                  <a:pt x="1031" y="1184"/>
                  <a:pt x="1039" y="1192"/>
                  <a:pt x="1049" y="1192"/>
                </a:cubicBezTo>
                <a:cubicBezTo>
                  <a:pt x="1059" y="1192"/>
                  <a:pt x="1067" y="1184"/>
                  <a:pt x="1067" y="1173"/>
                </a:cubicBezTo>
                <a:lnTo>
                  <a:pt x="1067" y="1065"/>
                </a:lnTo>
                <a:lnTo>
                  <a:pt x="1175" y="1065"/>
                </a:lnTo>
                <a:cubicBezTo>
                  <a:pt x="1186" y="1065"/>
                  <a:pt x="1194" y="1057"/>
                  <a:pt x="1194" y="1047"/>
                </a:cubicBezTo>
                <a:cubicBezTo>
                  <a:pt x="1194" y="1037"/>
                  <a:pt x="1186" y="1029"/>
                  <a:pt x="1175" y="1029"/>
                </a:cubicBezTo>
                <a:lnTo>
                  <a:pt x="1067" y="1029"/>
                </a:lnTo>
                <a:lnTo>
                  <a:pt x="1067" y="163"/>
                </a:lnTo>
                <a:lnTo>
                  <a:pt x="1175" y="163"/>
                </a:lnTo>
                <a:cubicBezTo>
                  <a:pt x="1186" y="163"/>
                  <a:pt x="1194" y="155"/>
                  <a:pt x="1194" y="145"/>
                </a:cubicBezTo>
                <a:cubicBezTo>
                  <a:pt x="1194" y="135"/>
                  <a:pt x="1186" y="126"/>
                  <a:pt x="1175" y="126"/>
                </a:cubicBezTo>
                <a:lnTo>
                  <a:pt x="1067" y="126"/>
                </a:lnTo>
                <a:lnTo>
                  <a:pt x="1067" y="18"/>
                </a:lnTo>
                <a:cubicBezTo>
                  <a:pt x="1067" y="8"/>
                  <a:pt x="1059" y="0"/>
                  <a:pt x="1049" y="0"/>
                </a:cubicBezTo>
                <a:cubicBezTo>
                  <a:pt x="1039" y="0"/>
                  <a:pt x="1031" y="8"/>
                  <a:pt x="1031" y="18"/>
                </a:cubicBezTo>
                <a:lnTo>
                  <a:pt x="1031" y="126"/>
                </a:lnTo>
                <a:lnTo>
                  <a:pt x="163" y="126"/>
                </a:lnTo>
                <a:lnTo>
                  <a:pt x="163" y="18"/>
                </a:lnTo>
                <a:cubicBezTo>
                  <a:pt x="163" y="8"/>
                  <a:pt x="155" y="0"/>
                  <a:pt x="145" y="0"/>
                </a:cubicBezTo>
                <a:cubicBezTo>
                  <a:pt x="135" y="0"/>
                  <a:pt x="126" y="8"/>
                  <a:pt x="126" y="18"/>
                </a:cubicBezTo>
                <a:lnTo>
                  <a:pt x="126" y="126"/>
                </a:lnTo>
                <a:lnTo>
                  <a:pt x="18" y="126"/>
                </a:lnTo>
                <a:cubicBezTo>
                  <a:pt x="8" y="126"/>
                  <a:pt x="0" y="135"/>
                  <a:pt x="0" y="145"/>
                </a:cubicBezTo>
                <a:cubicBezTo>
                  <a:pt x="0" y="155"/>
                  <a:pt x="8" y="163"/>
                  <a:pt x="18" y="163"/>
                </a:cubicBezTo>
                <a:lnTo>
                  <a:pt x="125" y="163"/>
                </a:lnTo>
                <a:lnTo>
                  <a:pt x="125" y="1029"/>
                </a:lnTo>
                <a:lnTo>
                  <a:pt x="18" y="1029"/>
                </a:lnTo>
                <a:cubicBezTo>
                  <a:pt x="8" y="1029"/>
                  <a:pt x="0" y="1037"/>
                  <a:pt x="0" y="1047"/>
                </a:cubicBezTo>
                <a:cubicBezTo>
                  <a:pt x="0" y="1057"/>
                  <a:pt x="8" y="1065"/>
                  <a:pt x="18" y="1065"/>
                </a:cubicBezTo>
                <a:lnTo>
                  <a:pt x="126" y="1065"/>
                </a:lnTo>
                <a:lnTo>
                  <a:pt x="126" y="1173"/>
                </a:lnTo>
                <a:cubicBezTo>
                  <a:pt x="126" y="1184"/>
                  <a:pt x="135" y="1192"/>
                  <a:pt x="145" y="1192"/>
                </a:cubicBezTo>
                <a:cubicBezTo>
                  <a:pt x="155" y="1192"/>
                  <a:pt x="163" y="1184"/>
                  <a:pt x="163" y="1173"/>
                </a:cubicBezTo>
                <a:close/>
                <a:moveTo>
                  <a:pt x="162" y="443"/>
                </a:moveTo>
                <a:lnTo>
                  <a:pt x="162" y="163"/>
                </a:lnTo>
                <a:lnTo>
                  <a:pt x="444" y="163"/>
                </a:lnTo>
                <a:lnTo>
                  <a:pt x="444" y="443"/>
                </a:lnTo>
                <a:lnTo>
                  <a:pt x="162" y="443"/>
                </a:lnTo>
                <a:close/>
                <a:moveTo>
                  <a:pt x="456" y="443"/>
                </a:moveTo>
                <a:lnTo>
                  <a:pt x="456" y="163"/>
                </a:lnTo>
                <a:lnTo>
                  <a:pt x="737" y="163"/>
                </a:lnTo>
                <a:lnTo>
                  <a:pt x="737" y="443"/>
                </a:lnTo>
                <a:lnTo>
                  <a:pt x="456" y="443"/>
                </a:lnTo>
                <a:close/>
                <a:moveTo>
                  <a:pt x="750" y="443"/>
                </a:moveTo>
                <a:lnTo>
                  <a:pt x="750" y="163"/>
                </a:lnTo>
                <a:lnTo>
                  <a:pt x="1031" y="163"/>
                </a:lnTo>
                <a:lnTo>
                  <a:pt x="1031" y="443"/>
                </a:lnTo>
                <a:lnTo>
                  <a:pt x="750" y="443"/>
                </a:lnTo>
                <a:close/>
                <a:moveTo>
                  <a:pt x="162" y="736"/>
                </a:moveTo>
                <a:lnTo>
                  <a:pt x="162" y="455"/>
                </a:lnTo>
                <a:lnTo>
                  <a:pt x="444" y="455"/>
                </a:lnTo>
                <a:lnTo>
                  <a:pt x="444" y="736"/>
                </a:lnTo>
                <a:lnTo>
                  <a:pt x="162" y="736"/>
                </a:lnTo>
                <a:lnTo>
                  <a:pt x="162" y="736"/>
                </a:lnTo>
                <a:close/>
                <a:moveTo>
                  <a:pt x="456" y="736"/>
                </a:moveTo>
                <a:lnTo>
                  <a:pt x="456" y="455"/>
                </a:lnTo>
                <a:lnTo>
                  <a:pt x="737" y="455"/>
                </a:lnTo>
                <a:lnTo>
                  <a:pt x="737" y="736"/>
                </a:lnTo>
                <a:lnTo>
                  <a:pt x="456" y="736"/>
                </a:lnTo>
                <a:lnTo>
                  <a:pt x="456" y="736"/>
                </a:lnTo>
                <a:close/>
                <a:moveTo>
                  <a:pt x="750" y="736"/>
                </a:moveTo>
                <a:lnTo>
                  <a:pt x="750" y="455"/>
                </a:lnTo>
                <a:lnTo>
                  <a:pt x="1031" y="455"/>
                </a:lnTo>
                <a:lnTo>
                  <a:pt x="1031" y="736"/>
                </a:lnTo>
                <a:lnTo>
                  <a:pt x="750" y="736"/>
                </a:lnTo>
                <a:lnTo>
                  <a:pt x="750" y="736"/>
                </a:lnTo>
                <a:close/>
                <a:moveTo>
                  <a:pt x="162" y="1030"/>
                </a:moveTo>
                <a:lnTo>
                  <a:pt x="162" y="749"/>
                </a:lnTo>
                <a:lnTo>
                  <a:pt x="444" y="749"/>
                </a:lnTo>
                <a:lnTo>
                  <a:pt x="444" y="1030"/>
                </a:lnTo>
                <a:lnTo>
                  <a:pt x="162" y="1030"/>
                </a:lnTo>
                <a:close/>
                <a:moveTo>
                  <a:pt x="456" y="1030"/>
                </a:moveTo>
                <a:lnTo>
                  <a:pt x="456" y="749"/>
                </a:lnTo>
                <a:lnTo>
                  <a:pt x="737" y="749"/>
                </a:lnTo>
                <a:lnTo>
                  <a:pt x="737" y="1030"/>
                </a:lnTo>
                <a:lnTo>
                  <a:pt x="456" y="1030"/>
                </a:lnTo>
                <a:close/>
                <a:moveTo>
                  <a:pt x="750" y="1030"/>
                </a:moveTo>
                <a:lnTo>
                  <a:pt x="750" y="749"/>
                </a:lnTo>
                <a:lnTo>
                  <a:pt x="1031" y="749"/>
                </a:lnTo>
                <a:lnTo>
                  <a:pt x="1031" y="1030"/>
                </a:lnTo>
                <a:lnTo>
                  <a:pt x="750" y="1030"/>
                </a:lnTo>
                <a:close/>
                <a:moveTo>
                  <a:pt x="184" y="1007"/>
                </a:moveTo>
                <a:lnTo>
                  <a:pt x="184" y="776"/>
                </a:lnTo>
                <a:lnTo>
                  <a:pt x="415" y="776"/>
                </a:lnTo>
                <a:lnTo>
                  <a:pt x="415" y="1007"/>
                </a:lnTo>
                <a:lnTo>
                  <a:pt x="184" y="1007"/>
                </a:ln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15" name="矩形 14"/>
          <p:cNvSpPr/>
          <p:nvPr/>
        </p:nvSpPr>
        <p:spPr>
          <a:xfrm>
            <a:off x="9011285" y="4842510"/>
            <a:ext cx="2793365" cy="1691005"/>
          </a:xfrm>
          <a:prstGeom prst="rect">
            <a:avLst/>
          </a:prstGeom>
        </p:spPr>
        <p:txBody>
          <a:bodyPr wrap="square">
            <a:spAutoFit/>
          </a:bodyPr>
          <a:lstStyle/>
          <a:p>
            <a:pPr algn="l">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《互联网域名管理办法》第四十三条规定，已注册的域名有下列情形之一的，域名注册服务机构应当予以注销，并通知域名持有者</a:t>
            </a:r>
            <a:r>
              <a:rPr lang="zh-CN" altLang="en-US" sz="1600">
                <a:solidFill>
                  <a:schemeClr val="tx1">
                    <a:lumMod val="75000"/>
                    <a:lumOff val="25000"/>
                  </a:schemeClr>
                </a:solidFill>
                <a:latin typeface="宋体" panose="02010600030101010101" pitchFamily="2" charset="-122"/>
                <a:ea typeface="宋体" panose="02010600030101010101" pitchFamily="2" charset="-122"/>
              </a:rPr>
              <a:t>。</a:t>
            </a:r>
            <a:endParaRPr lang="zh-CN" altLang="en-US"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6" name="文本框 15"/>
          <p:cNvSpPr txBox="1"/>
          <p:nvPr/>
        </p:nvSpPr>
        <p:spPr>
          <a:xfrm>
            <a:off x="9181670" y="4412039"/>
            <a:ext cx="2071428"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（七）域名注销</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17" name="矩形 16"/>
          <p:cNvSpPr/>
          <p:nvPr/>
        </p:nvSpPr>
        <p:spPr>
          <a:xfrm>
            <a:off x="4935855" y="4814570"/>
            <a:ext cx="2906395" cy="2011045"/>
          </a:xfrm>
          <a:prstGeom prst="rect">
            <a:avLst/>
          </a:prstGeom>
        </p:spPr>
        <p:txBody>
          <a:bodyPr wrap="square">
            <a:spAutoFit/>
          </a:bodyPr>
          <a:lstStyle/>
          <a:p>
            <a:pPr algn="l">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域名注册服务机构应当遵守国家相关法律、法规和标准，落实网络与信息安全保障措施，配置必要的网络通信应急设备，建立健全网络与信息安全监测技术手段和应急制度。</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8" name="文本框 17"/>
          <p:cNvSpPr txBox="1"/>
          <p:nvPr/>
        </p:nvSpPr>
        <p:spPr>
          <a:xfrm>
            <a:off x="5106296" y="4384170"/>
            <a:ext cx="2071428"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（六）应急处理</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19" name="矩形 18"/>
          <p:cNvSpPr/>
          <p:nvPr/>
        </p:nvSpPr>
        <p:spPr>
          <a:xfrm>
            <a:off x="860570" y="4786996"/>
            <a:ext cx="2412132" cy="1691005"/>
          </a:xfrm>
          <a:prstGeom prst="rect">
            <a:avLst/>
          </a:prstGeom>
        </p:spPr>
        <p:txBody>
          <a:bodyPr wrap="square">
            <a:spAutoFit/>
          </a:bodyPr>
          <a:lstStyle/>
          <a:p>
            <a:pPr algn="l">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域名持有者的联系方式等信息发生变更的，应当在变更后30日内向域名注册服务机构办理域名注册信息变更手续。</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20" name="文本框 19"/>
          <p:cNvSpPr txBox="1"/>
          <p:nvPr/>
        </p:nvSpPr>
        <p:spPr>
          <a:xfrm>
            <a:off x="739775" y="4369435"/>
            <a:ext cx="2494280"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（五）域名注册变更</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2" name="文本框 1"/>
          <p:cNvSpPr txBox="1"/>
          <p:nvPr/>
        </p:nvSpPr>
        <p:spPr>
          <a:xfrm>
            <a:off x="200660" y="105410"/>
            <a:ext cx="560578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三、域名注册和注销的法律法规</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3538</Words>
  <Application>WPS 演示</Application>
  <PresentationFormat>宽屏</PresentationFormat>
  <Paragraphs>228</Paragraphs>
  <Slides>20</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20</vt:i4>
      </vt:variant>
    </vt:vector>
  </HeadingPairs>
  <TitlesOfParts>
    <vt:vector size="35" baseType="lpstr">
      <vt:lpstr>Arial</vt:lpstr>
      <vt:lpstr>宋体</vt:lpstr>
      <vt:lpstr>Wingdings</vt:lpstr>
      <vt:lpstr>汉仪细中圆简</vt:lpstr>
      <vt:lpstr>Century Gothic</vt:lpstr>
      <vt:lpstr>Didot</vt:lpstr>
      <vt:lpstr>Shruti</vt:lpstr>
      <vt:lpstr>微软雅黑</vt:lpstr>
      <vt:lpstr>微软雅黑 Light</vt:lpstr>
      <vt:lpstr>Impact</vt:lpstr>
      <vt:lpstr>汉仪大宋简</vt:lpstr>
      <vt:lpstr>Arial Unicode MS</vt:lpstr>
      <vt:lpstr>等线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49</cp:revision>
  <dcterms:created xsi:type="dcterms:W3CDTF">2019-04-04T03:42:00Z</dcterms:created>
  <dcterms:modified xsi:type="dcterms:W3CDTF">2020-09-19T08:52:05Z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