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56" r:id="rId3"/>
    <p:sldId id="258" r:id="rId4"/>
    <p:sldId id="259" r:id="rId5"/>
    <p:sldId id="260" r:id="rId6"/>
    <p:sldId id="280" r:id="rId7"/>
    <p:sldId id="281" r:id="rId8"/>
    <p:sldId id="262" r:id="rId9"/>
    <p:sldId id="269" r:id="rId10"/>
    <p:sldId id="266" r:id="rId11"/>
    <p:sldId id="282" r:id="rId12"/>
    <p:sldId id="283" r:id="rId13"/>
    <p:sldId id="27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40"/>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64642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项目三　电子商务交易安全保护</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9545" y="0"/>
            <a:ext cx="678942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二、我国涉及计算机安全方面的法律法规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037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05</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037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06</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037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07</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037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08</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8</a:t>
            </a:r>
            <a:endParaRPr 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06</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07</a:t>
            </a:r>
            <a:endParaRPr lang="zh-CN" alt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5</a:t>
            </a:r>
            <a:endParaRPr lang="en-US" b="1" dirty="0">
              <a:solidFill>
                <a:schemeClr val="bg1"/>
              </a:solidFill>
              <a:latin typeface="Century Gothic" panose="020B0502020202020204" pitchFamily="34" charset="0"/>
            </a:endParaRPr>
          </a:p>
        </p:txBody>
      </p:sp>
      <p:sp>
        <p:nvSpPr>
          <p:cNvPr id="25" name="文本框 24"/>
          <p:cNvSpPr txBox="1"/>
          <p:nvPr/>
        </p:nvSpPr>
        <p:spPr>
          <a:xfrm>
            <a:off x="8081645" y="1943735"/>
            <a:ext cx="317119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计算机信息系统安全专用产品销售许可制度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28" name="文本框 27"/>
          <p:cNvSpPr txBox="1"/>
          <p:nvPr/>
        </p:nvSpPr>
        <p:spPr>
          <a:xfrm>
            <a:off x="7888605" y="3783965"/>
            <a:ext cx="3270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计算机案件强行报告制度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1" name="文本框 30"/>
          <p:cNvSpPr txBox="1"/>
          <p:nvPr/>
        </p:nvSpPr>
        <p:spPr>
          <a:xfrm>
            <a:off x="1918335" y="2509520"/>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计算机病毒及其有害数据的专管制度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4" name="文本框 33"/>
          <p:cNvSpPr txBox="1"/>
          <p:nvPr/>
        </p:nvSpPr>
        <p:spPr>
          <a:xfrm>
            <a:off x="1624965" y="4198620"/>
            <a:ext cx="235267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计算机信息系统使用单位安全负责制度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575" y="77470"/>
            <a:ext cx="830834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三、我国涉及计算机网络安全方面的行政法规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7169150" y="1391920"/>
            <a:ext cx="5022850" cy="3291840"/>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针对国际互联网的迅速普及，为保障国际计算机信息交流的健康发展，1996年 2月1日国务院令第195号发布了《中华人民共和国计算机信息网络国际联网管理暂行规定》。</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（一）加强国际互联网出入信道的管理</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（二）市场准入制度</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（三）安全责任</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14124" y="136010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634068" y="156221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pic>
        <p:nvPicPr>
          <p:cNvPr id="2" name="图片 1"/>
          <p:cNvPicPr>
            <a:picLocks noChangeAspect="1"/>
          </p:cNvPicPr>
          <p:nvPr/>
        </p:nvPicPr>
        <p:blipFill>
          <a:blip r:embed="rId1"/>
          <a:stretch>
            <a:fillRect/>
          </a:stretch>
        </p:blipFill>
        <p:spPr>
          <a:xfrm>
            <a:off x="709295" y="1391920"/>
            <a:ext cx="4762500" cy="4416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《电子商务示范法》</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552103"/>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电子商务交易安全方面的法律法规</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379745"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《电子商务示范法》</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4320" y="0"/>
            <a:ext cx="47453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一、《电子商务示范法》概述</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826770"/>
            <a:ext cx="12192000" cy="54483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29175" y="866775"/>
            <a:ext cx="7268845" cy="54082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电子商务示范法》是联合国国际贸易法委员会于1996年通过的，目的是提供一套世界各国在进行本国电子商务立法时可以参考的并可被广泛接受的国际电子商务统一规则。通过采用这些规则，各国能够在国内和国际领域内促进电子贸易的发展，克服原法律体系中不适应电子商务发展的障碍。同时，《电子商务示范法》也为商人提供了一个招商性的文件，以便他们在签订合同时有所遵循。《电子商务示范法》还附有一个实施指南，该指南对《电子商务示范法》的条款进行了解释和澄清，为各国立法者和电子商务的用户理解《电子商务示范法》提供帮助。</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0" y="1838325"/>
            <a:ext cx="4762500" cy="31813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4320" y="0"/>
            <a:ext cx="57746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二、《电子商务示范法》的内容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826770"/>
            <a:ext cx="12192000" cy="54483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29175" y="866775"/>
            <a:ext cx="7268845" cy="54082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（一）“一般条款”的规定</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（1）关于《电子商务示范法》的适用范围。</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（2）对一些相关技术术语的定义。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（3）关于对该法的解释原则和方法。</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（4）经由协议的改动。</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（二）关于数据电文适用法律的规则</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（1）数据电文的法律承认。</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（2）其他书面形式的要求。</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（3）签字确认。</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（4）原件。</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（5）数据电文的可接受性和证据力。</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（6）数据电文的留存。</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675" y="1719580"/>
            <a:ext cx="4762500" cy="3419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4320" y="0"/>
            <a:ext cx="57746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二、《电子商务示范法》的内容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826770"/>
            <a:ext cx="12192000" cy="54483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925820" y="1290320"/>
            <a:ext cx="6266180" cy="49650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（三）关于数据电文的传递规则</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（1）合同的订立和有效性。</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（2）当事各方对数据电文效力的承认。</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（3）关于数据电文归属确认的规则。</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（4）确认数据电文收讫的规则。</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（5）关于发出和收到数据电文的时间及地点规则。</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（四）电子商务特定领域的法律问题</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（1）关于与货运合同有关的行动。</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（2）运输单据。</a:t>
            </a:r>
            <a:endParaRPr lang="zh-CN" altLang="en-US" sz="2400" b="0" dirty="0">
              <a:solidFill>
                <a:schemeClr val="bg1"/>
              </a:solidFill>
              <a:latin typeface="宋体" panose="02010600030101010101" pitchFamily="2" charset="-122"/>
              <a:ea typeface="宋体" panose="02010600030101010101" pitchFamily="2" charset="-122"/>
            </a:endParaRPr>
          </a:p>
          <a:p>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82905" y="1600835"/>
            <a:ext cx="5666105" cy="3656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379970" y="3486150"/>
            <a:ext cx="470217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电子商务交易安全方面的法律法规</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r="30353"/>
          <a:stretch>
            <a:fillRect/>
          </a:stretch>
        </p:blipFill>
        <p:spPr>
          <a:xfrm>
            <a:off x="764405" y="1925768"/>
            <a:ext cx="5095375" cy="4448130"/>
          </a:xfrm>
          <a:prstGeom prst="rect">
            <a:avLst/>
          </a:prstGeom>
        </p:spPr>
      </p:pic>
      <p:sp>
        <p:nvSpPr>
          <p:cNvPr id="4" name="文本框 3"/>
          <p:cNvSpPr txBox="1"/>
          <p:nvPr/>
        </p:nvSpPr>
        <p:spPr>
          <a:xfrm>
            <a:off x="155575" y="77470"/>
            <a:ext cx="6374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一、我国电子商务交易安全法律法规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7169150" y="1391920"/>
            <a:ext cx="5022850" cy="361061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我国现行的涉及交易安全的法律法规主要有以下四类。</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（1）综合性法律。主要是《民法通则》和《刑法》中有关保护交易安全的条文。</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（2）规范交易主体的有关法律。如公司法、国有企业法、集体企业法、合伙企业法、私营企业法、外资企业法等。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（3）规范交易行为的有关法律。包括合同法、产品质量法、财产保险法、价格法、消费者权益保护法、广告法、反不正当竞争法等。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（4）监督交易行为的有关法律。如会计法、审计法、票据法、银行法等。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14124" y="136010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634068" y="156221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9545" y="0"/>
            <a:ext cx="678942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二、我国涉及计算机安全方面的法律法规</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03</a:t>
            </a:r>
            <a:endParaRPr lang="zh-CN" alt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1</a:t>
            </a:r>
            <a:endParaRPr lang="en-US" b="1" dirty="0">
              <a:solidFill>
                <a:schemeClr val="bg1"/>
              </a:solidFill>
              <a:latin typeface="Century Gothic" panose="020B0502020202020204" pitchFamily="34" charset="0"/>
            </a:endParaRPr>
          </a:p>
        </p:txBody>
      </p:sp>
      <p:sp>
        <p:nvSpPr>
          <p:cNvPr id="25" name="文本框 24"/>
          <p:cNvSpPr txBox="1"/>
          <p:nvPr/>
        </p:nvSpPr>
        <p:spPr>
          <a:xfrm>
            <a:off x="8081645" y="1943735"/>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计算机信息媒体进出境申报制度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28" name="文本框 27"/>
          <p:cNvSpPr txBox="1"/>
          <p:nvPr/>
        </p:nvSpPr>
        <p:spPr>
          <a:xfrm>
            <a:off x="7888605" y="3783965"/>
            <a:ext cx="327025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计算机机房安全管理制度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1" name="文本框 30"/>
          <p:cNvSpPr txBox="1"/>
          <p:nvPr/>
        </p:nvSpPr>
        <p:spPr>
          <a:xfrm>
            <a:off x="1918335" y="2509520"/>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计算机信息系统国际联网备案制度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4" name="文本框 33"/>
          <p:cNvSpPr txBox="1"/>
          <p:nvPr/>
        </p:nvSpPr>
        <p:spPr>
          <a:xfrm>
            <a:off x="1906270" y="4198620"/>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计算机信息系统安全等级保护制度</a:t>
            </a:r>
            <a:endParaRPr lang="zh-CN" altLang="en-US" sz="2000" b="0" spc="-150" dirty="0">
              <a:solidFill>
                <a:srgbClr val="333740"/>
              </a:solidFill>
              <a:latin typeface="宋体" panose="02010600030101010101" pitchFamily="2" charset="-122"/>
              <a:ea typeface="宋体" panose="02010600030101010101" pitchFamily="2" charset="-122"/>
            </a:endParaRPr>
          </a:p>
        </p:txBody>
      </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1251</Words>
  <Application>WPS 演示</Application>
  <PresentationFormat>宽屏</PresentationFormat>
  <Paragraphs>130</Paragraphs>
  <Slides>12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无谓</cp:lastModifiedBy>
  <cp:revision>48</cp:revision>
  <dcterms:created xsi:type="dcterms:W3CDTF">2019-04-04T03:42:00Z</dcterms:created>
  <dcterms:modified xsi:type="dcterms:W3CDTF">2020-09-17T13:13:37Z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