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0.svg" ContentType="image/svg+xml"/>
  <Override PartName="/ppt/media/image22.svg" ContentType="image/svg+xml"/>
  <Override PartName="/ppt/media/image24.svg" ContentType="image/svg+xml"/>
  <Override PartName="/ppt/media/image4.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7" r:id="rId4"/>
    <p:sldMasterId id="2147483674" r:id="rId5"/>
    <p:sldMasterId id="2147483680" r:id="rId6"/>
  </p:sldMasterIdLst>
  <p:notesMasterIdLst>
    <p:notesMasterId r:id="rId21"/>
  </p:notesMasterIdLst>
  <p:sldIdLst>
    <p:sldId id="409" r:id="rId7"/>
    <p:sldId id="426" r:id="rId8"/>
    <p:sldId id="427" r:id="rId9"/>
    <p:sldId id="410" r:id="rId10"/>
    <p:sldId id="411" r:id="rId11"/>
    <p:sldId id="563" r:id="rId12"/>
    <p:sldId id="562" r:id="rId13"/>
    <p:sldId id="567" r:id="rId14"/>
    <p:sldId id="568" r:id="rId15"/>
    <p:sldId id="569" r:id="rId16"/>
    <p:sldId id="560" r:id="rId17"/>
    <p:sldId id="572" r:id="rId18"/>
    <p:sldId id="573" r:id="rId19"/>
    <p:sldId id="574" r:id="rId20"/>
    <p:sldId id="575" r:id="rId22"/>
    <p:sldId id="576" r:id="rId23"/>
    <p:sldId id="577" r:id="rId24"/>
    <p:sldId id="578" r:id="rId25"/>
    <p:sldId id="579" r:id="rId26"/>
    <p:sldId id="580" r:id="rId27"/>
    <p:sldId id="582" r:id="rId28"/>
    <p:sldId id="583" r:id="rId29"/>
    <p:sldId id="585" r:id="rId30"/>
    <p:sldId id="586" r:id="rId31"/>
    <p:sldId id="587" r:id="rId32"/>
    <p:sldId id="588" r:id="rId33"/>
    <p:sldId id="590" r:id="rId34"/>
    <p:sldId id="591" r:id="rId35"/>
    <p:sldId id="592" r:id="rId36"/>
    <p:sldId id="593" r:id="rId37"/>
    <p:sldId id="594" r:id="rId38"/>
    <p:sldId id="595" r:id="rId39"/>
    <p:sldId id="596" r:id="rId40"/>
    <p:sldId id="425" r:id="rId41"/>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1DC"/>
    <a:srgbClr val="FFFFFF"/>
    <a:srgbClr val="96D8FF"/>
    <a:srgbClr val="C5E8FB"/>
    <a:srgbClr val="B4E4F8"/>
    <a:srgbClr val="23A3E2"/>
    <a:srgbClr val="D1F0FF"/>
    <a:srgbClr val="C1E9FF"/>
    <a:srgbClr val="0085CA"/>
    <a:srgbClr val="01A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6" Type="http://schemas.openxmlformats.org/officeDocument/2006/relationships/tags" Target="tags/tag2023.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notesMaster" Target="notesMasters/notesMaster1.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9" Type="http://schemas.openxmlformats.org/officeDocument/2006/relationships/tags" Target="../tags/tag139.xml"/><Relationship Id="rId98" Type="http://schemas.openxmlformats.org/officeDocument/2006/relationships/tags" Target="../tags/tag138.xml"/><Relationship Id="rId97" Type="http://schemas.openxmlformats.org/officeDocument/2006/relationships/tags" Target="../tags/tag137.xml"/><Relationship Id="rId96" Type="http://schemas.openxmlformats.org/officeDocument/2006/relationships/tags" Target="../tags/tag136.xml"/><Relationship Id="rId95" Type="http://schemas.openxmlformats.org/officeDocument/2006/relationships/tags" Target="../tags/tag135.xml"/><Relationship Id="rId94" Type="http://schemas.openxmlformats.org/officeDocument/2006/relationships/tags" Target="../tags/tag134.xml"/><Relationship Id="rId93" Type="http://schemas.openxmlformats.org/officeDocument/2006/relationships/tags" Target="../tags/tag133.xml"/><Relationship Id="rId92" Type="http://schemas.openxmlformats.org/officeDocument/2006/relationships/tags" Target="../tags/tag132.xml"/><Relationship Id="rId91" Type="http://schemas.openxmlformats.org/officeDocument/2006/relationships/tags" Target="../tags/tag131.xml"/><Relationship Id="rId90" Type="http://schemas.openxmlformats.org/officeDocument/2006/relationships/tags" Target="../tags/tag130.xml"/><Relationship Id="rId9" Type="http://schemas.openxmlformats.org/officeDocument/2006/relationships/tags" Target="../tags/tag49.xml"/><Relationship Id="rId89" Type="http://schemas.openxmlformats.org/officeDocument/2006/relationships/tags" Target="../tags/tag129.xml"/><Relationship Id="rId88" Type="http://schemas.openxmlformats.org/officeDocument/2006/relationships/tags" Target="../tags/tag128.xml"/><Relationship Id="rId87" Type="http://schemas.openxmlformats.org/officeDocument/2006/relationships/tags" Target="../tags/tag127.xml"/><Relationship Id="rId86" Type="http://schemas.openxmlformats.org/officeDocument/2006/relationships/tags" Target="../tags/tag126.xml"/><Relationship Id="rId85" Type="http://schemas.openxmlformats.org/officeDocument/2006/relationships/tags" Target="../tags/tag125.xml"/><Relationship Id="rId84" Type="http://schemas.openxmlformats.org/officeDocument/2006/relationships/tags" Target="../tags/tag124.xml"/><Relationship Id="rId83" Type="http://schemas.openxmlformats.org/officeDocument/2006/relationships/tags" Target="../tags/tag123.xml"/><Relationship Id="rId82" Type="http://schemas.openxmlformats.org/officeDocument/2006/relationships/tags" Target="../tags/tag122.xml"/><Relationship Id="rId81" Type="http://schemas.openxmlformats.org/officeDocument/2006/relationships/tags" Target="../tags/tag121.xml"/><Relationship Id="rId80" Type="http://schemas.openxmlformats.org/officeDocument/2006/relationships/tags" Target="../tags/tag120.xml"/><Relationship Id="rId8" Type="http://schemas.openxmlformats.org/officeDocument/2006/relationships/tags" Target="../tags/tag48.xml"/><Relationship Id="rId79" Type="http://schemas.openxmlformats.org/officeDocument/2006/relationships/tags" Target="../tags/tag119.xml"/><Relationship Id="rId78" Type="http://schemas.openxmlformats.org/officeDocument/2006/relationships/tags" Target="../tags/tag118.xml"/><Relationship Id="rId77" Type="http://schemas.openxmlformats.org/officeDocument/2006/relationships/tags" Target="../tags/tag117.xml"/><Relationship Id="rId76" Type="http://schemas.openxmlformats.org/officeDocument/2006/relationships/tags" Target="../tags/tag116.xml"/><Relationship Id="rId75" Type="http://schemas.openxmlformats.org/officeDocument/2006/relationships/tags" Target="../tags/tag115.xml"/><Relationship Id="rId74" Type="http://schemas.openxmlformats.org/officeDocument/2006/relationships/tags" Target="../tags/tag114.xml"/><Relationship Id="rId73" Type="http://schemas.openxmlformats.org/officeDocument/2006/relationships/tags" Target="../tags/tag113.xml"/><Relationship Id="rId72" Type="http://schemas.openxmlformats.org/officeDocument/2006/relationships/tags" Target="../tags/tag112.xml"/><Relationship Id="rId71" Type="http://schemas.openxmlformats.org/officeDocument/2006/relationships/tags" Target="../tags/tag111.xml"/><Relationship Id="rId70" Type="http://schemas.openxmlformats.org/officeDocument/2006/relationships/tags" Target="../tags/tag110.xml"/><Relationship Id="rId7" Type="http://schemas.openxmlformats.org/officeDocument/2006/relationships/tags" Target="../tags/tag47.xml"/><Relationship Id="rId69" Type="http://schemas.openxmlformats.org/officeDocument/2006/relationships/tags" Target="../tags/tag109.xml"/><Relationship Id="rId68" Type="http://schemas.openxmlformats.org/officeDocument/2006/relationships/tags" Target="../tags/tag108.xml"/><Relationship Id="rId67" Type="http://schemas.openxmlformats.org/officeDocument/2006/relationships/tags" Target="../tags/tag107.xml"/><Relationship Id="rId66" Type="http://schemas.openxmlformats.org/officeDocument/2006/relationships/tags" Target="../tags/tag106.xml"/><Relationship Id="rId65" Type="http://schemas.openxmlformats.org/officeDocument/2006/relationships/tags" Target="../tags/tag105.xml"/><Relationship Id="rId64" Type="http://schemas.openxmlformats.org/officeDocument/2006/relationships/tags" Target="../tags/tag104.xml"/><Relationship Id="rId63" Type="http://schemas.openxmlformats.org/officeDocument/2006/relationships/tags" Target="../tags/tag103.xml"/><Relationship Id="rId62" Type="http://schemas.openxmlformats.org/officeDocument/2006/relationships/tags" Target="../tags/tag102.xml"/><Relationship Id="rId61" Type="http://schemas.openxmlformats.org/officeDocument/2006/relationships/tags" Target="../tags/tag101.xml"/><Relationship Id="rId60" Type="http://schemas.openxmlformats.org/officeDocument/2006/relationships/tags" Target="../tags/tag100.xml"/><Relationship Id="rId6" Type="http://schemas.openxmlformats.org/officeDocument/2006/relationships/tags" Target="../tags/tag46.xml"/><Relationship Id="rId59" Type="http://schemas.openxmlformats.org/officeDocument/2006/relationships/tags" Target="../tags/tag99.xml"/><Relationship Id="rId58" Type="http://schemas.openxmlformats.org/officeDocument/2006/relationships/tags" Target="../tags/tag98.xml"/><Relationship Id="rId57" Type="http://schemas.openxmlformats.org/officeDocument/2006/relationships/tags" Target="../tags/tag97.xml"/><Relationship Id="rId56" Type="http://schemas.openxmlformats.org/officeDocument/2006/relationships/tags" Target="../tags/tag96.xml"/><Relationship Id="rId55" Type="http://schemas.openxmlformats.org/officeDocument/2006/relationships/tags" Target="../tags/tag95.xml"/><Relationship Id="rId54" Type="http://schemas.openxmlformats.org/officeDocument/2006/relationships/tags" Target="../tags/tag94.xml"/><Relationship Id="rId53" Type="http://schemas.openxmlformats.org/officeDocument/2006/relationships/tags" Target="../tags/tag93.xml"/><Relationship Id="rId52" Type="http://schemas.openxmlformats.org/officeDocument/2006/relationships/tags" Target="../tags/tag92.xml"/><Relationship Id="rId51" Type="http://schemas.openxmlformats.org/officeDocument/2006/relationships/tags" Target="../tags/tag91.xml"/><Relationship Id="rId50" Type="http://schemas.openxmlformats.org/officeDocument/2006/relationships/tags" Target="../tags/tag90.xml"/><Relationship Id="rId5" Type="http://schemas.openxmlformats.org/officeDocument/2006/relationships/tags" Target="../tags/tag45.xml"/><Relationship Id="rId49" Type="http://schemas.openxmlformats.org/officeDocument/2006/relationships/tags" Target="../tags/tag89.xml"/><Relationship Id="rId48" Type="http://schemas.openxmlformats.org/officeDocument/2006/relationships/tags" Target="../tags/tag88.xml"/><Relationship Id="rId47" Type="http://schemas.openxmlformats.org/officeDocument/2006/relationships/tags" Target="../tags/tag87.xml"/><Relationship Id="rId46" Type="http://schemas.openxmlformats.org/officeDocument/2006/relationships/tags" Target="../tags/tag86.xml"/><Relationship Id="rId45" Type="http://schemas.openxmlformats.org/officeDocument/2006/relationships/tags" Target="../tags/tag85.xml"/><Relationship Id="rId44" Type="http://schemas.openxmlformats.org/officeDocument/2006/relationships/tags" Target="../tags/tag84.xml"/><Relationship Id="rId43" Type="http://schemas.openxmlformats.org/officeDocument/2006/relationships/tags" Target="../tags/tag83.xml"/><Relationship Id="rId42" Type="http://schemas.openxmlformats.org/officeDocument/2006/relationships/tags" Target="../tags/tag82.xml"/><Relationship Id="rId41" Type="http://schemas.openxmlformats.org/officeDocument/2006/relationships/tags" Target="../tags/tag81.xml"/><Relationship Id="rId40" Type="http://schemas.openxmlformats.org/officeDocument/2006/relationships/tags" Target="../tags/tag80.xml"/><Relationship Id="rId4" Type="http://schemas.openxmlformats.org/officeDocument/2006/relationships/tags" Target="../tags/tag44.xml"/><Relationship Id="rId39" Type="http://schemas.openxmlformats.org/officeDocument/2006/relationships/tags" Target="../tags/tag79.xml"/><Relationship Id="rId38" Type="http://schemas.openxmlformats.org/officeDocument/2006/relationships/tags" Target="../tags/tag78.xml"/><Relationship Id="rId37" Type="http://schemas.openxmlformats.org/officeDocument/2006/relationships/tags" Target="../tags/tag77.xml"/><Relationship Id="rId36" Type="http://schemas.openxmlformats.org/officeDocument/2006/relationships/tags" Target="../tags/tag76.xml"/><Relationship Id="rId35" Type="http://schemas.openxmlformats.org/officeDocument/2006/relationships/tags" Target="../tags/tag75.xml"/><Relationship Id="rId34" Type="http://schemas.openxmlformats.org/officeDocument/2006/relationships/tags" Target="../tags/tag74.xml"/><Relationship Id="rId33" Type="http://schemas.openxmlformats.org/officeDocument/2006/relationships/tags" Target="../tags/tag73.xml"/><Relationship Id="rId32" Type="http://schemas.openxmlformats.org/officeDocument/2006/relationships/tags" Target="../tags/tag72.xml"/><Relationship Id="rId31" Type="http://schemas.openxmlformats.org/officeDocument/2006/relationships/tags" Target="../tags/tag71.xml"/><Relationship Id="rId30" Type="http://schemas.openxmlformats.org/officeDocument/2006/relationships/tags" Target="../tags/tag70.xml"/><Relationship Id="rId3" Type="http://schemas.openxmlformats.org/officeDocument/2006/relationships/tags" Target="../tags/tag43.xml"/><Relationship Id="rId29" Type="http://schemas.openxmlformats.org/officeDocument/2006/relationships/tags" Target="../tags/tag69.xml"/><Relationship Id="rId28" Type="http://schemas.openxmlformats.org/officeDocument/2006/relationships/tags" Target="../tags/tag68.xml"/><Relationship Id="rId27" Type="http://schemas.openxmlformats.org/officeDocument/2006/relationships/tags" Target="../tags/tag67.xml"/><Relationship Id="rId26" Type="http://schemas.openxmlformats.org/officeDocument/2006/relationships/tags" Target="../tags/tag66.xml"/><Relationship Id="rId25" Type="http://schemas.openxmlformats.org/officeDocument/2006/relationships/tags" Target="../tags/tag65.xml"/><Relationship Id="rId24" Type="http://schemas.openxmlformats.org/officeDocument/2006/relationships/tags" Target="../tags/tag64.xml"/><Relationship Id="rId23" Type="http://schemas.openxmlformats.org/officeDocument/2006/relationships/tags" Target="../tags/tag63.xml"/><Relationship Id="rId22" Type="http://schemas.openxmlformats.org/officeDocument/2006/relationships/tags" Target="../tags/tag62.xml"/><Relationship Id="rId21" Type="http://schemas.openxmlformats.org/officeDocument/2006/relationships/tags" Target="../tags/tag61.xml"/><Relationship Id="rId20" Type="http://schemas.openxmlformats.org/officeDocument/2006/relationships/tags" Target="../tags/tag60.xml"/><Relationship Id="rId2" Type="http://schemas.openxmlformats.org/officeDocument/2006/relationships/tags" Target="../tags/tag42.xml"/><Relationship Id="rId194" Type="http://schemas.openxmlformats.org/officeDocument/2006/relationships/tags" Target="../tags/tag234.xml"/><Relationship Id="rId193" Type="http://schemas.openxmlformats.org/officeDocument/2006/relationships/tags" Target="../tags/tag233.xml"/><Relationship Id="rId192" Type="http://schemas.openxmlformats.org/officeDocument/2006/relationships/tags" Target="../tags/tag232.xml"/><Relationship Id="rId191" Type="http://schemas.openxmlformats.org/officeDocument/2006/relationships/tags" Target="../tags/tag231.xml"/><Relationship Id="rId190" Type="http://schemas.openxmlformats.org/officeDocument/2006/relationships/tags" Target="../tags/tag230.xml"/><Relationship Id="rId19" Type="http://schemas.openxmlformats.org/officeDocument/2006/relationships/tags" Target="../tags/tag59.xml"/><Relationship Id="rId189" Type="http://schemas.openxmlformats.org/officeDocument/2006/relationships/tags" Target="../tags/tag229.xml"/><Relationship Id="rId188" Type="http://schemas.openxmlformats.org/officeDocument/2006/relationships/tags" Target="../tags/tag228.xml"/><Relationship Id="rId187" Type="http://schemas.openxmlformats.org/officeDocument/2006/relationships/tags" Target="../tags/tag227.xml"/><Relationship Id="rId186" Type="http://schemas.openxmlformats.org/officeDocument/2006/relationships/tags" Target="../tags/tag226.xml"/><Relationship Id="rId185" Type="http://schemas.openxmlformats.org/officeDocument/2006/relationships/tags" Target="../tags/tag225.xml"/><Relationship Id="rId184" Type="http://schemas.openxmlformats.org/officeDocument/2006/relationships/tags" Target="../tags/tag224.xml"/><Relationship Id="rId183" Type="http://schemas.openxmlformats.org/officeDocument/2006/relationships/tags" Target="../tags/tag223.xml"/><Relationship Id="rId182" Type="http://schemas.openxmlformats.org/officeDocument/2006/relationships/tags" Target="../tags/tag222.xml"/><Relationship Id="rId181" Type="http://schemas.openxmlformats.org/officeDocument/2006/relationships/tags" Target="../tags/tag221.xml"/><Relationship Id="rId180" Type="http://schemas.openxmlformats.org/officeDocument/2006/relationships/tags" Target="../tags/tag220.xml"/><Relationship Id="rId18" Type="http://schemas.openxmlformats.org/officeDocument/2006/relationships/tags" Target="../tags/tag58.xml"/><Relationship Id="rId179" Type="http://schemas.openxmlformats.org/officeDocument/2006/relationships/tags" Target="../tags/tag219.xml"/><Relationship Id="rId178" Type="http://schemas.openxmlformats.org/officeDocument/2006/relationships/tags" Target="../tags/tag218.xml"/><Relationship Id="rId177" Type="http://schemas.openxmlformats.org/officeDocument/2006/relationships/tags" Target="../tags/tag217.xml"/><Relationship Id="rId176" Type="http://schemas.openxmlformats.org/officeDocument/2006/relationships/tags" Target="../tags/tag216.xml"/><Relationship Id="rId175" Type="http://schemas.openxmlformats.org/officeDocument/2006/relationships/tags" Target="../tags/tag215.xml"/><Relationship Id="rId174" Type="http://schemas.openxmlformats.org/officeDocument/2006/relationships/tags" Target="../tags/tag214.xml"/><Relationship Id="rId173" Type="http://schemas.openxmlformats.org/officeDocument/2006/relationships/tags" Target="../tags/tag213.xml"/><Relationship Id="rId172" Type="http://schemas.openxmlformats.org/officeDocument/2006/relationships/tags" Target="../tags/tag212.xml"/><Relationship Id="rId171" Type="http://schemas.openxmlformats.org/officeDocument/2006/relationships/tags" Target="../tags/tag211.xml"/><Relationship Id="rId170" Type="http://schemas.openxmlformats.org/officeDocument/2006/relationships/tags" Target="../tags/tag210.xml"/><Relationship Id="rId17" Type="http://schemas.openxmlformats.org/officeDocument/2006/relationships/tags" Target="../tags/tag57.xml"/><Relationship Id="rId169" Type="http://schemas.openxmlformats.org/officeDocument/2006/relationships/tags" Target="../tags/tag209.xml"/><Relationship Id="rId168" Type="http://schemas.openxmlformats.org/officeDocument/2006/relationships/tags" Target="../tags/tag208.xml"/><Relationship Id="rId167" Type="http://schemas.openxmlformats.org/officeDocument/2006/relationships/tags" Target="../tags/tag207.xml"/><Relationship Id="rId166" Type="http://schemas.openxmlformats.org/officeDocument/2006/relationships/tags" Target="../tags/tag206.xml"/><Relationship Id="rId165" Type="http://schemas.openxmlformats.org/officeDocument/2006/relationships/tags" Target="../tags/tag205.xml"/><Relationship Id="rId164" Type="http://schemas.openxmlformats.org/officeDocument/2006/relationships/tags" Target="../tags/tag204.xml"/><Relationship Id="rId163" Type="http://schemas.openxmlformats.org/officeDocument/2006/relationships/tags" Target="../tags/tag203.xml"/><Relationship Id="rId162" Type="http://schemas.openxmlformats.org/officeDocument/2006/relationships/tags" Target="../tags/tag202.xml"/><Relationship Id="rId161" Type="http://schemas.openxmlformats.org/officeDocument/2006/relationships/tags" Target="../tags/tag201.xml"/><Relationship Id="rId160" Type="http://schemas.openxmlformats.org/officeDocument/2006/relationships/tags" Target="../tags/tag200.xml"/><Relationship Id="rId16" Type="http://schemas.openxmlformats.org/officeDocument/2006/relationships/tags" Target="../tags/tag56.xml"/><Relationship Id="rId159" Type="http://schemas.openxmlformats.org/officeDocument/2006/relationships/tags" Target="../tags/tag199.xml"/><Relationship Id="rId158" Type="http://schemas.openxmlformats.org/officeDocument/2006/relationships/tags" Target="../tags/tag198.xml"/><Relationship Id="rId157" Type="http://schemas.openxmlformats.org/officeDocument/2006/relationships/tags" Target="../tags/tag197.xml"/><Relationship Id="rId156" Type="http://schemas.openxmlformats.org/officeDocument/2006/relationships/tags" Target="../tags/tag196.xml"/><Relationship Id="rId155" Type="http://schemas.openxmlformats.org/officeDocument/2006/relationships/tags" Target="../tags/tag195.xml"/><Relationship Id="rId154" Type="http://schemas.openxmlformats.org/officeDocument/2006/relationships/tags" Target="../tags/tag194.xml"/><Relationship Id="rId153" Type="http://schemas.openxmlformats.org/officeDocument/2006/relationships/tags" Target="../tags/tag193.xml"/><Relationship Id="rId152" Type="http://schemas.openxmlformats.org/officeDocument/2006/relationships/tags" Target="../tags/tag192.xml"/><Relationship Id="rId151" Type="http://schemas.openxmlformats.org/officeDocument/2006/relationships/tags" Target="../tags/tag191.xml"/><Relationship Id="rId150" Type="http://schemas.openxmlformats.org/officeDocument/2006/relationships/tags" Target="../tags/tag190.xml"/><Relationship Id="rId15" Type="http://schemas.openxmlformats.org/officeDocument/2006/relationships/tags" Target="../tags/tag55.xml"/><Relationship Id="rId149" Type="http://schemas.openxmlformats.org/officeDocument/2006/relationships/tags" Target="../tags/tag189.xml"/><Relationship Id="rId148" Type="http://schemas.openxmlformats.org/officeDocument/2006/relationships/tags" Target="../tags/tag188.xml"/><Relationship Id="rId147" Type="http://schemas.openxmlformats.org/officeDocument/2006/relationships/tags" Target="../tags/tag187.xml"/><Relationship Id="rId146" Type="http://schemas.openxmlformats.org/officeDocument/2006/relationships/tags" Target="../tags/tag186.xml"/><Relationship Id="rId145" Type="http://schemas.openxmlformats.org/officeDocument/2006/relationships/tags" Target="../tags/tag185.xml"/><Relationship Id="rId144" Type="http://schemas.openxmlformats.org/officeDocument/2006/relationships/tags" Target="../tags/tag184.xml"/><Relationship Id="rId143" Type="http://schemas.openxmlformats.org/officeDocument/2006/relationships/tags" Target="../tags/tag183.xml"/><Relationship Id="rId142" Type="http://schemas.openxmlformats.org/officeDocument/2006/relationships/tags" Target="../tags/tag182.xml"/><Relationship Id="rId141" Type="http://schemas.openxmlformats.org/officeDocument/2006/relationships/tags" Target="../tags/tag181.xml"/><Relationship Id="rId140" Type="http://schemas.openxmlformats.org/officeDocument/2006/relationships/tags" Target="../tags/tag180.xml"/><Relationship Id="rId14" Type="http://schemas.openxmlformats.org/officeDocument/2006/relationships/tags" Target="../tags/tag54.xml"/><Relationship Id="rId139" Type="http://schemas.openxmlformats.org/officeDocument/2006/relationships/tags" Target="../tags/tag179.xml"/><Relationship Id="rId138" Type="http://schemas.openxmlformats.org/officeDocument/2006/relationships/tags" Target="../tags/tag178.xml"/><Relationship Id="rId137" Type="http://schemas.openxmlformats.org/officeDocument/2006/relationships/tags" Target="../tags/tag177.xml"/><Relationship Id="rId136" Type="http://schemas.openxmlformats.org/officeDocument/2006/relationships/tags" Target="../tags/tag176.xml"/><Relationship Id="rId135" Type="http://schemas.openxmlformats.org/officeDocument/2006/relationships/tags" Target="../tags/tag175.xml"/><Relationship Id="rId134" Type="http://schemas.openxmlformats.org/officeDocument/2006/relationships/tags" Target="../tags/tag174.xml"/><Relationship Id="rId133" Type="http://schemas.openxmlformats.org/officeDocument/2006/relationships/tags" Target="../tags/tag173.xml"/><Relationship Id="rId132" Type="http://schemas.openxmlformats.org/officeDocument/2006/relationships/tags" Target="../tags/tag172.xml"/><Relationship Id="rId131" Type="http://schemas.openxmlformats.org/officeDocument/2006/relationships/tags" Target="../tags/tag171.xml"/><Relationship Id="rId130" Type="http://schemas.openxmlformats.org/officeDocument/2006/relationships/tags" Target="../tags/tag170.xml"/><Relationship Id="rId13" Type="http://schemas.openxmlformats.org/officeDocument/2006/relationships/tags" Target="../tags/tag53.xml"/><Relationship Id="rId129" Type="http://schemas.openxmlformats.org/officeDocument/2006/relationships/tags" Target="../tags/tag169.xml"/><Relationship Id="rId128" Type="http://schemas.openxmlformats.org/officeDocument/2006/relationships/tags" Target="../tags/tag168.xml"/><Relationship Id="rId127" Type="http://schemas.openxmlformats.org/officeDocument/2006/relationships/tags" Target="../tags/tag167.xml"/><Relationship Id="rId126" Type="http://schemas.openxmlformats.org/officeDocument/2006/relationships/tags" Target="../tags/tag166.xml"/><Relationship Id="rId125" Type="http://schemas.openxmlformats.org/officeDocument/2006/relationships/tags" Target="../tags/tag165.xml"/><Relationship Id="rId124" Type="http://schemas.openxmlformats.org/officeDocument/2006/relationships/tags" Target="../tags/tag164.xml"/><Relationship Id="rId123" Type="http://schemas.openxmlformats.org/officeDocument/2006/relationships/tags" Target="../tags/tag163.xml"/><Relationship Id="rId122" Type="http://schemas.openxmlformats.org/officeDocument/2006/relationships/tags" Target="../tags/tag162.xml"/><Relationship Id="rId121" Type="http://schemas.openxmlformats.org/officeDocument/2006/relationships/tags" Target="../tags/tag161.xml"/><Relationship Id="rId120" Type="http://schemas.openxmlformats.org/officeDocument/2006/relationships/tags" Target="../tags/tag160.xml"/><Relationship Id="rId12" Type="http://schemas.openxmlformats.org/officeDocument/2006/relationships/tags" Target="../tags/tag52.xml"/><Relationship Id="rId119" Type="http://schemas.openxmlformats.org/officeDocument/2006/relationships/tags" Target="../tags/tag159.xml"/><Relationship Id="rId118" Type="http://schemas.openxmlformats.org/officeDocument/2006/relationships/tags" Target="../tags/tag158.xml"/><Relationship Id="rId117" Type="http://schemas.openxmlformats.org/officeDocument/2006/relationships/tags" Target="../tags/tag157.xml"/><Relationship Id="rId116" Type="http://schemas.openxmlformats.org/officeDocument/2006/relationships/tags" Target="../tags/tag156.xml"/><Relationship Id="rId115" Type="http://schemas.openxmlformats.org/officeDocument/2006/relationships/tags" Target="../tags/tag155.xml"/><Relationship Id="rId114" Type="http://schemas.openxmlformats.org/officeDocument/2006/relationships/tags" Target="../tags/tag154.xml"/><Relationship Id="rId113" Type="http://schemas.openxmlformats.org/officeDocument/2006/relationships/tags" Target="../tags/tag153.xml"/><Relationship Id="rId112" Type="http://schemas.openxmlformats.org/officeDocument/2006/relationships/tags" Target="../tags/tag152.xml"/><Relationship Id="rId111" Type="http://schemas.openxmlformats.org/officeDocument/2006/relationships/tags" Target="../tags/tag151.xml"/><Relationship Id="rId110" Type="http://schemas.openxmlformats.org/officeDocument/2006/relationships/tags" Target="../tags/tag150.xml"/><Relationship Id="rId11" Type="http://schemas.openxmlformats.org/officeDocument/2006/relationships/tags" Target="../tags/tag51.xml"/><Relationship Id="rId109" Type="http://schemas.openxmlformats.org/officeDocument/2006/relationships/tags" Target="../tags/tag149.xml"/><Relationship Id="rId108" Type="http://schemas.openxmlformats.org/officeDocument/2006/relationships/tags" Target="../tags/tag148.xml"/><Relationship Id="rId107" Type="http://schemas.openxmlformats.org/officeDocument/2006/relationships/tags" Target="../tags/tag147.xml"/><Relationship Id="rId106" Type="http://schemas.openxmlformats.org/officeDocument/2006/relationships/tags" Target="../tags/tag146.xml"/><Relationship Id="rId105" Type="http://schemas.openxmlformats.org/officeDocument/2006/relationships/tags" Target="../tags/tag145.xml"/><Relationship Id="rId104" Type="http://schemas.openxmlformats.org/officeDocument/2006/relationships/tags" Target="../tags/tag144.xml"/><Relationship Id="rId103" Type="http://schemas.openxmlformats.org/officeDocument/2006/relationships/tags" Target="../tags/tag143.xml"/><Relationship Id="rId102" Type="http://schemas.openxmlformats.org/officeDocument/2006/relationships/tags" Target="../tags/tag142.xml"/><Relationship Id="rId101" Type="http://schemas.openxmlformats.org/officeDocument/2006/relationships/tags" Target="../tags/tag141.xml"/><Relationship Id="rId100" Type="http://schemas.openxmlformats.org/officeDocument/2006/relationships/tags" Target="../tags/tag140.xml"/><Relationship Id="rId10" Type="http://schemas.openxmlformats.org/officeDocument/2006/relationships/tags" Target="../tags/tag50.xm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99" Type="http://schemas.openxmlformats.org/officeDocument/2006/relationships/tags" Target="../tags/tag330.xml"/><Relationship Id="rId98" Type="http://schemas.openxmlformats.org/officeDocument/2006/relationships/tags" Target="../tags/tag329.xml"/><Relationship Id="rId97" Type="http://schemas.openxmlformats.org/officeDocument/2006/relationships/tags" Target="../tags/tag328.xml"/><Relationship Id="rId96" Type="http://schemas.openxmlformats.org/officeDocument/2006/relationships/tags" Target="../tags/tag327.xml"/><Relationship Id="rId95" Type="http://schemas.openxmlformats.org/officeDocument/2006/relationships/tags" Target="../tags/tag326.xml"/><Relationship Id="rId94" Type="http://schemas.openxmlformats.org/officeDocument/2006/relationships/tags" Target="../tags/tag325.xml"/><Relationship Id="rId93" Type="http://schemas.openxmlformats.org/officeDocument/2006/relationships/tags" Target="../tags/tag324.xml"/><Relationship Id="rId92" Type="http://schemas.openxmlformats.org/officeDocument/2006/relationships/tags" Target="../tags/tag323.xml"/><Relationship Id="rId91" Type="http://schemas.openxmlformats.org/officeDocument/2006/relationships/tags" Target="../tags/tag322.xml"/><Relationship Id="rId90" Type="http://schemas.openxmlformats.org/officeDocument/2006/relationships/tags" Target="../tags/tag321.xml"/><Relationship Id="rId9" Type="http://schemas.openxmlformats.org/officeDocument/2006/relationships/tags" Target="../tags/tag242.xml"/><Relationship Id="rId89" Type="http://schemas.openxmlformats.org/officeDocument/2006/relationships/tags" Target="../tags/tag320.xml"/><Relationship Id="rId88" Type="http://schemas.openxmlformats.org/officeDocument/2006/relationships/tags" Target="../tags/tag319.xml"/><Relationship Id="rId87" Type="http://schemas.openxmlformats.org/officeDocument/2006/relationships/tags" Target="../tags/tag318.xml"/><Relationship Id="rId86" Type="http://schemas.openxmlformats.org/officeDocument/2006/relationships/image" Target="../media/image4.svg"/><Relationship Id="rId85" Type="http://schemas.openxmlformats.org/officeDocument/2006/relationships/image" Target="../media/image3.png"/><Relationship Id="rId84" Type="http://schemas.openxmlformats.org/officeDocument/2006/relationships/tags" Target="../tags/tag317.xml"/><Relationship Id="rId83" Type="http://schemas.openxmlformats.org/officeDocument/2006/relationships/tags" Target="../tags/tag316.xml"/><Relationship Id="rId82" Type="http://schemas.openxmlformats.org/officeDocument/2006/relationships/tags" Target="../tags/tag315.xml"/><Relationship Id="rId81" Type="http://schemas.openxmlformats.org/officeDocument/2006/relationships/tags" Target="../tags/tag314.xml"/><Relationship Id="rId80" Type="http://schemas.openxmlformats.org/officeDocument/2006/relationships/tags" Target="../tags/tag313.xml"/><Relationship Id="rId8" Type="http://schemas.openxmlformats.org/officeDocument/2006/relationships/tags" Target="../tags/tag241.xml"/><Relationship Id="rId79" Type="http://schemas.openxmlformats.org/officeDocument/2006/relationships/tags" Target="../tags/tag312.xml"/><Relationship Id="rId78" Type="http://schemas.openxmlformats.org/officeDocument/2006/relationships/tags" Target="../tags/tag311.xml"/><Relationship Id="rId77" Type="http://schemas.openxmlformats.org/officeDocument/2006/relationships/tags" Target="../tags/tag310.xml"/><Relationship Id="rId76" Type="http://schemas.openxmlformats.org/officeDocument/2006/relationships/tags" Target="../tags/tag309.xml"/><Relationship Id="rId75" Type="http://schemas.openxmlformats.org/officeDocument/2006/relationships/tags" Target="../tags/tag308.xml"/><Relationship Id="rId74" Type="http://schemas.openxmlformats.org/officeDocument/2006/relationships/tags" Target="../tags/tag307.xml"/><Relationship Id="rId73" Type="http://schemas.openxmlformats.org/officeDocument/2006/relationships/tags" Target="../tags/tag306.xml"/><Relationship Id="rId72" Type="http://schemas.openxmlformats.org/officeDocument/2006/relationships/tags" Target="../tags/tag305.xml"/><Relationship Id="rId71" Type="http://schemas.openxmlformats.org/officeDocument/2006/relationships/tags" Target="../tags/tag304.xml"/><Relationship Id="rId70" Type="http://schemas.openxmlformats.org/officeDocument/2006/relationships/tags" Target="../tags/tag303.xml"/><Relationship Id="rId7" Type="http://schemas.openxmlformats.org/officeDocument/2006/relationships/tags" Target="../tags/tag240.xml"/><Relationship Id="rId69" Type="http://schemas.openxmlformats.org/officeDocument/2006/relationships/tags" Target="../tags/tag302.xml"/><Relationship Id="rId68" Type="http://schemas.openxmlformats.org/officeDocument/2006/relationships/tags" Target="../tags/tag301.xml"/><Relationship Id="rId67" Type="http://schemas.openxmlformats.org/officeDocument/2006/relationships/tags" Target="../tags/tag300.xml"/><Relationship Id="rId66" Type="http://schemas.openxmlformats.org/officeDocument/2006/relationships/tags" Target="../tags/tag299.xml"/><Relationship Id="rId65" Type="http://schemas.openxmlformats.org/officeDocument/2006/relationships/tags" Target="../tags/tag298.xml"/><Relationship Id="rId64" Type="http://schemas.openxmlformats.org/officeDocument/2006/relationships/tags" Target="../tags/tag297.xml"/><Relationship Id="rId63" Type="http://schemas.openxmlformats.org/officeDocument/2006/relationships/tags" Target="../tags/tag296.xml"/><Relationship Id="rId62" Type="http://schemas.openxmlformats.org/officeDocument/2006/relationships/tags" Target="../tags/tag295.xml"/><Relationship Id="rId61" Type="http://schemas.openxmlformats.org/officeDocument/2006/relationships/tags" Target="../tags/tag294.xml"/><Relationship Id="rId60" Type="http://schemas.openxmlformats.org/officeDocument/2006/relationships/tags" Target="../tags/tag293.xml"/><Relationship Id="rId6" Type="http://schemas.openxmlformats.org/officeDocument/2006/relationships/tags" Target="../tags/tag239.xml"/><Relationship Id="rId59" Type="http://schemas.openxmlformats.org/officeDocument/2006/relationships/tags" Target="../tags/tag292.xml"/><Relationship Id="rId58" Type="http://schemas.openxmlformats.org/officeDocument/2006/relationships/tags" Target="../tags/tag291.xml"/><Relationship Id="rId57" Type="http://schemas.openxmlformats.org/officeDocument/2006/relationships/tags" Target="../tags/tag290.xml"/><Relationship Id="rId56" Type="http://schemas.openxmlformats.org/officeDocument/2006/relationships/tags" Target="../tags/tag289.xml"/><Relationship Id="rId55" Type="http://schemas.openxmlformats.org/officeDocument/2006/relationships/tags" Target="../tags/tag288.xml"/><Relationship Id="rId54" Type="http://schemas.openxmlformats.org/officeDocument/2006/relationships/tags" Target="../tags/tag287.xml"/><Relationship Id="rId53" Type="http://schemas.openxmlformats.org/officeDocument/2006/relationships/tags" Target="../tags/tag286.xml"/><Relationship Id="rId52" Type="http://schemas.openxmlformats.org/officeDocument/2006/relationships/tags" Target="../tags/tag285.xml"/><Relationship Id="rId51" Type="http://schemas.openxmlformats.org/officeDocument/2006/relationships/tags" Target="../tags/tag284.xml"/><Relationship Id="rId50" Type="http://schemas.openxmlformats.org/officeDocument/2006/relationships/tags" Target="../tags/tag283.xml"/><Relationship Id="rId5" Type="http://schemas.openxmlformats.org/officeDocument/2006/relationships/tags" Target="../tags/tag238.xml"/><Relationship Id="rId49" Type="http://schemas.openxmlformats.org/officeDocument/2006/relationships/tags" Target="../tags/tag282.xml"/><Relationship Id="rId48" Type="http://schemas.openxmlformats.org/officeDocument/2006/relationships/tags" Target="../tags/tag281.xml"/><Relationship Id="rId47" Type="http://schemas.openxmlformats.org/officeDocument/2006/relationships/tags" Target="../tags/tag280.xml"/><Relationship Id="rId46" Type="http://schemas.openxmlformats.org/officeDocument/2006/relationships/tags" Target="../tags/tag279.xml"/><Relationship Id="rId45" Type="http://schemas.openxmlformats.org/officeDocument/2006/relationships/tags" Target="../tags/tag278.xml"/><Relationship Id="rId44" Type="http://schemas.openxmlformats.org/officeDocument/2006/relationships/tags" Target="../tags/tag277.xml"/><Relationship Id="rId43" Type="http://schemas.openxmlformats.org/officeDocument/2006/relationships/tags" Target="../tags/tag276.xml"/><Relationship Id="rId42" Type="http://schemas.openxmlformats.org/officeDocument/2006/relationships/tags" Target="../tags/tag275.xml"/><Relationship Id="rId41" Type="http://schemas.openxmlformats.org/officeDocument/2006/relationships/tags" Target="../tags/tag274.xml"/><Relationship Id="rId40" Type="http://schemas.openxmlformats.org/officeDocument/2006/relationships/tags" Target="../tags/tag273.xml"/><Relationship Id="rId4" Type="http://schemas.openxmlformats.org/officeDocument/2006/relationships/tags" Target="../tags/tag237.xml"/><Relationship Id="rId39" Type="http://schemas.openxmlformats.org/officeDocument/2006/relationships/tags" Target="../tags/tag272.xml"/><Relationship Id="rId38" Type="http://schemas.openxmlformats.org/officeDocument/2006/relationships/tags" Target="../tags/tag271.xml"/><Relationship Id="rId37" Type="http://schemas.openxmlformats.org/officeDocument/2006/relationships/tags" Target="../tags/tag270.xml"/><Relationship Id="rId36" Type="http://schemas.openxmlformats.org/officeDocument/2006/relationships/tags" Target="../tags/tag269.xml"/><Relationship Id="rId35" Type="http://schemas.openxmlformats.org/officeDocument/2006/relationships/tags" Target="../tags/tag268.xml"/><Relationship Id="rId34" Type="http://schemas.openxmlformats.org/officeDocument/2006/relationships/tags" Target="../tags/tag267.xml"/><Relationship Id="rId33" Type="http://schemas.openxmlformats.org/officeDocument/2006/relationships/tags" Target="../tags/tag266.xml"/><Relationship Id="rId32" Type="http://schemas.openxmlformats.org/officeDocument/2006/relationships/tags" Target="../tags/tag265.xml"/><Relationship Id="rId31" Type="http://schemas.openxmlformats.org/officeDocument/2006/relationships/tags" Target="../tags/tag264.xml"/><Relationship Id="rId30" Type="http://schemas.openxmlformats.org/officeDocument/2006/relationships/tags" Target="../tags/tag263.xml"/><Relationship Id="rId3" Type="http://schemas.openxmlformats.org/officeDocument/2006/relationships/tags" Target="../tags/tag236.xml"/><Relationship Id="rId29" Type="http://schemas.openxmlformats.org/officeDocument/2006/relationships/tags" Target="../tags/tag262.xml"/><Relationship Id="rId28" Type="http://schemas.openxmlformats.org/officeDocument/2006/relationships/tags" Target="../tags/tag261.xml"/><Relationship Id="rId27" Type="http://schemas.openxmlformats.org/officeDocument/2006/relationships/tags" Target="../tags/tag260.xml"/><Relationship Id="rId26" Type="http://schemas.openxmlformats.org/officeDocument/2006/relationships/tags" Target="../tags/tag259.xml"/><Relationship Id="rId25" Type="http://schemas.openxmlformats.org/officeDocument/2006/relationships/tags" Target="../tags/tag258.xml"/><Relationship Id="rId24" Type="http://schemas.openxmlformats.org/officeDocument/2006/relationships/tags" Target="../tags/tag257.xml"/><Relationship Id="rId23" Type="http://schemas.openxmlformats.org/officeDocument/2006/relationships/tags" Target="../tags/tag256.xml"/><Relationship Id="rId22" Type="http://schemas.openxmlformats.org/officeDocument/2006/relationships/tags" Target="../tags/tag255.xml"/><Relationship Id="rId21" Type="http://schemas.openxmlformats.org/officeDocument/2006/relationships/tags" Target="../tags/tag254.xml"/><Relationship Id="rId20" Type="http://schemas.openxmlformats.org/officeDocument/2006/relationships/tags" Target="../tags/tag253.xml"/><Relationship Id="rId2" Type="http://schemas.openxmlformats.org/officeDocument/2006/relationships/tags" Target="../tags/tag235.xml"/><Relationship Id="rId19" Type="http://schemas.openxmlformats.org/officeDocument/2006/relationships/tags" Target="../tags/tag252.xml"/><Relationship Id="rId184" Type="http://schemas.openxmlformats.org/officeDocument/2006/relationships/tags" Target="../tags/tag415.xml"/><Relationship Id="rId183" Type="http://schemas.openxmlformats.org/officeDocument/2006/relationships/tags" Target="../tags/tag414.xml"/><Relationship Id="rId182" Type="http://schemas.openxmlformats.org/officeDocument/2006/relationships/tags" Target="../tags/tag413.xml"/><Relationship Id="rId181" Type="http://schemas.openxmlformats.org/officeDocument/2006/relationships/tags" Target="../tags/tag412.xml"/><Relationship Id="rId180" Type="http://schemas.openxmlformats.org/officeDocument/2006/relationships/tags" Target="../tags/tag411.xml"/><Relationship Id="rId18" Type="http://schemas.openxmlformats.org/officeDocument/2006/relationships/tags" Target="../tags/tag251.xml"/><Relationship Id="rId179" Type="http://schemas.openxmlformats.org/officeDocument/2006/relationships/tags" Target="../tags/tag410.xml"/><Relationship Id="rId178" Type="http://schemas.openxmlformats.org/officeDocument/2006/relationships/tags" Target="../tags/tag409.xml"/><Relationship Id="rId177" Type="http://schemas.openxmlformats.org/officeDocument/2006/relationships/tags" Target="../tags/tag408.xml"/><Relationship Id="rId176" Type="http://schemas.openxmlformats.org/officeDocument/2006/relationships/tags" Target="../tags/tag407.xml"/><Relationship Id="rId175" Type="http://schemas.openxmlformats.org/officeDocument/2006/relationships/tags" Target="../tags/tag406.xml"/><Relationship Id="rId174" Type="http://schemas.openxmlformats.org/officeDocument/2006/relationships/tags" Target="../tags/tag405.xml"/><Relationship Id="rId173" Type="http://schemas.openxmlformats.org/officeDocument/2006/relationships/tags" Target="../tags/tag404.xml"/><Relationship Id="rId172" Type="http://schemas.openxmlformats.org/officeDocument/2006/relationships/tags" Target="../tags/tag403.xml"/><Relationship Id="rId171" Type="http://schemas.openxmlformats.org/officeDocument/2006/relationships/tags" Target="../tags/tag402.xml"/><Relationship Id="rId170" Type="http://schemas.openxmlformats.org/officeDocument/2006/relationships/tags" Target="../tags/tag401.xml"/><Relationship Id="rId17" Type="http://schemas.openxmlformats.org/officeDocument/2006/relationships/tags" Target="../tags/tag250.xml"/><Relationship Id="rId169" Type="http://schemas.openxmlformats.org/officeDocument/2006/relationships/tags" Target="../tags/tag400.xml"/><Relationship Id="rId168" Type="http://schemas.openxmlformats.org/officeDocument/2006/relationships/tags" Target="../tags/tag399.xml"/><Relationship Id="rId167" Type="http://schemas.openxmlformats.org/officeDocument/2006/relationships/tags" Target="../tags/tag398.xml"/><Relationship Id="rId166" Type="http://schemas.openxmlformats.org/officeDocument/2006/relationships/tags" Target="../tags/tag397.xml"/><Relationship Id="rId165" Type="http://schemas.openxmlformats.org/officeDocument/2006/relationships/tags" Target="../tags/tag396.xml"/><Relationship Id="rId164" Type="http://schemas.openxmlformats.org/officeDocument/2006/relationships/tags" Target="../tags/tag395.xml"/><Relationship Id="rId163" Type="http://schemas.openxmlformats.org/officeDocument/2006/relationships/tags" Target="../tags/tag394.xml"/><Relationship Id="rId162" Type="http://schemas.openxmlformats.org/officeDocument/2006/relationships/tags" Target="../tags/tag393.xml"/><Relationship Id="rId161" Type="http://schemas.openxmlformats.org/officeDocument/2006/relationships/tags" Target="../tags/tag392.xml"/><Relationship Id="rId160" Type="http://schemas.openxmlformats.org/officeDocument/2006/relationships/tags" Target="../tags/tag391.xml"/><Relationship Id="rId16" Type="http://schemas.openxmlformats.org/officeDocument/2006/relationships/tags" Target="../tags/tag249.xml"/><Relationship Id="rId159" Type="http://schemas.openxmlformats.org/officeDocument/2006/relationships/tags" Target="../tags/tag390.xml"/><Relationship Id="rId158" Type="http://schemas.openxmlformats.org/officeDocument/2006/relationships/tags" Target="../tags/tag389.xml"/><Relationship Id="rId157" Type="http://schemas.openxmlformats.org/officeDocument/2006/relationships/tags" Target="../tags/tag388.xml"/><Relationship Id="rId156" Type="http://schemas.openxmlformats.org/officeDocument/2006/relationships/tags" Target="../tags/tag387.xml"/><Relationship Id="rId155" Type="http://schemas.openxmlformats.org/officeDocument/2006/relationships/tags" Target="../tags/tag386.xml"/><Relationship Id="rId154" Type="http://schemas.openxmlformats.org/officeDocument/2006/relationships/tags" Target="../tags/tag385.xml"/><Relationship Id="rId153" Type="http://schemas.openxmlformats.org/officeDocument/2006/relationships/tags" Target="../tags/tag384.xml"/><Relationship Id="rId152" Type="http://schemas.openxmlformats.org/officeDocument/2006/relationships/tags" Target="../tags/tag383.xml"/><Relationship Id="rId151" Type="http://schemas.openxmlformats.org/officeDocument/2006/relationships/tags" Target="../tags/tag382.xml"/><Relationship Id="rId150" Type="http://schemas.openxmlformats.org/officeDocument/2006/relationships/tags" Target="../tags/tag381.xml"/><Relationship Id="rId15" Type="http://schemas.openxmlformats.org/officeDocument/2006/relationships/tags" Target="../tags/tag248.xml"/><Relationship Id="rId149" Type="http://schemas.openxmlformats.org/officeDocument/2006/relationships/tags" Target="../tags/tag380.xml"/><Relationship Id="rId148" Type="http://schemas.openxmlformats.org/officeDocument/2006/relationships/tags" Target="../tags/tag379.xml"/><Relationship Id="rId147" Type="http://schemas.openxmlformats.org/officeDocument/2006/relationships/tags" Target="../tags/tag378.xml"/><Relationship Id="rId146" Type="http://schemas.openxmlformats.org/officeDocument/2006/relationships/tags" Target="../tags/tag377.xml"/><Relationship Id="rId145" Type="http://schemas.openxmlformats.org/officeDocument/2006/relationships/tags" Target="../tags/tag376.xml"/><Relationship Id="rId144" Type="http://schemas.openxmlformats.org/officeDocument/2006/relationships/tags" Target="../tags/tag375.xml"/><Relationship Id="rId143" Type="http://schemas.openxmlformats.org/officeDocument/2006/relationships/tags" Target="../tags/tag374.xml"/><Relationship Id="rId142" Type="http://schemas.openxmlformats.org/officeDocument/2006/relationships/tags" Target="../tags/tag373.xml"/><Relationship Id="rId141" Type="http://schemas.openxmlformats.org/officeDocument/2006/relationships/tags" Target="../tags/tag372.xml"/><Relationship Id="rId140" Type="http://schemas.openxmlformats.org/officeDocument/2006/relationships/tags" Target="../tags/tag371.xml"/><Relationship Id="rId14" Type="http://schemas.openxmlformats.org/officeDocument/2006/relationships/tags" Target="../tags/tag247.xml"/><Relationship Id="rId139" Type="http://schemas.openxmlformats.org/officeDocument/2006/relationships/tags" Target="../tags/tag370.xml"/><Relationship Id="rId138" Type="http://schemas.openxmlformats.org/officeDocument/2006/relationships/tags" Target="../tags/tag369.xml"/><Relationship Id="rId137" Type="http://schemas.openxmlformats.org/officeDocument/2006/relationships/tags" Target="../tags/tag368.xml"/><Relationship Id="rId136" Type="http://schemas.openxmlformats.org/officeDocument/2006/relationships/tags" Target="../tags/tag367.xml"/><Relationship Id="rId135" Type="http://schemas.openxmlformats.org/officeDocument/2006/relationships/tags" Target="../tags/tag366.xml"/><Relationship Id="rId134" Type="http://schemas.openxmlformats.org/officeDocument/2006/relationships/tags" Target="../tags/tag365.xml"/><Relationship Id="rId133" Type="http://schemas.openxmlformats.org/officeDocument/2006/relationships/tags" Target="../tags/tag364.xml"/><Relationship Id="rId132" Type="http://schemas.openxmlformats.org/officeDocument/2006/relationships/tags" Target="../tags/tag363.xml"/><Relationship Id="rId131" Type="http://schemas.openxmlformats.org/officeDocument/2006/relationships/tags" Target="../tags/tag362.xml"/><Relationship Id="rId130" Type="http://schemas.openxmlformats.org/officeDocument/2006/relationships/tags" Target="../tags/tag361.xml"/><Relationship Id="rId13" Type="http://schemas.openxmlformats.org/officeDocument/2006/relationships/tags" Target="../tags/tag246.xml"/><Relationship Id="rId129" Type="http://schemas.openxmlformats.org/officeDocument/2006/relationships/tags" Target="../tags/tag360.xml"/><Relationship Id="rId128" Type="http://schemas.openxmlformats.org/officeDocument/2006/relationships/tags" Target="../tags/tag359.xml"/><Relationship Id="rId127" Type="http://schemas.openxmlformats.org/officeDocument/2006/relationships/tags" Target="../tags/tag358.xml"/><Relationship Id="rId126" Type="http://schemas.openxmlformats.org/officeDocument/2006/relationships/tags" Target="../tags/tag357.xml"/><Relationship Id="rId125" Type="http://schemas.openxmlformats.org/officeDocument/2006/relationships/tags" Target="../tags/tag356.xml"/><Relationship Id="rId124" Type="http://schemas.openxmlformats.org/officeDocument/2006/relationships/tags" Target="../tags/tag355.xml"/><Relationship Id="rId123" Type="http://schemas.openxmlformats.org/officeDocument/2006/relationships/tags" Target="../tags/tag354.xml"/><Relationship Id="rId122" Type="http://schemas.openxmlformats.org/officeDocument/2006/relationships/tags" Target="../tags/tag353.xml"/><Relationship Id="rId121" Type="http://schemas.openxmlformats.org/officeDocument/2006/relationships/tags" Target="../tags/tag352.xml"/><Relationship Id="rId120" Type="http://schemas.openxmlformats.org/officeDocument/2006/relationships/tags" Target="../tags/tag351.xml"/><Relationship Id="rId12" Type="http://schemas.openxmlformats.org/officeDocument/2006/relationships/tags" Target="../tags/tag245.xml"/><Relationship Id="rId119" Type="http://schemas.openxmlformats.org/officeDocument/2006/relationships/tags" Target="../tags/tag350.xml"/><Relationship Id="rId118" Type="http://schemas.openxmlformats.org/officeDocument/2006/relationships/tags" Target="../tags/tag349.xml"/><Relationship Id="rId117" Type="http://schemas.openxmlformats.org/officeDocument/2006/relationships/tags" Target="../tags/tag348.xml"/><Relationship Id="rId116" Type="http://schemas.openxmlformats.org/officeDocument/2006/relationships/tags" Target="../tags/tag347.xml"/><Relationship Id="rId115" Type="http://schemas.openxmlformats.org/officeDocument/2006/relationships/tags" Target="../tags/tag346.xml"/><Relationship Id="rId114" Type="http://schemas.openxmlformats.org/officeDocument/2006/relationships/tags" Target="../tags/tag345.xml"/><Relationship Id="rId113" Type="http://schemas.openxmlformats.org/officeDocument/2006/relationships/tags" Target="../tags/tag344.xml"/><Relationship Id="rId112" Type="http://schemas.openxmlformats.org/officeDocument/2006/relationships/tags" Target="../tags/tag343.xml"/><Relationship Id="rId111" Type="http://schemas.openxmlformats.org/officeDocument/2006/relationships/tags" Target="../tags/tag342.xml"/><Relationship Id="rId110" Type="http://schemas.openxmlformats.org/officeDocument/2006/relationships/tags" Target="../tags/tag341.xml"/><Relationship Id="rId11" Type="http://schemas.openxmlformats.org/officeDocument/2006/relationships/tags" Target="../tags/tag244.xml"/><Relationship Id="rId109" Type="http://schemas.openxmlformats.org/officeDocument/2006/relationships/tags" Target="../tags/tag340.xml"/><Relationship Id="rId108" Type="http://schemas.openxmlformats.org/officeDocument/2006/relationships/tags" Target="../tags/tag339.xml"/><Relationship Id="rId107" Type="http://schemas.openxmlformats.org/officeDocument/2006/relationships/tags" Target="../tags/tag338.xml"/><Relationship Id="rId106" Type="http://schemas.openxmlformats.org/officeDocument/2006/relationships/tags" Target="../tags/tag337.xml"/><Relationship Id="rId105" Type="http://schemas.openxmlformats.org/officeDocument/2006/relationships/tags" Target="../tags/tag336.xml"/><Relationship Id="rId104" Type="http://schemas.openxmlformats.org/officeDocument/2006/relationships/tags" Target="../tags/tag335.xml"/><Relationship Id="rId103" Type="http://schemas.openxmlformats.org/officeDocument/2006/relationships/tags" Target="../tags/tag334.xml"/><Relationship Id="rId102" Type="http://schemas.openxmlformats.org/officeDocument/2006/relationships/tags" Target="../tags/tag333.xml"/><Relationship Id="rId101" Type="http://schemas.openxmlformats.org/officeDocument/2006/relationships/tags" Target="../tags/tag332.xml"/><Relationship Id="rId100" Type="http://schemas.openxmlformats.org/officeDocument/2006/relationships/tags" Target="../tags/tag331.xml"/><Relationship Id="rId10" Type="http://schemas.openxmlformats.org/officeDocument/2006/relationships/tags" Target="../tags/tag243.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9" Type="http://schemas.openxmlformats.org/officeDocument/2006/relationships/tags" Target="../tags/tag513.xml"/><Relationship Id="rId98" Type="http://schemas.openxmlformats.org/officeDocument/2006/relationships/tags" Target="../tags/tag512.xml"/><Relationship Id="rId97" Type="http://schemas.openxmlformats.org/officeDocument/2006/relationships/tags" Target="../tags/tag511.xml"/><Relationship Id="rId96" Type="http://schemas.openxmlformats.org/officeDocument/2006/relationships/tags" Target="../tags/tag510.xml"/><Relationship Id="rId95" Type="http://schemas.openxmlformats.org/officeDocument/2006/relationships/tags" Target="../tags/tag509.xml"/><Relationship Id="rId94" Type="http://schemas.openxmlformats.org/officeDocument/2006/relationships/tags" Target="../tags/tag508.xml"/><Relationship Id="rId93" Type="http://schemas.openxmlformats.org/officeDocument/2006/relationships/tags" Target="../tags/tag507.xml"/><Relationship Id="rId92" Type="http://schemas.openxmlformats.org/officeDocument/2006/relationships/tags" Target="../tags/tag506.xml"/><Relationship Id="rId91" Type="http://schemas.openxmlformats.org/officeDocument/2006/relationships/tags" Target="../tags/tag505.xml"/><Relationship Id="rId90" Type="http://schemas.openxmlformats.org/officeDocument/2006/relationships/tags" Target="../tags/tag504.xml"/><Relationship Id="rId9" Type="http://schemas.openxmlformats.org/officeDocument/2006/relationships/tags" Target="../tags/tag423.xml"/><Relationship Id="rId89" Type="http://schemas.openxmlformats.org/officeDocument/2006/relationships/tags" Target="../tags/tag503.xml"/><Relationship Id="rId88" Type="http://schemas.openxmlformats.org/officeDocument/2006/relationships/tags" Target="../tags/tag502.xml"/><Relationship Id="rId87" Type="http://schemas.openxmlformats.org/officeDocument/2006/relationships/tags" Target="../tags/tag501.xml"/><Relationship Id="rId86" Type="http://schemas.openxmlformats.org/officeDocument/2006/relationships/tags" Target="../tags/tag500.xml"/><Relationship Id="rId85" Type="http://schemas.openxmlformats.org/officeDocument/2006/relationships/tags" Target="../tags/tag499.xml"/><Relationship Id="rId84" Type="http://schemas.openxmlformats.org/officeDocument/2006/relationships/tags" Target="../tags/tag498.xml"/><Relationship Id="rId83" Type="http://schemas.openxmlformats.org/officeDocument/2006/relationships/tags" Target="../tags/tag497.xml"/><Relationship Id="rId82" Type="http://schemas.openxmlformats.org/officeDocument/2006/relationships/tags" Target="../tags/tag496.xml"/><Relationship Id="rId81" Type="http://schemas.openxmlformats.org/officeDocument/2006/relationships/tags" Target="../tags/tag495.xml"/><Relationship Id="rId80" Type="http://schemas.openxmlformats.org/officeDocument/2006/relationships/tags" Target="../tags/tag494.xml"/><Relationship Id="rId8" Type="http://schemas.openxmlformats.org/officeDocument/2006/relationships/tags" Target="../tags/tag422.xml"/><Relationship Id="rId79" Type="http://schemas.openxmlformats.org/officeDocument/2006/relationships/tags" Target="../tags/tag493.xml"/><Relationship Id="rId78" Type="http://schemas.openxmlformats.org/officeDocument/2006/relationships/tags" Target="../tags/tag492.xml"/><Relationship Id="rId77" Type="http://schemas.openxmlformats.org/officeDocument/2006/relationships/tags" Target="../tags/tag491.xml"/><Relationship Id="rId76" Type="http://schemas.openxmlformats.org/officeDocument/2006/relationships/tags" Target="../tags/tag490.xml"/><Relationship Id="rId75" Type="http://schemas.openxmlformats.org/officeDocument/2006/relationships/tags" Target="../tags/tag489.xml"/><Relationship Id="rId74" Type="http://schemas.openxmlformats.org/officeDocument/2006/relationships/tags" Target="../tags/tag488.xml"/><Relationship Id="rId73" Type="http://schemas.openxmlformats.org/officeDocument/2006/relationships/tags" Target="../tags/tag487.xml"/><Relationship Id="rId72" Type="http://schemas.openxmlformats.org/officeDocument/2006/relationships/tags" Target="../tags/tag486.xml"/><Relationship Id="rId71" Type="http://schemas.openxmlformats.org/officeDocument/2006/relationships/tags" Target="../tags/tag485.xml"/><Relationship Id="rId70" Type="http://schemas.openxmlformats.org/officeDocument/2006/relationships/tags" Target="../tags/tag484.xml"/><Relationship Id="rId7" Type="http://schemas.openxmlformats.org/officeDocument/2006/relationships/tags" Target="../tags/tag421.xml"/><Relationship Id="rId69" Type="http://schemas.openxmlformats.org/officeDocument/2006/relationships/tags" Target="../tags/tag483.xml"/><Relationship Id="rId68" Type="http://schemas.openxmlformats.org/officeDocument/2006/relationships/tags" Target="../tags/tag482.xml"/><Relationship Id="rId67" Type="http://schemas.openxmlformats.org/officeDocument/2006/relationships/tags" Target="../tags/tag481.xml"/><Relationship Id="rId66" Type="http://schemas.openxmlformats.org/officeDocument/2006/relationships/tags" Target="../tags/tag480.xml"/><Relationship Id="rId65" Type="http://schemas.openxmlformats.org/officeDocument/2006/relationships/tags" Target="../tags/tag479.xml"/><Relationship Id="rId64" Type="http://schemas.openxmlformats.org/officeDocument/2006/relationships/tags" Target="../tags/tag478.xml"/><Relationship Id="rId63" Type="http://schemas.openxmlformats.org/officeDocument/2006/relationships/tags" Target="../tags/tag477.xml"/><Relationship Id="rId62" Type="http://schemas.openxmlformats.org/officeDocument/2006/relationships/tags" Target="../tags/tag476.xml"/><Relationship Id="rId61" Type="http://schemas.openxmlformats.org/officeDocument/2006/relationships/tags" Target="../tags/tag475.xml"/><Relationship Id="rId60" Type="http://schemas.openxmlformats.org/officeDocument/2006/relationships/tags" Target="../tags/tag474.xml"/><Relationship Id="rId6" Type="http://schemas.openxmlformats.org/officeDocument/2006/relationships/tags" Target="../tags/tag420.xml"/><Relationship Id="rId59" Type="http://schemas.openxmlformats.org/officeDocument/2006/relationships/tags" Target="../tags/tag473.xml"/><Relationship Id="rId58" Type="http://schemas.openxmlformats.org/officeDocument/2006/relationships/tags" Target="../tags/tag472.xml"/><Relationship Id="rId57" Type="http://schemas.openxmlformats.org/officeDocument/2006/relationships/tags" Target="../tags/tag471.xml"/><Relationship Id="rId56" Type="http://schemas.openxmlformats.org/officeDocument/2006/relationships/tags" Target="../tags/tag470.xml"/><Relationship Id="rId55" Type="http://schemas.openxmlformats.org/officeDocument/2006/relationships/tags" Target="../tags/tag469.xml"/><Relationship Id="rId54" Type="http://schemas.openxmlformats.org/officeDocument/2006/relationships/tags" Target="../tags/tag468.xml"/><Relationship Id="rId53" Type="http://schemas.openxmlformats.org/officeDocument/2006/relationships/tags" Target="../tags/tag467.xml"/><Relationship Id="rId52" Type="http://schemas.openxmlformats.org/officeDocument/2006/relationships/tags" Target="../tags/tag466.xml"/><Relationship Id="rId51" Type="http://schemas.openxmlformats.org/officeDocument/2006/relationships/tags" Target="../tags/tag465.xml"/><Relationship Id="rId50" Type="http://schemas.openxmlformats.org/officeDocument/2006/relationships/tags" Target="../tags/tag464.xml"/><Relationship Id="rId5" Type="http://schemas.openxmlformats.org/officeDocument/2006/relationships/tags" Target="../tags/tag419.xml"/><Relationship Id="rId49" Type="http://schemas.openxmlformats.org/officeDocument/2006/relationships/tags" Target="../tags/tag463.xml"/><Relationship Id="rId48" Type="http://schemas.openxmlformats.org/officeDocument/2006/relationships/tags" Target="../tags/tag462.xml"/><Relationship Id="rId47" Type="http://schemas.openxmlformats.org/officeDocument/2006/relationships/tags" Target="../tags/tag461.xml"/><Relationship Id="rId46" Type="http://schemas.openxmlformats.org/officeDocument/2006/relationships/tags" Target="../tags/tag460.xml"/><Relationship Id="rId45" Type="http://schemas.openxmlformats.org/officeDocument/2006/relationships/tags" Target="../tags/tag459.xml"/><Relationship Id="rId44" Type="http://schemas.openxmlformats.org/officeDocument/2006/relationships/tags" Target="../tags/tag458.xml"/><Relationship Id="rId43" Type="http://schemas.openxmlformats.org/officeDocument/2006/relationships/tags" Target="../tags/tag457.xml"/><Relationship Id="rId42" Type="http://schemas.openxmlformats.org/officeDocument/2006/relationships/tags" Target="../tags/tag456.xml"/><Relationship Id="rId41" Type="http://schemas.openxmlformats.org/officeDocument/2006/relationships/tags" Target="../tags/tag455.xml"/><Relationship Id="rId40" Type="http://schemas.openxmlformats.org/officeDocument/2006/relationships/tags" Target="../tags/tag454.xml"/><Relationship Id="rId4" Type="http://schemas.openxmlformats.org/officeDocument/2006/relationships/tags" Target="../tags/tag418.xml"/><Relationship Id="rId39" Type="http://schemas.openxmlformats.org/officeDocument/2006/relationships/tags" Target="../tags/tag453.xml"/><Relationship Id="rId38" Type="http://schemas.openxmlformats.org/officeDocument/2006/relationships/tags" Target="../tags/tag452.xml"/><Relationship Id="rId37" Type="http://schemas.openxmlformats.org/officeDocument/2006/relationships/tags" Target="../tags/tag451.xml"/><Relationship Id="rId36" Type="http://schemas.openxmlformats.org/officeDocument/2006/relationships/tags" Target="../tags/tag450.xml"/><Relationship Id="rId35" Type="http://schemas.openxmlformats.org/officeDocument/2006/relationships/tags" Target="../tags/tag449.xml"/><Relationship Id="rId34" Type="http://schemas.openxmlformats.org/officeDocument/2006/relationships/tags" Target="../tags/tag448.xml"/><Relationship Id="rId33" Type="http://schemas.openxmlformats.org/officeDocument/2006/relationships/tags" Target="../tags/tag447.xml"/><Relationship Id="rId32" Type="http://schemas.openxmlformats.org/officeDocument/2006/relationships/tags" Target="../tags/tag446.xml"/><Relationship Id="rId31" Type="http://schemas.openxmlformats.org/officeDocument/2006/relationships/tags" Target="../tags/tag445.xml"/><Relationship Id="rId30" Type="http://schemas.openxmlformats.org/officeDocument/2006/relationships/tags" Target="../tags/tag444.xml"/><Relationship Id="rId3" Type="http://schemas.openxmlformats.org/officeDocument/2006/relationships/tags" Target="../tags/tag417.xml"/><Relationship Id="rId29" Type="http://schemas.openxmlformats.org/officeDocument/2006/relationships/tags" Target="../tags/tag443.xml"/><Relationship Id="rId28" Type="http://schemas.openxmlformats.org/officeDocument/2006/relationships/tags" Target="../tags/tag442.xml"/><Relationship Id="rId27" Type="http://schemas.openxmlformats.org/officeDocument/2006/relationships/tags" Target="../tags/tag441.xml"/><Relationship Id="rId26" Type="http://schemas.openxmlformats.org/officeDocument/2006/relationships/tags" Target="../tags/tag440.xml"/><Relationship Id="rId25" Type="http://schemas.openxmlformats.org/officeDocument/2006/relationships/tags" Target="../tags/tag439.xml"/><Relationship Id="rId24" Type="http://schemas.openxmlformats.org/officeDocument/2006/relationships/tags" Target="../tags/tag438.xml"/><Relationship Id="rId23" Type="http://schemas.openxmlformats.org/officeDocument/2006/relationships/tags" Target="../tags/tag437.xml"/><Relationship Id="rId22" Type="http://schemas.openxmlformats.org/officeDocument/2006/relationships/tags" Target="../tags/tag436.xml"/><Relationship Id="rId21" Type="http://schemas.openxmlformats.org/officeDocument/2006/relationships/tags" Target="../tags/tag435.xml"/><Relationship Id="rId20" Type="http://schemas.openxmlformats.org/officeDocument/2006/relationships/tags" Target="../tags/tag434.xml"/><Relationship Id="rId2" Type="http://schemas.openxmlformats.org/officeDocument/2006/relationships/tags" Target="../tags/tag416.xml"/><Relationship Id="rId19" Type="http://schemas.openxmlformats.org/officeDocument/2006/relationships/tags" Target="../tags/tag433.xml"/><Relationship Id="rId184" Type="http://schemas.openxmlformats.org/officeDocument/2006/relationships/tags" Target="../tags/tag596.xml"/><Relationship Id="rId183" Type="http://schemas.openxmlformats.org/officeDocument/2006/relationships/tags" Target="../tags/tag595.xml"/><Relationship Id="rId182" Type="http://schemas.openxmlformats.org/officeDocument/2006/relationships/tags" Target="../tags/tag594.xml"/><Relationship Id="rId181" Type="http://schemas.openxmlformats.org/officeDocument/2006/relationships/tags" Target="../tags/tag593.xml"/><Relationship Id="rId180" Type="http://schemas.openxmlformats.org/officeDocument/2006/relationships/tags" Target="../tags/tag592.xml"/><Relationship Id="rId18" Type="http://schemas.openxmlformats.org/officeDocument/2006/relationships/tags" Target="../tags/tag432.xml"/><Relationship Id="rId179" Type="http://schemas.openxmlformats.org/officeDocument/2006/relationships/tags" Target="../tags/tag591.xml"/><Relationship Id="rId178" Type="http://schemas.openxmlformats.org/officeDocument/2006/relationships/tags" Target="../tags/tag590.xml"/><Relationship Id="rId177" Type="http://schemas.openxmlformats.org/officeDocument/2006/relationships/tags" Target="../tags/tag589.xml"/><Relationship Id="rId176" Type="http://schemas.openxmlformats.org/officeDocument/2006/relationships/tags" Target="../tags/tag588.xml"/><Relationship Id="rId175" Type="http://schemas.openxmlformats.org/officeDocument/2006/relationships/tags" Target="../tags/tag587.xml"/><Relationship Id="rId174" Type="http://schemas.openxmlformats.org/officeDocument/2006/relationships/tags" Target="../tags/tag586.xml"/><Relationship Id="rId173" Type="http://schemas.openxmlformats.org/officeDocument/2006/relationships/tags" Target="../tags/tag585.xml"/><Relationship Id="rId172" Type="http://schemas.openxmlformats.org/officeDocument/2006/relationships/tags" Target="../tags/tag584.xml"/><Relationship Id="rId171" Type="http://schemas.openxmlformats.org/officeDocument/2006/relationships/tags" Target="../tags/tag583.xml"/><Relationship Id="rId170" Type="http://schemas.openxmlformats.org/officeDocument/2006/relationships/tags" Target="../tags/tag582.xml"/><Relationship Id="rId17" Type="http://schemas.openxmlformats.org/officeDocument/2006/relationships/tags" Target="../tags/tag431.xml"/><Relationship Id="rId169" Type="http://schemas.openxmlformats.org/officeDocument/2006/relationships/tags" Target="../tags/tag581.xml"/><Relationship Id="rId168" Type="http://schemas.openxmlformats.org/officeDocument/2006/relationships/tags" Target="../tags/tag580.xml"/><Relationship Id="rId167" Type="http://schemas.openxmlformats.org/officeDocument/2006/relationships/tags" Target="../tags/tag579.xml"/><Relationship Id="rId166" Type="http://schemas.openxmlformats.org/officeDocument/2006/relationships/tags" Target="../tags/tag578.xml"/><Relationship Id="rId165" Type="http://schemas.openxmlformats.org/officeDocument/2006/relationships/tags" Target="../tags/tag577.xml"/><Relationship Id="rId164" Type="http://schemas.openxmlformats.org/officeDocument/2006/relationships/tags" Target="../tags/tag576.xml"/><Relationship Id="rId163" Type="http://schemas.openxmlformats.org/officeDocument/2006/relationships/tags" Target="../tags/tag575.xml"/><Relationship Id="rId162" Type="http://schemas.openxmlformats.org/officeDocument/2006/relationships/tags" Target="../tags/tag574.xml"/><Relationship Id="rId161" Type="http://schemas.openxmlformats.org/officeDocument/2006/relationships/tags" Target="../tags/tag573.xml"/><Relationship Id="rId160" Type="http://schemas.openxmlformats.org/officeDocument/2006/relationships/tags" Target="../tags/tag572.xml"/><Relationship Id="rId16" Type="http://schemas.openxmlformats.org/officeDocument/2006/relationships/tags" Target="../tags/tag430.xml"/><Relationship Id="rId159" Type="http://schemas.openxmlformats.org/officeDocument/2006/relationships/tags" Target="../tags/tag571.xml"/><Relationship Id="rId158" Type="http://schemas.openxmlformats.org/officeDocument/2006/relationships/tags" Target="../tags/tag570.xml"/><Relationship Id="rId157" Type="http://schemas.openxmlformats.org/officeDocument/2006/relationships/tags" Target="../tags/tag569.xml"/><Relationship Id="rId156" Type="http://schemas.openxmlformats.org/officeDocument/2006/relationships/tags" Target="../tags/tag568.xml"/><Relationship Id="rId155" Type="http://schemas.openxmlformats.org/officeDocument/2006/relationships/tags" Target="../tags/tag567.xml"/><Relationship Id="rId154" Type="http://schemas.openxmlformats.org/officeDocument/2006/relationships/tags" Target="../tags/tag566.xml"/><Relationship Id="rId153" Type="http://schemas.openxmlformats.org/officeDocument/2006/relationships/tags" Target="../tags/tag565.xml"/><Relationship Id="rId152" Type="http://schemas.openxmlformats.org/officeDocument/2006/relationships/tags" Target="../tags/tag564.xml"/><Relationship Id="rId151" Type="http://schemas.openxmlformats.org/officeDocument/2006/relationships/tags" Target="../tags/tag563.xml"/><Relationship Id="rId150" Type="http://schemas.openxmlformats.org/officeDocument/2006/relationships/tags" Target="../tags/tag562.xml"/><Relationship Id="rId15" Type="http://schemas.openxmlformats.org/officeDocument/2006/relationships/tags" Target="../tags/tag429.xml"/><Relationship Id="rId149" Type="http://schemas.openxmlformats.org/officeDocument/2006/relationships/tags" Target="../tags/tag561.xml"/><Relationship Id="rId148" Type="http://schemas.openxmlformats.org/officeDocument/2006/relationships/tags" Target="../tags/tag560.xml"/><Relationship Id="rId147" Type="http://schemas.openxmlformats.org/officeDocument/2006/relationships/tags" Target="../tags/tag559.xml"/><Relationship Id="rId146" Type="http://schemas.openxmlformats.org/officeDocument/2006/relationships/tags" Target="../tags/tag558.xml"/><Relationship Id="rId145" Type="http://schemas.openxmlformats.org/officeDocument/2006/relationships/tags" Target="../tags/tag557.xml"/><Relationship Id="rId144" Type="http://schemas.openxmlformats.org/officeDocument/2006/relationships/tags" Target="../tags/tag556.xml"/><Relationship Id="rId143" Type="http://schemas.openxmlformats.org/officeDocument/2006/relationships/tags" Target="../tags/tag555.xml"/><Relationship Id="rId142" Type="http://schemas.openxmlformats.org/officeDocument/2006/relationships/tags" Target="../tags/tag554.xml"/><Relationship Id="rId141" Type="http://schemas.openxmlformats.org/officeDocument/2006/relationships/tags" Target="../tags/tag553.xml"/><Relationship Id="rId140" Type="http://schemas.openxmlformats.org/officeDocument/2006/relationships/tags" Target="../tags/tag552.xml"/><Relationship Id="rId14" Type="http://schemas.openxmlformats.org/officeDocument/2006/relationships/tags" Target="../tags/tag428.xml"/><Relationship Id="rId139" Type="http://schemas.openxmlformats.org/officeDocument/2006/relationships/tags" Target="../tags/tag551.xml"/><Relationship Id="rId138" Type="http://schemas.openxmlformats.org/officeDocument/2006/relationships/tags" Target="../tags/tag550.xml"/><Relationship Id="rId137" Type="http://schemas.openxmlformats.org/officeDocument/2006/relationships/image" Target="../media/image4.svg"/><Relationship Id="rId136" Type="http://schemas.openxmlformats.org/officeDocument/2006/relationships/image" Target="../media/image3.png"/><Relationship Id="rId135" Type="http://schemas.openxmlformats.org/officeDocument/2006/relationships/tags" Target="../tags/tag549.xml"/><Relationship Id="rId134" Type="http://schemas.openxmlformats.org/officeDocument/2006/relationships/tags" Target="../tags/tag548.xml"/><Relationship Id="rId133" Type="http://schemas.openxmlformats.org/officeDocument/2006/relationships/tags" Target="../tags/tag547.xml"/><Relationship Id="rId132" Type="http://schemas.openxmlformats.org/officeDocument/2006/relationships/tags" Target="../tags/tag546.xml"/><Relationship Id="rId131" Type="http://schemas.openxmlformats.org/officeDocument/2006/relationships/tags" Target="../tags/tag545.xml"/><Relationship Id="rId130" Type="http://schemas.openxmlformats.org/officeDocument/2006/relationships/tags" Target="../tags/tag544.xml"/><Relationship Id="rId13" Type="http://schemas.openxmlformats.org/officeDocument/2006/relationships/tags" Target="../tags/tag427.xml"/><Relationship Id="rId129" Type="http://schemas.openxmlformats.org/officeDocument/2006/relationships/tags" Target="../tags/tag543.xml"/><Relationship Id="rId128" Type="http://schemas.openxmlformats.org/officeDocument/2006/relationships/tags" Target="../tags/tag542.xml"/><Relationship Id="rId127" Type="http://schemas.openxmlformats.org/officeDocument/2006/relationships/tags" Target="../tags/tag541.xml"/><Relationship Id="rId126" Type="http://schemas.openxmlformats.org/officeDocument/2006/relationships/tags" Target="../tags/tag540.xml"/><Relationship Id="rId125" Type="http://schemas.openxmlformats.org/officeDocument/2006/relationships/tags" Target="../tags/tag539.xml"/><Relationship Id="rId124" Type="http://schemas.openxmlformats.org/officeDocument/2006/relationships/tags" Target="../tags/tag538.xml"/><Relationship Id="rId123" Type="http://schemas.openxmlformats.org/officeDocument/2006/relationships/tags" Target="../tags/tag537.xml"/><Relationship Id="rId122" Type="http://schemas.openxmlformats.org/officeDocument/2006/relationships/tags" Target="../tags/tag536.xml"/><Relationship Id="rId121" Type="http://schemas.openxmlformats.org/officeDocument/2006/relationships/tags" Target="../tags/tag535.xml"/><Relationship Id="rId120" Type="http://schemas.openxmlformats.org/officeDocument/2006/relationships/tags" Target="../tags/tag534.xml"/><Relationship Id="rId12" Type="http://schemas.openxmlformats.org/officeDocument/2006/relationships/tags" Target="../tags/tag426.xml"/><Relationship Id="rId119" Type="http://schemas.openxmlformats.org/officeDocument/2006/relationships/tags" Target="../tags/tag533.xml"/><Relationship Id="rId118" Type="http://schemas.openxmlformats.org/officeDocument/2006/relationships/tags" Target="../tags/tag532.xml"/><Relationship Id="rId117" Type="http://schemas.openxmlformats.org/officeDocument/2006/relationships/tags" Target="../tags/tag531.xml"/><Relationship Id="rId116" Type="http://schemas.openxmlformats.org/officeDocument/2006/relationships/tags" Target="../tags/tag530.xml"/><Relationship Id="rId115" Type="http://schemas.openxmlformats.org/officeDocument/2006/relationships/tags" Target="../tags/tag529.xml"/><Relationship Id="rId114" Type="http://schemas.openxmlformats.org/officeDocument/2006/relationships/tags" Target="../tags/tag528.xml"/><Relationship Id="rId113" Type="http://schemas.openxmlformats.org/officeDocument/2006/relationships/tags" Target="../tags/tag527.xml"/><Relationship Id="rId112" Type="http://schemas.openxmlformats.org/officeDocument/2006/relationships/tags" Target="../tags/tag526.xml"/><Relationship Id="rId111" Type="http://schemas.openxmlformats.org/officeDocument/2006/relationships/tags" Target="../tags/tag525.xml"/><Relationship Id="rId110" Type="http://schemas.openxmlformats.org/officeDocument/2006/relationships/tags" Target="../tags/tag524.xml"/><Relationship Id="rId11" Type="http://schemas.openxmlformats.org/officeDocument/2006/relationships/tags" Target="../tags/tag425.xml"/><Relationship Id="rId109" Type="http://schemas.openxmlformats.org/officeDocument/2006/relationships/tags" Target="../tags/tag523.xml"/><Relationship Id="rId108" Type="http://schemas.openxmlformats.org/officeDocument/2006/relationships/tags" Target="../tags/tag522.xml"/><Relationship Id="rId107" Type="http://schemas.openxmlformats.org/officeDocument/2006/relationships/tags" Target="../tags/tag521.xml"/><Relationship Id="rId106" Type="http://schemas.openxmlformats.org/officeDocument/2006/relationships/tags" Target="../tags/tag520.xml"/><Relationship Id="rId105" Type="http://schemas.openxmlformats.org/officeDocument/2006/relationships/tags" Target="../tags/tag519.xml"/><Relationship Id="rId104" Type="http://schemas.openxmlformats.org/officeDocument/2006/relationships/tags" Target="../tags/tag518.xml"/><Relationship Id="rId103" Type="http://schemas.openxmlformats.org/officeDocument/2006/relationships/tags" Target="../tags/tag517.xml"/><Relationship Id="rId102" Type="http://schemas.openxmlformats.org/officeDocument/2006/relationships/tags" Target="../tags/tag516.xml"/><Relationship Id="rId101" Type="http://schemas.openxmlformats.org/officeDocument/2006/relationships/tags" Target="../tags/tag515.xml"/><Relationship Id="rId100" Type="http://schemas.openxmlformats.org/officeDocument/2006/relationships/tags" Target="../tags/tag514.xml"/><Relationship Id="rId10" Type="http://schemas.openxmlformats.org/officeDocument/2006/relationships/tags" Target="../tags/tag424.xml"/><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99" Type="http://schemas.openxmlformats.org/officeDocument/2006/relationships/tags" Target="../tags/tag694.xml"/><Relationship Id="rId98" Type="http://schemas.openxmlformats.org/officeDocument/2006/relationships/tags" Target="../tags/tag693.xml"/><Relationship Id="rId97" Type="http://schemas.openxmlformats.org/officeDocument/2006/relationships/tags" Target="../tags/tag692.xml"/><Relationship Id="rId96" Type="http://schemas.openxmlformats.org/officeDocument/2006/relationships/tags" Target="../tags/tag691.xml"/><Relationship Id="rId95" Type="http://schemas.openxmlformats.org/officeDocument/2006/relationships/tags" Target="../tags/tag690.xml"/><Relationship Id="rId94" Type="http://schemas.openxmlformats.org/officeDocument/2006/relationships/tags" Target="../tags/tag689.xml"/><Relationship Id="rId93" Type="http://schemas.openxmlformats.org/officeDocument/2006/relationships/tags" Target="../tags/tag688.xml"/><Relationship Id="rId92" Type="http://schemas.openxmlformats.org/officeDocument/2006/relationships/tags" Target="../tags/tag687.xml"/><Relationship Id="rId91" Type="http://schemas.openxmlformats.org/officeDocument/2006/relationships/tags" Target="../tags/tag686.xml"/><Relationship Id="rId90" Type="http://schemas.openxmlformats.org/officeDocument/2006/relationships/tags" Target="../tags/tag685.xml"/><Relationship Id="rId9" Type="http://schemas.openxmlformats.org/officeDocument/2006/relationships/tags" Target="../tags/tag604.xml"/><Relationship Id="rId89" Type="http://schemas.openxmlformats.org/officeDocument/2006/relationships/tags" Target="../tags/tag684.xml"/><Relationship Id="rId88" Type="http://schemas.openxmlformats.org/officeDocument/2006/relationships/tags" Target="../tags/tag683.xml"/><Relationship Id="rId87" Type="http://schemas.openxmlformats.org/officeDocument/2006/relationships/tags" Target="../tags/tag682.xml"/><Relationship Id="rId86" Type="http://schemas.openxmlformats.org/officeDocument/2006/relationships/tags" Target="../tags/tag681.xml"/><Relationship Id="rId85" Type="http://schemas.openxmlformats.org/officeDocument/2006/relationships/tags" Target="../tags/tag680.xml"/><Relationship Id="rId84" Type="http://schemas.openxmlformats.org/officeDocument/2006/relationships/tags" Target="../tags/tag679.xml"/><Relationship Id="rId83" Type="http://schemas.openxmlformats.org/officeDocument/2006/relationships/tags" Target="../tags/tag678.xml"/><Relationship Id="rId82" Type="http://schemas.openxmlformats.org/officeDocument/2006/relationships/tags" Target="../tags/tag677.xml"/><Relationship Id="rId81" Type="http://schemas.openxmlformats.org/officeDocument/2006/relationships/tags" Target="../tags/tag676.xml"/><Relationship Id="rId80" Type="http://schemas.openxmlformats.org/officeDocument/2006/relationships/tags" Target="../tags/tag675.xml"/><Relationship Id="rId8" Type="http://schemas.openxmlformats.org/officeDocument/2006/relationships/tags" Target="../tags/tag603.xml"/><Relationship Id="rId79" Type="http://schemas.openxmlformats.org/officeDocument/2006/relationships/tags" Target="../tags/tag674.xml"/><Relationship Id="rId78" Type="http://schemas.openxmlformats.org/officeDocument/2006/relationships/tags" Target="../tags/tag673.xml"/><Relationship Id="rId77" Type="http://schemas.openxmlformats.org/officeDocument/2006/relationships/tags" Target="../tags/tag672.xml"/><Relationship Id="rId76" Type="http://schemas.openxmlformats.org/officeDocument/2006/relationships/tags" Target="../tags/tag671.xml"/><Relationship Id="rId75" Type="http://schemas.openxmlformats.org/officeDocument/2006/relationships/tags" Target="../tags/tag670.xml"/><Relationship Id="rId74" Type="http://schemas.openxmlformats.org/officeDocument/2006/relationships/tags" Target="../tags/tag669.xml"/><Relationship Id="rId73" Type="http://schemas.openxmlformats.org/officeDocument/2006/relationships/tags" Target="../tags/tag668.xml"/><Relationship Id="rId72" Type="http://schemas.openxmlformats.org/officeDocument/2006/relationships/tags" Target="../tags/tag667.xml"/><Relationship Id="rId71" Type="http://schemas.openxmlformats.org/officeDocument/2006/relationships/tags" Target="../tags/tag666.xml"/><Relationship Id="rId70" Type="http://schemas.openxmlformats.org/officeDocument/2006/relationships/tags" Target="../tags/tag665.xml"/><Relationship Id="rId7" Type="http://schemas.openxmlformats.org/officeDocument/2006/relationships/tags" Target="../tags/tag602.xml"/><Relationship Id="rId69" Type="http://schemas.openxmlformats.org/officeDocument/2006/relationships/tags" Target="../tags/tag664.xml"/><Relationship Id="rId68" Type="http://schemas.openxmlformats.org/officeDocument/2006/relationships/tags" Target="../tags/tag663.xml"/><Relationship Id="rId67" Type="http://schemas.openxmlformats.org/officeDocument/2006/relationships/tags" Target="../tags/tag662.xml"/><Relationship Id="rId66" Type="http://schemas.openxmlformats.org/officeDocument/2006/relationships/tags" Target="../tags/tag661.xml"/><Relationship Id="rId65" Type="http://schemas.openxmlformats.org/officeDocument/2006/relationships/tags" Target="../tags/tag660.xml"/><Relationship Id="rId64" Type="http://schemas.openxmlformats.org/officeDocument/2006/relationships/tags" Target="../tags/tag659.xml"/><Relationship Id="rId63" Type="http://schemas.openxmlformats.org/officeDocument/2006/relationships/tags" Target="../tags/tag658.xml"/><Relationship Id="rId62" Type="http://schemas.openxmlformats.org/officeDocument/2006/relationships/tags" Target="../tags/tag657.xml"/><Relationship Id="rId61" Type="http://schemas.openxmlformats.org/officeDocument/2006/relationships/tags" Target="../tags/tag656.xml"/><Relationship Id="rId60" Type="http://schemas.openxmlformats.org/officeDocument/2006/relationships/tags" Target="../tags/tag655.xml"/><Relationship Id="rId6" Type="http://schemas.openxmlformats.org/officeDocument/2006/relationships/tags" Target="../tags/tag601.xml"/><Relationship Id="rId59" Type="http://schemas.openxmlformats.org/officeDocument/2006/relationships/tags" Target="../tags/tag654.xml"/><Relationship Id="rId58" Type="http://schemas.openxmlformats.org/officeDocument/2006/relationships/tags" Target="../tags/tag653.xml"/><Relationship Id="rId57" Type="http://schemas.openxmlformats.org/officeDocument/2006/relationships/tags" Target="../tags/tag652.xml"/><Relationship Id="rId56" Type="http://schemas.openxmlformats.org/officeDocument/2006/relationships/tags" Target="../tags/tag651.xml"/><Relationship Id="rId55" Type="http://schemas.openxmlformats.org/officeDocument/2006/relationships/tags" Target="../tags/tag650.xml"/><Relationship Id="rId54" Type="http://schemas.openxmlformats.org/officeDocument/2006/relationships/tags" Target="../tags/tag649.xml"/><Relationship Id="rId53" Type="http://schemas.openxmlformats.org/officeDocument/2006/relationships/tags" Target="../tags/tag648.xml"/><Relationship Id="rId52" Type="http://schemas.openxmlformats.org/officeDocument/2006/relationships/tags" Target="../tags/tag647.xml"/><Relationship Id="rId51" Type="http://schemas.openxmlformats.org/officeDocument/2006/relationships/tags" Target="../tags/tag646.xml"/><Relationship Id="rId50" Type="http://schemas.openxmlformats.org/officeDocument/2006/relationships/tags" Target="../tags/tag645.xml"/><Relationship Id="rId5" Type="http://schemas.openxmlformats.org/officeDocument/2006/relationships/tags" Target="../tags/tag600.xml"/><Relationship Id="rId49" Type="http://schemas.openxmlformats.org/officeDocument/2006/relationships/tags" Target="../tags/tag644.xml"/><Relationship Id="rId48" Type="http://schemas.openxmlformats.org/officeDocument/2006/relationships/tags" Target="../tags/tag643.xml"/><Relationship Id="rId47" Type="http://schemas.openxmlformats.org/officeDocument/2006/relationships/tags" Target="../tags/tag642.xml"/><Relationship Id="rId46" Type="http://schemas.openxmlformats.org/officeDocument/2006/relationships/tags" Target="../tags/tag641.xml"/><Relationship Id="rId45" Type="http://schemas.openxmlformats.org/officeDocument/2006/relationships/tags" Target="../tags/tag640.xml"/><Relationship Id="rId44" Type="http://schemas.openxmlformats.org/officeDocument/2006/relationships/tags" Target="../tags/tag639.xml"/><Relationship Id="rId43" Type="http://schemas.openxmlformats.org/officeDocument/2006/relationships/tags" Target="../tags/tag638.xml"/><Relationship Id="rId42" Type="http://schemas.openxmlformats.org/officeDocument/2006/relationships/tags" Target="../tags/tag637.xml"/><Relationship Id="rId41" Type="http://schemas.openxmlformats.org/officeDocument/2006/relationships/tags" Target="../tags/tag636.xml"/><Relationship Id="rId40" Type="http://schemas.openxmlformats.org/officeDocument/2006/relationships/tags" Target="../tags/tag635.xml"/><Relationship Id="rId4" Type="http://schemas.openxmlformats.org/officeDocument/2006/relationships/tags" Target="../tags/tag599.xml"/><Relationship Id="rId39" Type="http://schemas.openxmlformats.org/officeDocument/2006/relationships/tags" Target="../tags/tag634.xml"/><Relationship Id="rId38" Type="http://schemas.openxmlformats.org/officeDocument/2006/relationships/tags" Target="../tags/tag633.xml"/><Relationship Id="rId37" Type="http://schemas.openxmlformats.org/officeDocument/2006/relationships/tags" Target="../tags/tag632.xml"/><Relationship Id="rId36" Type="http://schemas.openxmlformats.org/officeDocument/2006/relationships/tags" Target="../tags/tag631.xml"/><Relationship Id="rId35" Type="http://schemas.openxmlformats.org/officeDocument/2006/relationships/tags" Target="../tags/tag630.xml"/><Relationship Id="rId34" Type="http://schemas.openxmlformats.org/officeDocument/2006/relationships/tags" Target="../tags/tag629.xml"/><Relationship Id="rId33" Type="http://schemas.openxmlformats.org/officeDocument/2006/relationships/tags" Target="../tags/tag628.xml"/><Relationship Id="rId32" Type="http://schemas.openxmlformats.org/officeDocument/2006/relationships/tags" Target="../tags/tag627.xml"/><Relationship Id="rId31" Type="http://schemas.openxmlformats.org/officeDocument/2006/relationships/tags" Target="../tags/tag626.xml"/><Relationship Id="rId30" Type="http://schemas.openxmlformats.org/officeDocument/2006/relationships/tags" Target="../tags/tag625.xml"/><Relationship Id="rId3" Type="http://schemas.openxmlformats.org/officeDocument/2006/relationships/tags" Target="../tags/tag598.xml"/><Relationship Id="rId29" Type="http://schemas.openxmlformats.org/officeDocument/2006/relationships/tags" Target="../tags/tag624.xml"/><Relationship Id="rId28" Type="http://schemas.openxmlformats.org/officeDocument/2006/relationships/tags" Target="../tags/tag623.xml"/><Relationship Id="rId27" Type="http://schemas.openxmlformats.org/officeDocument/2006/relationships/tags" Target="../tags/tag622.xml"/><Relationship Id="rId26" Type="http://schemas.openxmlformats.org/officeDocument/2006/relationships/tags" Target="../tags/tag621.xml"/><Relationship Id="rId25" Type="http://schemas.openxmlformats.org/officeDocument/2006/relationships/tags" Target="../tags/tag620.xml"/><Relationship Id="rId24" Type="http://schemas.openxmlformats.org/officeDocument/2006/relationships/tags" Target="../tags/tag619.xml"/><Relationship Id="rId23" Type="http://schemas.openxmlformats.org/officeDocument/2006/relationships/tags" Target="../tags/tag618.xml"/><Relationship Id="rId22" Type="http://schemas.openxmlformats.org/officeDocument/2006/relationships/tags" Target="../tags/tag617.xml"/><Relationship Id="rId21" Type="http://schemas.openxmlformats.org/officeDocument/2006/relationships/tags" Target="../tags/tag616.xml"/><Relationship Id="rId20" Type="http://schemas.openxmlformats.org/officeDocument/2006/relationships/tags" Target="../tags/tag615.xml"/><Relationship Id="rId2" Type="http://schemas.openxmlformats.org/officeDocument/2006/relationships/tags" Target="../tags/tag597.xml"/><Relationship Id="rId19" Type="http://schemas.openxmlformats.org/officeDocument/2006/relationships/tags" Target="../tags/tag614.xml"/><Relationship Id="rId18" Type="http://schemas.openxmlformats.org/officeDocument/2006/relationships/tags" Target="../tags/tag613.xml"/><Relationship Id="rId17" Type="http://schemas.openxmlformats.org/officeDocument/2006/relationships/tags" Target="../tags/tag612.xml"/><Relationship Id="rId16" Type="http://schemas.openxmlformats.org/officeDocument/2006/relationships/tags" Target="../tags/tag611.xml"/><Relationship Id="rId15" Type="http://schemas.openxmlformats.org/officeDocument/2006/relationships/tags" Target="../tags/tag610.xml"/><Relationship Id="rId14" Type="http://schemas.openxmlformats.org/officeDocument/2006/relationships/tags" Target="../tags/tag609.xml"/><Relationship Id="rId13" Type="http://schemas.openxmlformats.org/officeDocument/2006/relationships/tags" Target="../tags/tag608.xml"/><Relationship Id="rId12" Type="http://schemas.openxmlformats.org/officeDocument/2006/relationships/tags" Target="../tags/tag607.xml"/><Relationship Id="rId118" Type="http://schemas.openxmlformats.org/officeDocument/2006/relationships/tags" Target="../tags/tag713.xml"/><Relationship Id="rId117" Type="http://schemas.openxmlformats.org/officeDocument/2006/relationships/tags" Target="../tags/tag712.xml"/><Relationship Id="rId116" Type="http://schemas.openxmlformats.org/officeDocument/2006/relationships/tags" Target="../tags/tag711.xml"/><Relationship Id="rId115" Type="http://schemas.openxmlformats.org/officeDocument/2006/relationships/tags" Target="../tags/tag710.xml"/><Relationship Id="rId114" Type="http://schemas.openxmlformats.org/officeDocument/2006/relationships/tags" Target="../tags/tag709.xml"/><Relationship Id="rId113" Type="http://schemas.openxmlformats.org/officeDocument/2006/relationships/tags" Target="../tags/tag708.xml"/><Relationship Id="rId112" Type="http://schemas.openxmlformats.org/officeDocument/2006/relationships/tags" Target="../tags/tag707.xml"/><Relationship Id="rId111" Type="http://schemas.openxmlformats.org/officeDocument/2006/relationships/tags" Target="../tags/tag706.xml"/><Relationship Id="rId110" Type="http://schemas.openxmlformats.org/officeDocument/2006/relationships/tags" Target="../tags/tag705.xml"/><Relationship Id="rId11" Type="http://schemas.openxmlformats.org/officeDocument/2006/relationships/tags" Target="../tags/tag606.xml"/><Relationship Id="rId109" Type="http://schemas.openxmlformats.org/officeDocument/2006/relationships/tags" Target="../tags/tag704.xml"/><Relationship Id="rId108" Type="http://schemas.openxmlformats.org/officeDocument/2006/relationships/tags" Target="../tags/tag703.xml"/><Relationship Id="rId107" Type="http://schemas.openxmlformats.org/officeDocument/2006/relationships/tags" Target="../tags/tag702.xml"/><Relationship Id="rId106" Type="http://schemas.openxmlformats.org/officeDocument/2006/relationships/tags" Target="../tags/tag701.xml"/><Relationship Id="rId105" Type="http://schemas.openxmlformats.org/officeDocument/2006/relationships/tags" Target="../tags/tag700.xml"/><Relationship Id="rId104" Type="http://schemas.openxmlformats.org/officeDocument/2006/relationships/tags" Target="../tags/tag699.xml"/><Relationship Id="rId103" Type="http://schemas.openxmlformats.org/officeDocument/2006/relationships/tags" Target="../tags/tag698.xml"/><Relationship Id="rId102" Type="http://schemas.openxmlformats.org/officeDocument/2006/relationships/tags" Target="../tags/tag697.xml"/><Relationship Id="rId101" Type="http://schemas.openxmlformats.org/officeDocument/2006/relationships/tags" Target="../tags/tag696.xml"/><Relationship Id="rId100" Type="http://schemas.openxmlformats.org/officeDocument/2006/relationships/tags" Target="../tags/tag695.xml"/><Relationship Id="rId10" Type="http://schemas.openxmlformats.org/officeDocument/2006/relationships/tags" Target="../tags/tag605.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tags" Target="../tags/tag714.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9" Type="http://schemas.openxmlformats.org/officeDocument/2006/relationships/tags" Target="../tags/tag813.xml"/><Relationship Id="rId98" Type="http://schemas.openxmlformats.org/officeDocument/2006/relationships/tags" Target="../tags/tag812.xml"/><Relationship Id="rId97" Type="http://schemas.openxmlformats.org/officeDocument/2006/relationships/tags" Target="../tags/tag811.xml"/><Relationship Id="rId96" Type="http://schemas.openxmlformats.org/officeDocument/2006/relationships/tags" Target="../tags/tag810.xml"/><Relationship Id="rId95" Type="http://schemas.openxmlformats.org/officeDocument/2006/relationships/tags" Target="../tags/tag809.xml"/><Relationship Id="rId94" Type="http://schemas.openxmlformats.org/officeDocument/2006/relationships/tags" Target="../tags/tag808.xml"/><Relationship Id="rId93" Type="http://schemas.openxmlformats.org/officeDocument/2006/relationships/tags" Target="../tags/tag807.xml"/><Relationship Id="rId92" Type="http://schemas.openxmlformats.org/officeDocument/2006/relationships/tags" Target="../tags/tag806.xml"/><Relationship Id="rId91" Type="http://schemas.openxmlformats.org/officeDocument/2006/relationships/tags" Target="../tags/tag805.xml"/><Relationship Id="rId90" Type="http://schemas.openxmlformats.org/officeDocument/2006/relationships/tags" Target="../tags/tag804.xml"/><Relationship Id="rId9" Type="http://schemas.openxmlformats.org/officeDocument/2006/relationships/tags" Target="../tags/tag723.xml"/><Relationship Id="rId89" Type="http://schemas.openxmlformats.org/officeDocument/2006/relationships/tags" Target="../tags/tag803.xml"/><Relationship Id="rId88" Type="http://schemas.openxmlformats.org/officeDocument/2006/relationships/tags" Target="../tags/tag802.xml"/><Relationship Id="rId87" Type="http://schemas.openxmlformats.org/officeDocument/2006/relationships/tags" Target="../tags/tag801.xml"/><Relationship Id="rId86" Type="http://schemas.openxmlformats.org/officeDocument/2006/relationships/tags" Target="../tags/tag800.xml"/><Relationship Id="rId85" Type="http://schemas.openxmlformats.org/officeDocument/2006/relationships/tags" Target="../tags/tag799.xml"/><Relationship Id="rId84" Type="http://schemas.openxmlformats.org/officeDocument/2006/relationships/tags" Target="../tags/tag798.xml"/><Relationship Id="rId83" Type="http://schemas.openxmlformats.org/officeDocument/2006/relationships/tags" Target="../tags/tag797.xml"/><Relationship Id="rId82" Type="http://schemas.openxmlformats.org/officeDocument/2006/relationships/tags" Target="../tags/tag796.xml"/><Relationship Id="rId81" Type="http://schemas.openxmlformats.org/officeDocument/2006/relationships/tags" Target="../tags/tag795.xml"/><Relationship Id="rId80" Type="http://schemas.openxmlformats.org/officeDocument/2006/relationships/tags" Target="../tags/tag794.xml"/><Relationship Id="rId8" Type="http://schemas.openxmlformats.org/officeDocument/2006/relationships/tags" Target="../tags/tag722.xml"/><Relationship Id="rId79" Type="http://schemas.openxmlformats.org/officeDocument/2006/relationships/tags" Target="../tags/tag793.xml"/><Relationship Id="rId78" Type="http://schemas.openxmlformats.org/officeDocument/2006/relationships/tags" Target="../tags/tag792.xml"/><Relationship Id="rId77" Type="http://schemas.openxmlformats.org/officeDocument/2006/relationships/tags" Target="../tags/tag791.xml"/><Relationship Id="rId76" Type="http://schemas.openxmlformats.org/officeDocument/2006/relationships/tags" Target="../tags/tag790.xml"/><Relationship Id="rId75" Type="http://schemas.openxmlformats.org/officeDocument/2006/relationships/tags" Target="../tags/tag789.xml"/><Relationship Id="rId74" Type="http://schemas.openxmlformats.org/officeDocument/2006/relationships/tags" Target="../tags/tag788.xml"/><Relationship Id="rId73" Type="http://schemas.openxmlformats.org/officeDocument/2006/relationships/tags" Target="../tags/tag787.xml"/><Relationship Id="rId72" Type="http://schemas.openxmlformats.org/officeDocument/2006/relationships/tags" Target="../tags/tag786.xml"/><Relationship Id="rId71" Type="http://schemas.openxmlformats.org/officeDocument/2006/relationships/tags" Target="../tags/tag785.xml"/><Relationship Id="rId70" Type="http://schemas.openxmlformats.org/officeDocument/2006/relationships/tags" Target="../tags/tag784.xml"/><Relationship Id="rId7" Type="http://schemas.openxmlformats.org/officeDocument/2006/relationships/tags" Target="../tags/tag721.xml"/><Relationship Id="rId69" Type="http://schemas.openxmlformats.org/officeDocument/2006/relationships/tags" Target="../tags/tag783.xml"/><Relationship Id="rId68" Type="http://schemas.openxmlformats.org/officeDocument/2006/relationships/tags" Target="../tags/tag782.xml"/><Relationship Id="rId67" Type="http://schemas.openxmlformats.org/officeDocument/2006/relationships/tags" Target="../tags/tag781.xml"/><Relationship Id="rId66" Type="http://schemas.openxmlformats.org/officeDocument/2006/relationships/tags" Target="../tags/tag780.xml"/><Relationship Id="rId65" Type="http://schemas.openxmlformats.org/officeDocument/2006/relationships/tags" Target="../tags/tag779.xml"/><Relationship Id="rId64" Type="http://schemas.openxmlformats.org/officeDocument/2006/relationships/tags" Target="../tags/tag778.xml"/><Relationship Id="rId63" Type="http://schemas.openxmlformats.org/officeDocument/2006/relationships/tags" Target="../tags/tag777.xml"/><Relationship Id="rId62" Type="http://schemas.openxmlformats.org/officeDocument/2006/relationships/tags" Target="../tags/tag776.xml"/><Relationship Id="rId61" Type="http://schemas.openxmlformats.org/officeDocument/2006/relationships/tags" Target="../tags/tag775.xml"/><Relationship Id="rId60" Type="http://schemas.openxmlformats.org/officeDocument/2006/relationships/tags" Target="../tags/tag774.xml"/><Relationship Id="rId6" Type="http://schemas.openxmlformats.org/officeDocument/2006/relationships/tags" Target="../tags/tag720.xml"/><Relationship Id="rId59" Type="http://schemas.openxmlformats.org/officeDocument/2006/relationships/tags" Target="../tags/tag773.xml"/><Relationship Id="rId58" Type="http://schemas.openxmlformats.org/officeDocument/2006/relationships/tags" Target="../tags/tag772.xml"/><Relationship Id="rId57" Type="http://schemas.openxmlformats.org/officeDocument/2006/relationships/tags" Target="../tags/tag771.xml"/><Relationship Id="rId56" Type="http://schemas.openxmlformats.org/officeDocument/2006/relationships/tags" Target="../tags/tag770.xml"/><Relationship Id="rId55" Type="http://schemas.openxmlformats.org/officeDocument/2006/relationships/tags" Target="../tags/tag769.xml"/><Relationship Id="rId54" Type="http://schemas.openxmlformats.org/officeDocument/2006/relationships/tags" Target="../tags/tag768.xml"/><Relationship Id="rId53" Type="http://schemas.openxmlformats.org/officeDocument/2006/relationships/tags" Target="../tags/tag767.xml"/><Relationship Id="rId52" Type="http://schemas.openxmlformats.org/officeDocument/2006/relationships/tags" Target="../tags/tag766.xml"/><Relationship Id="rId51" Type="http://schemas.openxmlformats.org/officeDocument/2006/relationships/tags" Target="../tags/tag765.xml"/><Relationship Id="rId50" Type="http://schemas.openxmlformats.org/officeDocument/2006/relationships/tags" Target="../tags/tag764.xml"/><Relationship Id="rId5" Type="http://schemas.openxmlformats.org/officeDocument/2006/relationships/tags" Target="../tags/tag719.xml"/><Relationship Id="rId49" Type="http://schemas.openxmlformats.org/officeDocument/2006/relationships/tags" Target="../tags/tag763.xml"/><Relationship Id="rId48" Type="http://schemas.openxmlformats.org/officeDocument/2006/relationships/tags" Target="../tags/tag762.xml"/><Relationship Id="rId47" Type="http://schemas.openxmlformats.org/officeDocument/2006/relationships/tags" Target="../tags/tag761.xml"/><Relationship Id="rId46" Type="http://schemas.openxmlformats.org/officeDocument/2006/relationships/tags" Target="../tags/tag760.xml"/><Relationship Id="rId45" Type="http://schemas.openxmlformats.org/officeDocument/2006/relationships/tags" Target="../tags/tag759.xml"/><Relationship Id="rId44" Type="http://schemas.openxmlformats.org/officeDocument/2006/relationships/tags" Target="../tags/tag758.xml"/><Relationship Id="rId43" Type="http://schemas.openxmlformats.org/officeDocument/2006/relationships/tags" Target="../tags/tag757.xml"/><Relationship Id="rId42" Type="http://schemas.openxmlformats.org/officeDocument/2006/relationships/tags" Target="../tags/tag756.xml"/><Relationship Id="rId41" Type="http://schemas.openxmlformats.org/officeDocument/2006/relationships/tags" Target="../tags/tag755.xml"/><Relationship Id="rId40" Type="http://schemas.openxmlformats.org/officeDocument/2006/relationships/tags" Target="../tags/tag754.xml"/><Relationship Id="rId4" Type="http://schemas.openxmlformats.org/officeDocument/2006/relationships/tags" Target="../tags/tag718.xml"/><Relationship Id="rId39" Type="http://schemas.openxmlformats.org/officeDocument/2006/relationships/tags" Target="../tags/tag753.xml"/><Relationship Id="rId38" Type="http://schemas.openxmlformats.org/officeDocument/2006/relationships/tags" Target="../tags/tag752.xml"/><Relationship Id="rId37" Type="http://schemas.openxmlformats.org/officeDocument/2006/relationships/tags" Target="../tags/tag751.xml"/><Relationship Id="rId36" Type="http://schemas.openxmlformats.org/officeDocument/2006/relationships/tags" Target="../tags/tag750.xml"/><Relationship Id="rId35" Type="http://schemas.openxmlformats.org/officeDocument/2006/relationships/tags" Target="../tags/tag749.xml"/><Relationship Id="rId34" Type="http://schemas.openxmlformats.org/officeDocument/2006/relationships/tags" Target="../tags/tag748.xml"/><Relationship Id="rId33" Type="http://schemas.openxmlformats.org/officeDocument/2006/relationships/tags" Target="../tags/tag747.xml"/><Relationship Id="rId32" Type="http://schemas.openxmlformats.org/officeDocument/2006/relationships/tags" Target="../tags/tag746.xml"/><Relationship Id="rId31" Type="http://schemas.openxmlformats.org/officeDocument/2006/relationships/tags" Target="../tags/tag745.xml"/><Relationship Id="rId30" Type="http://schemas.openxmlformats.org/officeDocument/2006/relationships/tags" Target="../tags/tag744.xml"/><Relationship Id="rId3" Type="http://schemas.openxmlformats.org/officeDocument/2006/relationships/tags" Target="../tags/tag717.xml"/><Relationship Id="rId29" Type="http://schemas.openxmlformats.org/officeDocument/2006/relationships/tags" Target="../tags/tag743.xml"/><Relationship Id="rId28" Type="http://schemas.openxmlformats.org/officeDocument/2006/relationships/tags" Target="../tags/tag742.xml"/><Relationship Id="rId27" Type="http://schemas.openxmlformats.org/officeDocument/2006/relationships/tags" Target="../tags/tag741.xml"/><Relationship Id="rId26" Type="http://schemas.openxmlformats.org/officeDocument/2006/relationships/tags" Target="../tags/tag740.xml"/><Relationship Id="rId25" Type="http://schemas.openxmlformats.org/officeDocument/2006/relationships/tags" Target="../tags/tag739.xml"/><Relationship Id="rId24" Type="http://schemas.openxmlformats.org/officeDocument/2006/relationships/tags" Target="../tags/tag738.xml"/><Relationship Id="rId23" Type="http://schemas.openxmlformats.org/officeDocument/2006/relationships/tags" Target="../tags/tag737.xml"/><Relationship Id="rId22" Type="http://schemas.openxmlformats.org/officeDocument/2006/relationships/tags" Target="../tags/tag736.xml"/><Relationship Id="rId21" Type="http://schemas.openxmlformats.org/officeDocument/2006/relationships/tags" Target="../tags/tag735.xml"/><Relationship Id="rId20" Type="http://schemas.openxmlformats.org/officeDocument/2006/relationships/tags" Target="../tags/tag734.xml"/><Relationship Id="rId2" Type="http://schemas.openxmlformats.org/officeDocument/2006/relationships/tags" Target="../tags/tag716.xml"/><Relationship Id="rId194" Type="http://schemas.openxmlformats.org/officeDocument/2006/relationships/tags" Target="../tags/tag908.xml"/><Relationship Id="rId193" Type="http://schemas.openxmlformats.org/officeDocument/2006/relationships/tags" Target="../tags/tag907.xml"/><Relationship Id="rId192" Type="http://schemas.openxmlformats.org/officeDocument/2006/relationships/tags" Target="../tags/tag906.xml"/><Relationship Id="rId191" Type="http://schemas.openxmlformats.org/officeDocument/2006/relationships/tags" Target="../tags/tag905.xml"/><Relationship Id="rId190" Type="http://schemas.openxmlformats.org/officeDocument/2006/relationships/tags" Target="../tags/tag904.xml"/><Relationship Id="rId19" Type="http://schemas.openxmlformats.org/officeDocument/2006/relationships/tags" Target="../tags/tag733.xml"/><Relationship Id="rId189" Type="http://schemas.openxmlformats.org/officeDocument/2006/relationships/tags" Target="../tags/tag903.xml"/><Relationship Id="rId188" Type="http://schemas.openxmlformats.org/officeDocument/2006/relationships/tags" Target="../tags/tag902.xml"/><Relationship Id="rId187" Type="http://schemas.openxmlformats.org/officeDocument/2006/relationships/tags" Target="../tags/tag901.xml"/><Relationship Id="rId186" Type="http://schemas.openxmlformats.org/officeDocument/2006/relationships/tags" Target="../tags/tag900.xml"/><Relationship Id="rId185" Type="http://schemas.openxmlformats.org/officeDocument/2006/relationships/tags" Target="../tags/tag899.xml"/><Relationship Id="rId184" Type="http://schemas.openxmlformats.org/officeDocument/2006/relationships/tags" Target="../tags/tag898.xml"/><Relationship Id="rId183" Type="http://schemas.openxmlformats.org/officeDocument/2006/relationships/tags" Target="../tags/tag897.xml"/><Relationship Id="rId182" Type="http://schemas.openxmlformats.org/officeDocument/2006/relationships/tags" Target="../tags/tag896.xml"/><Relationship Id="rId181" Type="http://schemas.openxmlformats.org/officeDocument/2006/relationships/tags" Target="../tags/tag895.xml"/><Relationship Id="rId180" Type="http://schemas.openxmlformats.org/officeDocument/2006/relationships/tags" Target="../tags/tag894.xml"/><Relationship Id="rId18" Type="http://schemas.openxmlformats.org/officeDocument/2006/relationships/tags" Target="../tags/tag732.xml"/><Relationship Id="rId179" Type="http://schemas.openxmlformats.org/officeDocument/2006/relationships/tags" Target="../tags/tag893.xml"/><Relationship Id="rId178" Type="http://schemas.openxmlformats.org/officeDocument/2006/relationships/tags" Target="../tags/tag892.xml"/><Relationship Id="rId177" Type="http://schemas.openxmlformats.org/officeDocument/2006/relationships/tags" Target="../tags/tag891.xml"/><Relationship Id="rId176" Type="http://schemas.openxmlformats.org/officeDocument/2006/relationships/tags" Target="../tags/tag890.xml"/><Relationship Id="rId175" Type="http://schemas.openxmlformats.org/officeDocument/2006/relationships/tags" Target="../tags/tag889.xml"/><Relationship Id="rId174" Type="http://schemas.openxmlformats.org/officeDocument/2006/relationships/tags" Target="../tags/tag888.xml"/><Relationship Id="rId173" Type="http://schemas.openxmlformats.org/officeDocument/2006/relationships/tags" Target="../tags/tag887.xml"/><Relationship Id="rId172" Type="http://schemas.openxmlformats.org/officeDocument/2006/relationships/tags" Target="../tags/tag886.xml"/><Relationship Id="rId171" Type="http://schemas.openxmlformats.org/officeDocument/2006/relationships/tags" Target="../tags/tag885.xml"/><Relationship Id="rId170" Type="http://schemas.openxmlformats.org/officeDocument/2006/relationships/tags" Target="../tags/tag884.xml"/><Relationship Id="rId17" Type="http://schemas.openxmlformats.org/officeDocument/2006/relationships/tags" Target="../tags/tag731.xml"/><Relationship Id="rId169" Type="http://schemas.openxmlformats.org/officeDocument/2006/relationships/tags" Target="../tags/tag883.xml"/><Relationship Id="rId168" Type="http://schemas.openxmlformats.org/officeDocument/2006/relationships/tags" Target="../tags/tag882.xml"/><Relationship Id="rId167" Type="http://schemas.openxmlformats.org/officeDocument/2006/relationships/tags" Target="../tags/tag881.xml"/><Relationship Id="rId166" Type="http://schemas.openxmlformats.org/officeDocument/2006/relationships/tags" Target="../tags/tag880.xml"/><Relationship Id="rId165" Type="http://schemas.openxmlformats.org/officeDocument/2006/relationships/tags" Target="../tags/tag879.xml"/><Relationship Id="rId164" Type="http://schemas.openxmlformats.org/officeDocument/2006/relationships/tags" Target="../tags/tag878.xml"/><Relationship Id="rId163" Type="http://schemas.openxmlformats.org/officeDocument/2006/relationships/tags" Target="../tags/tag877.xml"/><Relationship Id="rId162" Type="http://schemas.openxmlformats.org/officeDocument/2006/relationships/tags" Target="../tags/tag876.xml"/><Relationship Id="rId161" Type="http://schemas.openxmlformats.org/officeDocument/2006/relationships/tags" Target="../tags/tag875.xml"/><Relationship Id="rId160" Type="http://schemas.openxmlformats.org/officeDocument/2006/relationships/tags" Target="../tags/tag874.xml"/><Relationship Id="rId16" Type="http://schemas.openxmlformats.org/officeDocument/2006/relationships/tags" Target="../tags/tag730.xml"/><Relationship Id="rId159" Type="http://schemas.openxmlformats.org/officeDocument/2006/relationships/tags" Target="../tags/tag873.xml"/><Relationship Id="rId158" Type="http://schemas.openxmlformats.org/officeDocument/2006/relationships/tags" Target="../tags/tag872.xml"/><Relationship Id="rId157" Type="http://schemas.openxmlformats.org/officeDocument/2006/relationships/tags" Target="../tags/tag871.xml"/><Relationship Id="rId156" Type="http://schemas.openxmlformats.org/officeDocument/2006/relationships/tags" Target="../tags/tag870.xml"/><Relationship Id="rId155" Type="http://schemas.openxmlformats.org/officeDocument/2006/relationships/tags" Target="../tags/tag869.xml"/><Relationship Id="rId154" Type="http://schemas.openxmlformats.org/officeDocument/2006/relationships/tags" Target="../tags/tag868.xml"/><Relationship Id="rId153" Type="http://schemas.openxmlformats.org/officeDocument/2006/relationships/tags" Target="../tags/tag867.xml"/><Relationship Id="rId152" Type="http://schemas.openxmlformats.org/officeDocument/2006/relationships/tags" Target="../tags/tag866.xml"/><Relationship Id="rId151" Type="http://schemas.openxmlformats.org/officeDocument/2006/relationships/tags" Target="../tags/tag865.xml"/><Relationship Id="rId150" Type="http://schemas.openxmlformats.org/officeDocument/2006/relationships/tags" Target="../tags/tag864.xml"/><Relationship Id="rId15" Type="http://schemas.openxmlformats.org/officeDocument/2006/relationships/tags" Target="../tags/tag729.xml"/><Relationship Id="rId149" Type="http://schemas.openxmlformats.org/officeDocument/2006/relationships/tags" Target="../tags/tag863.xml"/><Relationship Id="rId148" Type="http://schemas.openxmlformats.org/officeDocument/2006/relationships/tags" Target="../tags/tag862.xml"/><Relationship Id="rId147" Type="http://schemas.openxmlformats.org/officeDocument/2006/relationships/tags" Target="../tags/tag861.xml"/><Relationship Id="rId146" Type="http://schemas.openxmlformats.org/officeDocument/2006/relationships/tags" Target="../tags/tag860.xml"/><Relationship Id="rId145" Type="http://schemas.openxmlformats.org/officeDocument/2006/relationships/tags" Target="../tags/tag859.xml"/><Relationship Id="rId144" Type="http://schemas.openxmlformats.org/officeDocument/2006/relationships/tags" Target="../tags/tag858.xml"/><Relationship Id="rId143" Type="http://schemas.openxmlformats.org/officeDocument/2006/relationships/tags" Target="../tags/tag857.xml"/><Relationship Id="rId142" Type="http://schemas.openxmlformats.org/officeDocument/2006/relationships/tags" Target="../tags/tag856.xml"/><Relationship Id="rId141" Type="http://schemas.openxmlformats.org/officeDocument/2006/relationships/tags" Target="../tags/tag855.xml"/><Relationship Id="rId140" Type="http://schemas.openxmlformats.org/officeDocument/2006/relationships/tags" Target="../tags/tag854.xml"/><Relationship Id="rId14" Type="http://schemas.openxmlformats.org/officeDocument/2006/relationships/tags" Target="../tags/tag728.xml"/><Relationship Id="rId139" Type="http://schemas.openxmlformats.org/officeDocument/2006/relationships/tags" Target="../tags/tag853.xml"/><Relationship Id="rId138" Type="http://schemas.openxmlformats.org/officeDocument/2006/relationships/tags" Target="../tags/tag852.xml"/><Relationship Id="rId137" Type="http://schemas.openxmlformats.org/officeDocument/2006/relationships/tags" Target="../tags/tag851.xml"/><Relationship Id="rId136" Type="http://schemas.openxmlformats.org/officeDocument/2006/relationships/tags" Target="../tags/tag850.xml"/><Relationship Id="rId135" Type="http://schemas.openxmlformats.org/officeDocument/2006/relationships/tags" Target="../tags/tag849.xml"/><Relationship Id="rId134" Type="http://schemas.openxmlformats.org/officeDocument/2006/relationships/tags" Target="../tags/tag848.xml"/><Relationship Id="rId133" Type="http://schemas.openxmlformats.org/officeDocument/2006/relationships/tags" Target="../tags/tag847.xml"/><Relationship Id="rId132" Type="http://schemas.openxmlformats.org/officeDocument/2006/relationships/tags" Target="../tags/tag846.xml"/><Relationship Id="rId131" Type="http://schemas.openxmlformats.org/officeDocument/2006/relationships/tags" Target="../tags/tag845.xml"/><Relationship Id="rId130" Type="http://schemas.openxmlformats.org/officeDocument/2006/relationships/tags" Target="../tags/tag844.xml"/><Relationship Id="rId13" Type="http://schemas.openxmlformats.org/officeDocument/2006/relationships/tags" Target="../tags/tag727.xml"/><Relationship Id="rId129" Type="http://schemas.openxmlformats.org/officeDocument/2006/relationships/tags" Target="../tags/tag843.xml"/><Relationship Id="rId128" Type="http://schemas.openxmlformats.org/officeDocument/2006/relationships/tags" Target="../tags/tag842.xml"/><Relationship Id="rId127" Type="http://schemas.openxmlformats.org/officeDocument/2006/relationships/tags" Target="../tags/tag841.xml"/><Relationship Id="rId126" Type="http://schemas.openxmlformats.org/officeDocument/2006/relationships/tags" Target="../tags/tag840.xml"/><Relationship Id="rId125" Type="http://schemas.openxmlformats.org/officeDocument/2006/relationships/tags" Target="../tags/tag839.xml"/><Relationship Id="rId124" Type="http://schemas.openxmlformats.org/officeDocument/2006/relationships/tags" Target="../tags/tag838.xml"/><Relationship Id="rId123" Type="http://schemas.openxmlformats.org/officeDocument/2006/relationships/tags" Target="../tags/tag837.xml"/><Relationship Id="rId122" Type="http://schemas.openxmlformats.org/officeDocument/2006/relationships/tags" Target="../tags/tag836.xml"/><Relationship Id="rId121" Type="http://schemas.openxmlformats.org/officeDocument/2006/relationships/tags" Target="../tags/tag835.xml"/><Relationship Id="rId120" Type="http://schemas.openxmlformats.org/officeDocument/2006/relationships/tags" Target="../tags/tag834.xml"/><Relationship Id="rId12" Type="http://schemas.openxmlformats.org/officeDocument/2006/relationships/tags" Target="../tags/tag726.xml"/><Relationship Id="rId119" Type="http://schemas.openxmlformats.org/officeDocument/2006/relationships/tags" Target="../tags/tag833.xml"/><Relationship Id="rId118" Type="http://schemas.openxmlformats.org/officeDocument/2006/relationships/tags" Target="../tags/tag832.xml"/><Relationship Id="rId117" Type="http://schemas.openxmlformats.org/officeDocument/2006/relationships/tags" Target="../tags/tag831.xml"/><Relationship Id="rId116" Type="http://schemas.openxmlformats.org/officeDocument/2006/relationships/tags" Target="../tags/tag830.xml"/><Relationship Id="rId115" Type="http://schemas.openxmlformats.org/officeDocument/2006/relationships/tags" Target="../tags/tag829.xml"/><Relationship Id="rId114" Type="http://schemas.openxmlformats.org/officeDocument/2006/relationships/tags" Target="../tags/tag828.xml"/><Relationship Id="rId113" Type="http://schemas.openxmlformats.org/officeDocument/2006/relationships/tags" Target="../tags/tag827.xml"/><Relationship Id="rId112" Type="http://schemas.openxmlformats.org/officeDocument/2006/relationships/tags" Target="../tags/tag826.xml"/><Relationship Id="rId111" Type="http://schemas.openxmlformats.org/officeDocument/2006/relationships/tags" Target="../tags/tag825.xml"/><Relationship Id="rId110" Type="http://schemas.openxmlformats.org/officeDocument/2006/relationships/tags" Target="../tags/tag824.xml"/><Relationship Id="rId11" Type="http://schemas.openxmlformats.org/officeDocument/2006/relationships/tags" Target="../tags/tag725.xml"/><Relationship Id="rId109" Type="http://schemas.openxmlformats.org/officeDocument/2006/relationships/tags" Target="../tags/tag823.xml"/><Relationship Id="rId108" Type="http://schemas.openxmlformats.org/officeDocument/2006/relationships/tags" Target="../tags/tag822.xml"/><Relationship Id="rId107" Type="http://schemas.openxmlformats.org/officeDocument/2006/relationships/tags" Target="../tags/tag821.xml"/><Relationship Id="rId106" Type="http://schemas.openxmlformats.org/officeDocument/2006/relationships/tags" Target="../tags/tag820.xml"/><Relationship Id="rId105" Type="http://schemas.openxmlformats.org/officeDocument/2006/relationships/tags" Target="../tags/tag819.xml"/><Relationship Id="rId104" Type="http://schemas.openxmlformats.org/officeDocument/2006/relationships/tags" Target="../tags/tag818.xml"/><Relationship Id="rId103" Type="http://schemas.openxmlformats.org/officeDocument/2006/relationships/tags" Target="../tags/tag817.xml"/><Relationship Id="rId102" Type="http://schemas.openxmlformats.org/officeDocument/2006/relationships/tags" Target="../tags/tag816.xml"/><Relationship Id="rId101" Type="http://schemas.openxmlformats.org/officeDocument/2006/relationships/tags" Target="../tags/tag815.xml"/><Relationship Id="rId100" Type="http://schemas.openxmlformats.org/officeDocument/2006/relationships/tags" Target="../tags/tag814.xml"/><Relationship Id="rId10" Type="http://schemas.openxmlformats.org/officeDocument/2006/relationships/tags" Target="../tags/tag724.xml"/><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99" Type="http://schemas.openxmlformats.org/officeDocument/2006/relationships/tags" Target="../tags/tag1004.xml"/><Relationship Id="rId98" Type="http://schemas.openxmlformats.org/officeDocument/2006/relationships/tags" Target="../tags/tag1003.xml"/><Relationship Id="rId97" Type="http://schemas.openxmlformats.org/officeDocument/2006/relationships/tags" Target="../tags/tag1002.xml"/><Relationship Id="rId96" Type="http://schemas.openxmlformats.org/officeDocument/2006/relationships/tags" Target="../tags/tag1001.xml"/><Relationship Id="rId95" Type="http://schemas.openxmlformats.org/officeDocument/2006/relationships/tags" Target="../tags/tag1000.xml"/><Relationship Id="rId94" Type="http://schemas.openxmlformats.org/officeDocument/2006/relationships/tags" Target="../tags/tag999.xml"/><Relationship Id="rId93" Type="http://schemas.openxmlformats.org/officeDocument/2006/relationships/tags" Target="../tags/tag998.xml"/><Relationship Id="rId92" Type="http://schemas.openxmlformats.org/officeDocument/2006/relationships/tags" Target="../tags/tag997.xml"/><Relationship Id="rId91" Type="http://schemas.openxmlformats.org/officeDocument/2006/relationships/tags" Target="../tags/tag996.xml"/><Relationship Id="rId90" Type="http://schemas.openxmlformats.org/officeDocument/2006/relationships/tags" Target="../tags/tag995.xml"/><Relationship Id="rId9" Type="http://schemas.openxmlformats.org/officeDocument/2006/relationships/tags" Target="../tags/tag916.xml"/><Relationship Id="rId89" Type="http://schemas.openxmlformats.org/officeDocument/2006/relationships/tags" Target="../tags/tag994.xml"/><Relationship Id="rId88" Type="http://schemas.openxmlformats.org/officeDocument/2006/relationships/tags" Target="../tags/tag993.xml"/><Relationship Id="rId87" Type="http://schemas.openxmlformats.org/officeDocument/2006/relationships/tags" Target="../tags/tag992.xml"/><Relationship Id="rId86" Type="http://schemas.openxmlformats.org/officeDocument/2006/relationships/image" Target="../media/image4.svg"/><Relationship Id="rId85" Type="http://schemas.openxmlformats.org/officeDocument/2006/relationships/image" Target="../media/image3.png"/><Relationship Id="rId84" Type="http://schemas.openxmlformats.org/officeDocument/2006/relationships/tags" Target="../tags/tag991.xml"/><Relationship Id="rId83" Type="http://schemas.openxmlformats.org/officeDocument/2006/relationships/tags" Target="../tags/tag990.xml"/><Relationship Id="rId82" Type="http://schemas.openxmlformats.org/officeDocument/2006/relationships/tags" Target="../tags/tag989.xml"/><Relationship Id="rId81" Type="http://schemas.openxmlformats.org/officeDocument/2006/relationships/tags" Target="../tags/tag988.xml"/><Relationship Id="rId80" Type="http://schemas.openxmlformats.org/officeDocument/2006/relationships/tags" Target="../tags/tag987.xml"/><Relationship Id="rId8" Type="http://schemas.openxmlformats.org/officeDocument/2006/relationships/tags" Target="../tags/tag915.xml"/><Relationship Id="rId79" Type="http://schemas.openxmlformats.org/officeDocument/2006/relationships/tags" Target="../tags/tag986.xml"/><Relationship Id="rId78" Type="http://schemas.openxmlformats.org/officeDocument/2006/relationships/tags" Target="../tags/tag985.xml"/><Relationship Id="rId77" Type="http://schemas.openxmlformats.org/officeDocument/2006/relationships/tags" Target="../tags/tag984.xml"/><Relationship Id="rId76" Type="http://schemas.openxmlformats.org/officeDocument/2006/relationships/tags" Target="../tags/tag983.xml"/><Relationship Id="rId75" Type="http://schemas.openxmlformats.org/officeDocument/2006/relationships/tags" Target="../tags/tag982.xml"/><Relationship Id="rId74" Type="http://schemas.openxmlformats.org/officeDocument/2006/relationships/tags" Target="../tags/tag981.xml"/><Relationship Id="rId73" Type="http://schemas.openxmlformats.org/officeDocument/2006/relationships/tags" Target="../tags/tag980.xml"/><Relationship Id="rId72" Type="http://schemas.openxmlformats.org/officeDocument/2006/relationships/tags" Target="../tags/tag979.xml"/><Relationship Id="rId71" Type="http://schemas.openxmlformats.org/officeDocument/2006/relationships/tags" Target="../tags/tag978.xml"/><Relationship Id="rId70" Type="http://schemas.openxmlformats.org/officeDocument/2006/relationships/tags" Target="../tags/tag977.xml"/><Relationship Id="rId7" Type="http://schemas.openxmlformats.org/officeDocument/2006/relationships/tags" Target="../tags/tag914.xml"/><Relationship Id="rId69" Type="http://schemas.openxmlformats.org/officeDocument/2006/relationships/tags" Target="../tags/tag976.xml"/><Relationship Id="rId68" Type="http://schemas.openxmlformats.org/officeDocument/2006/relationships/tags" Target="../tags/tag975.xml"/><Relationship Id="rId67" Type="http://schemas.openxmlformats.org/officeDocument/2006/relationships/tags" Target="../tags/tag974.xml"/><Relationship Id="rId66" Type="http://schemas.openxmlformats.org/officeDocument/2006/relationships/tags" Target="../tags/tag973.xml"/><Relationship Id="rId65" Type="http://schemas.openxmlformats.org/officeDocument/2006/relationships/tags" Target="../tags/tag972.xml"/><Relationship Id="rId64" Type="http://schemas.openxmlformats.org/officeDocument/2006/relationships/tags" Target="../tags/tag971.xml"/><Relationship Id="rId63" Type="http://schemas.openxmlformats.org/officeDocument/2006/relationships/tags" Target="../tags/tag970.xml"/><Relationship Id="rId62" Type="http://schemas.openxmlformats.org/officeDocument/2006/relationships/tags" Target="../tags/tag969.xml"/><Relationship Id="rId61" Type="http://schemas.openxmlformats.org/officeDocument/2006/relationships/tags" Target="../tags/tag968.xml"/><Relationship Id="rId60" Type="http://schemas.openxmlformats.org/officeDocument/2006/relationships/tags" Target="../tags/tag967.xml"/><Relationship Id="rId6" Type="http://schemas.openxmlformats.org/officeDocument/2006/relationships/tags" Target="../tags/tag913.xml"/><Relationship Id="rId59" Type="http://schemas.openxmlformats.org/officeDocument/2006/relationships/tags" Target="../tags/tag966.xml"/><Relationship Id="rId58" Type="http://schemas.openxmlformats.org/officeDocument/2006/relationships/tags" Target="../tags/tag965.xml"/><Relationship Id="rId57" Type="http://schemas.openxmlformats.org/officeDocument/2006/relationships/tags" Target="../tags/tag964.xml"/><Relationship Id="rId56" Type="http://schemas.openxmlformats.org/officeDocument/2006/relationships/tags" Target="../tags/tag963.xml"/><Relationship Id="rId55" Type="http://schemas.openxmlformats.org/officeDocument/2006/relationships/tags" Target="../tags/tag962.xml"/><Relationship Id="rId54" Type="http://schemas.openxmlformats.org/officeDocument/2006/relationships/tags" Target="../tags/tag961.xml"/><Relationship Id="rId53" Type="http://schemas.openxmlformats.org/officeDocument/2006/relationships/tags" Target="../tags/tag960.xml"/><Relationship Id="rId52" Type="http://schemas.openxmlformats.org/officeDocument/2006/relationships/tags" Target="../tags/tag959.xml"/><Relationship Id="rId51" Type="http://schemas.openxmlformats.org/officeDocument/2006/relationships/tags" Target="../tags/tag958.xml"/><Relationship Id="rId50" Type="http://schemas.openxmlformats.org/officeDocument/2006/relationships/tags" Target="../tags/tag957.xml"/><Relationship Id="rId5" Type="http://schemas.openxmlformats.org/officeDocument/2006/relationships/tags" Target="../tags/tag912.xml"/><Relationship Id="rId49" Type="http://schemas.openxmlformats.org/officeDocument/2006/relationships/tags" Target="../tags/tag956.xml"/><Relationship Id="rId48" Type="http://schemas.openxmlformats.org/officeDocument/2006/relationships/tags" Target="../tags/tag955.xml"/><Relationship Id="rId47" Type="http://schemas.openxmlformats.org/officeDocument/2006/relationships/tags" Target="../tags/tag954.xml"/><Relationship Id="rId46" Type="http://schemas.openxmlformats.org/officeDocument/2006/relationships/tags" Target="../tags/tag953.xml"/><Relationship Id="rId45" Type="http://schemas.openxmlformats.org/officeDocument/2006/relationships/tags" Target="../tags/tag952.xml"/><Relationship Id="rId44" Type="http://schemas.openxmlformats.org/officeDocument/2006/relationships/tags" Target="../tags/tag951.xml"/><Relationship Id="rId43" Type="http://schemas.openxmlformats.org/officeDocument/2006/relationships/tags" Target="../tags/tag950.xml"/><Relationship Id="rId42" Type="http://schemas.openxmlformats.org/officeDocument/2006/relationships/tags" Target="../tags/tag949.xml"/><Relationship Id="rId41" Type="http://schemas.openxmlformats.org/officeDocument/2006/relationships/tags" Target="../tags/tag948.xml"/><Relationship Id="rId40" Type="http://schemas.openxmlformats.org/officeDocument/2006/relationships/tags" Target="../tags/tag947.xml"/><Relationship Id="rId4" Type="http://schemas.openxmlformats.org/officeDocument/2006/relationships/tags" Target="../tags/tag911.xml"/><Relationship Id="rId39" Type="http://schemas.openxmlformats.org/officeDocument/2006/relationships/tags" Target="../tags/tag946.xml"/><Relationship Id="rId38" Type="http://schemas.openxmlformats.org/officeDocument/2006/relationships/tags" Target="../tags/tag945.xml"/><Relationship Id="rId37" Type="http://schemas.openxmlformats.org/officeDocument/2006/relationships/tags" Target="../tags/tag944.xml"/><Relationship Id="rId36" Type="http://schemas.openxmlformats.org/officeDocument/2006/relationships/tags" Target="../tags/tag943.xml"/><Relationship Id="rId35" Type="http://schemas.openxmlformats.org/officeDocument/2006/relationships/tags" Target="../tags/tag942.xml"/><Relationship Id="rId34" Type="http://schemas.openxmlformats.org/officeDocument/2006/relationships/tags" Target="../tags/tag941.xml"/><Relationship Id="rId33" Type="http://schemas.openxmlformats.org/officeDocument/2006/relationships/tags" Target="../tags/tag940.xml"/><Relationship Id="rId32" Type="http://schemas.openxmlformats.org/officeDocument/2006/relationships/tags" Target="../tags/tag939.xml"/><Relationship Id="rId31" Type="http://schemas.openxmlformats.org/officeDocument/2006/relationships/tags" Target="../tags/tag938.xml"/><Relationship Id="rId30" Type="http://schemas.openxmlformats.org/officeDocument/2006/relationships/tags" Target="../tags/tag937.xml"/><Relationship Id="rId3" Type="http://schemas.openxmlformats.org/officeDocument/2006/relationships/tags" Target="../tags/tag910.xml"/><Relationship Id="rId29" Type="http://schemas.openxmlformats.org/officeDocument/2006/relationships/tags" Target="../tags/tag936.xml"/><Relationship Id="rId28" Type="http://schemas.openxmlformats.org/officeDocument/2006/relationships/tags" Target="../tags/tag935.xml"/><Relationship Id="rId27" Type="http://schemas.openxmlformats.org/officeDocument/2006/relationships/tags" Target="../tags/tag934.xml"/><Relationship Id="rId26" Type="http://schemas.openxmlformats.org/officeDocument/2006/relationships/tags" Target="../tags/tag933.xml"/><Relationship Id="rId25" Type="http://schemas.openxmlformats.org/officeDocument/2006/relationships/tags" Target="../tags/tag932.xml"/><Relationship Id="rId24" Type="http://schemas.openxmlformats.org/officeDocument/2006/relationships/tags" Target="../tags/tag931.xml"/><Relationship Id="rId23" Type="http://schemas.openxmlformats.org/officeDocument/2006/relationships/tags" Target="../tags/tag930.xml"/><Relationship Id="rId22" Type="http://schemas.openxmlformats.org/officeDocument/2006/relationships/tags" Target="../tags/tag929.xml"/><Relationship Id="rId21" Type="http://schemas.openxmlformats.org/officeDocument/2006/relationships/tags" Target="../tags/tag928.xml"/><Relationship Id="rId20" Type="http://schemas.openxmlformats.org/officeDocument/2006/relationships/tags" Target="../tags/tag927.xml"/><Relationship Id="rId2" Type="http://schemas.openxmlformats.org/officeDocument/2006/relationships/tags" Target="../tags/tag909.xml"/><Relationship Id="rId19" Type="http://schemas.openxmlformats.org/officeDocument/2006/relationships/tags" Target="../tags/tag926.xml"/><Relationship Id="rId184" Type="http://schemas.openxmlformats.org/officeDocument/2006/relationships/tags" Target="../tags/tag1089.xml"/><Relationship Id="rId183" Type="http://schemas.openxmlformats.org/officeDocument/2006/relationships/tags" Target="../tags/tag1088.xml"/><Relationship Id="rId182" Type="http://schemas.openxmlformats.org/officeDocument/2006/relationships/tags" Target="../tags/tag1087.xml"/><Relationship Id="rId181" Type="http://schemas.openxmlformats.org/officeDocument/2006/relationships/tags" Target="../tags/tag1086.xml"/><Relationship Id="rId180" Type="http://schemas.openxmlformats.org/officeDocument/2006/relationships/tags" Target="../tags/tag1085.xml"/><Relationship Id="rId18" Type="http://schemas.openxmlformats.org/officeDocument/2006/relationships/tags" Target="../tags/tag925.xml"/><Relationship Id="rId179" Type="http://schemas.openxmlformats.org/officeDocument/2006/relationships/tags" Target="../tags/tag1084.xml"/><Relationship Id="rId178" Type="http://schemas.openxmlformats.org/officeDocument/2006/relationships/tags" Target="../tags/tag1083.xml"/><Relationship Id="rId177" Type="http://schemas.openxmlformats.org/officeDocument/2006/relationships/tags" Target="../tags/tag1082.xml"/><Relationship Id="rId176" Type="http://schemas.openxmlformats.org/officeDocument/2006/relationships/tags" Target="../tags/tag1081.xml"/><Relationship Id="rId175" Type="http://schemas.openxmlformats.org/officeDocument/2006/relationships/tags" Target="../tags/tag1080.xml"/><Relationship Id="rId174" Type="http://schemas.openxmlformats.org/officeDocument/2006/relationships/tags" Target="../tags/tag1079.xml"/><Relationship Id="rId173" Type="http://schemas.openxmlformats.org/officeDocument/2006/relationships/tags" Target="../tags/tag1078.xml"/><Relationship Id="rId172" Type="http://schemas.openxmlformats.org/officeDocument/2006/relationships/tags" Target="../tags/tag1077.xml"/><Relationship Id="rId171" Type="http://schemas.openxmlformats.org/officeDocument/2006/relationships/tags" Target="../tags/tag1076.xml"/><Relationship Id="rId170" Type="http://schemas.openxmlformats.org/officeDocument/2006/relationships/tags" Target="../tags/tag1075.xml"/><Relationship Id="rId17" Type="http://schemas.openxmlformats.org/officeDocument/2006/relationships/tags" Target="../tags/tag924.xml"/><Relationship Id="rId169" Type="http://schemas.openxmlformats.org/officeDocument/2006/relationships/tags" Target="../tags/tag1074.xml"/><Relationship Id="rId168" Type="http://schemas.openxmlformats.org/officeDocument/2006/relationships/tags" Target="../tags/tag1073.xml"/><Relationship Id="rId167" Type="http://schemas.openxmlformats.org/officeDocument/2006/relationships/tags" Target="../tags/tag1072.xml"/><Relationship Id="rId166" Type="http://schemas.openxmlformats.org/officeDocument/2006/relationships/tags" Target="../tags/tag1071.xml"/><Relationship Id="rId165" Type="http://schemas.openxmlformats.org/officeDocument/2006/relationships/tags" Target="../tags/tag1070.xml"/><Relationship Id="rId164" Type="http://schemas.openxmlformats.org/officeDocument/2006/relationships/tags" Target="../tags/tag1069.xml"/><Relationship Id="rId163" Type="http://schemas.openxmlformats.org/officeDocument/2006/relationships/tags" Target="../tags/tag1068.xml"/><Relationship Id="rId162" Type="http://schemas.openxmlformats.org/officeDocument/2006/relationships/tags" Target="../tags/tag1067.xml"/><Relationship Id="rId161" Type="http://schemas.openxmlformats.org/officeDocument/2006/relationships/tags" Target="../tags/tag1066.xml"/><Relationship Id="rId160" Type="http://schemas.openxmlformats.org/officeDocument/2006/relationships/tags" Target="../tags/tag1065.xml"/><Relationship Id="rId16" Type="http://schemas.openxmlformats.org/officeDocument/2006/relationships/tags" Target="../tags/tag923.xml"/><Relationship Id="rId159" Type="http://schemas.openxmlformats.org/officeDocument/2006/relationships/tags" Target="../tags/tag1064.xml"/><Relationship Id="rId158" Type="http://schemas.openxmlformats.org/officeDocument/2006/relationships/tags" Target="../tags/tag1063.xml"/><Relationship Id="rId157" Type="http://schemas.openxmlformats.org/officeDocument/2006/relationships/tags" Target="../tags/tag1062.xml"/><Relationship Id="rId156" Type="http://schemas.openxmlformats.org/officeDocument/2006/relationships/tags" Target="../tags/tag1061.xml"/><Relationship Id="rId155" Type="http://schemas.openxmlformats.org/officeDocument/2006/relationships/tags" Target="../tags/tag1060.xml"/><Relationship Id="rId154" Type="http://schemas.openxmlformats.org/officeDocument/2006/relationships/tags" Target="../tags/tag1059.xml"/><Relationship Id="rId153" Type="http://schemas.openxmlformats.org/officeDocument/2006/relationships/tags" Target="../tags/tag1058.xml"/><Relationship Id="rId152" Type="http://schemas.openxmlformats.org/officeDocument/2006/relationships/tags" Target="../tags/tag1057.xml"/><Relationship Id="rId151" Type="http://schemas.openxmlformats.org/officeDocument/2006/relationships/tags" Target="../tags/tag1056.xml"/><Relationship Id="rId150" Type="http://schemas.openxmlformats.org/officeDocument/2006/relationships/tags" Target="../tags/tag1055.xml"/><Relationship Id="rId15" Type="http://schemas.openxmlformats.org/officeDocument/2006/relationships/tags" Target="../tags/tag922.xml"/><Relationship Id="rId149" Type="http://schemas.openxmlformats.org/officeDocument/2006/relationships/tags" Target="../tags/tag1054.xml"/><Relationship Id="rId148" Type="http://schemas.openxmlformats.org/officeDocument/2006/relationships/tags" Target="../tags/tag1053.xml"/><Relationship Id="rId147" Type="http://schemas.openxmlformats.org/officeDocument/2006/relationships/tags" Target="../tags/tag1052.xml"/><Relationship Id="rId146" Type="http://schemas.openxmlformats.org/officeDocument/2006/relationships/tags" Target="../tags/tag1051.xml"/><Relationship Id="rId145" Type="http://schemas.openxmlformats.org/officeDocument/2006/relationships/tags" Target="../tags/tag1050.xml"/><Relationship Id="rId144" Type="http://schemas.openxmlformats.org/officeDocument/2006/relationships/tags" Target="../tags/tag1049.xml"/><Relationship Id="rId143" Type="http://schemas.openxmlformats.org/officeDocument/2006/relationships/tags" Target="../tags/tag1048.xml"/><Relationship Id="rId142" Type="http://schemas.openxmlformats.org/officeDocument/2006/relationships/tags" Target="../tags/tag1047.xml"/><Relationship Id="rId141" Type="http://schemas.openxmlformats.org/officeDocument/2006/relationships/tags" Target="../tags/tag1046.xml"/><Relationship Id="rId140" Type="http://schemas.openxmlformats.org/officeDocument/2006/relationships/tags" Target="../tags/tag1045.xml"/><Relationship Id="rId14" Type="http://schemas.openxmlformats.org/officeDocument/2006/relationships/tags" Target="../tags/tag921.xml"/><Relationship Id="rId139" Type="http://schemas.openxmlformats.org/officeDocument/2006/relationships/tags" Target="../tags/tag1044.xml"/><Relationship Id="rId138" Type="http://schemas.openxmlformats.org/officeDocument/2006/relationships/tags" Target="../tags/tag1043.xml"/><Relationship Id="rId137" Type="http://schemas.openxmlformats.org/officeDocument/2006/relationships/tags" Target="../tags/tag1042.xml"/><Relationship Id="rId136" Type="http://schemas.openxmlformats.org/officeDocument/2006/relationships/tags" Target="../tags/tag1041.xml"/><Relationship Id="rId135" Type="http://schemas.openxmlformats.org/officeDocument/2006/relationships/tags" Target="../tags/tag1040.xml"/><Relationship Id="rId134" Type="http://schemas.openxmlformats.org/officeDocument/2006/relationships/tags" Target="../tags/tag1039.xml"/><Relationship Id="rId133" Type="http://schemas.openxmlformats.org/officeDocument/2006/relationships/tags" Target="../tags/tag1038.xml"/><Relationship Id="rId132" Type="http://schemas.openxmlformats.org/officeDocument/2006/relationships/tags" Target="../tags/tag1037.xml"/><Relationship Id="rId131" Type="http://schemas.openxmlformats.org/officeDocument/2006/relationships/tags" Target="../tags/tag1036.xml"/><Relationship Id="rId130" Type="http://schemas.openxmlformats.org/officeDocument/2006/relationships/tags" Target="../tags/tag1035.xml"/><Relationship Id="rId13" Type="http://schemas.openxmlformats.org/officeDocument/2006/relationships/tags" Target="../tags/tag920.xml"/><Relationship Id="rId129" Type="http://schemas.openxmlformats.org/officeDocument/2006/relationships/tags" Target="../tags/tag1034.xml"/><Relationship Id="rId128" Type="http://schemas.openxmlformats.org/officeDocument/2006/relationships/tags" Target="../tags/tag1033.xml"/><Relationship Id="rId127" Type="http://schemas.openxmlformats.org/officeDocument/2006/relationships/tags" Target="../tags/tag1032.xml"/><Relationship Id="rId126" Type="http://schemas.openxmlformats.org/officeDocument/2006/relationships/tags" Target="../tags/tag1031.xml"/><Relationship Id="rId125" Type="http://schemas.openxmlformats.org/officeDocument/2006/relationships/tags" Target="../tags/tag1030.xml"/><Relationship Id="rId124" Type="http://schemas.openxmlformats.org/officeDocument/2006/relationships/tags" Target="../tags/tag1029.xml"/><Relationship Id="rId123" Type="http://schemas.openxmlformats.org/officeDocument/2006/relationships/tags" Target="../tags/tag1028.xml"/><Relationship Id="rId122" Type="http://schemas.openxmlformats.org/officeDocument/2006/relationships/tags" Target="../tags/tag1027.xml"/><Relationship Id="rId121" Type="http://schemas.openxmlformats.org/officeDocument/2006/relationships/tags" Target="../tags/tag1026.xml"/><Relationship Id="rId120" Type="http://schemas.openxmlformats.org/officeDocument/2006/relationships/tags" Target="../tags/tag1025.xml"/><Relationship Id="rId12" Type="http://schemas.openxmlformats.org/officeDocument/2006/relationships/tags" Target="../tags/tag919.xml"/><Relationship Id="rId119" Type="http://schemas.openxmlformats.org/officeDocument/2006/relationships/tags" Target="../tags/tag1024.xml"/><Relationship Id="rId118" Type="http://schemas.openxmlformats.org/officeDocument/2006/relationships/tags" Target="../tags/tag1023.xml"/><Relationship Id="rId117" Type="http://schemas.openxmlformats.org/officeDocument/2006/relationships/tags" Target="../tags/tag1022.xml"/><Relationship Id="rId116" Type="http://schemas.openxmlformats.org/officeDocument/2006/relationships/tags" Target="../tags/tag1021.xml"/><Relationship Id="rId115" Type="http://schemas.openxmlformats.org/officeDocument/2006/relationships/tags" Target="../tags/tag1020.xml"/><Relationship Id="rId114" Type="http://schemas.openxmlformats.org/officeDocument/2006/relationships/tags" Target="../tags/tag1019.xml"/><Relationship Id="rId113" Type="http://schemas.openxmlformats.org/officeDocument/2006/relationships/tags" Target="../tags/tag1018.xml"/><Relationship Id="rId112" Type="http://schemas.openxmlformats.org/officeDocument/2006/relationships/tags" Target="../tags/tag1017.xml"/><Relationship Id="rId111" Type="http://schemas.openxmlformats.org/officeDocument/2006/relationships/tags" Target="../tags/tag1016.xml"/><Relationship Id="rId110" Type="http://schemas.openxmlformats.org/officeDocument/2006/relationships/tags" Target="../tags/tag1015.xml"/><Relationship Id="rId11" Type="http://schemas.openxmlformats.org/officeDocument/2006/relationships/tags" Target="../tags/tag918.xml"/><Relationship Id="rId109" Type="http://schemas.openxmlformats.org/officeDocument/2006/relationships/tags" Target="../tags/tag1014.xml"/><Relationship Id="rId108" Type="http://schemas.openxmlformats.org/officeDocument/2006/relationships/tags" Target="../tags/tag1013.xml"/><Relationship Id="rId107" Type="http://schemas.openxmlformats.org/officeDocument/2006/relationships/tags" Target="../tags/tag1012.xml"/><Relationship Id="rId106" Type="http://schemas.openxmlformats.org/officeDocument/2006/relationships/tags" Target="../tags/tag1011.xml"/><Relationship Id="rId105" Type="http://schemas.openxmlformats.org/officeDocument/2006/relationships/tags" Target="../tags/tag1010.xml"/><Relationship Id="rId104" Type="http://schemas.openxmlformats.org/officeDocument/2006/relationships/tags" Target="../tags/tag1009.xml"/><Relationship Id="rId103" Type="http://schemas.openxmlformats.org/officeDocument/2006/relationships/tags" Target="../tags/tag1008.xml"/><Relationship Id="rId102" Type="http://schemas.openxmlformats.org/officeDocument/2006/relationships/tags" Target="../tags/tag1007.xml"/><Relationship Id="rId101" Type="http://schemas.openxmlformats.org/officeDocument/2006/relationships/tags" Target="../tags/tag1006.xml"/><Relationship Id="rId100" Type="http://schemas.openxmlformats.org/officeDocument/2006/relationships/tags" Target="../tags/tag1005.xml"/><Relationship Id="rId10" Type="http://schemas.openxmlformats.org/officeDocument/2006/relationships/tags" Target="../tags/tag917.xml"/><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99" Type="http://schemas.openxmlformats.org/officeDocument/2006/relationships/tags" Target="../tags/tag1187.xml"/><Relationship Id="rId98" Type="http://schemas.openxmlformats.org/officeDocument/2006/relationships/tags" Target="../tags/tag1186.xml"/><Relationship Id="rId97" Type="http://schemas.openxmlformats.org/officeDocument/2006/relationships/tags" Target="../tags/tag1185.xml"/><Relationship Id="rId96" Type="http://schemas.openxmlformats.org/officeDocument/2006/relationships/tags" Target="../tags/tag1184.xml"/><Relationship Id="rId95" Type="http://schemas.openxmlformats.org/officeDocument/2006/relationships/tags" Target="../tags/tag1183.xml"/><Relationship Id="rId94" Type="http://schemas.openxmlformats.org/officeDocument/2006/relationships/tags" Target="../tags/tag1182.xml"/><Relationship Id="rId93" Type="http://schemas.openxmlformats.org/officeDocument/2006/relationships/tags" Target="../tags/tag1181.xml"/><Relationship Id="rId92" Type="http://schemas.openxmlformats.org/officeDocument/2006/relationships/tags" Target="../tags/tag1180.xml"/><Relationship Id="rId91" Type="http://schemas.openxmlformats.org/officeDocument/2006/relationships/tags" Target="../tags/tag1179.xml"/><Relationship Id="rId90" Type="http://schemas.openxmlformats.org/officeDocument/2006/relationships/tags" Target="../tags/tag1178.xml"/><Relationship Id="rId9" Type="http://schemas.openxmlformats.org/officeDocument/2006/relationships/tags" Target="../tags/tag1097.xml"/><Relationship Id="rId89" Type="http://schemas.openxmlformats.org/officeDocument/2006/relationships/tags" Target="../tags/tag1177.xml"/><Relationship Id="rId88" Type="http://schemas.openxmlformats.org/officeDocument/2006/relationships/tags" Target="../tags/tag1176.xml"/><Relationship Id="rId87" Type="http://schemas.openxmlformats.org/officeDocument/2006/relationships/tags" Target="../tags/tag1175.xml"/><Relationship Id="rId86" Type="http://schemas.openxmlformats.org/officeDocument/2006/relationships/tags" Target="../tags/tag1174.xml"/><Relationship Id="rId85" Type="http://schemas.openxmlformats.org/officeDocument/2006/relationships/tags" Target="../tags/tag1173.xml"/><Relationship Id="rId84" Type="http://schemas.openxmlformats.org/officeDocument/2006/relationships/tags" Target="../tags/tag1172.xml"/><Relationship Id="rId83" Type="http://schemas.openxmlformats.org/officeDocument/2006/relationships/tags" Target="../tags/tag1171.xml"/><Relationship Id="rId82" Type="http://schemas.openxmlformats.org/officeDocument/2006/relationships/tags" Target="../tags/tag1170.xml"/><Relationship Id="rId81" Type="http://schemas.openxmlformats.org/officeDocument/2006/relationships/tags" Target="../tags/tag1169.xml"/><Relationship Id="rId80" Type="http://schemas.openxmlformats.org/officeDocument/2006/relationships/tags" Target="../tags/tag1168.xml"/><Relationship Id="rId8" Type="http://schemas.openxmlformats.org/officeDocument/2006/relationships/tags" Target="../tags/tag1096.xml"/><Relationship Id="rId79" Type="http://schemas.openxmlformats.org/officeDocument/2006/relationships/tags" Target="../tags/tag1167.xml"/><Relationship Id="rId78" Type="http://schemas.openxmlformats.org/officeDocument/2006/relationships/tags" Target="../tags/tag1166.xml"/><Relationship Id="rId77" Type="http://schemas.openxmlformats.org/officeDocument/2006/relationships/tags" Target="../tags/tag1165.xml"/><Relationship Id="rId76" Type="http://schemas.openxmlformats.org/officeDocument/2006/relationships/tags" Target="../tags/tag1164.xml"/><Relationship Id="rId75" Type="http://schemas.openxmlformats.org/officeDocument/2006/relationships/tags" Target="../tags/tag1163.xml"/><Relationship Id="rId74" Type="http://schemas.openxmlformats.org/officeDocument/2006/relationships/tags" Target="../tags/tag1162.xml"/><Relationship Id="rId73" Type="http://schemas.openxmlformats.org/officeDocument/2006/relationships/tags" Target="../tags/tag1161.xml"/><Relationship Id="rId72" Type="http://schemas.openxmlformats.org/officeDocument/2006/relationships/tags" Target="../tags/tag1160.xml"/><Relationship Id="rId71" Type="http://schemas.openxmlformats.org/officeDocument/2006/relationships/tags" Target="../tags/tag1159.xml"/><Relationship Id="rId70" Type="http://schemas.openxmlformats.org/officeDocument/2006/relationships/tags" Target="../tags/tag1158.xml"/><Relationship Id="rId7" Type="http://schemas.openxmlformats.org/officeDocument/2006/relationships/tags" Target="../tags/tag1095.xml"/><Relationship Id="rId69" Type="http://schemas.openxmlformats.org/officeDocument/2006/relationships/tags" Target="../tags/tag1157.xml"/><Relationship Id="rId68" Type="http://schemas.openxmlformats.org/officeDocument/2006/relationships/tags" Target="../tags/tag1156.xml"/><Relationship Id="rId67" Type="http://schemas.openxmlformats.org/officeDocument/2006/relationships/tags" Target="../tags/tag1155.xml"/><Relationship Id="rId66" Type="http://schemas.openxmlformats.org/officeDocument/2006/relationships/tags" Target="../tags/tag1154.xml"/><Relationship Id="rId65" Type="http://schemas.openxmlformats.org/officeDocument/2006/relationships/tags" Target="../tags/tag1153.xml"/><Relationship Id="rId64" Type="http://schemas.openxmlformats.org/officeDocument/2006/relationships/tags" Target="../tags/tag1152.xml"/><Relationship Id="rId63" Type="http://schemas.openxmlformats.org/officeDocument/2006/relationships/tags" Target="../tags/tag1151.xml"/><Relationship Id="rId62" Type="http://schemas.openxmlformats.org/officeDocument/2006/relationships/tags" Target="../tags/tag1150.xml"/><Relationship Id="rId61" Type="http://schemas.openxmlformats.org/officeDocument/2006/relationships/tags" Target="../tags/tag1149.xml"/><Relationship Id="rId60" Type="http://schemas.openxmlformats.org/officeDocument/2006/relationships/tags" Target="../tags/tag1148.xml"/><Relationship Id="rId6" Type="http://schemas.openxmlformats.org/officeDocument/2006/relationships/tags" Target="../tags/tag1094.xml"/><Relationship Id="rId59" Type="http://schemas.openxmlformats.org/officeDocument/2006/relationships/tags" Target="../tags/tag1147.xml"/><Relationship Id="rId58" Type="http://schemas.openxmlformats.org/officeDocument/2006/relationships/tags" Target="../tags/tag1146.xml"/><Relationship Id="rId57" Type="http://schemas.openxmlformats.org/officeDocument/2006/relationships/tags" Target="../tags/tag1145.xml"/><Relationship Id="rId56" Type="http://schemas.openxmlformats.org/officeDocument/2006/relationships/tags" Target="../tags/tag1144.xml"/><Relationship Id="rId55" Type="http://schemas.openxmlformats.org/officeDocument/2006/relationships/tags" Target="../tags/tag1143.xml"/><Relationship Id="rId54" Type="http://schemas.openxmlformats.org/officeDocument/2006/relationships/tags" Target="../tags/tag1142.xml"/><Relationship Id="rId53" Type="http://schemas.openxmlformats.org/officeDocument/2006/relationships/tags" Target="../tags/tag1141.xml"/><Relationship Id="rId52" Type="http://schemas.openxmlformats.org/officeDocument/2006/relationships/tags" Target="../tags/tag1140.xml"/><Relationship Id="rId51" Type="http://schemas.openxmlformats.org/officeDocument/2006/relationships/tags" Target="../tags/tag1139.xml"/><Relationship Id="rId50" Type="http://schemas.openxmlformats.org/officeDocument/2006/relationships/tags" Target="../tags/tag1138.xml"/><Relationship Id="rId5" Type="http://schemas.openxmlformats.org/officeDocument/2006/relationships/tags" Target="../tags/tag1093.xml"/><Relationship Id="rId49" Type="http://schemas.openxmlformats.org/officeDocument/2006/relationships/tags" Target="../tags/tag1137.xml"/><Relationship Id="rId48" Type="http://schemas.openxmlformats.org/officeDocument/2006/relationships/tags" Target="../tags/tag1136.xml"/><Relationship Id="rId47" Type="http://schemas.openxmlformats.org/officeDocument/2006/relationships/tags" Target="../tags/tag1135.xml"/><Relationship Id="rId46" Type="http://schemas.openxmlformats.org/officeDocument/2006/relationships/tags" Target="../tags/tag1134.xml"/><Relationship Id="rId45" Type="http://schemas.openxmlformats.org/officeDocument/2006/relationships/tags" Target="../tags/tag1133.xml"/><Relationship Id="rId44" Type="http://schemas.openxmlformats.org/officeDocument/2006/relationships/tags" Target="../tags/tag1132.xml"/><Relationship Id="rId43" Type="http://schemas.openxmlformats.org/officeDocument/2006/relationships/tags" Target="../tags/tag1131.xml"/><Relationship Id="rId42" Type="http://schemas.openxmlformats.org/officeDocument/2006/relationships/tags" Target="../tags/tag1130.xml"/><Relationship Id="rId41" Type="http://schemas.openxmlformats.org/officeDocument/2006/relationships/tags" Target="../tags/tag1129.xml"/><Relationship Id="rId40" Type="http://schemas.openxmlformats.org/officeDocument/2006/relationships/tags" Target="../tags/tag1128.xml"/><Relationship Id="rId4" Type="http://schemas.openxmlformats.org/officeDocument/2006/relationships/tags" Target="../tags/tag1092.xml"/><Relationship Id="rId39" Type="http://schemas.openxmlformats.org/officeDocument/2006/relationships/tags" Target="../tags/tag1127.xml"/><Relationship Id="rId38" Type="http://schemas.openxmlformats.org/officeDocument/2006/relationships/tags" Target="../tags/tag1126.xml"/><Relationship Id="rId37" Type="http://schemas.openxmlformats.org/officeDocument/2006/relationships/tags" Target="../tags/tag1125.xml"/><Relationship Id="rId36" Type="http://schemas.openxmlformats.org/officeDocument/2006/relationships/tags" Target="../tags/tag1124.xml"/><Relationship Id="rId35" Type="http://schemas.openxmlformats.org/officeDocument/2006/relationships/tags" Target="../tags/tag1123.xml"/><Relationship Id="rId34" Type="http://schemas.openxmlformats.org/officeDocument/2006/relationships/tags" Target="../tags/tag1122.xml"/><Relationship Id="rId33" Type="http://schemas.openxmlformats.org/officeDocument/2006/relationships/tags" Target="../tags/tag1121.xml"/><Relationship Id="rId32" Type="http://schemas.openxmlformats.org/officeDocument/2006/relationships/tags" Target="../tags/tag1120.xml"/><Relationship Id="rId31" Type="http://schemas.openxmlformats.org/officeDocument/2006/relationships/tags" Target="../tags/tag1119.xml"/><Relationship Id="rId30" Type="http://schemas.openxmlformats.org/officeDocument/2006/relationships/tags" Target="../tags/tag1118.xml"/><Relationship Id="rId3" Type="http://schemas.openxmlformats.org/officeDocument/2006/relationships/tags" Target="../tags/tag1091.xml"/><Relationship Id="rId29" Type="http://schemas.openxmlformats.org/officeDocument/2006/relationships/tags" Target="../tags/tag1117.xml"/><Relationship Id="rId28" Type="http://schemas.openxmlformats.org/officeDocument/2006/relationships/tags" Target="../tags/tag1116.xml"/><Relationship Id="rId27" Type="http://schemas.openxmlformats.org/officeDocument/2006/relationships/tags" Target="../tags/tag1115.xml"/><Relationship Id="rId26" Type="http://schemas.openxmlformats.org/officeDocument/2006/relationships/tags" Target="../tags/tag1114.xml"/><Relationship Id="rId25" Type="http://schemas.openxmlformats.org/officeDocument/2006/relationships/tags" Target="../tags/tag1113.xml"/><Relationship Id="rId24" Type="http://schemas.openxmlformats.org/officeDocument/2006/relationships/tags" Target="../tags/tag1112.xml"/><Relationship Id="rId23" Type="http://schemas.openxmlformats.org/officeDocument/2006/relationships/tags" Target="../tags/tag1111.xml"/><Relationship Id="rId22" Type="http://schemas.openxmlformats.org/officeDocument/2006/relationships/tags" Target="../tags/tag1110.xml"/><Relationship Id="rId21" Type="http://schemas.openxmlformats.org/officeDocument/2006/relationships/tags" Target="../tags/tag1109.xml"/><Relationship Id="rId20" Type="http://schemas.openxmlformats.org/officeDocument/2006/relationships/tags" Target="../tags/tag1108.xml"/><Relationship Id="rId2" Type="http://schemas.openxmlformats.org/officeDocument/2006/relationships/tags" Target="../tags/tag1090.xml"/><Relationship Id="rId19" Type="http://schemas.openxmlformats.org/officeDocument/2006/relationships/tags" Target="../tags/tag1107.xml"/><Relationship Id="rId184" Type="http://schemas.openxmlformats.org/officeDocument/2006/relationships/tags" Target="../tags/tag1270.xml"/><Relationship Id="rId183" Type="http://schemas.openxmlformats.org/officeDocument/2006/relationships/tags" Target="../tags/tag1269.xml"/><Relationship Id="rId182" Type="http://schemas.openxmlformats.org/officeDocument/2006/relationships/tags" Target="../tags/tag1268.xml"/><Relationship Id="rId181" Type="http://schemas.openxmlformats.org/officeDocument/2006/relationships/tags" Target="../tags/tag1267.xml"/><Relationship Id="rId180" Type="http://schemas.openxmlformats.org/officeDocument/2006/relationships/tags" Target="../tags/tag1266.xml"/><Relationship Id="rId18" Type="http://schemas.openxmlformats.org/officeDocument/2006/relationships/tags" Target="../tags/tag1106.xml"/><Relationship Id="rId179" Type="http://schemas.openxmlformats.org/officeDocument/2006/relationships/tags" Target="../tags/tag1265.xml"/><Relationship Id="rId178" Type="http://schemas.openxmlformats.org/officeDocument/2006/relationships/tags" Target="../tags/tag1264.xml"/><Relationship Id="rId177" Type="http://schemas.openxmlformats.org/officeDocument/2006/relationships/tags" Target="../tags/tag1263.xml"/><Relationship Id="rId176" Type="http://schemas.openxmlformats.org/officeDocument/2006/relationships/tags" Target="../tags/tag1262.xml"/><Relationship Id="rId175" Type="http://schemas.openxmlformats.org/officeDocument/2006/relationships/tags" Target="../tags/tag1261.xml"/><Relationship Id="rId174" Type="http://schemas.openxmlformats.org/officeDocument/2006/relationships/tags" Target="../tags/tag1260.xml"/><Relationship Id="rId173" Type="http://schemas.openxmlformats.org/officeDocument/2006/relationships/tags" Target="../tags/tag1259.xml"/><Relationship Id="rId172" Type="http://schemas.openxmlformats.org/officeDocument/2006/relationships/tags" Target="../tags/tag1258.xml"/><Relationship Id="rId171" Type="http://schemas.openxmlformats.org/officeDocument/2006/relationships/tags" Target="../tags/tag1257.xml"/><Relationship Id="rId170" Type="http://schemas.openxmlformats.org/officeDocument/2006/relationships/tags" Target="../tags/tag1256.xml"/><Relationship Id="rId17" Type="http://schemas.openxmlformats.org/officeDocument/2006/relationships/tags" Target="../tags/tag1105.xml"/><Relationship Id="rId169" Type="http://schemas.openxmlformats.org/officeDocument/2006/relationships/tags" Target="../tags/tag1255.xml"/><Relationship Id="rId168" Type="http://schemas.openxmlformats.org/officeDocument/2006/relationships/tags" Target="../tags/tag1254.xml"/><Relationship Id="rId167" Type="http://schemas.openxmlformats.org/officeDocument/2006/relationships/tags" Target="../tags/tag1253.xml"/><Relationship Id="rId166" Type="http://schemas.openxmlformats.org/officeDocument/2006/relationships/tags" Target="../tags/tag1252.xml"/><Relationship Id="rId165" Type="http://schemas.openxmlformats.org/officeDocument/2006/relationships/tags" Target="../tags/tag1251.xml"/><Relationship Id="rId164" Type="http://schemas.openxmlformats.org/officeDocument/2006/relationships/tags" Target="../tags/tag1250.xml"/><Relationship Id="rId163" Type="http://schemas.openxmlformats.org/officeDocument/2006/relationships/tags" Target="../tags/tag1249.xml"/><Relationship Id="rId162" Type="http://schemas.openxmlformats.org/officeDocument/2006/relationships/tags" Target="../tags/tag1248.xml"/><Relationship Id="rId161" Type="http://schemas.openxmlformats.org/officeDocument/2006/relationships/tags" Target="../tags/tag1247.xml"/><Relationship Id="rId160" Type="http://schemas.openxmlformats.org/officeDocument/2006/relationships/tags" Target="../tags/tag1246.xml"/><Relationship Id="rId16" Type="http://schemas.openxmlformats.org/officeDocument/2006/relationships/tags" Target="../tags/tag1104.xml"/><Relationship Id="rId159" Type="http://schemas.openxmlformats.org/officeDocument/2006/relationships/tags" Target="../tags/tag1245.xml"/><Relationship Id="rId158" Type="http://schemas.openxmlformats.org/officeDocument/2006/relationships/tags" Target="../tags/tag1244.xml"/><Relationship Id="rId157" Type="http://schemas.openxmlformats.org/officeDocument/2006/relationships/tags" Target="../tags/tag1243.xml"/><Relationship Id="rId156" Type="http://schemas.openxmlformats.org/officeDocument/2006/relationships/tags" Target="../tags/tag1242.xml"/><Relationship Id="rId155" Type="http://schemas.openxmlformats.org/officeDocument/2006/relationships/tags" Target="../tags/tag1241.xml"/><Relationship Id="rId154" Type="http://schemas.openxmlformats.org/officeDocument/2006/relationships/tags" Target="../tags/tag1240.xml"/><Relationship Id="rId153" Type="http://schemas.openxmlformats.org/officeDocument/2006/relationships/tags" Target="../tags/tag1239.xml"/><Relationship Id="rId152" Type="http://schemas.openxmlformats.org/officeDocument/2006/relationships/tags" Target="../tags/tag1238.xml"/><Relationship Id="rId151" Type="http://schemas.openxmlformats.org/officeDocument/2006/relationships/tags" Target="../tags/tag1237.xml"/><Relationship Id="rId150" Type="http://schemas.openxmlformats.org/officeDocument/2006/relationships/tags" Target="../tags/tag1236.xml"/><Relationship Id="rId15" Type="http://schemas.openxmlformats.org/officeDocument/2006/relationships/tags" Target="../tags/tag1103.xml"/><Relationship Id="rId149" Type="http://schemas.openxmlformats.org/officeDocument/2006/relationships/tags" Target="../tags/tag1235.xml"/><Relationship Id="rId148" Type="http://schemas.openxmlformats.org/officeDocument/2006/relationships/tags" Target="../tags/tag1234.xml"/><Relationship Id="rId147" Type="http://schemas.openxmlformats.org/officeDocument/2006/relationships/tags" Target="../tags/tag1233.xml"/><Relationship Id="rId146" Type="http://schemas.openxmlformats.org/officeDocument/2006/relationships/tags" Target="../tags/tag1232.xml"/><Relationship Id="rId145" Type="http://schemas.openxmlformats.org/officeDocument/2006/relationships/tags" Target="../tags/tag1231.xml"/><Relationship Id="rId144" Type="http://schemas.openxmlformats.org/officeDocument/2006/relationships/tags" Target="../tags/tag1230.xml"/><Relationship Id="rId143" Type="http://schemas.openxmlformats.org/officeDocument/2006/relationships/tags" Target="../tags/tag1229.xml"/><Relationship Id="rId142" Type="http://schemas.openxmlformats.org/officeDocument/2006/relationships/tags" Target="../tags/tag1228.xml"/><Relationship Id="rId141" Type="http://schemas.openxmlformats.org/officeDocument/2006/relationships/tags" Target="../tags/tag1227.xml"/><Relationship Id="rId140" Type="http://schemas.openxmlformats.org/officeDocument/2006/relationships/tags" Target="../tags/tag1226.xml"/><Relationship Id="rId14" Type="http://schemas.openxmlformats.org/officeDocument/2006/relationships/tags" Target="../tags/tag1102.xml"/><Relationship Id="rId139" Type="http://schemas.openxmlformats.org/officeDocument/2006/relationships/tags" Target="../tags/tag1225.xml"/><Relationship Id="rId138" Type="http://schemas.openxmlformats.org/officeDocument/2006/relationships/tags" Target="../tags/tag1224.xml"/><Relationship Id="rId137" Type="http://schemas.openxmlformats.org/officeDocument/2006/relationships/image" Target="../media/image4.svg"/><Relationship Id="rId136" Type="http://schemas.openxmlformats.org/officeDocument/2006/relationships/image" Target="../media/image3.png"/><Relationship Id="rId135" Type="http://schemas.openxmlformats.org/officeDocument/2006/relationships/tags" Target="../tags/tag1223.xml"/><Relationship Id="rId134" Type="http://schemas.openxmlformats.org/officeDocument/2006/relationships/tags" Target="../tags/tag1222.xml"/><Relationship Id="rId133" Type="http://schemas.openxmlformats.org/officeDocument/2006/relationships/tags" Target="../tags/tag1221.xml"/><Relationship Id="rId132" Type="http://schemas.openxmlformats.org/officeDocument/2006/relationships/tags" Target="../tags/tag1220.xml"/><Relationship Id="rId131" Type="http://schemas.openxmlformats.org/officeDocument/2006/relationships/tags" Target="../tags/tag1219.xml"/><Relationship Id="rId130" Type="http://schemas.openxmlformats.org/officeDocument/2006/relationships/tags" Target="../tags/tag1218.xml"/><Relationship Id="rId13" Type="http://schemas.openxmlformats.org/officeDocument/2006/relationships/tags" Target="../tags/tag1101.xml"/><Relationship Id="rId129" Type="http://schemas.openxmlformats.org/officeDocument/2006/relationships/tags" Target="../tags/tag1217.xml"/><Relationship Id="rId128" Type="http://schemas.openxmlformats.org/officeDocument/2006/relationships/tags" Target="../tags/tag1216.xml"/><Relationship Id="rId127" Type="http://schemas.openxmlformats.org/officeDocument/2006/relationships/tags" Target="../tags/tag1215.xml"/><Relationship Id="rId126" Type="http://schemas.openxmlformats.org/officeDocument/2006/relationships/tags" Target="../tags/tag1214.xml"/><Relationship Id="rId125" Type="http://schemas.openxmlformats.org/officeDocument/2006/relationships/tags" Target="../tags/tag1213.xml"/><Relationship Id="rId124" Type="http://schemas.openxmlformats.org/officeDocument/2006/relationships/tags" Target="../tags/tag1212.xml"/><Relationship Id="rId123" Type="http://schemas.openxmlformats.org/officeDocument/2006/relationships/tags" Target="../tags/tag1211.xml"/><Relationship Id="rId122" Type="http://schemas.openxmlformats.org/officeDocument/2006/relationships/tags" Target="../tags/tag1210.xml"/><Relationship Id="rId121" Type="http://schemas.openxmlformats.org/officeDocument/2006/relationships/tags" Target="../tags/tag1209.xml"/><Relationship Id="rId120" Type="http://schemas.openxmlformats.org/officeDocument/2006/relationships/tags" Target="../tags/tag1208.xml"/><Relationship Id="rId12" Type="http://schemas.openxmlformats.org/officeDocument/2006/relationships/tags" Target="../tags/tag1100.xml"/><Relationship Id="rId119" Type="http://schemas.openxmlformats.org/officeDocument/2006/relationships/tags" Target="../tags/tag1207.xml"/><Relationship Id="rId118" Type="http://schemas.openxmlformats.org/officeDocument/2006/relationships/tags" Target="../tags/tag1206.xml"/><Relationship Id="rId117" Type="http://schemas.openxmlformats.org/officeDocument/2006/relationships/tags" Target="../tags/tag1205.xml"/><Relationship Id="rId116" Type="http://schemas.openxmlformats.org/officeDocument/2006/relationships/tags" Target="../tags/tag1204.xml"/><Relationship Id="rId115" Type="http://schemas.openxmlformats.org/officeDocument/2006/relationships/tags" Target="../tags/tag1203.xml"/><Relationship Id="rId114" Type="http://schemas.openxmlformats.org/officeDocument/2006/relationships/tags" Target="../tags/tag1202.xml"/><Relationship Id="rId113" Type="http://schemas.openxmlformats.org/officeDocument/2006/relationships/tags" Target="../tags/tag1201.xml"/><Relationship Id="rId112" Type="http://schemas.openxmlformats.org/officeDocument/2006/relationships/tags" Target="../tags/tag1200.xml"/><Relationship Id="rId111" Type="http://schemas.openxmlformats.org/officeDocument/2006/relationships/tags" Target="../tags/tag1199.xml"/><Relationship Id="rId110" Type="http://schemas.openxmlformats.org/officeDocument/2006/relationships/tags" Target="../tags/tag1198.xml"/><Relationship Id="rId11" Type="http://schemas.openxmlformats.org/officeDocument/2006/relationships/tags" Target="../tags/tag1099.xml"/><Relationship Id="rId109" Type="http://schemas.openxmlformats.org/officeDocument/2006/relationships/tags" Target="../tags/tag1197.xml"/><Relationship Id="rId108" Type="http://schemas.openxmlformats.org/officeDocument/2006/relationships/tags" Target="../tags/tag1196.xml"/><Relationship Id="rId107" Type="http://schemas.openxmlformats.org/officeDocument/2006/relationships/tags" Target="../tags/tag1195.xml"/><Relationship Id="rId106" Type="http://schemas.openxmlformats.org/officeDocument/2006/relationships/tags" Target="../tags/tag1194.xml"/><Relationship Id="rId105" Type="http://schemas.openxmlformats.org/officeDocument/2006/relationships/tags" Target="../tags/tag1193.xml"/><Relationship Id="rId104" Type="http://schemas.openxmlformats.org/officeDocument/2006/relationships/tags" Target="../tags/tag1192.xml"/><Relationship Id="rId103" Type="http://schemas.openxmlformats.org/officeDocument/2006/relationships/tags" Target="../tags/tag1191.xml"/><Relationship Id="rId102" Type="http://schemas.openxmlformats.org/officeDocument/2006/relationships/tags" Target="../tags/tag1190.xml"/><Relationship Id="rId101" Type="http://schemas.openxmlformats.org/officeDocument/2006/relationships/tags" Target="../tags/tag1189.xml"/><Relationship Id="rId100" Type="http://schemas.openxmlformats.org/officeDocument/2006/relationships/tags" Target="../tags/tag1188.xml"/><Relationship Id="rId10" Type="http://schemas.openxmlformats.org/officeDocument/2006/relationships/tags" Target="../tags/tag1098.xml"/><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99" Type="http://schemas.openxmlformats.org/officeDocument/2006/relationships/tags" Target="../tags/tag1368.xml"/><Relationship Id="rId98" Type="http://schemas.openxmlformats.org/officeDocument/2006/relationships/tags" Target="../tags/tag1367.xml"/><Relationship Id="rId97" Type="http://schemas.openxmlformats.org/officeDocument/2006/relationships/tags" Target="../tags/tag1366.xml"/><Relationship Id="rId96" Type="http://schemas.openxmlformats.org/officeDocument/2006/relationships/tags" Target="../tags/tag1365.xml"/><Relationship Id="rId95" Type="http://schemas.openxmlformats.org/officeDocument/2006/relationships/tags" Target="../tags/tag1364.xml"/><Relationship Id="rId94" Type="http://schemas.openxmlformats.org/officeDocument/2006/relationships/tags" Target="../tags/tag1363.xml"/><Relationship Id="rId93" Type="http://schemas.openxmlformats.org/officeDocument/2006/relationships/tags" Target="../tags/tag1362.xml"/><Relationship Id="rId92" Type="http://schemas.openxmlformats.org/officeDocument/2006/relationships/tags" Target="../tags/tag1361.xml"/><Relationship Id="rId91" Type="http://schemas.openxmlformats.org/officeDocument/2006/relationships/tags" Target="../tags/tag1360.xml"/><Relationship Id="rId90" Type="http://schemas.openxmlformats.org/officeDocument/2006/relationships/tags" Target="../tags/tag1359.xml"/><Relationship Id="rId9" Type="http://schemas.openxmlformats.org/officeDocument/2006/relationships/tags" Target="../tags/tag1278.xml"/><Relationship Id="rId89" Type="http://schemas.openxmlformats.org/officeDocument/2006/relationships/tags" Target="../tags/tag1358.xml"/><Relationship Id="rId88" Type="http://schemas.openxmlformats.org/officeDocument/2006/relationships/tags" Target="../tags/tag1357.xml"/><Relationship Id="rId87" Type="http://schemas.openxmlformats.org/officeDocument/2006/relationships/tags" Target="../tags/tag1356.xml"/><Relationship Id="rId86" Type="http://schemas.openxmlformats.org/officeDocument/2006/relationships/tags" Target="../tags/tag1355.xml"/><Relationship Id="rId85" Type="http://schemas.openxmlformats.org/officeDocument/2006/relationships/tags" Target="../tags/tag1354.xml"/><Relationship Id="rId84" Type="http://schemas.openxmlformats.org/officeDocument/2006/relationships/tags" Target="../tags/tag1353.xml"/><Relationship Id="rId83" Type="http://schemas.openxmlformats.org/officeDocument/2006/relationships/tags" Target="../tags/tag1352.xml"/><Relationship Id="rId82" Type="http://schemas.openxmlformats.org/officeDocument/2006/relationships/tags" Target="../tags/tag1351.xml"/><Relationship Id="rId81" Type="http://schemas.openxmlformats.org/officeDocument/2006/relationships/tags" Target="../tags/tag1350.xml"/><Relationship Id="rId80" Type="http://schemas.openxmlformats.org/officeDocument/2006/relationships/tags" Target="../tags/tag1349.xml"/><Relationship Id="rId8" Type="http://schemas.openxmlformats.org/officeDocument/2006/relationships/tags" Target="../tags/tag1277.xml"/><Relationship Id="rId79" Type="http://schemas.openxmlformats.org/officeDocument/2006/relationships/tags" Target="../tags/tag1348.xml"/><Relationship Id="rId78" Type="http://schemas.openxmlformats.org/officeDocument/2006/relationships/tags" Target="../tags/tag1347.xml"/><Relationship Id="rId77" Type="http://schemas.openxmlformats.org/officeDocument/2006/relationships/tags" Target="../tags/tag1346.xml"/><Relationship Id="rId76" Type="http://schemas.openxmlformats.org/officeDocument/2006/relationships/tags" Target="../tags/tag1345.xml"/><Relationship Id="rId75" Type="http://schemas.openxmlformats.org/officeDocument/2006/relationships/tags" Target="../tags/tag1344.xml"/><Relationship Id="rId74" Type="http://schemas.openxmlformats.org/officeDocument/2006/relationships/tags" Target="../tags/tag1343.xml"/><Relationship Id="rId73" Type="http://schemas.openxmlformats.org/officeDocument/2006/relationships/tags" Target="../tags/tag1342.xml"/><Relationship Id="rId72" Type="http://schemas.openxmlformats.org/officeDocument/2006/relationships/tags" Target="../tags/tag1341.xml"/><Relationship Id="rId71" Type="http://schemas.openxmlformats.org/officeDocument/2006/relationships/tags" Target="../tags/tag1340.xml"/><Relationship Id="rId70" Type="http://schemas.openxmlformats.org/officeDocument/2006/relationships/tags" Target="../tags/tag1339.xml"/><Relationship Id="rId7" Type="http://schemas.openxmlformats.org/officeDocument/2006/relationships/tags" Target="../tags/tag1276.xml"/><Relationship Id="rId69" Type="http://schemas.openxmlformats.org/officeDocument/2006/relationships/tags" Target="../tags/tag1338.xml"/><Relationship Id="rId68" Type="http://schemas.openxmlformats.org/officeDocument/2006/relationships/tags" Target="../tags/tag1337.xml"/><Relationship Id="rId67" Type="http://schemas.openxmlformats.org/officeDocument/2006/relationships/tags" Target="../tags/tag1336.xml"/><Relationship Id="rId66" Type="http://schemas.openxmlformats.org/officeDocument/2006/relationships/tags" Target="../tags/tag1335.xml"/><Relationship Id="rId65" Type="http://schemas.openxmlformats.org/officeDocument/2006/relationships/tags" Target="../tags/tag1334.xml"/><Relationship Id="rId64" Type="http://schemas.openxmlformats.org/officeDocument/2006/relationships/tags" Target="../tags/tag1333.xml"/><Relationship Id="rId63" Type="http://schemas.openxmlformats.org/officeDocument/2006/relationships/tags" Target="../tags/tag1332.xml"/><Relationship Id="rId62" Type="http://schemas.openxmlformats.org/officeDocument/2006/relationships/tags" Target="../tags/tag1331.xml"/><Relationship Id="rId61" Type="http://schemas.openxmlformats.org/officeDocument/2006/relationships/tags" Target="../tags/tag1330.xml"/><Relationship Id="rId60" Type="http://schemas.openxmlformats.org/officeDocument/2006/relationships/tags" Target="../tags/tag1329.xml"/><Relationship Id="rId6" Type="http://schemas.openxmlformats.org/officeDocument/2006/relationships/tags" Target="../tags/tag1275.xml"/><Relationship Id="rId59" Type="http://schemas.openxmlformats.org/officeDocument/2006/relationships/tags" Target="../tags/tag1328.xml"/><Relationship Id="rId58" Type="http://schemas.openxmlformats.org/officeDocument/2006/relationships/tags" Target="../tags/tag1327.xml"/><Relationship Id="rId57" Type="http://schemas.openxmlformats.org/officeDocument/2006/relationships/tags" Target="../tags/tag1326.xml"/><Relationship Id="rId56" Type="http://schemas.openxmlformats.org/officeDocument/2006/relationships/tags" Target="../tags/tag1325.xml"/><Relationship Id="rId55" Type="http://schemas.openxmlformats.org/officeDocument/2006/relationships/tags" Target="../tags/tag1324.xml"/><Relationship Id="rId54" Type="http://schemas.openxmlformats.org/officeDocument/2006/relationships/tags" Target="../tags/tag1323.xml"/><Relationship Id="rId53" Type="http://schemas.openxmlformats.org/officeDocument/2006/relationships/tags" Target="../tags/tag1322.xml"/><Relationship Id="rId52" Type="http://schemas.openxmlformats.org/officeDocument/2006/relationships/tags" Target="../tags/tag1321.xml"/><Relationship Id="rId51" Type="http://schemas.openxmlformats.org/officeDocument/2006/relationships/tags" Target="../tags/tag1320.xml"/><Relationship Id="rId50" Type="http://schemas.openxmlformats.org/officeDocument/2006/relationships/tags" Target="../tags/tag1319.xml"/><Relationship Id="rId5" Type="http://schemas.openxmlformats.org/officeDocument/2006/relationships/tags" Target="../tags/tag1274.xml"/><Relationship Id="rId49" Type="http://schemas.openxmlformats.org/officeDocument/2006/relationships/tags" Target="../tags/tag1318.xml"/><Relationship Id="rId48" Type="http://schemas.openxmlformats.org/officeDocument/2006/relationships/tags" Target="../tags/tag1317.xml"/><Relationship Id="rId47" Type="http://schemas.openxmlformats.org/officeDocument/2006/relationships/tags" Target="../tags/tag1316.xml"/><Relationship Id="rId46" Type="http://schemas.openxmlformats.org/officeDocument/2006/relationships/tags" Target="../tags/tag1315.xml"/><Relationship Id="rId45" Type="http://schemas.openxmlformats.org/officeDocument/2006/relationships/tags" Target="../tags/tag1314.xml"/><Relationship Id="rId44" Type="http://schemas.openxmlformats.org/officeDocument/2006/relationships/tags" Target="../tags/tag1313.xml"/><Relationship Id="rId43" Type="http://schemas.openxmlformats.org/officeDocument/2006/relationships/tags" Target="../tags/tag1312.xml"/><Relationship Id="rId42" Type="http://schemas.openxmlformats.org/officeDocument/2006/relationships/tags" Target="../tags/tag1311.xml"/><Relationship Id="rId41" Type="http://schemas.openxmlformats.org/officeDocument/2006/relationships/tags" Target="../tags/tag1310.xml"/><Relationship Id="rId40" Type="http://schemas.openxmlformats.org/officeDocument/2006/relationships/tags" Target="../tags/tag1309.xml"/><Relationship Id="rId4" Type="http://schemas.openxmlformats.org/officeDocument/2006/relationships/tags" Target="../tags/tag1273.xml"/><Relationship Id="rId39" Type="http://schemas.openxmlformats.org/officeDocument/2006/relationships/tags" Target="../tags/tag1308.xml"/><Relationship Id="rId38" Type="http://schemas.openxmlformats.org/officeDocument/2006/relationships/tags" Target="../tags/tag1307.xml"/><Relationship Id="rId37" Type="http://schemas.openxmlformats.org/officeDocument/2006/relationships/tags" Target="../tags/tag1306.xml"/><Relationship Id="rId36" Type="http://schemas.openxmlformats.org/officeDocument/2006/relationships/tags" Target="../tags/tag1305.xml"/><Relationship Id="rId35" Type="http://schemas.openxmlformats.org/officeDocument/2006/relationships/tags" Target="../tags/tag1304.xml"/><Relationship Id="rId34" Type="http://schemas.openxmlformats.org/officeDocument/2006/relationships/tags" Target="../tags/tag1303.xml"/><Relationship Id="rId33" Type="http://schemas.openxmlformats.org/officeDocument/2006/relationships/tags" Target="../tags/tag1302.xml"/><Relationship Id="rId32" Type="http://schemas.openxmlformats.org/officeDocument/2006/relationships/tags" Target="../tags/tag1301.xml"/><Relationship Id="rId31" Type="http://schemas.openxmlformats.org/officeDocument/2006/relationships/tags" Target="../tags/tag1300.xml"/><Relationship Id="rId30" Type="http://schemas.openxmlformats.org/officeDocument/2006/relationships/tags" Target="../tags/tag1299.xml"/><Relationship Id="rId3" Type="http://schemas.openxmlformats.org/officeDocument/2006/relationships/tags" Target="../tags/tag1272.xml"/><Relationship Id="rId29" Type="http://schemas.openxmlformats.org/officeDocument/2006/relationships/tags" Target="../tags/tag1298.xml"/><Relationship Id="rId28" Type="http://schemas.openxmlformats.org/officeDocument/2006/relationships/tags" Target="../tags/tag1297.xml"/><Relationship Id="rId27" Type="http://schemas.openxmlformats.org/officeDocument/2006/relationships/tags" Target="../tags/tag1296.xml"/><Relationship Id="rId26" Type="http://schemas.openxmlformats.org/officeDocument/2006/relationships/tags" Target="../tags/tag1295.xml"/><Relationship Id="rId25" Type="http://schemas.openxmlformats.org/officeDocument/2006/relationships/tags" Target="../tags/tag1294.xml"/><Relationship Id="rId24" Type="http://schemas.openxmlformats.org/officeDocument/2006/relationships/tags" Target="../tags/tag1293.xml"/><Relationship Id="rId23" Type="http://schemas.openxmlformats.org/officeDocument/2006/relationships/tags" Target="../tags/tag1292.xml"/><Relationship Id="rId22" Type="http://schemas.openxmlformats.org/officeDocument/2006/relationships/tags" Target="../tags/tag1291.xml"/><Relationship Id="rId21" Type="http://schemas.openxmlformats.org/officeDocument/2006/relationships/tags" Target="../tags/tag1290.xml"/><Relationship Id="rId20" Type="http://schemas.openxmlformats.org/officeDocument/2006/relationships/tags" Target="../tags/tag1289.xml"/><Relationship Id="rId2" Type="http://schemas.openxmlformats.org/officeDocument/2006/relationships/tags" Target="../tags/tag1271.xml"/><Relationship Id="rId19" Type="http://schemas.openxmlformats.org/officeDocument/2006/relationships/tags" Target="../tags/tag1288.xml"/><Relationship Id="rId18" Type="http://schemas.openxmlformats.org/officeDocument/2006/relationships/tags" Target="../tags/tag1287.xml"/><Relationship Id="rId17" Type="http://schemas.openxmlformats.org/officeDocument/2006/relationships/tags" Target="../tags/tag1286.xml"/><Relationship Id="rId16" Type="http://schemas.openxmlformats.org/officeDocument/2006/relationships/tags" Target="../tags/tag1285.xml"/><Relationship Id="rId15" Type="http://schemas.openxmlformats.org/officeDocument/2006/relationships/tags" Target="../tags/tag1284.xml"/><Relationship Id="rId14" Type="http://schemas.openxmlformats.org/officeDocument/2006/relationships/tags" Target="../tags/tag1283.xml"/><Relationship Id="rId13" Type="http://schemas.openxmlformats.org/officeDocument/2006/relationships/tags" Target="../tags/tag1282.xml"/><Relationship Id="rId12" Type="http://schemas.openxmlformats.org/officeDocument/2006/relationships/tags" Target="../tags/tag1281.xml"/><Relationship Id="rId118" Type="http://schemas.openxmlformats.org/officeDocument/2006/relationships/tags" Target="../tags/tag1387.xml"/><Relationship Id="rId117" Type="http://schemas.openxmlformats.org/officeDocument/2006/relationships/tags" Target="../tags/tag1386.xml"/><Relationship Id="rId116" Type="http://schemas.openxmlformats.org/officeDocument/2006/relationships/tags" Target="../tags/tag1385.xml"/><Relationship Id="rId115" Type="http://schemas.openxmlformats.org/officeDocument/2006/relationships/tags" Target="../tags/tag1384.xml"/><Relationship Id="rId114" Type="http://schemas.openxmlformats.org/officeDocument/2006/relationships/tags" Target="../tags/tag1383.xml"/><Relationship Id="rId113" Type="http://schemas.openxmlformats.org/officeDocument/2006/relationships/tags" Target="../tags/tag1382.xml"/><Relationship Id="rId112" Type="http://schemas.openxmlformats.org/officeDocument/2006/relationships/tags" Target="../tags/tag1381.xml"/><Relationship Id="rId111" Type="http://schemas.openxmlformats.org/officeDocument/2006/relationships/tags" Target="../tags/tag1380.xml"/><Relationship Id="rId110" Type="http://schemas.openxmlformats.org/officeDocument/2006/relationships/tags" Target="../tags/tag1379.xml"/><Relationship Id="rId11" Type="http://schemas.openxmlformats.org/officeDocument/2006/relationships/tags" Target="../tags/tag1280.xml"/><Relationship Id="rId109" Type="http://schemas.openxmlformats.org/officeDocument/2006/relationships/tags" Target="../tags/tag1378.xml"/><Relationship Id="rId108" Type="http://schemas.openxmlformats.org/officeDocument/2006/relationships/tags" Target="../tags/tag1377.xml"/><Relationship Id="rId107" Type="http://schemas.openxmlformats.org/officeDocument/2006/relationships/tags" Target="../tags/tag1376.xml"/><Relationship Id="rId106" Type="http://schemas.openxmlformats.org/officeDocument/2006/relationships/tags" Target="../tags/tag1375.xml"/><Relationship Id="rId105" Type="http://schemas.openxmlformats.org/officeDocument/2006/relationships/tags" Target="../tags/tag1374.xml"/><Relationship Id="rId104" Type="http://schemas.openxmlformats.org/officeDocument/2006/relationships/tags" Target="../tags/tag1373.xml"/><Relationship Id="rId103" Type="http://schemas.openxmlformats.org/officeDocument/2006/relationships/tags" Target="../tags/tag1372.xml"/><Relationship Id="rId102" Type="http://schemas.openxmlformats.org/officeDocument/2006/relationships/tags" Target="../tags/tag1371.xml"/><Relationship Id="rId101" Type="http://schemas.openxmlformats.org/officeDocument/2006/relationships/tags" Target="../tags/tag1370.xml"/><Relationship Id="rId100" Type="http://schemas.openxmlformats.org/officeDocument/2006/relationships/tags" Target="../tags/tag1369.xml"/><Relationship Id="rId10" Type="http://schemas.openxmlformats.org/officeDocument/2006/relationships/tags" Target="../tags/tag1279.xml"/><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tags" Target="../tags/tag1388.xml"/><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95.xml"/><Relationship Id="rId8" Type="http://schemas.openxmlformats.org/officeDocument/2006/relationships/tags" Target="../tags/tag1394.xml"/><Relationship Id="rId7" Type="http://schemas.openxmlformats.org/officeDocument/2006/relationships/image" Target="../media/image2.png"/><Relationship Id="rId6" Type="http://schemas.openxmlformats.org/officeDocument/2006/relationships/tags" Target="../tags/tag1393.xml"/><Relationship Id="rId5" Type="http://schemas.openxmlformats.org/officeDocument/2006/relationships/image" Target="../media/image1.png"/><Relationship Id="rId4" Type="http://schemas.openxmlformats.org/officeDocument/2006/relationships/tags" Target="../tags/tag1392.xml"/><Relationship Id="rId3" Type="http://schemas.openxmlformats.org/officeDocument/2006/relationships/tags" Target="../tags/tag1391.xml"/><Relationship Id="rId2" Type="http://schemas.openxmlformats.org/officeDocument/2006/relationships/tags" Target="../tags/tag1390.xml"/><Relationship Id="rId10" Type="http://schemas.openxmlformats.org/officeDocument/2006/relationships/tags" Target="../tags/tag1396.xml"/><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6" Type="http://schemas.openxmlformats.org/officeDocument/2006/relationships/tags" Target="../tags/tag1401.xml"/><Relationship Id="rId5" Type="http://schemas.openxmlformats.org/officeDocument/2006/relationships/tags" Target="../tags/tag1400.xml"/><Relationship Id="rId4" Type="http://schemas.openxmlformats.org/officeDocument/2006/relationships/tags" Target="../tags/tag1399.xml"/><Relationship Id="rId3" Type="http://schemas.openxmlformats.org/officeDocument/2006/relationships/tags" Target="../tags/tag1398.xml"/><Relationship Id="rId2" Type="http://schemas.openxmlformats.org/officeDocument/2006/relationships/tags" Target="../tags/tag1397.xml"/><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408.xml"/><Relationship Id="rId8" Type="http://schemas.openxmlformats.org/officeDocument/2006/relationships/tags" Target="../tags/tag1407.xml"/><Relationship Id="rId7" Type="http://schemas.openxmlformats.org/officeDocument/2006/relationships/tags" Target="../tags/tag1406.xml"/><Relationship Id="rId6" Type="http://schemas.openxmlformats.org/officeDocument/2006/relationships/tags" Target="../tags/tag1405.xml"/><Relationship Id="rId5" Type="http://schemas.openxmlformats.org/officeDocument/2006/relationships/image" Target="../media/image1.png"/><Relationship Id="rId4" Type="http://schemas.openxmlformats.org/officeDocument/2006/relationships/tags" Target="../tags/tag1404.xml"/><Relationship Id="rId3" Type="http://schemas.openxmlformats.org/officeDocument/2006/relationships/tags" Target="../tags/tag1403.xml"/><Relationship Id="rId2" Type="http://schemas.openxmlformats.org/officeDocument/2006/relationships/tags" Target="../tags/tag1402.xml"/><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99" Type="http://schemas.openxmlformats.org/officeDocument/2006/relationships/tags" Target="../tags/tag1506.xml"/><Relationship Id="rId98" Type="http://schemas.openxmlformats.org/officeDocument/2006/relationships/tags" Target="../tags/tag1505.xml"/><Relationship Id="rId97" Type="http://schemas.openxmlformats.org/officeDocument/2006/relationships/tags" Target="../tags/tag1504.xml"/><Relationship Id="rId96" Type="http://schemas.openxmlformats.org/officeDocument/2006/relationships/tags" Target="../tags/tag1503.xml"/><Relationship Id="rId95" Type="http://schemas.openxmlformats.org/officeDocument/2006/relationships/tags" Target="../tags/tag1502.xml"/><Relationship Id="rId94" Type="http://schemas.openxmlformats.org/officeDocument/2006/relationships/tags" Target="../tags/tag1501.xml"/><Relationship Id="rId93" Type="http://schemas.openxmlformats.org/officeDocument/2006/relationships/tags" Target="../tags/tag1500.xml"/><Relationship Id="rId92" Type="http://schemas.openxmlformats.org/officeDocument/2006/relationships/tags" Target="../tags/tag1499.xml"/><Relationship Id="rId91" Type="http://schemas.openxmlformats.org/officeDocument/2006/relationships/tags" Target="../tags/tag1498.xml"/><Relationship Id="rId90" Type="http://schemas.openxmlformats.org/officeDocument/2006/relationships/tags" Target="../tags/tag1497.xml"/><Relationship Id="rId9" Type="http://schemas.openxmlformats.org/officeDocument/2006/relationships/tags" Target="../tags/tag1416.xml"/><Relationship Id="rId89" Type="http://schemas.openxmlformats.org/officeDocument/2006/relationships/tags" Target="../tags/tag1496.xml"/><Relationship Id="rId88" Type="http://schemas.openxmlformats.org/officeDocument/2006/relationships/tags" Target="../tags/tag1495.xml"/><Relationship Id="rId87" Type="http://schemas.openxmlformats.org/officeDocument/2006/relationships/tags" Target="../tags/tag1494.xml"/><Relationship Id="rId86" Type="http://schemas.openxmlformats.org/officeDocument/2006/relationships/tags" Target="../tags/tag1493.xml"/><Relationship Id="rId85" Type="http://schemas.openxmlformats.org/officeDocument/2006/relationships/tags" Target="../tags/tag1492.xml"/><Relationship Id="rId84" Type="http://schemas.openxmlformats.org/officeDocument/2006/relationships/tags" Target="../tags/tag1491.xml"/><Relationship Id="rId83" Type="http://schemas.openxmlformats.org/officeDocument/2006/relationships/tags" Target="../tags/tag1490.xml"/><Relationship Id="rId82" Type="http://schemas.openxmlformats.org/officeDocument/2006/relationships/tags" Target="../tags/tag1489.xml"/><Relationship Id="rId81" Type="http://schemas.openxmlformats.org/officeDocument/2006/relationships/tags" Target="../tags/tag1488.xml"/><Relationship Id="rId80" Type="http://schemas.openxmlformats.org/officeDocument/2006/relationships/tags" Target="../tags/tag1487.xml"/><Relationship Id="rId8" Type="http://schemas.openxmlformats.org/officeDocument/2006/relationships/tags" Target="../tags/tag1415.xml"/><Relationship Id="rId79" Type="http://schemas.openxmlformats.org/officeDocument/2006/relationships/tags" Target="../tags/tag1486.xml"/><Relationship Id="rId78" Type="http://schemas.openxmlformats.org/officeDocument/2006/relationships/tags" Target="../tags/tag1485.xml"/><Relationship Id="rId77" Type="http://schemas.openxmlformats.org/officeDocument/2006/relationships/tags" Target="../tags/tag1484.xml"/><Relationship Id="rId76" Type="http://schemas.openxmlformats.org/officeDocument/2006/relationships/tags" Target="../tags/tag1483.xml"/><Relationship Id="rId75" Type="http://schemas.openxmlformats.org/officeDocument/2006/relationships/tags" Target="../tags/tag1482.xml"/><Relationship Id="rId74" Type="http://schemas.openxmlformats.org/officeDocument/2006/relationships/tags" Target="../tags/tag1481.xml"/><Relationship Id="rId73" Type="http://schemas.openxmlformats.org/officeDocument/2006/relationships/tags" Target="../tags/tag1480.xml"/><Relationship Id="rId72" Type="http://schemas.openxmlformats.org/officeDocument/2006/relationships/tags" Target="../tags/tag1479.xml"/><Relationship Id="rId71" Type="http://schemas.openxmlformats.org/officeDocument/2006/relationships/tags" Target="../tags/tag1478.xml"/><Relationship Id="rId70" Type="http://schemas.openxmlformats.org/officeDocument/2006/relationships/tags" Target="../tags/tag1477.xml"/><Relationship Id="rId7" Type="http://schemas.openxmlformats.org/officeDocument/2006/relationships/tags" Target="../tags/tag1414.xml"/><Relationship Id="rId69" Type="http://schemas.openxmlformats.org/officeDocument/2006/relationships/tags" Target="../tags/tag1476.xml"/><Relationship Id="rId68" Type="http://schemas.openxmlformats.org/officeDocument/2006/relationships/tags" Target="../tags/tag1475.xml"/><Relationship Id="rId67" Type="http://schemas.openxmlformats.org/officeDocument/2006/relationships/tags" Target="../tags/tag1474.xml"/><Relationship Id="rId66" Type="http://schemas.openxmlformats.org/officeDocument/2006/relationships/tags" Target="../tags/tag1473.xml"/><Relationship Id="rId65" Type="http://schemas.openxmlformats.org/officeDocument/2006/relationships/tags" Target="../tags/tag1472.xml"/><Relationship Id="rId64" Type="http://schemas.openxmlformats.org/officeDocument/2006/relationships/tags" Target="../tags/tag1471.xml"/><Relationship Id="rId63" Type="http://schemas.openxmlformats.org/officeDocument/2006/relationships/tags" Target="../tags/tag1470.xml"/><Relationship Id="rId62" Type="http://schemas.openxmlformats.org/officeDocument/2006/relationships/tags" Target="../tags/tag1469.xml"/><Relationship Id="rId61" Type="http://schemas.openxmlformats.org/officeDocument/2006/relationships/tags" Target="../tags/tag1468.xml"/><Relationship Id="rId60" Type="http://schemas.openxmlformats.org/officeDocument/2006/relationships/tags" Target="../tags/tag1467.xml"/><Relationship Id="rId6" Type="http://schemas.openxmlformats.org/officeDocument/2006/relationships/tags" Target="../tags/tag1413.xml"/><Relationship Id="rId59" Type="http://schemas.openxmlformats.org/officeDocument/2006/relationships/tags" Target="../tags/tag1466.xml"/><Relationship Id="rId58" Type="http://schemas.openxmlformats.org/officeDocument/2006/relationships/tags" Target="../tags/tag1465.xml"/><Relationship Id="rId57" Type="http://schemas.openxmlformats.org/officeDocument/2006/relationships/tags" Target="../tags/tag1464.xml"/><Relationship Id="rId56" Type="http://schemas.openxmlformats.org/officeDocument/2006/relationships/tags" Target="../tags/tag1463.xml"/><Relationship Id="rId55" Type="http://schemas.openxmlformats.org/officeDocument/2006/relationships/tags" Target="../tags/tag1462.xml"/><Relationship Id="rId54" Type="http://schemas.openxmlformats.org/officeDocument/2006/relationships/tags" Target="../tags/tag1461.xml"/><Relationship Id="rId53" Type="http://schemas.openxmlformats.org/officeDocument/2006/relationships/tags" Target="../tags/tag1460.xml"/><Relationship Id="rId52" Type="http://schemas.openxmlformats.org/officeDocument/2006/relationships/tags" Target="../tags/tag1459.xml"/><Relationship Id="rId51" Type="http://schemas.openxmlformats.org/officeDocument/2006/relationships/tags" Target="../tags/tag1458.xml"/><Relationship Id="rId50" Type="http://schemas.openxmlformats.org/officeDocument/2006/relationships/tags" Target="../tags/tag1457.xml"/><Relationship Id="rId5" Type="http://schemas.openxmlformats.org/officeDocument/2006/relationships/tags" Target="../tags/tag1412.xml"/><Relationship Id="rId49" Type="http://schemas.openxmlformats.org/officeDocument/2006/relationships/tags" Target="../tags/tag1456.xml"/><Relationship Id="rId48" Type="http://schemas.openxmlformats.org/officeDocument/2006/relationships/tags" Target="../tags/tag1455.xml"/><Relationship Id="rId47" Type="http://schemas.openxmlformats.org/officeDocument/2006/relationships/tags" Target="../tags/tag1454.xml"/><Relationship Id="rId46" Type="http://schemas.openxmlformats.org/officeDocument/2006/relationships/tags" Target="../tags/tag1453.xml"/><Relationship Id="rId45" Type="http://schemas.openxmlformats.org/officeDocument/2006/relationships/tags" Target="../tags/tag1452.xml"/><Relationship Id="rId44" Type="http://schemas.openxmlformats.org/officeDocument/2006/relationships/tags" Target="../tags/tag1451.xml"/><Relationship Id="rId43" Type="http://schemas.openxmlformats.org/officeDocument/2006/relationships/tags" Target="../tags/tag1450.xml"/><Relationship Id="rId42" Type="http://schemas.openxmlformats.org/officeDocument/2006/relationships/tags" Target="../tags/tag1449.xml"/><Relationship Id="rId41" Type="http://schemas.openxmlformats.org/officeDocument/2006/relationships/tags" Target="../tags/tag1448.xml"/><Relationship Id="rId40" Type="http://schemas.openxmlformats.org/officeDocument/2006/relationships/tags" Target="../tags/tag1447.xml"/><Relationship Id="rId4" Type="http://schemas.openxmlformats.org/officeDocument/2006/relationships/tags" Target="../tags/tag1411.xml"/><Relationship Id="rId39" Type="http://schemas.openxmlformats.org/officeDocument/2006/relationships/tags" Target="../tags/tag1446.xml"/><Relationship Id="rId38" Type="http://schemas.openxmlformats.org/officeDocument/2006/relationships/tags" Target="../tags/tag1445.xml"/><Relationship Id="rId37" Type="http://schemas.openxmlformats.org/officeDocument/2006/relationships/tags" Target="../tags/tag1444.xml"/><Relationship Id="rId36" Type="http://schemas.openxmlformats.org/officeDocument/2006/relationships/tags" Target="../tags/tag1443.xml"/><Relationship Id="rId35" Type="http://schemas.openxmlformats.org/officeDocument/2006/relationships/tags" Target="../tags/tag1442.xml"/><Relationship Id="rId34" Type="http://schemas.openxmlformats.org/officeDocument/2006/relationships/tags" Target="../tags/tag1441.xml"/><Relationship Id="rId33" Type="http://schemas.openxmlformats.org/officeDocument/2006/relationships/tags" Target="../tags/tag1440.xml"/><Relationship Id="rId32" Type="http://schemas.openxmlformats.org/officeDocument/2006/relationships/tags" Target="../tags/tag1439.xml"/><Relationship Id="rId31" Type="http://schemas.openxmlformats.org/officeDocument/2006/relationships/tags" Target="../tags/tag1438.xml"/><Relationship Id="rId30" Type="http://schemas.openxmlformats.org/officeDocument/2006/relationships/tags" Target="../tags/tag1437.xml"/><Relationship Id="rId3" Type="http://schemas.openxmlformats.org/officeDocument/2006/relationships/tags" Target="../tags/tag1410.xml"/><Relationship Id="rId29" Type="http://schemas.openxmlformats.org/officeDocument/2006/relationships/tags" Target="../tags/tag1436.xml"/><Relationship Id="rId28" Type="http://schemas.openxmlformats.org/officeDocument/2006/relationships/tags" Target="../tags/tag1435.xml"/><Relationship Id="rId27" Type="http://schemas.openxmlformats.org/officeDocument/2006/relationships/tags" Target="../tags/tag1434.xml"/><Relationship Id="rId26" Type="http://schemas.openxmlformats.org/officeDocument/2006/relationships/tags" Target="../tags/tag1433.xml"/><Relationship Id="rId25" Type="http://schemas.openxmlformats.org/officeDocument/2006/relationships/tags" Target="../tags/tag1432.xml"/><Relationship Id="rId24" Type="http://schemas.openxmlformats.org/officeDocument/2006/relationships/tags" Target="../tags/tag1431.xml"/><Relationship Id="rId23" Type="http://schemas.openxmlformats.org/officeDocument/2006/relationships/tags" Target="../tags/tag1430.xml"/><Relationship Id="rId22" Type="http://schemas.openxmlformats.org/officeDocument/2006/relationships/tags" Target="../tags/tag1429.xml"/><Relationship Id="rId21" Type="http://schemas.openxmlformats.org/officeDocument/2006/relationships/tags" Target="../tags/tag1428.xml"/><Relationship Id="rId20" Type="http://schemas.openxmlformats.org/officeDocument/2006/relationships/tags" Target="../tags/tag1427.xml"/><Relationship Id="rId2" Type="http://schemas.openxmlformats.org/officeDocument/2006/relationships/tags" Target="../tags/tag1409.xml"/><Relationship Id="rId190" Type="http://schemas.openxmlformats.org/officeDocument/2006/relationships/tags" Target="../tags/tag1596.xml"/><Relationship Id="rId19" Type="http://schemas.openxmlformats.org/officeDocument/2006/relationships/tags" Target="../tags/tag1426.xml"/><Relationship Id="rId189" Type="http://schemas.openxmlformats.org/officeDocument/2006/relationships/tags" Target="../tags/tag1595.xml"/><Relationship Id="rId188" Type="http://schemas.openxmlformats.org/officeDocument/2006/relationships/tags" Target="../tags/tag1594.xml"/><Relationship Id="rId187" Type="http://schemas.openxmlformats.org/officeDocument/2006/relationships/tags" Target="../tags/tag1593.xml"/><Relationship Id="rId186" Type="http://schemas.openxmlformats.org/officeDocument/2006/relationships/tags" Target="../tags/tag1592.xml"/><Relationship Id="rId185" Type="http://schemas.openxmlformats.org/officeDocument/2006/relationships/tags" Target="../tags/tag1591.xml"/><Relationship Id="rId184" Type="http://schemas.openxmlformats.org/officeDocument/2006/relationships/tags" Target="../tags/tag1590.xml"/><Relationship Id="rId183" Type="http://schemas.openxmlformats.org/officeDocument/2006/relationships/tags" Target="../tags/tag1589.xml"/><Relationship Id="rId182" Type="http://schemas.openxmlformats.org/officeDocument/2006/relationships/tags" Target="../tags/tag1588.xml"/><Relationship Id="rId181" Type="http://schemas.openxmlformats.org/officeDocument/2006/relationships/tags" Target="../tags/tag1587.xml"/><Relationship Id="rId180" Type="http://schemas.openxmlformats.org/officeDocument/2006/relationships/tags" Target="../tags/tag1586.xml"/><Relationship Id="rId18" Type="http://schemas.openxmlformats.org/officeDocument/2006/relationships/tags" Target="../tags/tag1425.xml"/><Relationship Id="rId179" Type="http://schemas.openxmlformats.org/officeDocument/2006/relationships/tags" Target="../tags/tag1585.xml"/><Relationship Id="rId178" Type="http://schemas.openxmlformats.org/officeDocument/2006/relationships/tags" Target="../tags/tag1584.xml"/><Relationship Id="rId177" Type="http://schemas.openxmlformats.org/officeDocument/2006/relationships/tags" Target="../tags/tag1583.xml"/><Relationship Id="rId176" Type="http://schemas.openxmlformats.org/officeDocument/2006/relationships/tags" Target="../tags/tag1582.xml"/><Relationship Id="rId175" Type="http://schemas.openxmlformats.org/officeDocument/2006/relationships/tags" Target="../tags/tag1581.xml"/><Relationship Id="rId174" Type="http://schemas.openxmlformats.org/officeDocument/2006/relationships/tags" Target="../tags/tag1580.xml"/><Relationship Id="rId173" Type="http://schemas.openxmlformats.org/officeDocument/2006/relationships/tags" Target="../tags/tag1579.xml"/><Relationship Id="rId172" Type="http://schemas.openxmlformats.org/officeDocument/2006/relationships/tags" Target="../tags/tag1578.xml"/><Relationship Id="rId171" Type="http://schemas.openxmlformats.org/officeDocument/2006/relationships/tags" Target="../tags/tag1577.xml"/><Relationship Id="rId170" Type="http://schemas.openxmlformats.org/officeDocument/2006/relationships/tags" Target="../tags/tag1576.xml"/><Relationship Id="rId17" Type="http://schemas.openxmlformats.org/officeDocument/2006/relationships/tags" Target="../tags/tag1424.xml"/><Relationship Id="rId169" Type="http://schemas.openxmlformats.org/officeDocument/2006/relationships/tags" Target="../tags/tag1575.xml"/><Relationship Id="rId168" Type="http://schemas.openxmlformats.org/officeDocument/2006/relationships/tags" Target="../tags/tag1574.xml"/><Relationship Id="rId167" Type="http://schemas.openxmlformats.org/officeDocument/2006/relationships/tags" Target="../tags/tag1573.xml"/><Relationship Id="rId166" Type="http://schemas.openxmlformats.org/officeDocument/2006/relationships/tags" Target="../tags/tag1572.xml"/><Relationship Id="rId165" Type="http://schemas.openxmlformats.org/officeDocument/2006/relationships/tags" Target="../tags/tag1571.xml"/><Relationship Id="rId164" Type="http://schemas.openxmlformats.org/officeDocument/2006/relationships/tags" Target="../tags/tag1570.xml"/><Relationship Id="rId163" Type="http://schemas.openxmlformats.org/officeDocument/2006/relationships/tags" Target="../tags/tag1569.xml"/><Relationship Id="rId162" Type="http://schemas.openxmlformats.org/officeDocument/2006/relationships/tags" Target="../tags/tag1568.xml"/><Relationship Id="rId161" Type="http://schemas.openxmlformats.org/officeDocument/2006/relationships/tags" Target="../tags/tag1567.xml"/><Relationship Id="rId160" Type="http://schemas.openxmlformats.org/officeDocument/2006/relationships/tags" Target="../tags/tag1566.xml"/><Relationship Id="rId16" Type="http://schemas.openxmlformats.org/officeDocument/2006/relationships/tags" Target="../tags/tag1423.xml"/><Relationship Id="rId159" Type="http://schemas.openxmlformats.org/officeDocument/2006/relationships/tags" Target="../tags/tag1565.xml"/><Relationship Id="rId158" Type="http://schemas.openxmlformats.org/officeDocument/2006/relationships/tags" Target="../tags/tag1564.xml"/><Relationship Id="rId157" Type="http://schemas.openxmlformats.org/officeDocument/2006/relationships/tags" Target="../tags/tag1563.xml"/><Relationship Id="rId156" Type="http://schemas.openxmlformats.org/officeDocument/2006/relationships/tags" Target="../tags/tag1562.xml"/><Relationship Id="rId155" Type="http://schemas.openxmlformats.org/officeDocument/2006/relationships/tags" Target="../tags/tag1561.xml"/><Relationship Id="rId154" Type="http://schemas.openxmlformats.org/officeDocument/2006/relationships/tags" Target="../tags/tag1560.xml"/><Relationship Id="rId153" Type="http://schemas.openxmlformats.org/officeDocument/2006/relationships/tags" Target="../tags/tag1559.xml"/><Relationship Id="rId152" Type="http://schemas.openxmlformats.org/officeDocument/2006/relationships/tags" Target="../tags/tag1558.xml"/><Relationship Id="rId151" Type="http://schemas.openxmlformats.org/officeDocument/2006/relationships/tags" Target="../tags/tag1557.xml"/><Relationship Id="rId150" Type="http://schemas.openxmlformats.org/officeDocument/2006/relationships/tags" Target="../tags/tag1556.xml"/><Relationship Id="rId15" Type="http://schemas.openxmlformats.org/officeDocument/2006/relationships/tags" Target="../tags/tag1422.xml"/><Relationship Id="rId149" Type="http://schemas.openxmlformats.org/officeDocument/2006/relationships/tags" Target="../tags/tag1555.xml"/><Relationship Id="rId148" Type="http://schemas.openxmlformats.org/officeDocument/2006/relationships/tags" Target="../tags/tag1554.xml"/><Relationship Id="rId147" Type="http://schemas.openxmlformats.org/officeDocument/2006/relationships/tags" Target="../tags/tag1553.xml"/><Relationship Id="rId146" Type="http://schemas.openxmlformats.org/officeDocument/2006/relationships/tags" Target="../tags/tag1552.xml"/><Relationship Id="rId145" Type="http://schemas.openxmlformats.org/officeDocument/2006/relationships/tags" Target="../tags/tag1551.xml"/><Relationship Id="rId144" Type="http://schemas.openxmlformats.org/officeDocument/2006/relationships/tags" Target="../tags/tag1550.xml"/><Relationship Id="rId143" Type="http://schemas.openxmlformats.org/officeDocument/2006/relationships/tags" Target="../tags/tag1549.xml"/><Relationship Id="rId142" Type="http://schemas.openxmlformats.org/officeDocument/2006/relationships/tags" Target="../tags/tag1548.xml"/><Relationship Id="rId141" Type="http://schemas.openxmlformats.org/officeDocument/2006/relationships/tags" Target="../tags/tag1547.xml"/><Relationship Id="rId140" Type="http://schemas.openxmlformats.org/officeDocument/2006/relationships/tags" Target="../tags/tag1546.xml"/><Relationship Id="rId14" Type="http://schemas.openxmlformats.org/officeDocument/2006/relationships/tags" Target="../tags/tag1421.xml"/><Relationship Id="rId139" Type="http://schemas.openxmlformats.org/officeDocument/2006/relationships/tags" Target="../tags/tag1545.xml"/><Relationship Id="rId138" Type="http://schemas.openxmlformats.org/officeDocument/2006/relationships/tags" Target="../tags/tag1544.xml"/><Relationship Id="rId137" Type="http://schemas.openxmlformats.org/officeDocument/2006/relationships/image" Target="../media/image3.png"/><Relationship Id="rId136" Type="http://schemas.openxmlformats.org/officeDocument/2006/relationships/tags" Target="../tags/tag1543.xml"/><Relationship Id="rId135" Type="http://schemas.openxmlformats.org/officeDocument/2006/relationships/tags" Target="../tags/tag1542.xml"/><Relationship Id="rId134" Type="http://schemas.openxmlformats.org/officeDocument/2006/relationships/tags" Target="../tags/tag1541.xml"/><Relationship Id="rId133" Type="http://schemas.openxmlformats.org/officeDocument/2006/relationships/tags" Target="../tags/tag1540.xml"/><Relationship Id="rId132" Type="http://schemas.openxmlformats.org/officeDocument/2006/relationships/tags" Target="../tags/tag1539.xml"/><Relationship Id="rId131" Type="http://schemas.openxmlformats.org/officeDocument/2006/relationships/tags" Target="../tags/tag1538.xml"/><Relationship Id="rId130" Type="http://schemas.openxmlformats.org/officeDocument/2006/relationships/tags" Target="../tags/tag1537.xml"/><Relationship Id="rId13" Type="http://schemas.openxmlformats.org/officeDocument/2006/relationships/tags" Target="../tags/tag1420.xml"/><Relationship Id="rId129" Type="http://schemas.openxmlformats.org/officeDocument/2006/relationships/tags" Target="../tags/tag1536.xml"/><Relationship Id="rId128" Type="http://schemas.openxmlformats.org/officeDocument/2006/relationships/tags" Target="../tags/tag1535.xml"/><Relationship Id="rId127" Type="http://schemas.openxmlformats.org/officeDocument/2006/relationships/tags" Target="../tags/tag1534.xml"/><Relationship Id="rId126" Type="http://schemas.openxmlformats.org/officeDocument/2006/relationships/tags" Target="../tags/tag1533.xml"/><Relationship Id="rId125" Type="http://schemas.openxmlformats.org/officeDocument/2006/relationships/tags" Target="../tags/tag1532.xml"/><Relationship Id="rId124" Type="http://schemas.openxmlformats.org/officeDocument/2006/relationships/tags" Target="../tags/tag1531.xml"/><Relationship Id="rId123" Type="http://schemas.openxmlformats.org/officeDocument/2006/relationships/tags" Target="../tags/tag1530.xml"/><Relationship Id="rId122" Type="http://schemas.openxmlformats.org/officeDocument/2006/relationships/tags" Target="../tags/tag1529.xml"/><Relationship Id="rId121" Type="http://schemas.openxmlformats.org/officeDocument/2006/relationships/tags" Target="../tags/tag1528.xml"/><Relationship Id="rId120" Type="http://schemas.openxmlformats.org/officeDocument/2006/relationships/tags" Target="../tags/tag1527.xml"/><Relationship Id="rId12" Type="http://schemas.openxmlformats.org/officeDocument/2006/relationships/tags" Target="../tags/tag1419.xml"/><Relationship Id="rId119" Type="http://schemas.openxmlformats.org/officeDocument/2006/relationships/tags" Target="../tags/tag1526.xml"/><Relationship Id="rId118" Type="http://schemas.openxmlformats.org/officeDocument/2006/relationships/tags" Target="../tags/tag1525.xml"/><Relationship Id="rId117" Type="http://schemas.openxmlformats.org/officeDocument/2006/relationships/tags" Target="../tags/tag1524.xml"/><Relationship Id="rId116" Type="http://schemas.openxmlformats.org/officeDocument/2006/relationships/tags" Target="../tags/tag1523.xml"/><Relationship Id="rId115" Type="http://schemas.openxmlformats.org/officeDocument/2006/relationships/tags" Target="../tags/tag1522.xml"/><Relationship Id="rId114" Type="http://schemas.openxmlformats.org/officeDocument/2006/relationships/tags" Target="../tags/tag1521.xml"/><Relationship Id="rId113" Type="http://schemas.openxmlformats.org/officeDocument/2006/relationships/tags" Target="../tags/tag1520.xml"/><Relationship Id="rId112" Type="http://schemas.openxmlformats.org/officeDocument/2006/relationships/tags" Target="../tags/tag1519.xml"/><Relationship Id="rId111" Type="http://schemas.openxmlformats.org/officeDocument/2006/relationships/tags" Target="../tags/tag1518.xml"/><Relationship Id="rId110" Type="http://schemas.openxmlformats.org/officeDocument/2006/relationships/tags" Target="../tags/tag1517.xml"/><Relationship Id="rId11" Type="http://schemas.openxmlformats.org/officeDocument/2006/relationships/tags" Target="../tags/tag1418.xml"/><Relationship Id="rId109" Type="http://schemas.openxmlformats.org/officeDocument/2006/relationships/tags" Target="../tags/tag1516.xml"/><Relationship Id="rId108" Type="http://schemas.openxmlformats.org/officeDocument/2006/relationships/tags" Target="../tags/tag1515.xml"/><Relationship Id="rId107" Type="http://schemas.openxmlformats.org/officeDocument/2006/relationships/tags" Target="../tags/tag1514.xml"/><Relationship Id="rId106" Type="http://schemas.openxmlformats.org/officeDocument/2006/relationships/tags" Target="../tags/tag1513.xml"/><Relationship Id="rId105" Type="http://schemas.openxmlformats.org/officeDocument/2006/relationships/tags" Target="../tags/tag1512.xml"/><Relationship Id="rId104" Type="http://schemas.openxmlformats.org/officeDocument/2006/relationships/tags" Target="../tags/tag1511.xml"/><Relationship Id="rId103" Type="http://schemas.openxmlformats.org/officeDocument/2006/relationships/tags" Target="../tags/tag1510.xml"/><Relationship Id="rId102" Type="http://schemas.openxmlformats.org/officeDocument/2006/relationships/tags" Target="../tags/tag1509.xml"/><Relationship Id="rId101" Type="http://schemas.openxmlformats.org/officeDocument/2006/relationships/tags" Target="../tags/tag1508.xml"/><Relationship Id="rId100" Type="http://schemas.openxmlformats.org/officeDocument/2006/relationships/tags" Target="../tags/tag1507.xml"/><Relationship Id="rId10" Type="http://schemas.openxmlformats.org/officeDocument/2006/relationships/tags" Target="../tags/tag1417.xml"/><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7" Type="http://schemas.openxmlformats.org/officeDocument/2006/relationships/tags" Target="../tags/tag1602.xml"/><Relationship Id="rId6" Type="http://schemas.openxmlformats.org/officeDocument/2006/relationships/tags" Target="../tags/tag1601.xml"/><Relationship Id="rId5" Type="http://schemas.openxmlformats.org/officeDocument/2006/relationships/tags" Target="../tags/tag1600.xml"/><Relationship Id="rId4" Type="http://schemas.openxmlformats.org/officeDocument/2006/relationships/tags" Target="../tags/tag1599.xml"/><Relationship Id="rId3" Type="http://schemas.openxmlformats.org/officeDocument/2006/relationships/tags" Target="../tags/tag1598.xml"/><Relationship Id="rId2" Type="http://schemas.openxmlformats.org/officeDocument/2006/relationships/tags" Target="../tags/tag1597.xml"/><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610.xml"/><Relationship Id="rId8" Type="http://schemas.openxmlformats.org/officeDocument/2006/relationships/tags" Target="../tags/tag1609.xml"/><Relationship Id="rId7" Type="http://schemas.openxmlformats.org/officeDocument/2006/relationships/tags" Target="../tags/tag1608.xml"/><Relationship Id="rId6" Type="http://schemas.openxmlformats.org/officeDocument/2006/relationships/tags" Target="../tags/tag1607.xml"/><Relationship Id="rId5" Type="http://schemas.openxmlformats.org/officeDocument/2006/relationships/tags" Target="../tags/tag1606.xml"/><Relationship Id="rId4" Type="http://schemas.openxmlformats.org/officeDocument/2006/relationships/tags" Target="../tags/tag1605.xml"/><Relationship Id="rId3" Type="http://schemas.openxmlformats.org/officeDocument/2006/relationships/tags" Target="../tags/tag1604.xml"/><Relationship Id="rId2" Type="http://schemas.openxmlformats.org/officeDocument/2006/relationships/tags" Target="../tags/tag1603.xml"/><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1614.xml"/><Relationship Id="rId4" Type="http://schemas.openxmlformats.org/officeDocument/2006/relationships/tags" Target="../tags/tag1613.xml"/><Relationship Id="rId3" Type="http://schemas.openxmlformats.org/officeDocument/2006/relationships/tags" Target="../tags/tag1612.xml"/><Relationship Id="rId2" Type="http://schemas.openxmlformats.org/officeDocument/2006/relationships/tags" Target="../tags/tag1611.xml"/><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1617.xml"/><Relationship Id="rId3" Type="http://schemas.openxmlformats.org/officeDocument/2006/relationships/tags" Target="../tags/tag1616.xml"/><Relationship Id="rId2" Type="http://schemas.openxmlformats.org/officeDocument/2006/relationships/tags" Target="../tags/tag1615.xml"/><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5" Type="http://schemas.openxmlformats.org/officeDocument/2006/relationships/tags" Target="../tags/tag1621.xml"/><Relationship Id="rId4" Type="http://schemas.openxmlformats.org/officeDocument/2006/relationships/tags" Target="../tags/tag1620.xml"/><Relationship Id="rId3" Type="http://schemas.openxmlformats.org/officeDocument/2006/relationships/tags" Target="../tags/tag1619.xml"/><Relationship Id="rId2" Type="http://schemas.openxmlformats.org/officeDocument/2006/relationships/tags" Target="../tags/tag1618.xml"/><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6" Type="http://schemas.openxmlformats.org/officeDocument/2006/relationships/tags" Target="../tags/tag1626.xml"/><Relationship Id="rId5" Type="http://schemas.openxmlformats.org/officeDocument/2006/relationships/tags" Target="../tags/tag1625.xml"/><Relationship Id="rId4" Type="http://schemas.openxmlformats.org/officeDocument/2006/relationships/tags" Target="../tags/tag1624.xml"/><Relationship Id="rId3" Type="http://schemas.openxmlformats.org/officeDocument/2006/relationships/tags" Target="../tags/tag1623.xml"/><Relationship Id="rId2" Type="http://schemas.openxmlformats.org/officeDocument/2006/relationships/tags" Target="../tags/tag1622.xml"/><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1632.xml"/><Relationship Id="rId8" Type="http://schemas.openxmlformats.org/officeDocument/2006/relationships/tags" Target="../tags/tag1631.xml"/><Relationship Id="rId7" Type="http://schemas.openxmlformats.org/officeDocument/2006/relationships/image" Target="../media/image2.png"/><Relationship Id="rId6" Type="http://schemas.openxmlformats.org/officeDocument/2006/relationships/tags" Target="../tags/tag1630.xml"/><Relationship Id="rId5" Type="http://schemas.openxmlformats.org/officeDocument/2006/relationships/image" Target="../media/image1.png"/><Relationship Id="rId4" Type="http://schemas.openxmlformats.org/officeDocument/2006/relationships/tags" Target="../tags/tag1629.xml"/><Relationship Id="rId3" Type="http://schemas.openxmlformats.org/officeDocument/2006/relationships/tags" Target="../tags/tag1628.xml"/><Relationship Id="rId2" Type="http://schemas.openxmlformats.org/officeDocument/2006/relationships/tags" Target="../tags/tag1627.xml"/><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nvPicPr>
        <p:blipFill>
          <a:blip r:embed="rId3"/>
          <a:srcRect b="9270"/>
          <a:stretch>
            <a:fillRect/>
          </a:stretch>
        </p:blipFill>
        <p:spPr>
          <a:xfrm>
            <a:off x="200660" y="3888105"/>
            <a:ext cx="3025140" cy="28587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4" name="矩形 3"/>
          <p:cNvSpPr/>
          <p:nvPr userDrawn="1"/>
        </p:nvSpPr>
        <p:spPr>
          <a:xfrm>
            <a:off x="633030" y="633030"/>
            <a:ext cx="10925940" cy="559194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196"/>
          <p:cNvSpPr/>
          <p:nvPr userDrawn="1"/>
        </p:nvSpPr>
        <p:spPr>
          <a:xfrm>
            <a:off x="771317" y="779379"/>
            <a:ext cx="10649366" cy="5299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userDrawn="1"/>
        </p:nvGrpSpPr>
        <p:grpSpPr>
          <a:xfrm>
            <a:off x="761702" y="755890"/>
            <a:ext cx="10655300" cy="5308600"/>
            <a:chOff x="762000" y="755650"/>
            <a:chExt cx="10655300" cy="5308600"/>
          </a:xfrm>
        </p:grpSpPr>
        <p:grpSp>
          <p:nvGrpSpPr>
            <p:cNvPr id="325" name="组合 324"/>
            <p:cNvGrpSpPr/>
            <p:nvPr/>
          </p:nvGrpSpPr>
          <p:grpSpPr>
            <a:xfrm>
              <a:off x="762000" y="1295400"/>
              <a:ext cx="10655300" cy="4267200"/>
              <a:chOff x="762000" y="1295400"/>
              <a:chExt cx="10655300" cy="4267200"/>
            </a:xfrm>
          </p:grpSpPr>
          <p:cxnSp>
            <p:nvCxnSpPr>
              <p:cNvPr id="343" name="直接连接符 342"/>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326" name="组合 325"/>
            <p:cNvGrpSpPr/>
            <p:nvPr/>
          </p:nvGrpSpPr>
          <p:grpSpPr>
            <a:xfrm>
              <a:off x="1320800" y="755650"/>
              <a:ext cx="9499600" cy="5308600"/>
              <a:chOff x="1320800" y="781050"/>
              <a:chExt cx="9499600" cy="5308600"/>
            </a:xfrm>
          </p:grpSpPr>
          <p:cxnSp>
            <p:nvCxnSpPr>
              <p:cNvPr id="327" name="直接连接符 326"/>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userDrawn="1"/>
        </p:nvGrpSpPr>
        <p:grpSpPr>
          <a:xfrm rot="523294">
            <a:off x="-1091265" y="2487254"/>
            <a:ext cx="3961285" cy="4779439"/>
            <a:chOff x="-181665" y="1979625"/>
            <a:chExt cx="3961285" cy="4779439"/>
          </a:xfrm>
        </p:grpSpPr>
        <p:sp>
          <p:nvSpPr>
            <p:cNvPr id="353" name="任意多边形: 形状 352"/>
            <p:cNvSpPr/>
            <p:nvPr/>
          </p:nvSpPr>
          <p:spPr>
            <a:xfrm>
              <a:off x="1125045" y="3492836"/>
              <a:ext cx="1942949" cy="2146905"/>
            </a:xfrm>
            <a:custGeom>
              <a:avLst/>
              <a:gdLst>
                <a:gd name="connsiteX0" fmla="*/ 1799463 w 1942948"/>
                <a:gd name="connsiteY0" fmla="*/ 1921622 h 2146904"/>
                <a:gd name="connsiteX1" fmla="*/ 459472 w 1942948"/>
                <a:gd name="connsiteY1" fmla="*/ 2142109 h 2146904"/>
                <a:gd name="connsiteX2" fmla="*/ 271725 w 1942948"/>
                <a:gd name="connsiteY2" fmla="*/ 2007390 h 2146904"/>
                <a:gd name="connsiteX3" fmla="*/ 10232 w 1942948"/>
                <a:gd name="connsiteY3" fmla="*/ 418466 h 2146904"/>
                <a:gd name="connsiteX4" fmla="*/ 144950 w 1942948"/>
                <a:gd name="connsiteY4" fmla="*/ 230719 h 2146904"/>
                <a:gd name="connsiteX5" fmla="*/ 1484834 w 1942948"/>
                <a:gd name="connsiteY5" fmla="*/ 10232 h 2146904"/>
                <a:gd name="connsiteX6" fmla="*/ 1672580 w 1942948"/>
                <a:gd name="connsiteY6" fmla="*/ 144950 h 2146904"/>
                <a:gd name="connsiteX7" fmla="*/ 1934073 w 1942948"/>
                <a:gd name="connsiteY7" fmla="*/ 1733874 h 2146904"/>
                <a:gd name="connsiteX8" fmla="*/ 1799463 w 1942948"/>
                <a:gd name="connsiteY8" fmla="*/ 1921622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948" h="2146904">
                  <a:moveTo>
                    <a:pt x="1799463" y="1921622"/>
                  </a:moveTo>
                  <a:lnTo>
                    <a:pt x="459472" y="2142109"/>
                  </a:lnTo>
                  <a:cubicBezTo>
                    <a:pt x="370483" y="2156707"/>
                    <a:pt x="286431" y="2096487"/>
                    <a:pt x="271725" y="2007390"/>
                  </a:cubicBezTo>
                  <a:lnTo>
                    <a:pt x="10232" y="418466"/>
                  </a:lnTo>
                  <a:cubicBezTo>
                    <a:pt x="-4367" y="329477"/>
                    <a:pt x="55854" y="245425"/>
                    <a:pt x="144950" y="230719"/>
                  </a:cubicBezTo>
                  <a:lnTo>
                    <a:pt x="1484834" y="10232"/>
                  </a:lnTo>
                  <a:cubicBezTo>
                    <a:pt x="1573823" y="-4367"/>
                    <a:pt x="1657874" y="55854"/>
                    <a:pt x="1672580" y="144950"/>
                  </a:cubicBezTo>
                  <a:lnTo>
                    <a:pt x="1934073" y="1733874"/>
                  </a:lnTo>
                  <a:cubicBezTo>
                    <a:pt x="1948780" y="1822971"/>
                    <a:pt x="1888452" y="1907022"/>
                    <a:pt x="1799463" y="1921622"/>
                  </a:cubicBezTo>
                  <a:close/>
                </a:path>
              </a:pathLst>
            </a:custGeom>
            <a:solidFill>
              <a:srgbClr val="8CD2F5"/>
            </a:solidFill>
            <a:ln w="9525" cap="flat">
              <a:noFill/>
              <a:prstDash val="solid"/>
              <a:miter/>
            </a:ln>
          </p:spPr>
          <p:txBody>
            <a:bodyPr rtlCol="0" anchor="ctr"/>
            <a:lstStyle/>
            <a:p>
              <a:endParaRPr lang="zh-CN" altLang="en-US"/>
            </a:p>
          </p:txBody>
        </p:sp>
        <p:sp>
          <p:nvSpPr>
            <p:cNvPr id="354" name="任意多边形: 形状 353"/>
            <p:cNvSpPr/>
            <p:nvPr/>
          </p:nvSpPr>
          <p:spPr>
            <a:xfrm>
              <a:off x="1429189" y="5159620"/>
              <a:ext cx="1942949" cy="1599444"/>
            </a:xfrm>
            <a:custGeom>
              <a:avLst/>
              <a:gdLst>
                <a:gd name="connsiteX0" fmla="*/ 8051 w 1942948"/>
                <a:gd name="connsiteY0" fmla="*/ 268793 h 1599443"/>
                <a:gd name="connsiteX1" fmla="*/ 65481 w 1942948"/>
                <a:gd name="connsiteY1" fmla="*/ 1537614 h 1599443"/>
                <a:gd name="connsiteX2" fmla="*/ 959666 w 1942948"/>
                <a:gd name="connsiteY2" fmla="*/ 1534608 h 1599443"/>
                <a:gd name="connsiteX3" fmla="*/ 902881 w 1942948"/>
                <a:gd name="connsiteY3" fmla="*/ 1082470 h 1599443"/>
                <a:gd name="connsiteX4" fmla="*/ 953763 w 1942948"/>
                <a:gd name="connsiteY4" fmla="*/ 1070555 h 1599443"/>
                <a:gd name="connsiteX5" fmla="*/ 1077102 w 1942948"/>
                <a:gd name="connsiteY5" fmla="*/ 1504980 h 1599443"/>
                <a:gd name="connsiteX6" fmla="*/ 1944774 w 1942948"/>
                <a:gd name="connsiteY6" fmla="*/ 1228352 h 1599443"/>
                <a:gd name="connsiteX7" fmla="*/ 1592574 w 1942948"/>
                <a:gd name="connsiteY7" fmla="*/ 8051 h 159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2948" h="1599443">
                  <a:moveTo>
                    <a:pt x="8051" y="268793"/>
                  </a:moveTo>
                  <a:cubicBezTo>
                    <a:pt x="40791" y="690982"/>
                    <a:pt x="59899" y="1114244"/>
                    <a:pt x="65481" y="1537614"/>
                  </a:cubicBezTo>
                  <a:cubicBezTo>
                    <a:pt x="129029" y="1566596"/>
                    <a:pt x="549178" y="1646891"/>
                    <a:pt x="959666" y="1534608"/>
                  </a:cubicBezTo>
                  <a:lnTo>
                    <a:pt x="902881" y="1082470"/>
                  </a:lnTo>
                  <a:lnTo>
                    <a:pt x="953763" y="1070555"/>
                  </a:lnTo>
                  <a:lnTo>
                    <a:pt x="1077102" y="1504980"/>
                  </a:lnTo>
                  <a:cubicBezTo>
                    <a:pt x="1162871" y="1490167"/>
                    <a:pt x="1660309" y="1431557"/>
                    <a:pt x="1944774" y="1228352"/>
                  </a:cubicBezTo>
                  <a:cubicBezTo>
                    <a:pt x="1814349" y="825485"/>
                    <a:pt x="1696914" y="418432"/>
                    <a:pt x="1592574" y="8051"/>
                  </a:cubicBezTo>
                </a:path>
              </a:pathLst>
            </a:custGeom>
            <a:solidFill>
              <a:srgbClr val="F7EA4B"/>
            </a:solidFill>
            <a:ln w="9525" cap="flat">
              <a:noFill/>
              <a:prstDash val="solid"/>
              <a:miter/>
            </a:ln>
          </p:spPr>
          <p:txBody>
            <a:bodyPr rtlCol="0" anchor="ctr"/>
            <a:lstStyle/>
            <a:p>
              <a:endParaRPr lang="zh-CN" altLang="en-US"/>
            </a:p>
          </p:txBody>
        </p:sp>
        <p:sp>
          <p:nvSpPr>
            <p:cNvPr id="355" name="任意多边形: 形状 354"/>
            <p:cNvSpPr/>
            <p:nvPr/>
          </p:nvSpPr>
          <p:spPr>
            <a:xfrm>
              <a:off x="-181665" y="2816905"/>
              <a:ext cx="1459895" cy="1567240"/>
            </a:xfrm>
            <a:custGeom>
              <a:avLst/>
              <a:gdLst>
                <a:gd name="connsiteX0" fmla="*/ 1454666 w 1459895"/>
                <a:gd name="connsiteY0" fmla="*/ 1057256 h 1567240"/>
                <a:gd name="connsiteX1" fmla="*/ 483406 w 1459895"/>
                <a:gd name="connsiteY1" fmla="*/ 244974 h 1567240"/>
                <a:gd name="connsiteX2" fmla="*/ 469988 w 1459895"/>
                <a:gd name="connsiteY2" fmla="*/ 155985 h 1567240"/>
                <a:gd name="connsiteX3" fmla="*/ 448626 w 1459895"/>
                <a:gd name="connsiteY3" fmla="*/ 84386 h 1567240"/>
                <a:gd name="connsiteX4" fmla="*/ 382502 w 1459895"/>
                <a:gd name="connsiteY4" fmla="*/ 69250 h 1567240"/>
                <a:gd name="connsiteX5" fmla="*/ 322066 w 1459895"/>
                <a:gd name="connsiteY5" fmla="*/ 134624 h 1567240"/>
                <a:gd name="connsiteX6" fmla="*/ 295337 w 1459895"/>
                <a:gd name="connsiteY6" fmla="*/ 104030 h 1567240"/>
                <a:gd name="connsiteX7" fmla="*/ 257659 w 1459895"/>
                <a:gd name="connsiteY7" fmla="*/ 36510 h 1567240"/>
                <a:gd name="connsiteX8" fmla="*/ 197761 w 1459895"/>
                <a:gd name="connsiteY8" fmla="*/ 17188 h 1567240"/>
                <a:gd name="connsiteX9" fmla="*/ 195614 w 1459895"/>
                <a:gd name="connsiteY9" fmla="*/ 45313 h 1567240"/>
                <a:gd name="connsiteX10" fmla="*/ 211715 w 1459895"/>
                <a:gd name="connsiteY10" fmla="*/ 141816 h 1567240"/>
                <a:gd name="connsiteX11" fmla="*/ 145591 w 1459895"/>
                <a:gd name="connsiteY11" fmla="*/ 72685 h 1567240"/>
                <a:gd name="connsiteX12" fmla="*/ 103941 w 1459895"/>
                <a:gd name="connsiteY12" fmla="*/ 123245 h 1567240"/>
                <a:gd name="connsiteX13" fmla="*/ 136037 w 1459895"/>
                <a:gd name="connsiteY13" fmla="*/ 189155 h 1567240"/>
                <a:gd name="connsiteX14" fmla="*/ 59070 w 1459895"/>
                <a:gd name="connsiteY14" fmla="*/ 140742 h 1567240"/>
                <a:gd name="connsiteX15" fmla="*/ 77856 w 1459895"/>
                <a:gd name="connsiteY15" fmla="*/ 227799 h 1567240"/>
                <a:gd name="connsiteX16" fmla="*/ 14522 w 1459895"/>
                <a:gd name="connsiteY16" fmla="*/ 224472 h 1567240"/>
                <a:gd name="connsiteX17" fmla="*/ 219337 w 1459895"/>
                <a:gd name="connsiteY17" fmla="*/ 419518 h 1567240"/>
                <a:gd name="connsiteX18" fmla="*/ 1343134 w 1459895"/>
                <a:gd name="connsiteY18" fmla="*/ 1568756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59895" h="1567240">
                  <a:moveTo>
                    <a:pt x="1454666" y="1057256"/>
                  </a:moveTo>
                  <a:cubicBezTo>
                    <a:pt x="1069619" y="873803"/>
                    <a:pt x="732018" y="591592"/>
                    <a:pt x="483406" y="244974"/>
                  </a:cubicBezTo>
                  <a:cubicBezTo>
                    <a:pt x="465909" y="220500"/>
                    <a:pt x="473423" y="185827"/>
                    <a:pt x="469988" y="155985"/>
                  </a:cubicBezTo>
                  <a:cubicBezTo>
                    <a:pt x="467090" y="130974"/>
                    <a:pt x="463762" y="104567"/>
                    <a:pt x="448626" y="84386"/>
                  </a:cubicBezTo>
                  <a:cubicBezTo>
                    <a:pt x="433491" y="64205"/>
                    <a:pt x="402361" y="53793"/>
                    <a:pt x="382502" y="69250"/>
                  </a:cubicBezTo>
                  <a:cubicBezTo>
                    <a:pt x="357490" y="88787"/>
                    <a:pt x="353089" y="141279"/>
                    <a:pt x="322066" y="134624"/>
                  </a:cubicBezTo>
                  <a:cubicBezTo>
                    <a:pt x="308326" y="131618"/>
                    <a:pt x="301134" y="116912"/>
                    <a:pt x="295337" y="104030"/>
                  </a:cubicBezTo>
                  <a:cubicBezTo>
                    <a:pt x="284710" y="80522"/>
                    <a:pt x="272151" y="57872"/>
                    <a:pt x="257659" y="36510"/>
                  </a:cubicBezTo>
                  <a:cubicBezTo>
                    <a:pt x="243704" y="15685"/>
                    <a:pt x="211179" y="-4066"/>
                    <a:pt x="197761" y="17188"/>
                  </a:cubicBezTo>
                  <a:cubicBezTo>
                    <a:pt x="192608" y="25346"/>
                    <a:pt x="194003" y="35759"/>
                    <a:pt x="195614" y="45313"/>
                  </a:cubicBezTo>
                  <a:cubicBezTo>
                    <a:pt x="200981" y="77516"/>
                    <a:pt x="206348" y="109720"/>
                    <a:pt x="211715" y="141816"/>
                  </a:cubicBezTo>
                  <a:cubicBezTo>
                    <a:pt x="187026" y="119917"/>
                    <a:pt x="178438" y="75369"/>
                    <a:pt x="145591" y="72685"/>
                  </a:cubicBezTo>
                  <a:cubicBezTo>
                    <a:pt x="120901" y="70753"/>
                    <a:pt x="102223" y="98448"/>
                    <a:pt x="103941" y="123245"/>
                  </a:cubicBezTo>
                  <a:cubicBezTo>
                    <a:pt x="105658" y="147935"/>
                    <a:pt x="121116" y="169296"/>
                    <a:pt x="136037" y="189155"/>
                  </a:cubicBezTo>
                  <a:cubicBezTo>
                    <a:pt x="122297" y="160279"/>
                    <a:pt x="79681" y="117556"/>
                    <a:pt x="59070" y="140742"/>
                  </a:cubicBezTo>
                  <a:cubicBezTo>
                    <a:pt x="25686" y="165432"/>
                    <a:pt x="65296" y="200641"/>
                    <a:pt x="77856" y="227799"/>
                  </a:cubicBezTo>
                  <a:cubicBezTo>
                    <a:pt x="59285" y="215884"/>
                    <a:pt x="34274" y="214596"/>
                    <a:pt x="14522" y="224472"/>
                  </a:cubicBezTo>
                  <a:cubicBezTo>
                    <a:pt x="-24551" y="272777"/>
                    <a:pt x="122082" y="399444"/>
                    <a:pt x="219337" y="419518"/>
                  </a:cubicBezTo>
                  <a:cubicBezTo>
                    <a:pt x="459683" y="900854"/>
                    <a:pt x="868561" y="1315314"/>
                    <a:pt x="1343134" y="1568756"/>
                  </a:cubicBezTo>
                </a:path>
              </a:pathLst>
            </a:custGeom>
            <a:solidFill>
              <a:srgbClr val="FAD5CC"/>
            </a:solidFill>
            <a:ln w="9525" cap="flat">
              <a:noFill/>
              <a:prstDash val="solid"/>
              <a:miter/>
            </a:ln>
          </p:spPr>
          <p:txBody>
            <a:bodyPr rtlCol="0" anchor="ctr"/>
            <a:lstStyle/>
            <a:p>
              <a:endParaRPr lang="zh-CN" altLang="en-US"/>
            </a:p>
          </p:txBody>
        </p:sp>
        <p:sp>
          <p:nvSpPr>
            <p:cNvPr id="356" name="任意多边形: 形状 355"/>
            <p:cNvSpPr/>
            <p:nvPr/>
          </p:nvSpPr>
          <p:spPr>
            <a:xfrm>
              <a:off x="2652495" y="2282805"/>
              <a:ext cx="1127125" cy="1857073"/>
            </a:xfrm>
            <a:custGeom>
              <a:avLst/>
              <a:gdLst>
                <a:gd name="connsiteX0" fmla="*/ 8051 w 1127124"/>
                <a:gd name="connsiteY0" fmla="*/ 1400496 h 1857072"/>
                <a:gd name="connsiteX1" fmla="*/ 667795 w 1127124"/>
                <a:gd name="connsiteY1" fmla="*/ 319852 h 1857072"/>
                <a:gd name="connsiteX2" fmla="*/ 651908 w 1127124"/>
                <a:gd name="connsiteY2" fmla="*/ 231292 h 1857072"/>
                <a:gd name="connsiteX3" fmla="*/ 649224 w 1127124"/>
                <a:gd name="connsiteY3" fmla="*/ 156687 h 1857072"/>
                <a:gd name="connsiteX4" fmla="*/ 706976 w 1127124"/>
                <a:gd name="connsiteY4" fmla="*/ 121156 h 1857072"/>
                <a:gd name="connsiteX5" fmla="*/ 785231 w 1127124"/>
                <a:gd name="connsiteY5" fmla="*/ 163665 h 1857072"/>
                <a:gd name="connsiteX6" fmla="*/ 800688 w 1127124"/>
                <a:gd name="connsiteY6" fmla="*/ 126201 h 1857072"/>
                <a:gd name="connsiteX7" fmla="*/ 814643 w 1127124"/>
                <a:gd name="connsiteY7" fmla="*/ 50093 h 1857072"/>
                <a:gd name="connsiteX8" fmla="*/ 865203 w 1127124"/>
                <a:gd name="connsiteY8" fmla="*/ 12523 h 1857072"/>
                <a:gd name="connsiteX9" fmla="*/ 876259 w 1127124"/>
                <a:gd name="connsiteY9" fmla="*/ 38392 h 1857072"/>
                <a:gd name="connsiteX10" fmla="*/ 891932 w 1127124"/>
                <a:gd name="connsiteY10" fmla="*/ 135003 h 1857072"/>
                <a:gd name="connsiteX11" fmla="*/ 932401 w 1127124"/>
                <a:gd name="connsiteY11" fmla="*/ 48376 h 1857072"/>
                <a:gd name="connsiteX12" fmla="*/ 988006 w 1127124"/>
                <a:gd name="connsiteY12" fmla="*/ 82834 h 1857072"/>
                <a:gd name="connsiteX13" fmla="*/ 978774 w 1127124"/>
                <a:gd name="connsiteY13" fmla="*/ 155506 h 1857072"/>
                <a:gd name="connsiteX14" fmla="*/ 1036204 w 1127124"/>
                <a:gd name="connsiteY14" fmla="*/ 84981 h 1857072"/>
                <a:gd name="connsiteX15" fmla="*/ 1046294 w 1127124"/>
                <a:gd name="connsiteY15" fmla="*/ 173433 h 1857072"/>
                <a:gd name="connsiteX16" fmla="*/ 1105227 w 1127124"/>
                <a:gd name="connsiteY16" fmla="*/ 150032 h 1857072"/>
                <a:gd name="connsiteX17" fmla="*/ 973621 w 1127124"/>
                <a:gd name="connsiteY17" fmla="*/ 400361 h 1857072"/>
                <a:gd name="connsiteX18" fmla="*/ 277273 w 1127124"/>
                <a:gd name="connsiteY18" fmla="*/ 1849092 h 185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7124" h="1857072">
                  <a:moveTo>
                    <a:pt x="8051" y="1400496"/>
                  </a:moveTo>
                  <a:cubicBezTo>
                    <a:pt x="314092" y="1103365"/>
                    <a:pt x="543382" y="727764"/>
                    <a:pt x="667795" y="319852"/>
                  </a:cubicBezTo>
                  <a:cubicBezTo>
                    <a:pt x="676597" y="291083"/>
                    <a:pt x="658241" y="260705"/>
                    <a:pt x="651908" y="231292"/>
                  </a:cubicBezTo>
                  <a:cubicBezTo>
                    <a:pt x="646648" y="206710"/>
                    <a:pt x="641388" y="180625"/>
                    <a:pt x="649224" y="156687"/>
                  </a:cubicBezTo>
                  <a:cubicBezTo>
                    <a:pt x="657060" y="132749"/>
                    <a:pt x="683253" y="112890"/>
                    <a:pt x="706976" y="121156"/>
                  </a:cubicBezTo>
                  <a:cubicBezTo>
                    <a:pt x="736925" y="131568"/>
                    <a:pt x="757965" y="179981"/>
                    <a:pt x="785231" y="163665"/>
                  </a:cubicBezTo>
                  <a:cubicBezTo>
                    <a:pt x="797361" y="156472"/>
                    <a:pt x="799400" y="140156"/>
                    <a:pt x="800688" y="126201"/>
                  </a:cubicBezTo>
                  <a:cubicBezTo>
                    <a:pt x="803265" y="100545"/>
                    <a:pt x="807880" y="74997"/>
                    <a:pt x="814643" y="50093"/>
                  </a:cubicBezTo>
                  <a:cubicBezTo>
                    <a:pt x="821191" y="25941"/>
                    <a:pt x="845666" y="-3257"/>
                    <a:pt x="865203" y="12523"/>
                  </a:cubicBezTo>
                  <a:cubicBezTo>
                    <a:pt x="872717" y="18534"/>
                    <a:pt x="874757" y="28946"/>
                    <a:pt x="876259" y="38392"/>
                  </a:cubicBezTo>
                  <a:cubicBezTo>
                    <a:pt x="881519" y="70596"/>
                    <a:pt x="886672" y="102800"/>
                    <a:pt x="891932" y="135003"/>
                  </a:cubicBezTo>
                  <a:cubicBezTo>
                    <a:pt x="908248" y="106342"/>
                    <a:pt x="902129" y="61365"/>
                    <a:pt x="932401" y="48376"/>
                  </a:cubicBezTo>
                  <a:cubicBezTo>
                    <a:pt x="955158" y="38607"/>
                    <a:pt x="981780" y="58895"/>
                    <a:pt x="988006" y="82834"/>
                  </a:cubicBezTo>
                  <a:cubicBezTo>
                    <a:pt x="994232" y="106772"/>
                    <a:pt x="986503" y="131998"/>
                    <a:pt x="978774" y="155506"/>
                  </a:cubicBezTo>
                  <a:cubicBezTo>
                    <a:pt x="982531" y="123732"/>
                    <a:pt x="1009260" y="69630"/>
                    <a:pt x="1036204" y="84981"/>
                  </a:cubicBezTo>
                  <a:cubicBezTo>
                    <a:pt x="1075707" y="97647"/>
                    <a:pt x="1049515" y="143698"/>
                    <a:pt x="1046294" y="173433"/>
                  </a:cubicBezTo>
                  <a:cubicBezTo>
                    <a:pt x="1060142" y="156150"/>
                    <a:pt x="1083328" y="146919"/>
                    <a:pt x="1105227" y="150032"/>
                  </a:cubicBezTo>
                  <a:cubicBezTo>
                    <a:pt x="1157719" y="183309"/>
                    <a:pt x="1059498" y="350231"/>
                    <a:pt x="973621" y="400361"/>
                  </a:cubicBezTo>
                  <a:cubicBezTo>
                    <a:pt x="900090" y="933330"/>
                    <a:pt x="645682" y="1456960"/>
                    <a:pt x="277273" y="1849092"/>
                  </a:cubicBezTo>
                </a:path>
              </a:pathLst>
            </a:custGeom>
            <a:solidFill>
              <a:srgbClr val="FAD5CC"/>
            </a:solidFill>
            <a:ln w="9525" cap="flat">
              <a:noFill/>
              <a:prstDash val="solid"/>
              <a:miter/>
            </a:ln>
          </p:spPr>
          <p:txBody>
            <a:bodyPr rtlCol="0" anchor="ctr"/>
            <a:lstStyle/>
            <a:p>
              <a:endParaRPr lang="zh-CN" altLang="en-US"/>
            </a:p>
          </p:txBody>
        </p:sp>
        <p:sp>
          <p:nvSpPr>
            <p:cNvPr id="357" name="任意多边形: 形状 356"/>
            <p:cNvSpPr/>
            <p:nvPr/>
          </p:nvSpPr>
          <p:spPr>
            <a:xfrm>
              <a:off x="961593" y="3400339"/>
              <a:ext cx="2222046" cy="2146905"/>
            </a:xfrm>
            <a:custGeom>
              <a:avLst/>
              <a:gdLst>
                <a:gd name="connsiteX0" fmla="*/ 621744 w 2222046"/>
                <a:gd name="connsiteY0" fmla="*/ 483376 h 2146904"/>
                <a:gd name="connsiteX1" fmla="*/ 442155 w 2222046"/>
                <a:gd name="connsiteY1" fmla="*/ 447093 h 2146904"/>
                <a:gd name="connsiteX2" fmla="*/ 170679 w 2222046"/>
                <a:gd name="connsiteY2" fmla="*/ 335454 h 2146904"/>
                <a:gd name="connsiteX3" fmla="*/ 8051 w 2222046"/>
                <a:gd name="connsiteY3" fmla="*/ 924028 h 2146904"/>
                <a:gd name="connsiteX4" fmla="*/ 291657 w 2222046"/>
                <a:gd name="connsiteY4" fmla="*/ 1116498 h 2146904"/>
                <a:gd name="connsiteX5" fmla="*/ 394279 w 2222046"/>
                <a:gd name="connsiteY5" fmla="*/ 1210747 h 2146904"/>
                <a:gd name="connsiteX6" fmla="*/ 478223 w 2222046"/>
                <a:gd name="connsiteY6" fmla="*/ 2139713 h 2146904"/>
                <a:gd name="connsiteX7" fmla="*/ 1328827 w 2222046"/>
                <a:gd name="connsiteY7" fmla="*/ 2097848 h 2146904"/>
                <a:gd name="connsiteX8" fmla="*/ 2097204 w 2222046"/>
                <a:gd name="connsiteY8" fmla="*/ 1873282 h 2146904"/>
                <a:gd name="connsiteX9" fmla="*/ 1868344 w 2222046"/>
                <a:gd name="connsiteY9" fmla="*/ 963853 h 2146904"/>
                <a:gd name="connsiteX10" fmla="*/ 1946169 w 2222046"/>
                <a:gd name="connsiteY10" fmla="*/ 844271 h 2146904"/>
                <a:gd name="connsiteX11" fmla="*/ 2214855 w 2222046"/>
                <a:gd name="connsiteY11" fmla="*/ 481336 h 2146904"/>
                <a:gd name="connsiteX12" fmla="*/ 1866519 w 2222046"/>
                <a:gd name="connsiteY12" fmla="*/ 8051 h 2146904"/>
                <a:gd name="connsiteX13" fmla="*/ 1810485 w 2222046"/>
                <a:gd name="connsiteY13" fmla="*/ 65588 h 2146904"/>
                <a:gd name="connsiteX14" fmla="*/ 1382714 w 2222046"/>
                <a:gd name="connsiteY14" fmla="*/ 320748 h 2146904"/>
                <a:gd name="connsiteX15" fmla="*/ 1013661 w 2222046"/>
                <a:gd name="connsiteY15" fmla="*/ 514184 h 2146904"/>
                <a:gd name="connsiteX16" fmla="*/ 621744 w 2222046"/>
                <a:gd name="connsiteY16" fmla="*/ 483376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2046" h="2146904">
                  <a:moveTo>
                    <a:pt x="621744" y="483376"/>
                  </a:moveTo>
                  <a:cubicBezTo>
                    <a:pt x="524704" y="486489"/>
                    <a:pt x="524811" y="468991"/>
                    <a:pt x="442155" y="447093"/>
                  </a:cubicBezTo>
                  <a:cubicBezTo>
                    <a:pt x="347369" y="421974"/>
                    <a:pt x="258165" y="379680"/>
                    <a:pt x="170679" y="335454"/>
                  </a:cubicBezTo>
                  <a:lnTo>
                    <a:pt x="8051" y="924028"/>
                  </a:lnTo>
                  <a:cubicBezTo>
                    <a:pt x="100368" y="991441"/>
                    <a:pt x="194939" y="1055741"/>
                    <a:pt x="291657" y="1116498"/>
                  </a:cubicBezTo>
                  <a:cubicBezTo>
                    <a:pt x="321070" y="1134961"/>
                    <a:pt x="385047" y="1177148"/>
                    <a:pt x="394279" y="1210747"/>
                  </a:cubicBezTo>
                  <a:cubicBezTo>
                    <a:pt x="477364" y="1511421"/>
                    <a:pt x="453534" y="1828841"/>
                    <a:pt x="478223" y="2139713"/>
                  </a:cubicBezTo>
                  <a:cubicBezTo>
                    <a:pt x="478223" y="2139713"/>
                    <a:pt x="882056" y="2173741"/>
                    <a:pt x="1328827" y="2097848"/>
                  </a:cubicBezTo>
                  <a:cubicBezTo>
                    <a:pt x="1775598" y="2021955"/>
                    <a:pt x="2097204" y="1873282"/>
                    <a:pt x="2097204" y="1873282"/>
                  </a:cubicBezTo>
                  <a:cubicBezTo>
                    <a:pt x="2020989" y="1570783"/>
                    <a:pt x="1885949" y="1275262"/>
                    <a:pt x="1868344" y="963853"/>
                  </a:cubicBezTo>
                  <a:cubicBezTo>
                    <a:pt x="1866412" y="929181"/>
                    <a:pt x="1924163" y="871214"/>
                    <a:pt x="1946169" y="844271"/>
                  </a:cubicBezTo>
                  <a:cubicBezTo>
                    <a:pt x="2041170" y="727479"/>
                    <a:pt x="2130911" y="606286"/>
                    <a:pt x="2214855" y="481336"/>
                  </a:cubicBezTo>
                  <a:lnTo>
                    <a:pt x="1866519" y="8051"/>
                  </a:lnTo>
                  <a:cubicBezTo>
                    <a:pt x="1848163" y="27051"/>
                    <a:pt x="1829592" y="46266"/>
                    <a:pt x="1810485" y="65588"/>
                  </a:cubicBezTo>
                  <a:cubicBezTo>
                    <a:pt x="1741784" y="135470"/>
                    <a:pt x="1616512" y="281889"/>
                    <a:pt x="1382714" y="320748"/>
                  </a:cubicBezTo>
                  <a:cubicBezTo>
                    <a:pt x="1382714" y="320748"/>
                    <a:pt x="1279985" y="471031"/>
                    <a:pt x="1013661" y="514184"/>
                  </a:cubicBezTo>
                  <a:cubicBezTo>
                    <a:pt x="747552" y="557444"/>
                    <a:pt x="621744" y="483376"/>
                    <a:pt x="621744" y="483376"/>
                  </a:cubicBezTo>
                  <a:close/>
                </a:path>
              </a:pathLst>
            </a:custGeom>
            <a:solidFill>
              <a:srgbClr val="689BD3"/>
            </a:solidFill>
            <a:ln w="9525" cap="flat">
              <a:noFill/>
              <a:prstDash val="solid"/>
              <a:miter/>
            </a:ln>
          </p:spPr>
          <p:txBody>
            <a:bodyPr rtlCol="0" anchor="ctr"/>
            <a:lstStyle/>
            <a:p>
              <a:endParaRPr lang="zh-CN" altLang="en-US"/>
            </a:p>
          </p:txBody>
        </p:sp>
        <p:sp>
          <p:nvSpPr>
            <p:cNvPr id="358" name="任意多边形: 形状 357"/>
            <p:cNvSpPr/>
            <p:nvPr/>
          </p:nvSpPr>
          <p:spPr>
            <a:xfrm>
              <a:off x="1042553" y="4416169"/>
              <a:ext cx="2103967" cy="364974"/>
            </a:xfrm>
            <a:custGeom>
              <a:avLst/>
              <a:gdLst>
                <a:gd name="connsiteX0" fmla="*/ 2077216 w 2103966"/>
                <a:gd name="connsiteY0" fmla="*/ 33255 h 364973"/>
                <a:gd name="connsiteX1" fmla="*/ 33255 w 2103966"/>
                <a:gd name="connsiteY1" fmla="*/ 339940 h 364973"/>
              </a:gdLst>
              <a:ahLst/>
              <a:cxnLst>
                <a:cxn ang="0">
                  <a:pos x="connsiteX0" y="connsiteY0"/>
                </a:cxn>
                <a:cxn ang="0">
                  <a:pos x="connsiteX1" y="connsiteY1"/>
                </a:cxn>
              </a:cxnLst>
              <a:rect l="l" t="t" r="r" b="b"/>
              <a:pathLst>
                <a:path w="2103966" h="364973">
                  <a:moveTo>
                    <a:pt x="2077216" y="33255"/>
                  </a:moveTo>
                  <a:cubicBezTo>
                    <a:pt x="1413178" y="224115"/>
                    <a:pt x="724022" y="327488"/>
                    <a:pt x="33255" y="339940"/>
                  </a:cubicBezTo>
                </a:path>
              </a:pathLst>
            </a:custGeom>
            <a:noFill/>
            <a:ln w="39344" cap="flat">
              <a:solidFill>
                <a:srgbClr val="FFFFFF"/>
              </a:solidFill>
              <a:prstDash val="solid"/>
              <a:miter/>
            </a:ln>
          </p:spPr>
          <p:txBody>
            <a:bodyPr rtlCol="0" anchor="ctr"/>
            <a:lstStyle/>
            <a:p>
              <a:endParaRPr lang="zh-CN" altLang="en-US"/>
            </a:p>
          </p:txBody>
        </p:sp>
        <p:sp>
          <p:nvSpPr>
            <p:cNvPr id="359" name="任意多边形: 形状 358"/>
            <p:cNvSpPr/>
            <p:nvPr/>
          </p:nvSpPr>
          <p:spPr>
            <a:xfrm>
              <a:off x="1179955" y="4614328"/>
              <a:ext cx="1932214" cy="375708"/>
            </a:xfrm>
            <a:custGeom>
              <a:avLst/>
              <a:gdLst>
                <a:gd name="connsiteX0" fmla="*/ 1908684 w 1932214"/>
                <a:gd name="connsiteY0" fmla="*/ 33255 h 375708"/>
                <a:gd name="connsiteX1" fmla="*/ 33255 w 1932214"/>
                <a:gd name="connsiteY1" fmla="*/ 349816 h 375708"/>
              </a:gdLst>
              <a:ahLst/>
              <a:cxnLst>
                <a:cxn ang="0">
                  <a:pos x="connsiteX0" y="connsiteY0"/>
                </a:cxn>
                <a:cxn ang="0">
                  <a:pos x="connsiteX1" y="connsiteY1"/>
                </a:cxn>
              </a:cxnLst>
              <a:rect l="l" t="t" r="r" b="b"/>
              <a:pathLst>
                <a:path w="1932214" h="375708">
                  <a:moveTo>
                    <a:pt x="1908684" y="33255"/>
                  </a:moveTo>
                  <a:cubicBezTo>
                    <a:pt x="1312059" y="259324"/>
                    <a:pt x="670993" y="367528"/>
                    <a:pt x="33255" y="349816"/>
                  </a:cubicBezTo>
                </a:path>
              </a:pathLst>
            </a:custGeom>
            <a:noFill/>
            <a:ln w="39344" cap="flat">
              <a:solidFill>
                <a:srgbClr val="FFFFFF"/>
              </a:solidFill>
              <a:prstDash val="solid"/>
              <a:miter/>
            </a:ln>
          </p:spPr>
          <p:txBody>
            <a:bodyPr rtlCol="0" anchor="ctr"/>
            <a:lstStyle/>
            <a:p>
              <a:endParaRPr lang="zh-CN" altLang="en-US"/>
            </a:p>
          </p:txBody>
        </p:sp>
        <p:sp>
          <p:nvSpPr>
            <p:cNvPr id="360" name="任意多边形: 形状 359"/>
            <p:cNvSpPr/>
            <p:nvPr/>
          </p:nvSpPr>
          <p:spPr>
            <a:xfrm>
              <a:off x="1575393" y="3490187"/>
              <a:ext cx="772886" cy="558195"/>
            </a:xfrm>
            <a:custGeom>
              <a:avLst/>
              <a:gdLst>
                <a:gd name="connsiteX0" fmla="*/ 109063 w 772885"/>
                <a:gd name="connsiteY0" fmla="*/ 82119 h 558195"/>
                <a:gd name="connsiteX1" fmla="*/ 113678 w 772885"/>
                <a:gd name="connsiteY1" fmla="*/ 329550 h 558195"/>
                <a:gd name="connsiteX2" fmla="*/ 48842 w 772885"/>
                <a:gd name="connsiteY2" fmla="*/ 384832 h 558195"/>
                <a:gd name="connsiteX3" fmla="*/ 8051 w 772885"/>
                <a:gd name="connsiteY3" fmla="*/ 393527 h 558195"/>
                <a:gd name="connsiteX4" fmla="*/ 256662 w 772885"/>
                <a:gd name="connsiteY4" fmla="*/ 555512 h 558195"/>
                <a:gd name="connsiteX5" fmla="*/ 769021 w 772885"/>
                <a:gd name="connsiteY5" fmla="*/ 230899 h 558195"/>
                <a:gd name="connsiteX6" fmla="*/ 769021 w 772885"/>
                <a:gd name="connsiteY6" fmla="*/ 230899 h 558195"/>
                <a:gd name="connsiteX7" fmla="*/ 644715 w 772885"/>
                <a:gd name="connsiteY7" fmla="*/ 242278 h 558195"/>
                <a:gd name="connsiteX8" fmla="*/ 558517 w 772885"/>
                <a:gd name="connsiteY8" fmla="*/ 8051 h 558195"/>
                <a:gd name="connsiteX9" fmla="*/ 109063 w 772885"/>
                <a:gd name="connsiteY9" fmla="*/ 82119 h 55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85" h="558195">
                  <a:moveTo>
                    <a:pt x="109063" y="82119"/>
                  </a:moveTo>
                  <a:cubicBezTo>
                    <a:pt x="112390" y="137402"/>
                    <a:pt x="119046" y="274374"/>
                    <a:pt x="113678" y="329550"/>
                  </a:cubicBezTo>
                  <a:cubicBezTo>
                    <a:pt x="109278" y="373776"/>
                    <a:pt x="98436" y="375601"/>
                    <a:pt x="48842" y="384832"/>
                  </a:cubicBezTo>
                  <a:lnTo>
                    <a:pt x="8051" y="393527"/>
                  </a:lnTo>
                  <a:cubicBezTo>
                    <a:pt x="61724" y="475217"/>
                    <a:pt x="159837" y="542201"/>
                    <a:pt x="256662" y="555512"/>
                  </a:cubicBezTo>
                  <a:cubicBezTo>
                    <a:pt x="353488" y="568822"/>
                    <a:pt x="739501" y="528675"/>
                    <a:pt x="769021" y="230899"/>
                  </a:cubicBezTo>
                  <a:lnTo>
                    <a:pt x="769021" y="230899"/>
                  </a:lnTo>
                  <a:cubicBezTo>
                    <a:pt x="730377" y="240668"/>
                    <a:pt x="651908" y="261600"/>
                    <a:pt x="644715" y="242278"/>
                  </a:cubicBezTo>
                  <a:cubicBezTo>
                    <a:pt x="624749" y="188283"/>
                    <a:pt x="578806" y="61938"/>
                    <a:pt x="558517" y="8051"/>
                  </a:cubicBezTo>
                  <a:lnTo>
                    <a:pt x="109063" y="82119"/>
                  </a:lnTo>
                  <a:close/>
                </a:path>
              </a:pathLst>
            </a:custGeom>
            <a:solidFill>
              <a:srgbClr val="FAD5CC"/>
            </a:solidFill>
            <a:ln w="9525" cap="flat">
              <a:noFill/>
              <a:prstDash val="solid"/>
              <a:miter/>
            </a:ln>
          </p:spPr>
          <p:txBody>
            <a:bodyPr rtlCol="0" anchor="ctr"/>
            <a:lstStyle/>
            <a:p>
              <a:endParaRPr lang="zh-CN" altLang="en-US"/>
            </a:p>
          </p:txBody>
        </p:sp>
        <p:sp>
          <p:nvSpPr>
            <p:cNvPr id="361" name="任意多边形: 形状 360"/>
            <p:cNvSpPr/>
            <p:nvPr/>
          </p:nvSpPr>
          <p:spPr>
            <a:xfrm>
              <a:off x="2282476" y="3663624"/>
              <a:ext cx="708479" cy="1374019"/>
            </a:xfrm>
            <a:custGeom>
              <a:avLst/>
              <a:gdLst>
                <a:gd name="connsiteX0" fmla="*/ 219628 w 708478"/>
                <a:gd name="connsiteY0" fmla="*/ 10230 h 1374019"/>
                <a:gd name="connsiteX1" fmla="*/ 598127 w 708478"/>
                <a:gd name="connsiteY1" fmla="*/ 1008863 h 1374019"/>
                <a:gd name="connsiteX2" fmla="*/ 651371 w 708478"/>
                <a:gd name="connsiteY2" fmla="*/ 1195751 h 1374019"/>
                <a:gd name="connsiteX3" fmla="*/ 706332 w 708478"/>
                <a:gd name="connsiteY3" fmla="*/ 1369221 h 1374019"/>
                <a:gd name="connsiteX4" fmla="*/ 216623 w 708478"/>
                <a:gd name="connsiteY4" fmla="*/ 791918 h 1374019"/>
                <a:gd name="connsiteX5" fmla="*/ 8051 w 708478"/>
                <a:gd name="connsiteY5" fmla="*/ 72383 h 1374019"/>
                <a:gd name="connsiteX6" fmla="*/ 112176 w 708478"/>
                <a:gd name="connsiteY6" fmla="*/ 20535 h 1374019"/>
                <a:gd name="connsiteX7" fmla="*/ 219628 w 708478"/>
                <a:gd name="connsiteY7" fmla="*/ 10230 h 13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478" h="1374019">
                  <a:moveTo>
                    <a:pt x="219628" y="10230"/>
                  </a:moveTo>
                  <a:cubicBezTo>
                    <a:pt x="283498" y="353198"/>
                    <a:pt x="418110" y="710014"/>
                    <a:pt x="598127" y="1008863"/>
                  </a:cubicBezTo>
                  <a:lnTo>
                    <a:pt x="651371" y="1195751"/>
                  </a:lnTo>
                  <a:lnTo>
                    <a:pt x="706332" y="1369221"/>
                  </a:lnTo>
                  <a:cubicBezTo>
                    <a:pt x="494217" y="1235791"/>
                    <a:pt x="325256" y="1017773"/>
                    <a:pt x="216623" y="791918"/>
                  </a:cubicBezTo>
                  <a:cubicBezTo>
                    <a:pt x="107989" y="566064"/>
                    <a:pt x="48412" y="319707"/>
                    <a:pt x="8051" y="72383"/>
                  </a:cubicBezTo>
                  <a:cubicBezTo>
                    <a:pt x="8051" y="72383"/>
                    <a:pt x="39718" y="40180"/>
                    <a:pt x="112176" y="20535"/>
                  </a:cubicBezTo>
                  <a:cubicBezTo>
                    <a:pt x="184526" y="999"/>
                    <a:pt x="219628" y="10230"/>
                    <a:pt x="219628" y="10230"/>
                  </a:cubicBezTo>
                  <a:close/>
                </a:path>
              </a:pathLst>
            </a:custGeom>
            <a:solidFill>
              <a:srgbClr val="8CD2F5"/>
            </a:solidFill>
            <a:ln w="9525" cap="flat">
              <a:noFill/>
              <a:prstDash val="solid"/>
              <a:miter/>
            </a:ln>
          </p:spPr>
          <p:txBody>
            <a:bodyPr rtlCol="0" anchor="ctr"/>
            <a:lstStyle/>
            <a:p>
              <a:endParaRPr lang="zh-CN" altLang="en-US"/>
            </a:p>
          </p:txBody>
        </p:sp>
        <p:sp>
          <p:nvSpPr>
            <p:cNvPr id="362" name="任意多边形: 形状 361"/>
            <p:cNvSpPr/>
            <p:nvPr/>
          </p:nvSpPr>
          <p:spPr>
            <a:xfrm>
              <a:off x="1403962" y="3843531"/>
              <a:ext cx="322036" cy="1481364"/>
            </a:xfrm>
            <a:custGeom>
              <a:avLst/>
              <a:gdLst>
                <a:gd name="connsiteX0" fmla="*/ 50560 w 322035"/>
                <a:gd name="connsiteY0" fmla="*/ 12595 h 1481364"/>
                <a:gd name="connsiteX1" fmla="*/ 8051 w 322035"/>
                <a:gd name="connsiteY1" fmla="*/ 1106443 h 1481364"/>
                <a:gd name="connsiteX2" fmla="*/ 16853 w 322035"/>
                <a:gd name="connsiteY2" fmla="*/ 1294619 h 1481364"/>
                <a:gd name="connsiteX3" fmla="*/ 24260 w 322035"/>
                <a:gd name="connsiteY3" fmla="*/ 1476677 h 1481364"/>
                <a:gd name="connsiteX4" fmla="*/ 303143 w 322035"/>
                <a:gd name="connsiteY4" fmla="*/ 772922 h 1481364"/>
                <a:gd name="connsiteX5" fmla="*/ 270188 w 322035"/>
                <a:gd name="connsiteY5" fmla="*/ 24511 h 1481364"/>
                <a:gd name="connsiteX6" fmla="*/ 155007 w 322035"/>
                <a:gd name="connsiteY6" fmla="*/ 8731 h 1481364"/>
                <a:gd name="connsiteX7" fmla="*/ 50560 w 322035"/>
                <a:gd name="connsiteY7" fmla="*/ 12595 h 148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035" h="1481364">
                  <a:moveTo>
                    <a:pt x="50560" y="12595"/>
                  </a:moveTo>
                  <a:cubicBezTo>
                    <a:pt x="99938" y="358032"/>
                    <a:pt x="82763" y="765622"/>
                    <a:pt x="8051" y="1106443"/>
                  </a:cubicBezTo>
                  <a:lnTo>
                    <a:pt x="16853" y="1294619"/>
                  </a:lnTo>
                  <a:lnTo>
                    <a:pt x="24260" y="1476677"/>
                  </a:lnTo>
                  <a:cubicBezTo>
                    <a:pt x="182379" y="1282275"/>
                    <a:pt x="272657" y="1021640"/>
                    <a:pt x="303143" y="772922"/>
                  </a:cubicBezTo>
                  <a:cubicBezTo>
                    <a:pt x="333629" y="524203"/>
                    <a:pt x="311194" y="271727"/>
                    <a:pt x="270188" y="24511"/>
                  </a:cubicBezTo>
                  <a:cubicBezTo>
                    <a:pt x="270188" y="24511"/>
                    <a:pt x="229826" y="4115"/>
                    <a:pt x="155007" y="8731"/>
                  </a:cubicBezTo>
                  <a:cubicBezTo>
                    <a:pt x="80187" y="13347"/>
                    <a:pt x="50560" y="12595"/>
                    <a:pt x="50560" y="12595"/>
                  </a:cubicBezTo>
                  <a:close/>
                </a:path>
              </a:pathLst>
            </a:custGeom>
            <a:solidFill>
              <a:srgbClr val="8CD2F5"/>
            </a:solidFill>
            <a:ln w="9525" cap="flat">
              <a:noFill/>
              <a:prstDash val="solid"/>
              <a:miter/>
            </a:ln>
          </p:spPr>
          <p:txBody>
            <a:bodyPr rtlCol="0" anchor="ctr"/>
            <a:lstStyle/>
            <a:p>
              <a:endParaRPr lang="zh-CN" altLang="en-US"/>
            </a:p>
          </p:txBody>
        </p:sp>
        <p:sp>
          <p:nvSpPr>
            <p:cNvPr id="363" name="任意多边形: 形状 362"/>
            <p:cNvSpPr/>
            <p:nvPr/>
          </p:nvSpPr>
          <p:spPr>
            <a:xfrm>
              <a:off x="2347222" y="3779844"/>
              <a:ext cx="118080" cy="53673"/>
            </a:xfrm>
            <a:custGeom>
              <a:avLst/>
              <a:gdLst>
                <a:gd name="connsiteX0" fmla="*/ 14690 w 118079"/>
                <a:gd name="connsiteY0" fmla="*/ 23684 h 53672"/>
                <a:gd name="connsiteX1" fmla="*/ 35515 w 118079"/>
                <a:gd name="connsiteY1" fmla="*/ 16062 h 53672"/>
                <a:gd name="connsiteX2" fmla="*/ 56125 w 118079"/>
                <a:gd name="connsiteY2" fmla="*/ 11339 h 53672"/>
                <a:gd name="connsiteX3" fmla="*/ 77057 w 118079"/>
                <a:gd name="connsiteY3" fmla="*/ 8548 h 53672"/>
                <a:gd name="connsiteX4" fmla="*/ 99063 w 118079"/>
                <a:gd name="connsiteY4" fmla="*/ 8763 h 53672"/>
                <a:gd name="connsiteX5" fmla="*/ 99385 w 118079"/>
                <a:gd name="connsiteY5" fmla="*/ 8763 h 53672"/>
                <a:gd name="connsiteX6" fmla="*/ 110334 w 118079"/>
                <a:gd name="connsiteY6" fmla="*/ 22932 h 53672"/>
                <a:gd name="connsiteX7" fmla="*/ 105718 w 118079"/>
                <a:gd name="connsiteY7" fmla="*/ 31198 h 53672"/>
                <a:gd name="connsiteX8" fmla="*/ 84893 w 118079"/>
                <a:gd name="connsiteY8" fmla="*/ 42576 h 53672"/>
                <a:gd name="connsiteX9" fmla="*/ 62351 w 118079"/>
                <a:gd name="connsiteY9" fmla="*/ 48373 h 53672"/>
                <a:gd name="connsiteX10" fmla="*/ 39057 w 118079"/>
                <a:gd name="connsiteY10" fmla="*/ 49447 h 53672"/>
                <a:gd name="connsiteX11" fmla="*/ 15656 w 118079"/>
                <a:gd name="connsiteY11" fmla="*/ 45046 h 53672"/>
                <a:gd name="connsiteX12" fmla="*/ 8786 w 118079"/>
                <a:gd name="connsiteY12" fmla="*/ 30124 h 53672"/>
                <a:gd name="connsiteX13" fmla="*/ 14582 w 118079"/>
                <a:gd name="connsiteY13" fmla="*/ 23684 h 53672"/>
                <a:gd name="connsiteX14" fmla="*/ 14690 w 118079"/>
                <a:gd name="connsiteY14" fmla="*/ 236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4690" y="23684"/>
                  </a:moveTo>
                  <a:cubicBezTo>
                    <a:pt x="21667" y="20249"/>
                    <a:pt x="28645" y="17994"/>
                    <a:pt x="35515" y="16062"/>
                  </a:cubicBezTo>
                  <a:cubicBezTo>
                    <a:pt x="42385" y="14130"/>
                    <a:pt x="49255" y="12520"/>
                    <a:pt x="56125" y="11339"/>
                  </a:cubicBezTo>
                  <a:cubicBezTo>
                    <a:pt x="62995" y="10051"/>
                    <a:pt x="69973" y="9192"/>
                    <a:pt x="77057" y="8548"/>
                  </a:cubicBezTo>
                  <a:cubicBezTo>
                    <a:pt x="84142" y="8011"/>
                    <a:pt x="91334" y="7689"/>
                    <a:pt x="99063" y="8763"/>
                  </a:cubicBezTo>
                  <a:lnTo>
                    <a:pt x="99385" y="8763"/>
                  </a:lnTo>
                  <a:cubicBezTo>
                    <a:pt x="106362" y="9621"/>
                    <a:pt x="111193" y="15955"/>
                    <a:pt x="110334" y="22932"/>
                  </a:cubicBezTo>
                  <a:cubicBezTo>
                    <a:pt x="109905" y="26260"/>
                    <a:pt x="108187" y="29266"/>
                    <a:pt x="105718" y="31198"/>
                  </a:cubicBezTo>
                  <a:cubicBezTo>
                    <a:pt x="99278" y="36351"/>
                    <a:pt x="92193" y="39893"/>
                    <a:pt x="84893" y="42576"/>
                  </a:cubicBezTo>
                  <a:cubicBezTo>
                    <a:pt x="77594" y="45260"/>
                    <a:pt x="70080" y="47300"/>
                    <a:pt x="62351" y="48373"/>
                  </a:cubicBezTo>
                  <a:cubicBezTo>
                    <a:pt x="54622" y="49554"/>
                    <a:pt x="46893" y="49876"/>
                    <a:pt x="39057" y="49447"/>
                  </a:cubicBezTo>
                  <a:cubicBezTo>
                    <a:pt x="31221" y="49017"/>
                    <a:pt x="23385" y="47944"/>
                    <a:pt x="15656" y="45046"/>
                  </a:cubicBezTo>
                  <a:cubicBezTo>
                    <a:pt x="9645" y="42791"/>
                    <a:pt x="6531" y="36136"/>
                    <a:pt x="8786" y="30124"/>
                  </a:cubicBezTo>
                  <a:cubicBezTo>
                    <a:pt x="9859" y="27226"/>
                    <a:pt x="12006" y="24972"/>
                    <a:pt x="14582" y="23684"/>
                  </a:cubicBezTo>
                  <a:lnTo>
                    <a:pt x="14690" y="23684"/>
                  </a:lnTo>
                  <a:close/>
                </a:path>
              </a:pathLst>
            </a:custGeom>
            <a:solidFill>
              <a:srgbClr val="57AADF"/>
            </a:solidFill>
            <a:ln w="9525" cap="flat">
              <a:noFill/>
              <a:prstDash val="solid"/>
              <a:miter/>
            </a:ln>
          </p:spPr>
          <p:txBody>
            <a:bodyPr rtlCol="0" anchor="ctr"/>
            <a:lstStyle/>
            <a:p>
              <a:endParaRPr lang="zh-CN" altLang="en-US"/>
            </a:p>
          </p:txBody>
        </p:sp>
        <p:sp>
          <p:nvSpPr>
            <p:cNvPr id="364" name="任意多边形: 形状 363"/>
            <p:cNvSpPr/>
            <p:nvPr/>
          </p:nvSpPr>
          <p:spPr>
            <a:xfrm>
              <a:off x="2379515" y="3922490"/>
              <a:ext cx="107345" cy="53673"/>
            </a:xfrm>
            <a:custGeom>
              <a:avLst/>
              <a:gdLst>
                <a:gd name="connsiteX0" fmla="*/ 13527 w 107345"/>
                <a:gd name="connsiteY0" fmla="*/ 26920 h 53672"/>
                <a:gd name="connsiteX1" fmla="*/ 31883 w 107345"/>
                <a:gd name="connsiteY1" fmla="*/ 18010 h 53672"/>
                <a:gd name="connsiteX2" fmla="*/ 50346 w 107345"/>
                <a:gd name="connsiteY2" fmla="*/ 12213 h 53672"/>
                <a:gd name="connsiteX3" fmla="*/ 69346 w 107345"/>
                <a:gd name="connsiteY3" fmla="*/ 8779 h 53672"/>
                <a:gd name="connsiteX4" fmla="*/ 89634 w 107345"/>
                <a:gd name="connsiteY4" fmla="*/ 8564 h 53672"/>
                <a:gd name="connsiteX5" fmla="*/ 89956 w 107345"/>
                <a:gd name="connsiteY5" fmla="*/ 8564 h 53672"/>
                <a:gd name="connsiteX6" fmla="*/ 101120 w 107345"/>
                <a:gd name="connsiteY6" fmla="*/ 22948 h 53672"/>
                <a:gd name="connsiteX7" fmla="*/ 97149 w 107345"/>
                <a:gd name="connsiteY7" fmla="*/ 30784 h 53672"/>
                <a:gd name="connsiteX8" fmla="*/ 78900 w 107345"/>
                <a:gd name="connsiteY8" fmla="*/ 42378 h 53672"/>
                <a:gd name="connsiteX9" fmla="*/ 58826 w 107345"/>
                <a:gd name="connsiteY9" fmla="*/ 48818 h 53672"/>
                <a:gd name="connsiteX10" fmla="*/ 37787 w 107345"/>
                <a:gd name="connsiteY10" fmla="*/ 51073 h 53672"/>
                <a:gd name="connsiteX11" fmla="*/ 16318 w 107345"/>
                <a:gd name="connsiteY11" fmla="*/ 48174 h 53672"/>
                <a:gd name="connsiteX12" fmla="*/ 8589 w 107345"/>
                <a:gd name="connsiteY12" fmla="*/ 33360 h 53672"/>
                <a:gd name="connsiteX13" fmla="*/ 13419 w 107345"/>
                <a:gd name="connsiteY13" fmla="*/ 27027 h 53672"/>
                <a:gd name="connsiteX14" fmla="*/ 13527 w 107345"/>
                <a:gd name="connsiteY14" fmla="*/ 2692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13527" y="26920"/>
                  </a:moveTo>
                  <a:cubicBezTo>
                    <a:pt x="19645" y="22948"/>
                    <a:pt x="25764" y="20264"/>
                    <a:pt x="31883" y="18010"/>
                  </a:cubicBezTo>
                  <a:cubicBezTo>
                    <a:pt x="38001" y="15648"/>
                    <a:pt x="44120" y="13824"/>
                    <a:pt x="50346" y="12213"/>
                  </a:cubicBezTo>
                  <a:cubicBezTo>
                    <a:pt x="56572" y="10603"/>
                    <a:pt x="62905" y="9530"/>
                    <a:pt x="69346" y="8779"/>
                  </a:cubicBezTo>
                  <a:cubicBezTo>
                    <a:pt x="75787" y="8027"/>
                    <a:pt x="82442" y="7705"/>
                    <a:pt x="89634" y="8564"/>
                  </a:cubicBezTo>
                  <a:lnTo>
                    <a:pt x="89956" y="8564"/>
                  </a:lnTo>
                  <a:cubicBezTo>
                    <a:pt x="97041" y="9423"/>
                    <a:pt x="101979" y="15863"/>
                    <a:pt x="101120" y="22948"/>
                  </a:cubicBezTo>
                  <a:cubicBezTo>
                    <a:pt x="100691" y="26061"/>
                    <a:pt x="99188" y="28745"/>
                    <a:pt x="97149" y="30784"/>
                  </a:cubicBezTo>
                  <a:cubicBezTo>
                    <a:pt x="91566" y="35937"/>
                    <a:pt x="85341" y="39479"/>
                    <a:pt x="78900" y="42378"/>
                  </a:cubicBezTo>
                  <a:cubicBezTo>
                    <a:pt x="72459" y="45276"/>
                    <a:pt x="65696" y="47423"/>
                    <a:pt x="58826" y="48818"/>
                  </a:cubicBezTo>
                  <a:cubicBezTo>
                    <a:pt x="51956" y="50214"/>
                    <a:pt x="44979" y="51073"/>
                    <a:pt x="37787" y="51073"/>
                  </a:cubicBezTo>
                  <a:cubicBezTo>
                    <a:pt x="30702" y="51073"/>
                    <a:pt x="23510" y="50429"/>
                    <a:pt x="16318" y="48174"/>
                  </a:cubicBezTo>
                  <a:cubicBezTo>
                    <a:pt x="10091" y="46242"/>
                    <a:pt x="6656" y="39587"/>
                    <a:pt x="8589" y="33360"/>
                  </a:cubicBezTo>
                  <a:cubicBezTo>
                    <a:pt x="9447" y="30677"/>
                    <a:pt x="11165" y="28423"/>
                    <a:pt x="13419" y="27027"/>
                  </a:cubicBezTo>
                  <a:lnTo>
                    <a:pt x="13527" y="26920"/>
                  </a:lnTo>
                  <a:close/>
                </a:path>
              </a:pathLst>
            </a:custGeom>
            <a:solidFill>
              <a:srgbClr val="57AADF"/>
            </a:solidFill>
            <a:ln w="9525" cap="flat">
              <a:noFill/>
              <a:prstDash val="solid"/>
              <a:miter/>
            </a:ln>
          </p:spPr>
          <p:txBody>
            <a:bodyPr rtlCol="0" anchor="ctr"/>
            <a:lstStyle/>
            <a:p>
              <a:endParaRPr lang="zh-CN" altLang="en-US"/>
            </a:p>
          </p:txBody>
        </p:sp>
        <p:sp>
          <p:nvSpPr>
            <p:cNvPr id="365" name="任意多边形: 形状 364"/>
            <p:cNvSpPr/>
            <p:nvPr/>
          </p:nvSpPr>
          <p:spPr>
            <a:xfrm>
              <a:off x="2413379" y="4046120"/>
              <a:ext cx="118080" cy="53673"/>
            </a:xfrm>
            <a:custGeom>
              <a:avLst/>
              <a:gdLst>
                <a:gd name="connsiteX0" fmla="*/ 14335 w 118079"/>
                <a:gd name="connsiteY0" fmla="*/ 30494 h 53672"/>
                <a:gd name="connsiteX1" fmla="*/ 55985 w 118079"/>
                <a:gd name="connsiteY1" fmla="*/ 14929 h 53672"/>
                <a:gd name="connsiteX2" fmla="*/ 77132 w 118079"/>
                <a:gd name="connsiteY2" fmla="*/ 10206 h 53672"/>
                <a:gd name="connsiteX3" fmla="*/ 99675 w 118079"/>
                <a:gd name="connsiteY3" fmla="*/ 8059 h 53672"/>
                <a:gd name="connsiteX4" fmla="*/ 99997 w 118079"/>
                <a:gd name="connsiteY4" fmla="*/ 8059 h 53672"/>
                <a:gd name="connsiteX5" fmla="*/ 112341 w 118079"/>
                <a:gd name="connsiteY5" fmla="*/ 20941 h 53672"/>
                <a:gd name="connsiteX6" fmla="*/ 108477 w 118079"/>
                <a:gd name="connsiteY6" fmla="*/ 29850 h 53672"/>
                <a:gd name="connsiteX7" fmla="*/ 87974 w 118079"/>
                <a:gd name="connsiteY7" fmla="*/ 43376 h 53672"/>
                <a:gd name="connsiteX8" fmla="*/ 65109 w 118079"/>
                <a:gd name="connsiteY8" fmla="*/ 51319 h 53672"/>
                <a:gd name="connsiteX9" fmla="*/ 16590 w 118079"/>
                <a:gd name="connsiteY9" fmla="*/ 51749 h 53672"/>
                <a:gd name="connsiteX10" fmla="*/ 8431 w 118079"/>
                <a:gd name="connsiteY10" fmla="*/ 37686 h 53672"/>
                <a:gd name="connsiteX11" fmla="*/ 14013 w 118079"/>
                <a:gd name="connsiteY11" fmla="*/ 30494 h 53672"/>
                <a:gd name="connsiteX12" fmla="*/ 14335 w 118079"/>
                <a:gd name="connsiteY12" fmla="*/ 3049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335" y="30494"/>
                  </a:moveTo>
                  <a:cubicBezTo>
                    <a:pt x="28398" y="22980"/>
                    <a:pt x="42138" y="18901"/>
                    <a:pt x="55985" y="14929"/>
                  </a:cubicBezTo>
                  <a:cubicBezTo>
                    <a:pt x="62963" y="12997"/>
                    <a:pt x="69940" y="11494"/>
                    <a:pt x="77132" y="10206"/>
                  </a:cubicBezTo>
                  <a:cubicBezTo>
                    <a:pt x="84324" y="8918"/>
                    <a:pt x="91624" y="7952"/>
                    <a:pt x="99675" y="8059"/>
                  </a:cubicBezTo>
                  <a:lnTo>
                    <a:pt x="99997" y="8059"/>
                  </a:lnTo>
                  <a:cubicBezTo>
                    <a:pt x="106974" y="8166"/>
                    <a:pt x="112449" y="13963"/>
                    <a:pt x="112341" y="20941"/>
                  </a:cubicBezTo>
                  <a:cubicBezTo>
                    <a:pt x="112234" y="24483"/>
                    <a:pt x="110731" y="27596"/>
                    <a:pt x="108477" y="29850"/>
                  </a:cubicBezTo>
                  <a:cubicBezTo>
                    <a:pt x="102358" y="35754"/>
                    <a:pt x="95273" y="39941"/>
                    <a:pt x="87974" y="43376"/>
                  </a:cubicBezTo>
                  <a:cubicBezTo>
                    <a:pt x="80675" y="46811"/>
                    <a:pt x="72946" y="49602"/>
                    <a:pt x="65109" y="51319"/>
                  </a:cubicBezTo>
                  <a:cubicBezTo>
                    <a:pt x="49330" y="54754"/>
                    <a:pt x="32906" y="56042"/>
                    <a:pt x="16590" y="51749"/>
                  </a:cubicBezTo>
                  <a:cubicBezTo>
                    <a:pt x="10471" y="50138"/>
                    <a:pt x="6821" y="43805"/>
                    <a:pt x="8431" y="37686"/>
                  </a:cubicBezTo>
                  <a:cubicBezTo>
                    <a:pt x="9290" y="34466"/>
                    <a:pt x="11330" y="31997"/>
                    <a:pt x="14013" y="30494"/>
                  </a:cubicBezTo>
                  <a:lnTo>
                    <a:pt x="14335" y="30494"/>
                  </a:lnTo>
                  <a:close/>
                </a:path>
              </a:pathLst>
            </a:custGeom>
            <a:solidFill>
              <a:srgbClr val="57AADF"/>
            </a:solidFill>
            <a:ln w="9525" cap="flat">
              <a:noFill/>
              <a:prstDash val="solid"/>
              <a:miter/>
            </a:ln>
          </p:spPr>
          <p:txBody>
            <a:bodyPr rtlCol="0" anchor="ctr"/>
            <a:lstStyle/>
            <a:p>
              <a:endParaRPr lang="zh-CN" altLang="en-US"/>
            </a:p>
          </p:txBody>
        </p:sp>
        <p:sp>
          <p:nvSpPr>
            <p:cNvPr id="366" name="任意多边形: 形状 365"/>
            <p:cNvSpPr/>
            <p:nvPr/>
          </p:nvSpPr>
          <p:spPr>
            <a:xfrm>
              <a:off x="2467918" y="4197262"/>
              <a:ext cx="118080" cy="53673"/>
            </a:xfrm>
            <a:custGeom>
              <a:avLst/>
              <a:gdLst>
                <a:gd name="connsiteX0" fmla="*/ 14650 w 118079"/>
                <a:gd name="connsiteY0" fmla="*/ 29743 h 53672"/>
                <a:gd name="connsiteX1" fmla="*/ 56300 w 118079"/>
                <a:gd name="connsiteY1" fmla="*/ 14822 h 53672"/>
                <a:gd name="connsiteX2" fmla="*/ 77339 w 118079"/>
                <a:gd name="connsiteY2" fmla="*/ 10206 h 53672"/>
                <a:gd name="connsiteX3" fmla="*/ 99774 w 118079"/>
                <a:gd name="connsiteY3" fmla="*/ 8059 h 53672"/>
                <a:gd name="connsiteX4" fmla="*/ 100096 w 118079"/>
                <a:gd name="connsiteY4" fmla="*/ 8059 h 53672"/>
                <a:gd name="connsiteX5" fmla="*/ 112548 w 118079"/>
                <a:gd name="connsiteY5" fmla="*/ 20833 h 53672"/>
                <a:gd name="connsiteX6" fmla="*/ 108684 w 118079"/>
                <a:gd name="connsiteY6" fmla="*/ 29743 h 53672"/>
                <a:gd name="connsiteX7" fmla="*/ 88074 w 118079"/>
                <a:gd name="connsiteY7" fmla="*/ 43483 h 53672"/>
                <a:gd name="connsiteX8" fmla="*/ 65102 w 118079"/>
                <a:gd name="connsiteY8" fmla="*/ 51426 h 53672"/>
                <a:gd name="connsiteX9" fmla="*/ 16367 w 118079"/>
                <a:gd name="connsiteY9" fmla="*/ 51212 h 53672"/>
                <a:gd name="connsiteX10" fmla="*/ 8531 w 118079"/>
                <a:gd name="connsiteY10" fmla="*/ 37042 h 53672"/>
                <a:gd name="connsiteX11" fmla="*/ 14328 w 118079"/>
                <a:gd name="connsiteY11" fmla="*/ 29957 h 53672"/>
                <a:gd name="connsiteX12" fmla="*/ 14650 w 118079"/>
                <a:gd name="connsiteY12" fmla="*/ 2974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650" y="29743"/>
                  </a:moveTo>
                  <a:cubicBezTo>
                    <a:pt x="28819" y="22443"/>
                    <a:pt x="42452" y="18686"/>
                    <a:pt x="56300" y="14822"/>
                  </a:cubicBezTo>
                  <a:cubicBezTo>
                    <a:pt x="63170" y="12889"/>
                    <a:pt x="70254" y="11494"/>
                    <a:pt x="77339" y="10206"/>
                  </a:cubicBezTo>
                  <a:cubicBezTo>
                    <a:pt x="84531" y="8918"/>
                    <a:pt x="91831" y="7952"/>
                    <a:pt x="99774" y="8059"/>
                  </a:cubicBezTo>
                  <a:lnTo>
                    <a:pt x="100096" y="8059"/>
                  </a:lnTo>
                  <a:cubicBezTo>
                    <a:pt x="107074" y="8166"/>
                    <a:pt x="112656" y="13855"/>
                    <a:pt x="112548" y="20833"/>
                  </a:cubicBezTo>
                  <a:cubicBezTo>
                    <a:pt x="112548" y="24375"/>
                    <a:pt x="111046" y="27489"/>
                    <a:pt x="108684" y="29743"/>
                  </a:cubicBezTo>
                  <a:cubicBezTo>
                    <a:pt x="102565" y="35647"/>
                    <a:pt x="95481" y="39941"/>
                    <a:pt x="88074" y="43483"/>
                  </a:cubicBezTo>
                  <a:cubicBezTo>
                    <a:pt x="80667" y="46918"/>
                    <a:pt x="73045" y="49709"/>
                    <a:pt x="65102" y="51426"/>
                  </a:cubicBezTo>
                  <a:cubicBezTo>
                    <a:pt x="49215" y="54754"/>
                    <a:pt x="32684" y="55935"/>
                    <a:pt x="16367" y="51212"/>
                  </a:cubicBezTo>
                  <a:cubicBezTo>
                    <a:pt x="10248" y="49494"/>
                    <a:pt x="6706" y="43161"/>
                    <a:pt x="8531" y="37042"/>
                  </a:cubicBezTo>
                  <a:cubicBezTo>
                    <a:pt x="9390" y="33929"/>
                    <a:pt x="11537" y="31460"/>
                    <a:pt x="14328" y="29957"/>
                  </a:cubicBezTo>
                  <a:lnTo>
                    <a:pt x="14650" y="29743"/>
                  </a:lnTo>
                  <a:close/>
                </a:path>
              </a:pathLst>
            </a:custGeom>
            <a:solidFill>
              <a:srgbClr val="57AADF"/>
            </a:solidFill>
            <a:ln w="9525" cap="flat">
              <a:noFill/>
              <a:prstDash val="solid"/>
              <a:miter/>
            </a:ln>
          </p:spPr>
          <p:txBody>
            <a:bodyPr rtlCol="0" anchor="ctr"/>
            <a:lstStyle/>
            <a:p>
              <a:endParaRPr lang="zh-CN" altLang="en-US"/>
            </a:p>
          </p:txBody>
        </p:sp>
        <p:sp>
          <p:nvSpPr>
            <p:cNvPr id="367" name="任意多边形: 形状 366"/>
            <p:cNvSpPr/>
            <p:nvPr/>
          </p:nvSpPr>
          <p:spPr>
            <a:xfrm>
              <a:off x="2510707" y="4294696"/>
              <a:ext cx="118080" cy="64407"/>
            </a:xfrm>
            <a:custGeom>
              <a:avLst/>
              <a:gdLst>
                <a:gd name="connsiteX0" fmla="*/ 13618 w 118079"/>
                <a:gd name="connsiteY0" fmla="*/ 42982 h 64407"/>
                <a:gd name="connsiteX1" fmla="*/ 53335 w 118079"/>
                <a:gd name="connsiteY1" fmla="*/ 23015 h 64407"/>
                <a:gd name="connsiteX2" fmla="*/ 73409 w 118079"/>
                <a:gd name="connsiteY2" fmla="*/ 14965 h 64407"/>
                <a:gd name="connsiteX3" fmla="*/ 95093 w 118079"/>
                <a:gd name="connsiteY3" fmla="*/ 8416 h 64407"/>
                <a:gd name="connsiteX4" fmla="*/ 95522 w 118079"/>
                <a:gd name="connsiteY4" fmla="*/ 8309 h 64407"/>
                <a:gd name="connsiteX5" fmla="*/ 110336 w 118079"/>
                <a:gd name="connsiteY5" fmla="*/ 18077 h 64407"/>
                <a:gd name="connsiteX6" fmla="*/ 108403 w 118079"/>
                <a:gd name="connsiteY6" fmla="*/ 27739 h 64407"/>
                <a:gd name="connsiteX7" fmla="*/ 90047 w 118079"/>
                <a:gd name="connsiteY7" fmla="*/ 45665 h 64407"/>
                <a:gd name="connsiteX8" fmla="*/ 67719 w 118079"/>
                <a:gd name="connsiteY8" fmla="*/ 57795 h 64407"/>
                <a:gd name="connsiteX9" fmla="*/ 17482 w 118079"/>
                <a:gd name="connsiteY9" fmla="*/ 64129 h 64407"/>
                <a:gd name="connsiteX10" fmla="*/ 8250 w 118079"/>
                <a:gd name="connsiteY10" fmla="*/ 50925 h 64407"/>
                <a:gd name="connsiteX11" fmla="*/ 13403 w 118079"/>
                <a:gd name="connsiteY11" fmla="*/ 43304 h 64407"/>
                <a:gd name="connsiteX12" fmla="*/ 13618 w 118079"/>
                <a:gd name="connsiteY12" fmla="*/ 42982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64407">
                  <a:moveTo>
                    <a:pt x="13618" y="42982"/>
                  </a:moveTo>
                  <a:cubicBezTo>
                    <a:pt x="27143" y="34394"/>
                    <a:pt x="40239" y="28919"/>
                    <a:pt x="53335" y="23015"/>
                  </a:cubicBezTo>
                  <a:cubicBezTo>
                    <a:pt x="59883" y="20117"/>
                    <a:pt x="66539" y="17541"/>
                    <a:pt x="73409" y="14965"/>
                  </a:cubicBezTo>
                  <a:cubicBezTo>
                    <a:pt x="80279" y="12388"/>
                    <a:pt x="87256" y="10026"/>
                    <a:pt x="95093" y="8416"/>
                  </a:cubicBezTo>
                  <a:lnTo>
                    <a:pt x="95522" y="8309"/>
                  </a:lnTo>
                  <a:cubicBezTo>
                    <a:pt x="102285" y="6914"/>
                    <a:pt x="108940" y="11315"/>
                    <a:pt x="110336" y="18077"/>
                  </a:cubicBezTo>
                  <a:cubicBezTo>
                    <a:pt x="111087" y="21512"/>
                    <a:pt x="110228" y="25055"/>
                    <a:pt x="108403" y="27739"/>
                  </a:cubicBezTo>
                  <a:cubicBezTo>
                    <a:pt x="103358" y="35038"/>
                    <a:pt x="97025" y="40835"/>
                    <a:pt x="90047" y="45665"/>
                  </a:cubicBezTo>
                  <a:cubicBezTo>
                    <a:pt x="83070" y="50603"/>
                    <a:pt x="75556" y="54682"/>
                    <a:pt x="67719" y="57795"/>
                  </a:cubicBezTo>
                  <a:cubicBezTo>
                    <a:pt x="51833" y="63807"/>
                    <a:pt x="34765" y="67242"/>
                    <a:pt x="17482" y="64129"/>
                  </a:cubicBezTo>
                  <a:cubicBezTo>
                    <a:pt x="11256" y="63055"/>
                    <a:pt x="7069" y="57151"/>
                    <a:pt x="8250" y="50925"/>
                  </a:cubicBezTo>
                  <a:cubicBezTo>
                    <a:pt x="8787" y="47597"/>
                    <a:pt x="10719" y="44914"/>
                    <a:pt x="13403" y="43304"/>
                  </a:cubicBezTo>
                  <a:lnTo>
                    <a:pt x="13618" y="42982"/>
                  </a:lnTo>
                  <a:close/>
                </a:path>
              </a:pathLst>
            </a:custGeom>
            <a:solidFill>
              <a:srgbClr val="57AADF"/>
            </a:solidFill>
            <a:ln w="9525" cap="flat">
              <a:noFill/>
              <a:prstDash val="solid"/>
              <a:miter/>
            </a:ln>
          </p:spPr>
          <p:txBody>
            <a:bodyPr rtlCol="0" anchor="ctr"/>
            <a:lstStyle/>
            <a:p>
              <a:endParaRPr lang="zh-CN" altLang="en-US"/>
            </a:p>
          </p:txBody>
        </p:sp>
        <p:sp>
          <p:nvSpPr>
            <p:cNvPr id="368" name="任意多边形: 形状 367"/>
            <p:cNvSpPr/>
            <p:nvPr/>
          </p:nvSpPr>
          <p:spPr>
            <a:xfrm>
              <a:off x="2565195" y="4420327"/>
              <a:ext cx="128814" cy="64407"/>
            </a:xfrm>
            <a:custGeom>
              <a:avLst/>
              <a:gdLst>
                <a:gd name="connsiteX0" fmla="*/ 13876 w 128814"/>
                <a:gd name="connsiteY0" fmla="*/ 36504 h 64407"/>
                <a:gd name="connsiteX1" fmla="*/ 38458 w 128814"/>
                <a:gd name="connsiteY1" fmla="*/ 25125 h 64407"/>
                <a:gd name="connsiteX2" fmla="*/ 63470 w 128814"/>
                <a:gd name="connsiteY2" fmla="*/ 16860 h 64407"/>
                <a:gd name="connsiteX3" fmla="*/ 89018 w 128814"/>
                <a:gd name="connsiteY3" fmla="*/ 10848 h 64407"/>
                <a:gd name="connsiteX4" fmla="*/ 115854 w 128814"/>
                <a:gd name="connsiteY4" fmla="*/ 8057 h 64407"/>
                <a:gd name="connsiteX5" fmla="*/ 115961 w 128814"/>
                <a:gd name="connsiteY5" fmla="*/ 8057 h 64407"/>
                <a:gd name="connsiteX6" fmla="*/ 128306 w 128814"/>
                <a:gd name="connsiteY6" fmla="*/ 20509 h 64407"/>
                <a:gd name="connsiteX7" fmla="*/ 123583 w 128814"/>
                <a:gd name="connsiteY7" fmla="*/ 30170 h 64407"/>
                <a:gd name="connsiteX8" fmla="*/ 99323 w 128814"/>
                <a:gd name="connsiteY8" fmla="*/ 44232 h 64407"/>
                <a:gd name="connsiteX9" fmla="*/ 73131 w 128814"/>
                <a:gd name="connsiteY9" fmla="*/ 53142 h 64407"/>
                <a:gd name="connsiteX10" fmla="*/ 45865 w 128814"/>
                <a:gd name="connsiteY10" fmla="*/ 57865 h 64407"/>
                <a:gd name="connsiteX11" fmla="*/ 17741 w 128814"/>
                <a:gd name="connsiteY11" fmla="*/ 57543 h 64407"/>
                <a:gd name="connsiteX12" fmla="*/ 8187 w 128814"/>
                <a:gd name="connsiteY12" fmla="*/ 44662 h 64407"/>
                <a:gd name="connsiteX13" fmla="*/ 13661 w 128814"/>
                <a:gd name="connsiteY13" fmla="*/ 36504 h 64407"/>
                <a:gd name="connsiteX14" fmla="*/ 13876 w 128814"/>
                <a:gd name="connsiteY14" fmla="*/ 36504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64407">
                  <a:moveTo>
                    <a:pt x="13876" y="36504"/>
                  </a:moveTo>
                  <a:cubicBezTo>
                    <a:pt x="21927" y="31780"/>
                    <a:pt x="30193" y="28238"/>
                    <a:pt x="38458" y="25125"/>
                  </a:cubicBezTo>
                  <a:cubicBezTo>
                    <a:pt x="46724" y="22012"/>
                    <a:pt x="55096" y="19221"/>
                    <a:pt x="63470" y="16860"/>
                  </a:cubicBezTo>
                  <a:cubicBezTo>
                    <a:pt x="71843" y="14390"/>
                    <a:pt x="80430" y="12458"/>
                    <a:pt x="89018" y="10848"/>
                  </a:cubicBezTo>
                  <a:cubicBezTo>
                    <a:pt x="97713" y="9238"/>
                    <a:pt x="106515" y="7950"/>
                    <a:pt x="115854" y="8057"/>
                  </a:cubicBezTo>
                  <a:lnTo>
                    <a:pt x="115961" y="8057"/>
                  </a:lnTo>
                  <a:cubicBezTo>
                    <a:pt x="122832" y="8057"/>
                    <a:pt x="128306" y="13639"/>
                    <a:pt x="128306" y="20509"/>
                  </a:cubicBezTo>
                  <a:cubicBezTo>
                    <a:pt x="128306" y="24374"/>
                    <a:pt x="126374" y="27916"/>
                    <a:pt x="123583" y="30170"/>
                  </a:cubicBezTo>
                  <a:cubicBezTo>
                    <a:pt x="115961" y="36182"/>
                    <a:pt x="107803" y="40583"/>
                    <a:pt x="99323" y="44232"/>
                  </a:cubicBezTo>
                  <a:cubicBezTo>
                    <a:pt x="90843" y="47882"/>
                    <a:pt x="82148" y="50995"/>
                    <a:pt x="73131" y="53142"/>
                  </a:cubicBezTo>
                  <a:cubicBezTo>
                    <a:pt x="64221" y="55396"/>
                    <a:pt x="55096" y="57007"/>
                    <a:pt x="45865" y="57865"/>
                  </a:cubicBezTo>
                  <a:cubicBezTo>
                    <a:pt x="36633" y="58724"/>
                    <a:pt x="27294" y="58939"/>
                    <a:pt x="17741" y="57543"/>
                  </a:cubicBezTo>
                  <a:cubicBezTo>
                    <a:pt x="11514" y="56577"/>
                    <a:pt x="7221" y="50888"/>
                    <a:pt x="8187" y="44662"/>
                  </a:cubicBezTo>
                  <a:cubicBezTo>
                    <a:pt x="8724" y="41119"/>
                    <a:pt x="10763" y="38221"/>
                    <a:pt x="13661" y="36504"/>
                  </a:cubicBezTo>
                  <a:lnTo>
                    <a:pt x="13876" y="36504"/>
                  </a:lnTo>
                  <a:close/>
                </a:path>
              </a:pathLst>
            </a:custGeom>
            <a:solidFill>
              <a:srgbClr val="57AADF"/>
            </a:solidFill>
            <a:ln w="9525" cap="flat">
              <a:noFill/>
              <a:prstDash val="solid"/>
              <a:miter/>
            </a:ln>
          </p:spPr>
          <p:txBody>
            <a:bodyPr rtlCol="0" anchor="ctr"/>
            <a:lstStyle/>
            <a:p>
              <a:endParaRPr lang="zh-CN" altLang="en-US"/>
            </a:p>
          </p:txBody>
        </p:sp>
        <p:sp>
          <p:nvSpPr>
            <p:cNvPr id="369" name="任意多边形: 形状 368"/>
            <p:cNvSpPr/>
            <p:nvPr/>
          </p:nvSpPr>
          <p:spPr>
            <a:xfrm>
              <a:off x="2642026" y="4541559"/>
              <a:ext cx="107345" cy="75142"/>
            </a:xfrm>
            <a:custGeom>
              <a:avLst/>
              <a:gdLst>
                <a:gd name="connsiteX0" fmla="*/ 10898 w 107345"/>
                <a:gd name="connsiteY0" fmla="*/ 52888 h 75141"/>
                <a:gd name="connsiteX1" fmla="*/ 29362 w 107345"/>
                <a:gd name="connsiteY1" fmla="*/ 36571 h 75141"/>
                <a:gd name="connsiteX2" fmla="*/ 49757 w 107345"/>
                <a:gd name="connsiteY2" fmla="*/ 23797 h 75141"/>
                <a:gd name="connsiteX3" fmla="*/ 71656 w 107345"/>
                <a:gd name="connsiteY3" fmla="*/ 14029 h 75141"/>
                <a:gd name="connsiteX4" fmla="*/ 95594 w 107345"/>
                <a:gd name="connsiteY4" fmla="*/ 8125 h 75141"/>
                <a:gd name="connsiteX5" fmla="*/ 109441 w 107345"/>
                <a:gd name="connsiteY5" fmla="*/ 19396 h 75141"/>
                <a:gd name="connsiteX6" fmla="*/ 106328 w 107345"/>
                <a:gd name="connsiteY6" fmla="*/ 28950 h 75141"/>
                <a:gd name="connsiteX7" fmla="*/ 87650 w 107345"/>
                <a:gd name="connsiteY7" fmla="*/ 45052 h 75141"/>
                <a:gd name="connsiteX8" fmla="*/ 67040 w 107345"/>
                <a:gd name="connsiteY8" fmla="*/ 57182 h 75141"/>
                <a:gd name="connsiteX9" fmla="*/ 44819 w 107345"/>
                <a:gd name="connsiteY9" fmla="*/ 66413 h 75141"/>
                <a:gd name="connsiteX10" fmla="*/ 20774 w 107345"/>
                <a:gd name="connsiteY10" fmla="*/ 71996 h 75141"/>
                <a:gd name="connsiteX11" fmla="*/ 8107 w 107345"/>
                <a:gd name="connsiteY11" fmla="*/ 61691 h 75141"/>
                <a:gd name="connsiteX12" fmla="*/ 10898 w 107345"/>
                <a:gd name="connsiteY12" fmla="*/ 5288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45" h="75141">
                  <a:moveTo>
                    <a:pt x="10898" y="52888"/>
                  </a:moveTo>
                  <a:cubicBezTo>
                    <a:pt x="16587" y="46447"/>
                    <a:pt x="22814" y="41295"/>
                    <a:pt x="29362" y="36571"/>
                  </a:cubicBezTo>
                  <a:cubicBezTo>
                    <a:pt x="35910" y="31848"/>
                    <a:pt x="42672" y="27662"/>
                    <a:pt x="49757" y="23797"/>
                  </a:cubicBezTo>
                  <a:cubicBezTo>
                    <a:pt x="56735" y="19933"/>
                    <a:pt x="64034" y="16820"/>
                    <a:pt x="71656" y="14029"/>
                  </a:cubicBezTo>
                  <a:cubicBezTo>
                    <a:pt x="79170" y="11238"/>
                    <a:pt x="87006" y="9091"/>
                    <a:pt x="95594" y="8125"/>
                  </a:cubicBezTo>
                  <a:cubicBezTo>
                    <a:pt x="102464" y="7374"/>
                    <a:pt x="108690" y="12419"/>
                    <a:pt x="109441" y="19396"/>
                  </a:cubicBezTo>
                  <a:cubicBezTo>
                    <a:pt x="109763" y="23046"/>
                    <a:pt x="108582" y="26481"/>
                    <a:pt x="106328" y="28950"/>
                  </a:cubicBezTo>
                  <a:cubicBezTo>
                    <a:pt x="100639" y="35391"/>
                    <a:pt x="94306" y="40436"/>
                    <a:pt x="87650" y="45052"/>
                  </a:cubicBezTo>
                  <a:cubicBezTo>
                    <a:pt x="80995" y="49560"/>
                    <a:pt x="74125" y="53747"/>
                    <a:pt x="67040" y="57182"/>
                  </a:cubicBezTo>
                  <a:cubicBezTo>
                    <a:pt x="59848" y="60724"/>
                    <a:pt x="52548" y="63837"/>
                    <a:pt x="44819" y="66413"/>
                  </a:cubicBezTo>
                  <a:cubicBezTo>
                    <a:pt x="37198" y="68990"/>
                    <a:pt x="29362" y="71137"/>
                    <a:pt x="20774" y="71996"/>
                  </a:cubicBezTo>
                  <a:cubicBezTo>
                    <a:pt x="14441" y="72640"/>
                    <a:pt x="8751" y="68024"/>
                    <a:pt x="8107" y="61691"/>
                  </a:cubicBezTo>
                  <a:cubicBezTo>
                    <a:pt x="7785" y="58363"/>
                    <a:pt x="8859" y="55250"/>
                    <a:pt x="10898" y="52888"/>
                  </a:cubicBezTo>
                  <a:close/>
                </a:path>
              </a:pathLst>
            </a:custGeom>
            <a:solidFill>
              <a:srgbClr val="57AADF"/>
            </a:solidFill>
            <a:ln w="9525" cap="flat">
              <a:noFill/>
              <a:prstDash val="solid"/>
              <a:miter/>
            </a:ln>
          </p:spPr>
          <p:txBody>
            <a:bodyPr rtlCol="0" anchor="ctr"/>
            <a:lstStyle/>
            <a:p>
              <a:endParaRPr lang="zh-CN" altLang="en-US"/>
            </a:p>
          </p:txBody>
        </p:sp>
        <p:sp>
          <p:nvSpPr>
            <p:cNvPr id="370" name="任意多边形: 形状 369"/>
            <p:cNvSpPr/>
            <p:nvPr/>
          </p:nvSpPr>
          <p:spPr>
            <a:xfrm>
              <a:off x="2728163" y="4667922"/>
              <a:ext cx="85876" cy="75142"/>
            </a:xfrm>
            <a:custGeom>
              <a:avLst/>
              <a:gdLst>
                <a:gd name="connsiteX0" fmla="*/ 10208 w 85876"/>
                <a:gd name="connsiteY0" fmla="*/ 51045 h 75141"/>
                <a:gd name="connsiteX1" fmla="*/ 23304 w 85876"/>
                <a:gd name="connsiteY1" fmla="*/ 36661 h 75141"/>
                <a:gd name="connsiteX2" fmla="*/ 37581 w 85876"/>
                <a:gd name="connsiteY2" fmla="*/ 25175 h 75141"/>
                <a:gd name="connsiteX3" fmla="*/ 53146 w 85876"/>
                <a:gd name="connsiteY3" fmla="*/ 15621 h 75141"/>
                <a:gd name="connsiteX4" fmla="*/ 71073 w 85876"/>
                <a:gd name="connsiteY4" fmla="*/ 8536 h 75141"/>
                <a:gd name="connsiteX5" fmla="*/ 71395 w 85876"/>
                <a:gd name="connsiteY5" fmla="*/ 8429 h 75141"/>
                <a:gd name="connsiteX6" fmla="*/ 87067 w 85876"/>
                <a:gd name="connsiteY6" fmla="*/ 17983 h 75141"/>
                <a:gd name="connsiteX7" fmla="*/ 86316 w 85876"/>
                <a:gd name="connsiteY7" fmla="*/ 26356 h 75141"/>
                <a:gd name="connsiteX8" fmla="*/ 74400 w 85876"/>
                <a:gd name="connsiteY8" fmla="*/ 43424 h 75141"/>
                <a:gd name="connsiteX9" fmla="*/ 58835 w 85876"/>
                <a:gd name="connsiteY9" fmla="*/ 56305 h 75141"/>
                <a:gd name="connsiteX10" fmla="*/ 40801 w 85876"/>
                <a:gd name="connsiteY10" fmla="*/ 65537 h 75141"/>
                <a:gd name="connsiteX11" fmla="*/ 20406 w 85876"/>
                <a:gd name="connsiteY11" fmla="*/ 70153 h 75141"/>
                <a:gd name="connsiteX12" fmla="*/ 8061 w 85876"/>
                <a:gd name="connsiteY12" fmla="*/ 58774 h 75141"/>
                <a:gd name="connsiteX13" fmla="*/ 10208 w 85876"/>
                <a:gd name="connsiteY13" fmla="*/ 51474 h 75141"/>
                <a:gd name="connsiteX14" fmla="*/ 10208 w 85876"/>
                <a:gd name="connsiteY14" fmla="*/ 51045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75141">
                  <a:moveTo>
                    <a:pt x="10208" y="51045"/>
                  </a:moveTo>
                  <a:cubicBezTo>
                    <a:pt x="14180" y="45356"/>
                    <a:pt x="18688" y="40847"/>
                    <a:pt x="23304" y="36661"/>
                  </a:cubicBezTo>
                  <a:cubicBezTo>
                    <a:pt x="27920" y="32475"/>
                    <a:pt x="32643" y="28610"/>
                    <a:pt x="37581" y="25175"/>
                  </a:cubicBezTo>
                  <a:cubicBezTo>
                    <a:pt x="42519" y="21633"/>
                    <a:pt x="47671" y="18520"/>
                    <a:pt x="53146" y="15621"/>
                  </a:cubicBezTo>
                  <a:cubicBezTo>
                    <a:pt x="58621" y="12723"/>
                    <a:pt x="64310" y="10147"/>
                    <a:pt x="71073" y="8536"/>
                  </a:cubicBezTo>
                  <a:lnTo>
                    <a:pt x="71395" y="8429"/>
                  </a:lnTo>
                  <a:cubicBezTo>
                    <a:pt x="78372" y="6712"/>
                    <a:pt x="85349" y="11005"/>
                    <a:pt x="87067" y="17983"/>
                  </a:cubicBezTo>
                  <a:cubicBezTo>
                    <a:pt x="87818" y="20881"/>
                    <a:pt x="87389" y="23780"/>
                    <a:pt x="86316" y="26356"/>
                  </a:cubicBezTo>
                  <a:cubicBezTo>
                    <a:pt x="83310" y="33011"/>
                    <a:pt x="79123" y="38486"/>
                    <a:pt x="74400" y="43424"/>
                  </a:cubicBezTo>
                  <a:cubicBezTo>
                    <a:pt x="69677" y="48254"/>
                    <a:pt x="64525" y="52655"/>
                    <a:pt x="58835" y="56305"/>
                  </a:cubicBezTo>
                  <a:cubicBezTo>
                    <a:pt x="53146" y="59955"/>
                    <a:pt x="47134" y="63068"/>
                    <a:pt x="40801" y="65537"/>
                  </a:cubicBezTo>
                  <a:cubicBezTo>
                    <a:pt x="34468" y="68006"/>
                    <a:pt x="27812" y="69831"/>
                    <a:pt x="20406" y="70153"/>
                  </a:cubicBezTo>
                  <a:cubicBezTo>
                    <a:pt x="13858" y="70475"/>
                    <a:pt x="8276" y="65322"/>
                    <a:pt x="8061" y="58774"/>
                  </a:cubicBezTo>
                  <a:cubicBezTo>
                    <a:pt x="7954" y="56091"/>
                    <a:pt x="8705" y="53514"/>
                    <a:pt x="10208" y="51474"/>
                  </a:cubicBezTo>
                  <a:lnTo>
                    <a:pt x="10208" y="51045"/>
                  </a:lnTo>
                  <a:close/>
                </a:path>
              </a:pathLst>
            </a:custGeom>
            <a:solidFill>
              <a:srgbClr val="57AADF"/>
            </a:solidFill>
            <a:ln w="9525" cap="flat">
              <a:noFill/>
              <a:prstDash val="solid"/>
              <a:miter/>
            </a:ln>
          </p:spPr>
          <p:txBody>
            <a:bodyPr rtlCol="0" anchor="ctr"/>
            <a:lstStyle/>
            <a:p>
              <a:endParaRPr lang="zh-CN" altLang="en-US"/>
            </a:p>
          </p:txBody>
        </p:sp>
        <p:sp>
          <p:nvSpPr>
            <p:cNvPr id="371" name="任意多边形: 形状 370"/>
            <p:cNvSpPr/>
            <p:nvPr/>
          </p:nvSpPr>
          <p:spPr>
            <a:xfrm>
              <a:off x="2818925" y="4767255"/>
              <a:ext cx="85876" cy="85876"/>
            </a:xfrm>
            <a:custGeom>
              <a:avLst/>
              <a:gdLst>
                <a:gd name="connsiteX0" fmla="*/ 9509 w 85876"/>
                <a:gd name="connsiteY0" fmla="*/ 63244 h 85876"/>
                <a:gd name="connsiteX1" fmla="*/ 20673 w 85876"/>
                <a:gd name="connsiteY1" fmla="*/ 45210 h 85876"/>
                <a:gd name="connsiteX2" fmla="*/ 34413 w 85876"/>
                <a:gd name="connsiteY2" fmla="*/ 30396 h 85876"/>
                <a:gd name="connsiteX3" fmla="*/ 50407 w 85876"/>
                <a:gd name="connsiteY3" fmla="*/ 18052 h 85876"/>
                <a:gd name="connsiteX4" fmla="*/ 69407 w 85876"/>
                <a:gd name="connsiteY4" fmla="*/ 8820 h 85876"/>
                <a:gd name="connsiteX5" fmla="*/ 70159 w 85876"/>
                <a:gd name="connsiteY5" fmla="*/ 8605 h 85876"/>
                <a:gd name="connsiteX6" fmla="*/ 86046 w 85876"/>
                <a:gd name="connsiteY6" fmla="*/ 17086 h 85876"/>
                <a:gd name="connsiteX7" fmla="*/ 85509 w 85876"/>
                <a:gd name="connsiteY7" fmla="*/ 25888 h 85876"/>
                <a:gd name="connsiteX8" fmla="*/ 73916 w 85876"/>
                <a:gd name="connsiteY8" fmla="*/ 43815 h 85876"/>
                <a:gd name="connsiteX9" fmla="*/ 59317 w 85876"/>
                <a:gd name="connsiteY9" fmla="*/ 58521 h 85876"/>
                <a:gd name="connsiteX10" fmla="*/ 42464 w 85876"/>
                <a:gd name="connsiteY10" fmla="*/ 70758 h 85876"/>
                <a:gd name="connsiteX11" fmla="*/ 23034 w 85876"/>
                <a:gd name="connsiteY11" fmla="*/ 79775 h 85876"/>
                <a:gd name="connsiteX12" fmla="*/ 8542 w 85876"/>
                <a:gd name="connsiteY12" fmla="*/ 71939 h 85876"/>
                <a:gd name="connsiteX13" fmla="*/ 9079 w 85876"/>
                <a:gd name="connsiteY13" fmla="*/ 63996 h 85876"/>
                <a:gd name="connsiteX14" fmla="*/ 9509 w 85876"/>
                <a:gd name="connsiteY14" fmla="*/ 63244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85876">
                  <a:moveTo>
                    <a:pt x="9509" y="63244"/>
                  </a:moveTo>
                  <a:cubicBezTo>
                    <a:pt x="12514" y="56374"/>
                    <a:pt x="16486" y="50577"/>
                    <a:pt x="20673" y="45210"/>
                  </a:cubicBezTo>
                  <a:cubicBezTo>
                    <a:pt x="24859" y="39843"/>
                    <a:pt x="29475" y="34905"/>
                    <a:pt x="34413" y="30396"/>
                  </a:cubicBezTo>
                  <a:cubicBezTo>
                    <a:pt x="39350" y="25781"/>
                    <a:pt x="44610" y="21702"/>
                    <a:pt x="50407" y="18052"/>
                  </a:cubicBezTo>
                  <a:cubicBezTo>
                    <a:pt x="56096" y="14295"/>
                    <a:pt x="62215" y="11074"/>
                    <a:pt x="69407" y="8820"/>
                  </a:cubicBezTo>
                  <a:lnTo>
                    <a:pt x="70159" y="8605"/>
                  </a:lnTo>
                  <a:cubicBezTo>
                    <a:pt x="76921" y="6566"/>
                    <a:pt x="84006" y="10323"/>
                    <a:pt x="86046" y="17086"/>
                  </a:cubicBezTo>
                  <a:cubicBezTo>
                    <a:pt x="87012" y="20091"/>
                    <a:pt x="86690" y="23204"/>
                    <a:pt x="85509" y="25888"/>
                  </a:cubicBezTo>
                  <a:cubicBezTo>
                    <a:pt x="82503" y="32758"/>
                    <a:pt x="78424" y="38447"/>
                    <a:pt x="73916" y="43815"/>
                  </a:cubicBezTo>
                  <a:cubicBezTo>
                    <a:pt x="69407" y="49182"/>
                    <a:pt x="64577" y="54120"/>
                    <a:pt x="59317" y="58521"/>
                  </a:cubicBezTo>
                  <a:cubicBezTo>
                    <a:pt x="54057" y="63029"/>
                    <a:pt x="48475" y="67108"/>
                    <a:pt x="42464" y="70758"/>
                  </a:cubicBezTo>
                  <a:cubicBezTo>
                    <a:pt x="36452" y="74408"/>
                    <a:pt x="30226" y="77735"/>
                    <a:pt x="23034" y="79775"/>
                  </a:cubicBezTo>
                  <a:cubicBezTo>
                    <a:pt x="16915" y="81600"/>
                    <a:pt x="10367" y="78058"/>
                    <a:pt x="8542" y="71939"/>
                  </a:cubicBezTo>
                  <a:cubicBezTo>
                    <a:pt x="7684" y="69148"/>
                    <a:pt x="8006" y="66357"/>
                    <a:pt x="9079" y="63996"/>
                  </a:cubicBezTo>
                  <a:lnTo>
                    <a:pt x="9509" y="63244"/>
                  </a:lnTo>
                  <a:close/>
                </a:path>
              </a:pathLst>
            </a:custGeom>
            <a:solidFill>
              <a:srgbClr val="57AADF"/>
            </a:solidFill>
            <a:ln w="9525" cap="flat">
              <a:noFill/>
              <a:prstDash val="solid"/>
              <a:miter/>
            </a:ln>
          </p:spPr>
          <p:txBody>
            <a:bodyPr rtlCol="0" anchor="ctr"/>
            <a:lstStyle/>
            <a:p>
              <a:endParaRPr lang="zh-CN" altLang="en-US"/>
            </a:p>
          </p:txBody>
        </p:sp>
        <p:sp>
          <p:nvSpPr>
            <p:cNvPr id="372" name="任意多边形: 形状 371"/>
            <p:cNvSpPr/>
            <p:nvPr/>
          </p:nvSpPr>
          <p:spPr>
            <a:xfrm>
              <a:off x="1519415" y="3916255"/>
              <a:ext cx="118080" cy="53673"/>
            </a:xfrm>
            <a:custGeom>
              <a:avLst/>
              <a:gdLst>
                <a:gd name="connsiteX0" fmla="*/ 106108 w 118079"/>
                <a:gd name="connsiteY0" fmla="*/ 29290 h 53672"/>
                <a:gd name="connsiteX1" fmla="*/ 85390 w 118079"/>
                <a:gd name="connsiteY1" fmla="*/ 40884 h 53672"/>
                <a:gd name="connsiteX2" fmla="*/ 62955 w 118079"/>
                <a:gd name="connsiteY2" fmla="*/ 47324 h 53672"/>
                <a:gd name="connsiteX3" fmla="*/ 39768 w 118079"/>
                <a:gd name="connsiteY3" fmla="*/ 49042 h 53672"/>
                <a:gd name="connsiteX4" fmla="*/ 16367 w 118079"/>
                <a:gd name="connsiteY4" fmla="*/ 44962 h 53672"/>
                <a:gd name="connsiteX5" fmla="*/ 8853 w 118079"/>
                <a:gd name="connsiteY5" fmla="*/ 28754 h 53672"/>
                <a:gd name="connsiteX6" fmla="*/ 15186 w 118079"/>
                <a:gd name="connsiteY6" fmla="*/ 21776 h 53672"/>
                <a:gd name="connsiteX7" fmla="*/ 15508 w 118079"/>
                <a:gd name="connsiteY7" fmla="*/ 21669 h 53672"/>
                <a:gd name="connsiteX8" fmla="*/ 36333 w 118079"/>
                <a:gd name="connsiteY8" fmla="*/ 14476 h 53672"/>
                <a:gd name="connsiteX9" fmla="*/ 57051 w 118079"/>
                <a:gd name="connsiteY9" fmla="*/ 10397 h 53672"/>
                <a:gd name="connsiteX10" fmla="*/ 78091 w 118079"/>
                <a:gd name="connsiteY10" fmla="*/ 8358 h 53672"/>
                <a:gd name="connsiteX11" fmla="*/ 100204 w 118079"/>
                <a:gd name="connsiteY11" fmla="*/ 8895 h 53672"/>
                <a:gd name="connsiteX12" fmla="*/ 100418 w 118079"/>
                <a:gd name="connsiteY12" fmla="*/ 8895 h 53672"/>
                <a:gd name="connsiteX13" fmla="*/ 110401 w 118079"/>
                <a:gd name="connsiteY13" fmla="*/ 21991 h 53672"/>
                <a:gd name="connsiteX14" fmla="*/ 106108 w 118079"/>
                <a:gd name="connsiteY14" fmla="*/ 2929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06108" y="29290"/>
                  </a:moveTo>
                  <a:cubicBezTo>
                    <a:pt x="99667" y="34443"/>
                    <a:pt x="92690" y="37985"/>
                    <a:pt x="85390" y="40884"/>
                  </a:cubicBezTo>
                  <a:cubicBezTo>
                    <a:pt x="78091" y="43782"/>
                    <a:pt x="70576" y="45929"/>
                    <a:pt x="62955" y="47324"/>
                  </a:cubicBezTo>
                  <a:cubicBezTo>
                    <a:pt x="55333" y="48720"/>
                    <a:pt x="47497" y="49257"/>
                    <a:pt x="39768" y="49042"/>
                  </a:cubicBezTo>
                  <a:cubicBezTo>
                    <a:pt x="31932" y="48827"/>
                    <a:pt x="24096" y="47754"/>
                    <a:pt x="16367" y="44962"/>
                  </a:cubicBezTo>
                  <a:cubicBezTo>
                    <a:pt x="9819" y="42601"/>
                    <a:pt x="6384" y="35301"/>
                    <a:pt x="8853" y="28754"/>
                  </a:cubicBezTo>
                  <a:cubicBezTo>
                    <a:pt x="10034" y="25533"/>
                    <a:pt x="12288" y="23064"/>
                    <a:pt x="15186" y="21776"/>
                  </a:cubicBezTo>
                  <a:lnTo>
                    <a:pt x="15508" y="21669"/>
                  </a:lnTo>
                  <a:cubicBezTo>
                    <a:pt x="22486" y="18234"/>
                    <a:pt x="29356" y="16194"/>
                    <a:pt x="36333" y="14476"/>
                  </a:cubicBezTo>
                  <a:cubicBezTo>
                    <a:pt x="43203" y="12759"/>
                    <a:pt x="50073" y="11364"/>
                    <a:pt x="57051" y="10397"/>
                  </a:cubicBezTo>
                  <a:cubicBezTo>
                    <a:pt x="64028" y="9431"/>
                    <a:pt x="71006" y="8680"/>
                    <a:pt x="78091" y="8358"/>
                  </a:cubicBezTo>
                  <a:cubicBezTo>
                    <a:pt x="85175" y="7929"/>
                    <a:pt x="92475" y="7821"/>
                    <a:pt x="100204" y="8895"/>
                  </a:cubicBezTo>
                  <a:lnTo>
                    <a:pt x="100418" y="8895"/>
                  </a:lnTo>
                  <a:cubicBezTo>
                    <a:pt x="106752" y="9753"/>
                    <a:pt x="111260" y="15550"/>
                    <a:pt x="110401" y="21991"/>
                  </a:cubicBezTo>
                  <a:cubicBezTo>
                    <a:pt x="109865" y="24782"/>
                    <a:pt x="108362" y="27465"/>
                    <a:pt x="106108" y="29290"/>
                  </a:cubicBezTo>
                  <a:close/>
                </a:path>
              </a:pathLst>
            </a:custGeom>
            <a:solidFill>
              <a:srgbClr val="57AADF"/>
            </a:solidFill>
            <a:ln w="9525" cap="flat">
              <a:noFill/>
              <a:prstDash val="solid"/>
              <a:miter/>
            </a:ln>
          </p:spPr>
          <p:txBody>
            <a:bodyPr rtlCol="0" anchor="ctr"/>
            <a:lstStyle/>
            <a:p>
              <a:endParaRPr lang="zh-CN" altLang="en-US"/>
            </a:p>
          </p:txBody>
        </p:sp>
        <p:sp>
          <p:nvSpPr>
            <p:cNvPr id="373" name="任意多边形: 形状 372"/>
            <p:cNvSpPr/>
            <p:nvPr/>
          </p:nvSpPr>
          <p:spPr>
            <a:xfrm>
              <a:off x="1543245" y="4062341"/>
              <a:ext cx="107345" cy="53673"/>
            </a:xfrm>
            <a:custGeom>
              <a:avLst/>
              <a:gdLst>
                <a:gd name="connsiteX0" fmla="*/ 97736 w 107345"/>
                <a:gd name="connsiteY0" fmla="*/ 31770 h 53672"/>
                <a:gd name="connsiteX1" fmla="*/ 78306 w 107345"/>
                <a:gd name="connsiteY1" fmla="*/ 41324 h 53672"/>
                <a:gd name="connsiteX2" fmla="*/ 57696 w 107345"/>
                <a:gd name="connsiteY2" fmla="*/ 45940 h 53672"/>
                <a:gd name="connsiteX3" fmla="*/ 36656 w 107345"/>
                <a:gd name="connsiteY3" fmla="*/ 46262 h 53672"/>
                <a:gd name="connsiteX4" fmla="*/ 15616 w 107345"/>
                <a:gd name="connsiteY4" fmla="*/ 41109 h 53672"/>
                <a:gd name="connsiteX5" fmla="*/ 9176 w 107345"/>
                <a:gd name="connsiteY5" fmla="*/ 24149 h 53672"/>
                <a:gd name="connsiteX6" fmla="*/ 15294 w 107345"/>
                <a:gd name="connsiteY6" fmla="*/ 17816 h 53672"/>
                <a:gd name="connsiteX7" fmla="*/ 15616 w 107345"/>
                <a:gd name="connsiteY7" fmla="*/ 17708 h 53672"/>
                <a:gd name="connsiteX8" fmla="*/ 34831 w 107345"/>
                <a:gd name="connsiteY8" fmla="*/ 11375 h 53672"/>
                <a:gd name="connsiteX9" fmla="*/ 53939 w 107345"/>
                <a:gd name="connsiteY9" fmla="*/ 8584 h 53672"/>
                <a:gd name="connsiteX10" fmla="*/ 73368 w 107345"/>
                <a:gd name="connsiteY10" fmla="*/ 8155 h 53672"/>
                <a:gd name="connsiteX11" fmla="*/ 93657 w 107345"/>
                <a:gd name="connsiteY11" fmla="*/ 10731 h 53672"/>
                <a:gd name="connsiteX12" fmla="*/ 93871 w 107345"/>
                <a:gd name="connsiteY12" fmla="*/ 10838 h 53672"/>
                <a:gd name="connsiteX13" fmla="*/ 102351 w 107345"/>
                <a:gd name="connsiteY13" fmla="*/ 25223 h 53672"/>
                <a:gd name="connsiteX14" fmla="*/ 97736 w 107345"/>
                <a:gd name="connsiteY14" fmla="*/ 3177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97736" y="31770"/>
                  </a:moveTo>
                  <a:cubicBezTo>
                    <a:pt x="91617" y="36279"/>
                    <a:pt x="84962" y="39070"/>
                    <a:pt x="78306" y="41324"/>
                  </a:cubicBezTo>
                  <a:cubicBezTo>
                    <a:pt x="71543" y="43578"/>
                    <a:pt x="64673" y="45081"/>
                    <a:pt x="57696" y="45940"/>
                  </a:cubicBezTo>
                  <a:cubicBezTo>
                    <a:pt x="50718" y="46799"/>
                    <a:pt x="43634" y="46906"/>
                    <a:pt x="36656" y="46262"/>
                  </a:cubicBezTo>
                  <a:cubicBezTo>
                    <a:pt x="29571" y="45618"/>
                    <a:pt x="22594" y="44223"/>
                    <a:pt x="15616" y="41109"/>
                  </a:cubicBezTo>
                  <a:cubicBezTo>
                    <a:pt x="9176" y="38211"/>
                    <a:pt x="6277" y="30590"/>
                    <a:pt x="9176" y="24149"/>
                  </a:cubicBezTo>
                  <a:cubicBezTo>
                    <a:pt x="10464" y="21251"/>
                    <a:pt x="12611" y="19104"/>
                    <a:pt x="15294" y="17816"/>
                  </a:cubicBezTo>
                  <a:lnTo>
                    <a:pt x="15616" y="17708"/>
                  </a:lnTo>
                  <a:cubicBezTo>
                    <a:pt x="22165" y="14595"/>
                    <a:pt x="28498" y="12770"/>
                    <a:pt x="34831" y="11375"/>
                  </a:cubicBezTo>
                  <a:cubicBezTo>
                    <a:pt x="41165" y="9979"/>
                    <a:pt x="47498" y="9013"/>
                    <a:pt x="53939" y="8584"/>
                  </a:cubicBezTo>
                  <a:cubicBezTo>
                    <a:pt x="60379" y="8047"/>
                    <a:pt x="66713" y="7940"/>
                    <a:pt x="73368" y="8155"/>
                  </a:cubicBezTo>
                  <a:cubicBezTo>
                    <a:pt x="79916" y="8369"/>
                    <a:pt x="86572" y="8906"/>
                    <a:pt x="93657" y="10731"/>
                  </a:cubicBezTo>
                  <a:lnTo>
                    <a:pt x="93871" y="10838"/>
                  </a:lnTo>
                  <a:cubicBezTo>
                    <a:pt x="100205" y="12448"/>
                    <a:pt x="103962" y="18889"/>
                    <a:pt x="102351" y="25223"/>
                  </a:cubicBezTo>
                  <a:cubicBezTo>
                    <a:pt x="101493" y="27906"/>
                    <a:pt x="99883" y="30268"/>
                    <a:pt x="97736" y="31770"/>
                  </a:cubicBezTo>
                  <a:close/>
                </a:path>
              </a:pathLst>
            </a:custGeom>
            <a:solidFill>
              <a:srgbClr val="57AADF"/>
            </a:solidFill>
            <a:ln w="9525" cap="flat">
              <a:noFill/>
              <a:prstDash val="solid"/>
              <a:miter/>
            </a:ln>
          </p:spPr>
          <p:txBody>
            <a:bodyPr rtlCol="0" anchor="ctr"/>
            <a:lstStyle/>
            <a:p>
              <a:endParaRPr lang="zh-CN" altLang="en-US"/>
            </a:p>
          </p:txBody>
        </p:sp>
        <p:sp>
          <p:nvSpPr>
            <p:cNvPr id="374" name="任意多边形: 形状 373"/>
            <p:cNvSpPr/>
            <p:nvPr/>
          </p:nvSpPr>
          <p:spPr>
            <a:xfrm>
              <a:off x="1539877" y="4194664"/>
              <a:ext cx="118080" cy="53673"/>
            </a:xfrm>
            <a:custGeom>
              <a:avLst/>
              <a:gdLst>
                <a:gd name="connsiteX0" fmla="*/ 109476 w 118079"/>
                <a:gd name="connsiteY0" fmla="*/ 31053 h 53672"/>
                <a:gd name="connsiteX1" fmla="*/ 63425 w 118079"/>
                <a:gd name="connsiteY1" fmla="*/ 46188 h 53672"/>
                <a:gd name="connsiteX2" fmla="*/ 39165 w 118079"/>
                <a:gd name="connsiteY2" fmla="*/ 45974 h 53672"/>
                <a:gd name="connsiteX3" fmla="*/ 15335 w 118079"/>
                <a:gd name="connsiteY3" fmla="*/ 39640 h 53672"/>
                <a:gd name="connsiteX4" fmla="*/ 9216 w 118079"/>
                <a:gd name="connsiteY4" fmla="*/ 22894 h 53672"/>
                <a:gd name="connsiteX5" fmla="*/ 16301 w 118079"/>
                <a:gd name="connsiteY5" fmla="*/ 16346 h 53672"/>
                <a:gd name="connsiteX6" fmla="*/ 16623 w 118079"/>
                <a:gd name="connsiteY6" fmla="*/ 16239 h 53672"/>
                <a:gd name="connsiteX7" fmla="*/ 38628 w 118079"/>
                <a:gd name="connsiteY7" fmla="*/ 10979 h 53672"/>
                <a:gd name="connsiteX8" fmla="*/ 60205 w 118079"/>
                <a:gd name="connsiteY8" fmla="*/ 8618 h 53672"/>
                <a:gd name="connsiteX9" fmla="*/ 104646 w 118079"/>
                <a:gd name="connsiteY9" fmla="*/ 10013 h 53672"/>
                <a:gd name="connsiteX10" fmla="*/ 104968 w 118079"/>
                <a:gd name="connsiteY10" fmla="*/ 10013 h 53672"/>
                <a:gd name="connsiteX11" fmla="*/ 114414 w 118079"/>
                <a:gd name="connsiteY11" fmla="*/ 23216 h 53672"/>
                <a:gd name="connsiteX12" fmla="*/ 109476 w 118079"/>
                <a:gd name="connsiteY12" fmla="*/ 3105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476" y="31053"/>
                  </a:moveTo>
                  <a:cubicBezTo>
                    <a:pt x="95414" y="40392"/>
                    <a:pt x="79420" y="44363"/>
                    <a:pt x="63425" y="46188"/>
                  </a:cubicBezTo>
                  <a:cubicBezTo>
                    <a:pt x="55374" y="47047"/>
                    <a:pt x="47323" y="46940"/>
                    <a:pt x="39165" y="45974"/>
                  </a:cubicBezTo>
                  <a:cubicBezTo>
                    <a:pt x="31114" y="45007"/>
                    <a:pt x="23063" y="43290"/>
                    <a:pt x="15335" y="39640"/>
                  </a:cubicBezTo>
                  <a:cubicBezTo>
                    <a:pt x="9001" y="36742"/>
                    <a:pt x="6318" y="29228"/>
                    <a:pt x="9216" y="22894"/>
                  </a:cubicBezTo>
                  <a:cubicBezTo>
                    <a:pt x="10719" y="19674"/>
                    <a:pt x="13295" y="17420"/>
                    <a:pt x="16301" y="16346"/>
                  </a:cubicBezTo>
                  <a:lnTo>
                    <a:pt x="16623" y="16239"/>
                  </a:lnTo>
                  <a:cubicBezTo>
                    <a:pt x="24137" y="13555"/>
                    <a:pt x="31436" y="12053"/>
                    <a:pt x="38628" y="10979"/>
                  </a:cubicBezTo>
                  <a:cubicBezTo>
                    <a:pt x="45821" y="9906"/>
                    <a:pt x="53013" y="9047"/>
                    <a:pt x="60205" y="8618"/>
                  </a:cubicBezTo>
                  <a:cubicBezTo>
                    <a:pt x="74696" y="7974"/>
                    <a:pt x="88973" y="7329"/>
                    <a:pt x="104646" y="10013"/>
                  </a:cubicBezTo>
                  <a:lnTo>
                    <a:pt x="104968" y="10013"/>
                  </a:lnTo>
                  <a:cubicBezTo>
                    <a:pt x="111194" y="11086"/>
                    <a:pt x="115488" y="16990"/>
                    <a:pt x="114414" y="23216"/>
                  </a:cubicBezTo>
                  <a:cubicBezTo>
                    <a:pt x="113878" y="26651"/>
                    <a:pt x="111945" y="29335"/>
                    <a:pt x="109476" y="31053"/>
                  </a:cubicBezTo>
                  <a:close/>
                </a:path>
              </a:pathLst>
            </a:custGeom>
            <a:solidFill>
              <a:srgbClr val="57AADF"/>
            </a:solidFill>
            <a:ln w="9525" cap="flat">
              <a:noFill/>
              <a:prstDash val="solid"/>
              <a:miter/>
            </a:ln>
          </p:spPr>
          <p:txBody>
            <a:bodyPr rtlCol="0" anchor="ctr"/>
            <a:lstStyle/>
            <a:p>
              <a:endParaRPr lang="zh-CN" altLang="en-US"/>
            </a:p>
          </p:txBody>
        </p:sp>
        <p:sp>
          <p:nvSpPr>
            <p:cNvPr id="375" name="任意多边形: 形状 374"/>
            <p:cNvSpPr/>
            <p:nvPr/>
          </p:nvSpPr>
          <p:spPr>
            <a:xfrm>
              <a:off x="1536483" y="4355402"/>
              <a:ext cx="118080" cy="53673"/>
            </a:xfrm>
            <a:custGeom>
              <a:avLst/>
              <a:gdLst>
                <a:gd name="connsiteX0" fmla="*/ 109543 w 118079"/>
                <a:gd name="connsiteY0" fmla="*/ 30258 h 53672"/>
                <a:gd name="connsiteX1" fmla="*/ 63492 w 118079"/>
                <a:gd name="connsiteY1" fmla="*/ 46038 h 53672"/>
                <a:gd name="connsiteX2" fmla="*/ 39124 w 118079"/>
                <a:gd name="connsiteY2" fmla="*/ 45931 h 53672"/>
                <a:gd name="connsiteX3" fmla="*/ 15294 w 118079"/>
                <a:gd name="connsiteY3" fmla="*/ 39597 h 53672"/>
                <a:gd name="connsiteX4" fmla="*/ 9282 w 118079"/>
                <a:gd name="connsiteY4" fmla="*/ 22851 h 53672"/>
                <a:gd name="connsiteX5" fmla="*/ 16474 w 118079"/>
                <a:gd name="connsiteY5" fmla="*/ 16411 h 53672"/>
                <a:gd name="connsiteX6" fmla="*/ 16797 w 118079"/>
                <a:gd name="connsiteY6" fmla="*/ 16303 h 53672"/>
                <a:gd name="connsiteX7" fmla="*/ 38695 w 118079"/>
                <a:gd name="connsiteY7" fmla="*/ 11151 h 53672"/>
                <a:gd name="connsiteX8" fmla="*/ 60164 w 118079"/>
                <a:gd name="connsiteY8" fmla="*/ 8789 h 53672"/>
                <a:gd name="connsiteX9" fmla="*/ 104390 w 118079"/>
                <a:gd name="connsiteY9" fmla="*/ 9648 h 53672"/>
                <a:gd name="connsiteX10" fmla="*/ 104712 w 118079"/>
                <a:gd name="connsiteY10" fmla="*/ 9648 h 53672"/>
                <a:gd name="connsiteX11" fmla="*/ 114373 w 118079"/>
                <a:gd name="connsiteY11" fmla="*/ 22744 h 53672"/>
                <a:gd name="connsiteX12" fmla="*/ 109543 w 118079"/>
                <a:gd name="connsiteY12" fmla="*/ 3025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543" y="30258"/>
                  </a:moveTo>
                  <a:cubicBezTo>
                    <a:pt x="95588" y="39919"/>
                    <a:pt x="79594" y="44106"/>
                    <a:pt x="63492" y="46038"/>
                  </a:cubicBezTo>
                  <a:cubicBezTo>
                    <a:pt x="55441" y="46897"/>
                    <a:pt x="47283" y="46789"/>
                    <a:pt x="39124" y="45931"/>
                  </a:cubicBezTo>
                  <a:cubicBezTo>
                    <a:pt x="31073" y="44964"/>
                    <a:pt x="23023" y="43247"/>
                    <a:pt x="15294" y="39597"/>
                  </a:cubicBezTo>
                  <a:cubicBezTo>
                    <a:pt x="8960" y="36592"/>
                    <a:pt x="6277" y="29078"/>
                    <a:pt x="9282" y="22851"/>
                  </a:cubicBezTo>
                  <a:cubicBezTo>
                    <a:pt x="10785" y="19739"/>
                    <a:pt x="13362" y="17484"/>
                    <a:pt x="16474" y="16411"/>
                  </a:cubicBezTo>
                  <a:lnTo>
                    <a:pt x="16797" y="16303"/>
                  </a:lnTo>
                  <a:cubicBezTo>
                    <a:pt x="24311" y="13620"/>
                    <a:pt x="31503" y="12224"/>
                    <a:pt x="38695" y="11151"/>
                  </a:cubicBezTo>
                  <a:cubicBezTo>
                    <a:pt x="45887" y="10077"/>
                    <a:pt x="52972" y="9219"/>
                    <a:pt x="60164" y="8789"/>
                  </a:cubicBezTo>
                  <a:cubicBezTo>
                    <a:pt x="74548" y="8038"/>
                    <a:pt x="88718" y="7287"/>
                    <a:pt x="104390" y="9648"/>
                  </a:cubicBezTo>
                  <a:lnTo>
                    <a:pt x="104712" y="9648"/>
                  </a:lnTo>
                  <a:cubicBezTo>
                    <a:pt x="110938" y="10614"/>
                    <a:pt x="115340" y="16411"/>
                    <a:pt x="114373" y="22744"/>
                  </a:cubicBezTo>
                  <a:cubicBezTo>
                    <a:pt x="113837" y="25750"/>
                    <a:pt x="112012" y="28434"/>
                    <a:pt x="109543" y="30258"/>
                  </a:cubicBezTo>
                  <a:close/>
                </a:path>
              </a:pathLst>
            </a:custGeom>
            <a:solidFill>
              <a:srgbClr val="57AADF"/>
            </a:solidFill>
            <a:ln w="9525" cap="flat">
              <a:noFill/>
              <a:prstDash val="solid"/>
              <a:miter/>
            </a:ln>
          </p:spPr>
          <p:txBody>
            <a:bodyPr rtlCol="0" anchor="ctr"/>
            <a:lstStyle/>
            <a:p>
              <a:endParaRPr lang="zh-CN" altLang="en-US"/>
            </a:p>
          </p:txBody>
        </p:sp>
        <p:sp>
          <p:nvSpPr>
            <p:cNvPr id="376" name="任意多边形: 形状 375"/>
            <p:cNvSpPr/>
            <p:nvPr/>
          </p:nvSpPr>
          <p:spPr>
            <a:xfrm>
              <a:off x="1528810" y="4467450"/>
              <a:ext cx="118080" cy="53673"/>
            </a:xfrm>
            <a:custGeom>
              <a:avLst/>
              <a:gdLst>
                <a:gd name="connsiteX0" fmla="*/ 111097 w 118079"/>
                <a:gd name="connsiteY0" fmla="*/ 36828 h 53672"/>
                <a:gd name="connsiteX1" fmla="*/ 61396 w 118079"/>
                <a:gd name="connsiteY1" fmla="*/ 46918 h 53672"/>
                <a:gd name="connsiteX2" fmla="*/ 36277 w 118079"/>
                <a:gd name="connsiteY2" fmla="*/ 42624 h 53672"/>
                <a:gd name="connsiteX3" fmla="*/ 13091 w 118079"/>
                <a:gd name="connsiteY3" fmla="*/ 31460 h 53672"/>
                <a:gd name="connsiteX4" fmla="*/ 10514 w 118079"/>
                <a:gd name="connsiteY4" fmla="*/ 13963 h 53672"/>
                <a:gd name="connsiteX5" fmla="*/ 18995 w 118079"/>
                <a:gd name="connsiteY5" fmla="*/ 9025 h 53672"/>
                <a:gd name="connsiteX6" fmla="*/ 19531 w 118079"/>
                <a:gd name="connsiteY6" fmla="*/ 8918 h 53672"/>
                <a:gd name="connsiteX7" fmla="*/ 42181 w 118079"/>
                <a:gd name="connsiteY7" fmla="*/ 8166 h 53672"/>
                <a:gd name="connsiteX8" fmla="*/ 63758 w 118079"/>
                <a:gd name="connsiteY8" fmla="*/ 9347 h 53672"/>
                <a:gd name="connsiteX9" fmla="*/ 107876 w 118079"/>
                <a:gd name="connsiteY9" fmla="*/ 15573 h 53672"/>
                <a:gd name="connsiteX10" fmla="*/ 108306 w 118079"/>
                <a:gd name="connsiteY10" fmla="*/ 15681 h 53672"/>
                <a:gd name="connsiteX11" fmla="*/ 116679 w 118079"/>
                <a:gd name="connsiteY11" fmla="*/ 29528 h 53672"/>
                <a:gd name="connsiteX12" fmla="*/ 111097 w 118079"/>
                <a:gd name="connsiteY12" fmla="*/ 3682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11097" y="36828"/>
                  </a:moveTo>
                  <a:cubicBezTo>
                    <a:pt x="95639" y="45201"/>
                    <a:pt x="78357" y="47562"/>
                    <a:pt x="61396" y="46918"/>
                  </a:cubicBezTo>
                  <a:cubicBezTo>
                    <a:pt x="52916" y="46596"/>
                    <a:pt x="44436" y="45093"/>
                    <a:pt x="36277" y="42624"/>
                  </a:cubicBezTo>
                  <a:cubicBezTo>
                    <a:pt x="28119" y="40155"/>
                    <a:pt x="20175" y="36720"/>
                    <a:pt x="13091" y="31460"/>
                  </a:cubicBezTo>
                  <a:cubicBezTo>
                    <a:pt x="7509" y="27274"/>
                    <a:pt x="6435" y="19437"/>
                    <a:pt x="10514" y="13963"/>
                  </a:cubicBezTo>
                  <a:cubicBezTo>
                    <a:pt x="12661" y="11172"/>
                    <a:pt x="15774" y="9454"/>
                    <a:pt x="18995" y="9025"/>
                  </a:cubicBezTo>
                  <a:lnTo>
                    <a:pt x="19531" y="8918"/>
                  </a:lnTo>
                  <a:cubicBezTo>
                    <a:pt x="27475" y="7952"/>
                    <a:pt x="34882" y="7952"/>
                    <a:pt x="42181" y="8166"/>
                  </a:cubicBezTo>
                  <a:cubicBezTo>
                    <a:pt x="49481" y="8381"/>
                    <a:pt x="56565" y="8703"/>
                    <a:pt x="63758" y="9347"/>
                  </a:cubicBezTo>
                  <a:cubicBezTo>
                    <a:pt x="78142" y="10743"/>
                    <a:pt x="92204" y="11709"/>
                    <a:pt x="107876" y="15573"/>
                  </a:cubicBezTo>
                  <a:lnTo>
                    <a:pt x="108306" y="15681"/>
                  </a:lnTo>
                  <a:cubicBezTo>
                    <a:pt x="114425" y="17183"/>
                    <a:pt x="118182" y="23302"/>
                    <a:pt x="116679" y="29528"/>
                  </a:cubicBezTo>
                  <a:cubicBezTo>
                    <a:pt x="115927" y="32641"/>
                    <a:pt x="113888" y="35325"/>
                    <a:pt x="111097" y="36828"/>
                  </a:cubicBezTo>
                  <a:close/>
                </a:path>
              </a:pathLst>
            </a:custGeom>
            <a:solidFill>
              <a:srgbClr val="57AADF"/>
            </a:solidFill>
            <a:ln w="9525" cap="flat">
              <a:noFill/>
              <a:prstDash val="solid"/>
              <a:miter/>
            </a:ln>
          </p:spPr>
          <p:txBody>
            <a:bodyPr rtlCol="0" anchor="ctr"/>
            <a:lstStyle/>
            <a:p>
              <a:endParaRPr lang="zh-CN" altLang="en-US"/>
            </a:p>
          </p:txBody>
        </p:sp>
        <p:sp>
          <p:nvSpPr>
            <p:cNvPr id="377" name="任意多边形: 形状 376"/>
            <p:cNvSpPr/>
            <p:nvPr/>
          </p:nvSpPr>
          <p:spPr>
            <a:xfrm>
              <a:off x="1500727" y="4602418"/>
              <a:ext cx="128814" cy="53673"/>
            </a:xfrm>
            <a:custGeom>
              <a:avLst/>
              <a:gdLst>
                <a:gd name="connsiteX0" fmla="*/ 125332 w 128814"/>
                <a:gd name="connsiteY0" fmla="*/ 32284 h 53672"/>
                <a:gd name="connsiteX1" fmla="*/ 98818 w 128814"/>
                <a:gd name="connsiteY1" fmla="*/ 41623 h 53672"/>
                <a:gd name="connsiteX2" fmla="*/ 71445 w 128814"/>
                <a:gd name="connsiteY2" fmla="*/ 45916 h 53672"/>
                <a:gd name="connsiteX3" fmla="*/ 43750 w 128814"/>
                <a:gd name="connsiteY3" fmla="*/ 45809 h 53672"/>
                <a:gd name="connsiteX4" fmla="*/ 16270 w 128814"/>
                <a:gd name="connsiteY4" fmla="*/ 40227 h 53672"/>
                <a:gd name="connsiteX5" fmla="*/ 8756 w 128814"/>
                <a:gd name="connsiteY5" fmla="*/ 24447 h 53672"/>
                <a:gd name="connsiteX6" fmla="*/ 16377 w 128814"/>
                <a:gd name="connsiteY6" fmla="*/ 16933 h 53672"/>
                <a:gd name="connsiteX7" fmla="*/ 16592 w 128814"/>
                <a:gd name="connsiteY7" fmla="*/ 16826 h 53672"/>
                <a:gd name="connsiteX8" fmla="*/ 42891 w 128814"/>
                <a:gd name="connsiteY8" fmla="*/ 10922 h 53672"/>
                <a:gd name="connsiteX9" fmla="*/ 69084 w 128814"/>
                <a:gd name="connsiteY9" fmla="*/ 8453 h 53672"/>
                <a:gd name="connsiteX10" fmla="*/ 95383 w 128814"/>
                <a:gd name="connsiteY10" fmla="*/ 8238 h 53672"/>
                <a:gd name="connsiteX11" fmla="*/ 122327 w 128814"/>
                <a:gd name="connsiteY11" fmla="*/ 11137 h 53672"/>
                <a:gd name="connsiteX12" fmla="*/ 122434 w 128814"/>
                <a:gd name="connsiteY12" fmla="*/ 11137 h 53672"/>
                <a:gd name="connsiteX13" fmla="*/ 131236 w 128814"/>
                <a:gd name="connsiteY13" fmla="*/ 24555 h 53672"/>
                <a:gd name="connsiteX14" fmla="*/ 125332 w 128814"/>
                <a:gd name="connsiteY14" fmla="*/ 322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53672">
                  <a:moveTo>
                    <a:pt x="125332" y="32284"/>
                  </a:moveTo>
                  <a:cubicBezTo>
                    <a:pt x="116745" y="36685"/>
                    <a:pt x="107835" y="39476"/>
                    <a:pt x="98818" y="41623"/>
                  </a:cubicBezTo>
                  <a:cubicBezTo>
                    <a:pt x="89801" y="43770"/>
                    <a:pt x="80677" y="45165"/>
                    <a:pt x="71445" y="45916"/>
                  </a:cubicBezTo>
                  <a:cubicBezTo>
                    <a:pt x="62213" y="46668"/>
                    <a:pt x="52982" y="46560"/>
                    <a:pt x="43750" y="45809"/>
                  </a:cubicBezTo>
                  <a:cubicBezTo>
                    <a:pt x="34518" y="45058"/>
                    <a:pt x="25287" y="43555"/>
                    <a:pt x="16270" y="40227"/>
                  </a:cubicBezTo>
                  <a:cubicBezTo>
                    <a:pt x="9829" y="37973"/>
                    <a:pt x="6501" y="30888"/>
                    <a:pt x="8756" y="24447"/>
                  </a:cubicBezTo>
                  <a:cubicBezTo>
                    <a:pt x="10044" y="20798"/>
                    <a:pt x="12942" y="18114"/>
                    <a:pt x="16377" y="16933"/>
                  </a:cubicBezTo>
                  <a:lnTo>
                    <a:pt x="16592" y="16826"/>
                  </a:lnTo>
                  <a:cubicBezTo>
                    <a:pt x="25501" y="13820"/>
                    <a:pt x="34196" y="12103"/>
                    <a:pt x="42891" y="10922"/>
                  </a:cubicBezTo>
                  <a:cubicBezTo>
                    <a:pt x="51586" y="9634"/>
                    <a:pt x="60281" y="8775"/>
                    <a:pt x="69084" y="8453"/>
                  </a:cubicBezTo>
                  <a:cubicBezTo>
                    <a:pt x="77778" y="8024"/>
                    <a:pt x="86581" y="7916"/>
                    <a:pt x="95383" y="8238"/>
                  </a:cubicBezTo>
                  <a:cubicBezTo>
                    <a:pt x="104185" y="8560"/>
                    <a:pt x="113095" y="9204"/>
                    <a:pt x="122327" y="11137"/>
                  </a:cubicBezTo>
                  <a:lnTo>
                    <a:pt x="122434" y="11137"/>
                  </a:lnTo>
                  <a:cubicBezTo>
                    <a:pt x="128553" y="12425"/>
                    <a:pt x="132525" y="18436"/>
                    <a:pt x="131236" y="24555"/>
                  </a:cubicBezTo>
                  <a:cubicBezTo>
                    <a:pt x="130592" y="27882"/>
                    <a:pt x="128231" y="30674"/>
                    <a:pt x="125332" y="32284"/>
                  </a:cubicBezTo>
                  <a:close/>
                </a:path>
              </a:pathLst>
            </a:custGeom>
            <a:solidFill>
              <a:srgbClr val="57AADF"/>
            </a:solidFill>
            <a:ln w="9525" cap="flat">
              <a:noFill/>
              <a:prstDash val="solid"/>
              <a:miter/>
            </a:ln>
          </p:spPr>
          <p:txBody>
            <a:bodyPr rtlCol="0" anchor="ctr"/>
            <a:lstStyle/>
            <a:p>
              <a:endParaRPr lang="zh-CN" altLang="en-US"/>
            </a:p>
          </p:txBody>
        </p:sp>
        <p:sp>
          <p:nvSpPr>
            <p:cNvPr id="378" name="任意多边形: 形状 377"/>
            <p:cNvSpPr/>
            <p:nvPr/>
          </p:nvSpPr>
          <p:spPr>
            <a:xfrm>
              <a:off x="1485059" y="4742029"/>
              <a:ext cx="118080" cy="53673"/>
            </a:xfrm>
            <a:custGeom>
              <a:avLst/>
              <a:gdLst>
                <a:gd name="connsiteX0" fmla="*/ 109011 w 118079"/>
                <a:gd name="connsiteY0" fmla="*/ 46606 h 53672"/>
                <a:gd name="connsiteX1" fmla="*/ 84429 w 118079"/>
                <a:gd name="connsiteY1" fmla="*/ 49075 h 53672"/>
                <a:gd name="connsiteX2" fmla="*/ 60491 w 118079"/>
                <a:gd name="connsiteY2" fmla="*/ 47465 h 53672"/>
                <a:gd name="connsiteX3" fmla="*/ 37090 w 118079"/>
                <a:gd name="connsiteY3" fmla="*/ 42634 h 53672"/>
                <a:gd name="connsiteX4" fmla="*/ 14333 w 118079"/>
                <a:gd name="connsiteY4" fmla="*/ 33403 h 53672"/>
                <a:gd name="connsiteX5" fmla="*/ 9717 w 118079"/>
                <a:gd name="connsiteY5" fmla="*/ 16227 h 53672"/>
                <a:gd name="connsiteX6" fmla="*/ 17768 w 118079"/>
                <a:gd name="connsiteY6" fmla="*/ 10216 h 53672"/>
                <a:gd name="connsiteX7" fmla="*/ 42243 w 118079"/>
                <a:gd name="connsiteY7" fmla="*/ 8069 h 53672"/>
                <a:gd name="connsiteX8" fmla="*/ 66073 w 118079"/>
                <a:gd name="connsiteY8" fmla="*/ 10323 h 53672"/>
                <a:gd name="connsiteX9" fmla="*/ 89475 w 118079"/>
                <a:gd name="connsiteY9" fmla="*/ 15905 h 53672"/>
                <a:gd name="connsiteX10" fmla="*/ 112232 w 118079"/>
                <a:gd name="connsiteY10" fmla="*/ 25459 h 53672"/>
                <a:gd name="connsiteX11" fmla="*/ 116418 w 118079"/>
                <a:gd name="connsiteY11" fmla="*/ 41239 h 53672"/>
                <a:gd name="connsiteX12" fmla="*/ 109011 w 118079"/>
                <a:gd name="connsiteY12" fmla="*/ 46606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011" y="46606"/>
                  </a:moveTo>
                  <a:cubicBezTo>
                    <a:pt x="100638" y="48538"/>
                    <a:pt x="92480" y="49075"/>
                    <a:pt x="84429" y="49075"/>
                  </a:cubicBezTo>
                  <a:cubicBezTo>
                    <a:pt x="76378" y="49075"/>
                    <a:pt x="68435" y="48538"/>
                    <a:pt x="60491" y="47465"/>
                  </a:cubicBezTo>
                  <a:cubicBezTo>
                    <a:pt x="52548" y="46499"/>
                    <a:pt x="44819" y="44781"/>
                    <a:pt x="37090" y="42634"/>
                  </a:cubicBezTo>
                  <a:cubicBezTo>
                    <a:pt x="29361" y="40487"/>
                    <a:pt x="21740" y="37696"/>
                    <a:pt x="14333" y="33403"/>
                  </a:cubicBezTo>
                  <a:cubicBezTo>
                    <a:pt x="8322" y="29967"/>
                    <a:pt x="6282" y="22239"/>
                    <a:pt x="9717" y="16227"/>
                  </a:cubicBezTo>
                  <a:cubicBezTo>
                    <a:pt x="11542" y="13114"/>
                    <a:pt x="14548" y="10967"/>
                    <a:pt x="17768" y="10216"/>
                  </a:cubicBezTo>
                  <a:cubicBezTo>
                    <a:pt x="26141" y="8284"/>
                    <a:pt x="34192" y="7962"/>
                    <a:pt x="42243" y="8069"/>
                  </a:cubicBezTo>
                  <a:cubicBezTo>
                    <a:pt x="50293" y="8284"/>
                    <a:pt x="58237" y="8928"/>
                    <a:pt x="66073" y="10323"/>
                  </a:cubicBezTo>
                  <a:cubicBezTo>
                    <a:pt x="73910" y="11611"/>
                    <a:pt x="81746" y="13436"/>
                    <a:pt x="89475" y="15905"/>
                  </a:cubicBezTo>
                  <a:cubicBezTo>
                    <a:pt x="97203" y="18267"/>
                    <a:pt x="104825" y="21165"/>
                    <a:pt x="112232" y="25459"/>
                  </a:cubicBezTo>
                  <a:cubicBezTo>
                    <a:pt x="117706" y="28679"/>
                    <a:pt x="119639" y="35764"/>
                    <a:pt x="116418" y="41239"/>
                  </a:cubicBezTo>
                  <a:cubicBezTo>
                    <a:pt x="114701" y="44030"/>
                    <a:pt x="112017" y="45962"/>
                    <a:pt x="109011" y="46606"/>
                  </a:cubicBezTo>
                  <a:close/>
                </a:path>
              </a:pathLst>
            </a:custGeom>
            <a:solidFill>
              <a:srgbClr val="57AADF"/>
            </a:solidFill>
            <a:ln w="9525" cap="flat">
              <a:noFill/>
              <a:prstDash val="solid"/>
              <a:miter/>
            </a:ln>
          </p:spPr>
          <p:txBody>
            <a:bodyPr rtlCol="0" anchor="ctr"/>
            <a:lstStyle/>
            <a:p>
              <a:endParaRPr lang="zh-CN" altLang="en-US"/>
            </a:p>
          </p:txBody>
        </p:sp>
        <p:sp>
          <p:nvSpPr>
            <p:cNvPr id="379" name="任意多边形: 形状 378"/>
            <p:cNvSpPr/>
            <p:nvPr/>
          </p:nvSpPr>
          <p:spPr>
            <a:xfrm>
              <a:off x="1464686" y="4883591"/>
              <a:ext cx="96611" cy="53673"/>
            </a:xfrm>
            <a:custGeom>
              <a:avLst/>
              <a:gdLst>
                <a:gd name="connsiteX0" fmla="*/ 87949 w 96610"/>
                <a:gd name="connsiteY0" fmla="*/ 50282 h 53672"/>
                <a:gd name="connsiteX1" fmla="*/ 67232 w 96610"/>
                <a:gd name="connsiteY1" fmla="*/ 52429 h 53672"/>
                <a:gd name="connsiteX2" fmla="*/ 47158 w 96610"/>
                <a:gd name="connsiteY2" fmla="*/ 49531 h 53672"/>
                <a:gd name="connsiteX3" fmla="*/ 28265 w 96610"/>
                <a:gd name="connsiteY3" fmla="*/ 42339 h 53672"/>
                <a:gd name="connsiteX4" fmla="*/ 11520 w 96610"/>
                <a:gd name="connsiteY4" fmla="*/ 30101 h 53672"/>
                <a:gd name="connsiteX5" fmla="*/ 12164 w 96610"/>
                <a:gd name="connsiteY5" fmla="*/ 11745 h 53672"/>
                <a:gd name="connsiteX6" fmla="*/ 19785 w 96610"/>
                <a:gd name="connsiteY6" fmla="*/ 8310 h 53672"/>
                <a:gd name="connsiteX7" fmla="*/ 20107 w 96610"/>
                <a:gd name="connsiteY7" fmla="*/ 8310 h 53672"/>
                <a:gd name="connsiteX8" fmla="*/ 39322 w 96610"/>
                <a:gd name="connsiteY8" fmla="*/ 9276 h 53672"/>
                <a:gd name="connsiteX9" fmla="*/ 57141 w 96610"/>
                <a:gd name="connsiteY9" fmla="*/ 13355 h 53672"/>
                <a:gd name="connsiteX10" fmla="*/ 74317 w 96610"/>
                <a:gd name="connsiteY10" fmla="*/ 19689 h 53672"/>
                <a:gd name="connsiteX11" fmla="*/ 91277 w 96610"/>
                <a:gd name="connsiteY11" fmla="*/ 29135 h 53672"/>
                <a:gd name="connsiteX12" fmla="*/ 91492 w 96610"/>
                <a:gd name="connsiteY12" fmla="*/ 29350 h 53672"/>
                <a:gd name="connsiteX13" fmla="*/ 94068 w 96610"/>
                <a:gd name="connsiteY13" fmla="*/ 45988 h 53672"/>
                <a:gd name="connsiteX14" fmla="*/ 87949 w 96610"/>
                <a:gd name="connsiteY14" fmla="*/ 50282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53672">
                  <a:moveTo>
                    <a:pt x="87949" y="50282"/>
                  </a:moveTo>
                  <a:cubicBezTo>
                    <a:pt x="80972" y="52322"/>
                    <a:pt x="73995" y="52751"/>
                    <a:pt x="67232" y="52429"/>
                  </a:cubicBezTo>
                  <a:cubicBezTo>
                    <a:pt x="60469" y="52214"/>
                    <a:pt x="53706" y="51141"/>
                    <a:pt x="47158" y="49531"/>
                  </a:cubicBezTo>
                  <a:cubicBezTo>
                    <a:pt x="40610" y="47920"/>
                    <a:pt x="34277" y="45451"/>
                    <a:pt x="28265" y="42339"/>
                  </a:cubicBezTo>
                  <a:cubicBezTo>
                    <a:pt x="22254" y="39225"/>
                    <a:pt x="16458" y="35468"/>
                    <a:pt x="11520" y="30101"/>
                  </a:cubicBezTo>
                  <a:cubicBezTo>
                    <a:pt x="6689" y="24841"/>
                    <a:pt x="6904" y="16683"/>
                    <a:pt x="12164" y="11745"/>
                  </a:cubicBezTo>
                  <a:cubicBezTo>
                    <a:pt x="14311" y="9705"/>
                    <a:pt x="17102" y="8525"/>
                    <a:pt x="19785" y="8310"/>
                  </a:cubicBezTo>
                  <a:lnTo>
                    <a:pt x="20107" y="8310"/>
                  </a:lnTo>
                  <a:cubicBezTo>
                    <a:pt x="26977" y="7666"/>
                    <a:pt x="33311" y="8310"/>
                    <a:pt x="39322" y="9276"/>
                  </a:cubicBezTo>
                  <a:cubicBezTo>
                    <a:pt x="45441" y="10243"/>
                    <a:pt x="51345" y="11531"/>
                    <a:pt x="57141" y="13355"/>
                  </a:cubicBezTo>
                  <a:cubicBezTo>
                    <a:pt x="62938" y="15073"/>
                    <a:pt x="68627" y="17220"/>
                    <a:pt x="74317" y="19689"/>
                  </a:cubicBezTo>
                  <a:cubicBezTo>
                    <a:pt x="80006" y="22158"/>
                    <a:pt x="85695" y="25056"/>
                    <a:pt x="91277" y="29135"/>
                  </a:cubicBezTo>
                  <a:lnTo>
                    <a:pt x="91492" y="29350"/>
                  </a:lnTo>
                  <a:cubicBezTo>
                    <a:pt x="96752" y="33214"/>
                    <a:pt x="97933" y="40728"/>
                    <a:pt x="94068" y="45988"/>
                  </a:cubicBezTo>
                  <a:cubicBezTo>
                    <a:pt x="92673" y="48135"/>
                    <a:pt x="90418" y="49638"/>
                    <a:pt x="87949" y="50282"/>
                  </a:cubicBezTo>
                  <a:close/>
                </a:path>
              </a:pathLst>
            </a:custGeom>
            <a:solidFill>
              <a:srgbClr val="57AADF"/>
            </a:solidFill>
            <a:ln w="9525" cap="flat">
              <a:noFill/>
              <a:prstDash val="solid"/>
              <a:miter/>
            </a:ln>
          </p:spPr>
          <p:txBody>
            <a:bodyPr rtlCol="0" anchor="ctr"/>
            <a:lstStyle/>
            <a:p>
              <a:endParaRPr lang="zh-CN" altLang="en-US"/>
            </a:p>
          </p:txBody>
        </p:sp>
        <p:sp>
          <p:nvSpPr>
            <p:cNvPr id="380" name="任意多边形: 形状 379"/>
            <p:cNvSpPr/>
            <p:nvPr/>
          </p:nvSpPr>
          <p:spPr>
            <a:xfrm>
              <a:off x="1411193" y="5006842"/>
              <a:ext cx="96611" cy="64407"/>
            </a:xfrm>
            <a:custGeom>
              <a:avLst/>
              <a:gdLst>
                <a:gd name="connsiteX0" fmla="*/ 87770 w 96610"/>
                <a:gd name="connsiteY0" fmla="*/ 60461 h 64407"/>
                <a:gd name="connsiteX1" fmla="*/ 66516 w 96610"/>
                <a:gd name="connsiteY1" fmla="*/ 58099 h 64407"/>
                <a:gd name="connsiteX2" fmla="*/ 46657 w 96610"/>
                <a:gd name="connsiteY2" fmla="*/ 51873 h 64407"/>
                <a:gd name="connsiteX3" fmla="*/ 28086 w 96610"/>
                <a:gd name="connsiteY3" fmla="*/ 42642 h 64407"/>
                <a:gd name="connsiteX4" fmla="*/ 11341 w 96610"/>
                <a:gd name="connsiteY4" fmla="*/ 29330 h 64407"/>
                <a:gd name="connsiteX5" fmla="*/ 12199 w 96610"/>
                <a:gd name="connsiteY5" fmla="*/ 11404 h 64407"/>
                <a:gd name="connsiteX6" fmla="*/ 20358 w 96610"/>
                <a:gd name="connsiteY6" fmla="*/ 8076 h 64407"/>
                <a:gd name="connsiteX7" fmla="*/ 21216 w 96610"/>
                <a:gd name="connsiteY7" fmla="*/ 8076 h 64407"/>
                <a:gd name="connsiteX8" fmla="*/ 42149 w 96610"/>
                <a:gd name="connsiteY8" fmla="*/ 10652 h 64407"/>
                <a:gd name="connsiteX9" fmla="*/ 61256 w 96610"/>
                <a:gd name="connsiteY9" fmla="*/ 17201 h 64407"/>
                <a:gd name="connsiteX10" fmla="*/ 79075 w 96610"/>
                <a:gd name="connsiteY10" fmla="*/ 26862 h 64407"/>
                <a:gd name="connsiteX11" fmla="*/ 95499 w 96610"/>
                <a:gd name="connsiteY11" fmla="*/ 40387 h 64407"/>
                <a:gd name="connsiteX12" fmla="*/ 96036 w 96610"/>
                <a:gd name="connsiteY12" fmla="*/ 40924 h 64407"/>
                <a:gd name="connsiteX13" fmla="*/ 95285 w 96610"/>
                <a:gd name="connsiteY13" fmla="*/ 57348 h 64407"/>
                <a:gd name="connsiteX14" fmla="*/ 87770 w 96610"/>
                <a:gd name="connsiteY14" fmla="*/ 60461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64407">
                  <a:moveTo>
                    <a:pt x="87770" y="60461"/>
                  </a:moveTo>
                  <a:cubicBezTo>
                    <a:pt x="80256" y="60783"/>
                    <a:pt x="73279" y="59602"/>
                    <a:pt x="66516" y="58099"/>
                  </a:cubicBezTo>
                  <a:cubicBezTo>
                    <a:pt x="59646" y="56596"/>
                    <a:pt x="53098" y="54449"/>
                    <a:pt x="46657" y="51873"/>
                  </a:cubicBezTo>
                  <a:cubicBezTo>
                    <a:pt x="40217" y="49404"/>
                    <a:pt x="33990" y="46184"/>
                    <a:pt x="28086" y="42642"/>
                  </a:cubicBezTo>
                  <a:cubicBezTo>
                    <a:pt x="22075" y="38992"/>
                    <a:pt x="16386" y="34912"/>
                    <a:pt x="11341" y="29330"/>
                  </a:cubicBezTo>
                  <a:cubicBezTo>
                    <a:pt x="6617" y="24178"/>
                    <a:pt x="7047" y="16127"/>
                    <a:pt x="12199" y="11404"/>
                  </a:cubicBezTo>
                  <a:cubicBezTo>
                    <a:pt x="14561" y="9257"/>
                    <a:pt x="17459" y="8184"/>
                    <a:pt x="20358" y="8076"/>
                  </a:cubicBezTo>
                  <a:lnTo>
                    <a:pt x="21216" y="8076"/>
                  </a:lnTo>
                  <a:cubicBezTo>
                    <a:pt x="28731" y="7861"/>
                    <a:pt x="35601" y="9043"/>
                    <a:pt x="42149" y="10652"/>
                  </a:cubicBezTo>
                  <a:cubicBezTo>
                    <a:pt x="48697" y="12370"/>
                    <a:pt x="55138" y="14517"/>
                    <a:pt x="61256" y="17201"/>
                  </a:cubicBezTo>
                  <a:cubicBezTo>
                    <a:pt x="67375" y="19885"/>
                    <a:pt x="73279" y="23105"/>
                    <a:pt x="79075" y="26862"/>
                  </a:cubicBezTo>
                  <a:cubicBezTo>
                    <a:pt x="84765" y="30619"/>
                    <a:pt x="90347" y="34805"/>
                    <a:pt x="95499" y="40387"/>
                  </a:cubicBezTo>
                  <a:lnTo>
                    <a:pt x="96036" y="40924"/>
                  </a:lnTo>
                  <a:cubicBezTo>
                    <a:pt x="100330" y="45647"/>
                    <a:pt x="100008" y="53054"/>
                    <a:pt x="95285" y="57348"/>
                  </a:cubicBezTo>
                  <a:cubicBezTo>
                    <a:pt x="93030" y="59280"/>
                    <a:pt x="90454" y="60353"/>
                    <a:pt x="87770" y="60461"/>
                  </a:cubicBezTo>
                  <a:close/>
                </a:path>
              </a:pathLst>
            </a:custGeom>
            <a:solidFill>
              <a:srgbClr val="57AADF"/>
            </a:solidFill>
            <a:ln w="9525" cap="flat">
              <a:noFill/>
              <a:prstDash val="solid"/>
              <a:miter/>
            </a:ln>
          </p:spPr>
          <p:txBody>
            <a:bodyPr rtlCol="0" anchor="ctr"/>
            <a:lstStyle/>
            <a:p>
              <a:endParaRPr lang="zh-CN" altLang="en-US"/>
            </a:p>
          </p:txBody>
        </p:sp>
        <p:sp>
          <p:nvSpPr>
            <p:cNvPr id="381" name="任意多边形: 形状 380"/>
            <p:cNvSpPr/>
            <p:nvPr/>
          </p:nvSpPr>
          <p:spPr>
            <a:xfrm>
              <a:off x="2628020" y="2772133"/>
              <a:ext cx="343505" cy="386443"/>
            </a:xfrm>
            <a:custGeom>
              <a:avLst/>
              <a:gdLst>
                <a:gd name="connsiteX0" fmla="*/ 8051 w 343504"/>
                <a:gd name="connsiteY0" fmla="*/ 170056 h 386442"/>
                <a:gd name="connsiteX1" fmla="*/ 121837 w 343504"/>
                <a:gd name="connsiteY1" fmla="*/ 28145 h 386442"/>
                <a:gd name="connsiteX2" fmla="*/ 248719 w 343504"/>
                <a:gd name="connsiteY2" fmla="*/ 22456 h 386442"/>
                <a:gd name="connsiteX3" fmla="*/ 300138 w 343504"/>
                <a:gd name="connsiteY3" fmla="*/ 75914 h 386442"/>
                <a:gd name="connsiteX4" fmla="*/ 297239 w 343504"/>
                <a:gd name="connsiteY4" fmla="*/ 324955 h 386442"/>
                <a:gd name="connsiteX5" fmla="*/ 67842 w 343504"/>
                <a:gd name="connsiteY5" fmla="*/ 361560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170056"/>
                  </a:moveTo>
                  <a:cubicBezTo>
                    <a:pt x="22650" y="128084"/>
                    <a:pt x="83944" y="51332"/>
                    <a:pt x="121837" y="28145"/>
                  </a:cubicBezTo>
                  <a:cubicBezTo>
                    <a:pt x="159730" y="4959"/>
                    <a:pt x="210290" y="236"/>
                    <a:pt x="248719" y="22456"/>
                  </a:cubicBezTo>
                  <a:cubicBezTo>
                    <a:pt x="270296" y="34908"/>
                    <a:pt x="286827" y="54767"/>
                    <a:pt x="300138" y="75914"/>
                  </a:cubicBezTo>
                  <a:cubicBezTo>
                    <a:pt x="347369" y="151163"/>
                    <a:pt x="354454" y="257006"/>
                    <a:pt x="297239" y="324955"/>
                  </a:cubicBezTo>
                  <a:cubicBezTo>
                    <a:pt x="248290" y="383136"/>
                    <a:pt x="134718" y="397628"/>
                    <a:pt x="67842" y="361560"/>
                  </a:cubicBezTo>
                </a:path>
              </a:pathLst>
            </a:custGeom>
            <a:solidFill>
              <a:srgbClr val="FAD5CC"/>
            </a:solidFill>
            <a:ln w="9525" cap="flat">
              <a:noFill/>
              <a:prstDash val="solid"/>
              <a:miter/>
            </a:ln>
          </p:spPr>
          <p:txBody>
            <a:bodyPr rtlCol="0" anchor="ctr"/>
            <a:lstStyle/>
            <a:p>
              <a:endParaRPr lang="zh-CN" altLang="en-US"/>
            </a:p>
          </p:txBody>
        </p:sp>
        <p:sp>
          <p:nvSpPr>
            <p:cNvPr id="382" name="任意多边形: 形状 381"/>
            <p:cNvSpPr/>
            <p:nvPr/>
          </p:nvSpPr>
          <p:spPr>
            <a:xfrm>
              <a:off x="2763822" y="2869590"/>
              <a:ext cx="85876" cy="182487"/>
            </a:xfrm>
            <a:custGeom>
              <a:avLst/>
              <a:gdLst>
                <a:gd name="connsiteX0" fmla="*/ 86617 w 85876"/>
                <a:gd name="connsiteY0" fmla="*/ 19035 h 182486"/>
                <a:gd name="connsiteX1" fmla="*/ 59459 w 85876"/>
                <a:gd name="connsiteY1" fmla="*/ 53278 h 182486"/>
                <a:gd name="connsiteX2" fmla="*/ 40244 w 85876"/>
                <a:gd name="connsiteY2" fmla="*/ 91922 h 182486"/>
                <a:gd name="connsiteX3" fmla="*/ 27148 w 85876"/>
                <a:gd name="connsiteY3" fmla="*/ 177154 h 182486"/>
                <a:gd name="connsiteX4" fmla="*/ 27148 w 85876"/>
                <a:gd name="connsiteY4" fmla="*/ 177261 h 182486"/>
                <a:gd name="connsiteX5" fmla="*/ 20385 w 85876"/>
                <a:gd name="connsiteY5" fmla="*/ 184668 h 182486"/>
                <a:gd name="connsiteX6" fmla="*/ 13193 w 85876"/>
                <a:gd name="connsiteY6" fmla="*/ 179515 h 182486"/>
                <a:gd name="connsiteX7" fmla="*/ 19097 w 85876"/>
                <a:gd name="connsiteY7" fmla="*/ 83978 h 182486"/>
                <a:gd name="connsiteX8" fmla="*/ 43035 w 85876"/>
                <a:gd name="connsiteY8" fmla="*/ 41684 h 182486"/>
                <a:gd name="connsiteX9" fmla="*/ 78459 w 85876"/>
                <a:gd name="connsiteY9" fmla="*/ 9052 h 182486"/>
                <a:gd name="connsiteX10" fmla="*/ 87476 w 85876"/>
                <a:gd name="connsiteY10" fmla="*/ 11091 h 182486"/>
                <a:gd name="connsiteX11" fmla="*/ 86617 w 85876"/>
                <a:gd name="connsiteY11" fmla="*/ 19035 h 182486"/>
                <a:gd name="connsiteX12" fmla="*/ 86617 w 85876"/>
                <a:gd name="connsiteY12" fmla="*/ 19035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876" h="182486">
                  <a:moveTo>
                    <a:pt x="86617" y="19035"/>
                  </a:moveTo>
                  <a:cubicBezTo>
                    <a:pt x="76420" y="29769"/>
                    <a:pt x="67188" y="41040"/>
                    <a:pt x="59459" y="53278"/>
                  </a:cubicBezTo>
                  <a:cubicBezTo>
                    <a:pt x="51837" y="65515"/>
                    <a:pt x="45182" y="78396"/>
                    <a:pt x="40244" y="91922"/>
                  </a:cubicBezTo>
                  <a:cubicBezTo>
                    <a:pt x="30154" y="118865"/>
                    <a:pt x="25860" y="147741"/>
                    <a:pt x="27148" y="177154"/>
                  </a:cubicBezTo>
                  <a:lnTo>
                    <a:pt x="27148" y="177261"/>
                  </a:lnTo>
                  <a:cubicBezTo>
                    <a:pt x="27363" y="181233"/>
                    <a:pt x="24250" y="184454"/>
                    <a:pt x="20385" y="184668"/>
                  </a:cubicBezTo>
                  <a:cubicBezTo>
                    <a:pt x="17058" y="184776"/>
                    <a:pt x="14159" y="182629"/>
                    <a:pt x="13193" y="179515"/>
                  </a:cubicBezTo>
                  <a:cubicBezTo>
                    <a:pt x="4284" y="148385"/>
                    <a:pt x="7397" y="114250"/>
                    <a:pt x="19097" y="83978"/>
                  </a:cubicBezTo>
                  <a:cubicBezTo>
                    <a:pt x="25001" y="68843"/>
                    <a:pt x="32945" y="54351"/>
                    <a:pt x="43035" y="41684"/>
                  </a:cubicBezTo>
                  <a:cubicBezTo>
                    <a:pt x="53018" y="28910"/>
                    <a:pt x="64934" y="17639"/>
                    <a:pt x="78459" y="9052"/>
                  </a:cubicBezTo>
                  <a:cubicBezTo>
                    <a:pt x="81465" y="7119"/>
                    <a:pt x="85544" y="8085"/>
                    <a:pt x="87476" y="11091"/>
                  </a:cubicBezTo>
                  <a:cubicBezTo>
                    <a:pt x="89086" y="13560"/>
                    <a:pt x="88657" y="16888"/>
                    <a:pt x="86617" y="19035"/>
                  </a:cubicBezTo>
                  <a:lnTo>
                    <a:pt x="86617" y="19035"/>
                  </a:lnTo>
                  <a:close/>
                </a:path>
              </a:pathLst>
            </a:custGeom>
            <a:solidFill>
              <a:srgbClr val="3C3C3B"/>
            </a:solidFill>
            <a:ln w="9525" cap="flat">
              <a:noFill/>
              <a:prstDash val="solid"/>
              <a:miter/>
            </a:ln>
          </p:spPr>
          <p:txBody>
            <a:bodyPr rtlCol="0" anchor="ctr"/>
            <a:lstStyle/>
            <a:p>
              <a:endParaRPr lang="zh-CN" altLang="en-US"/>
            </a:p>
          </p:txBody>
        </p:sp>
        <p:sp>
          <p:nvSpPr>
            <p:cNvPr id="383" name="任意多边形: 形状 382"/>
            <p:cNvSpPr/>
            <p:nvPr/>
          </p:nvSpPr>
          <p:spPr>
            <a:xfrm>
              <a:off x="2775297" y="2948550"/>
              <a:ext cx="75142" cy="96611"/>
            </a:xfrm>
            <a:custGeom>
              <a:avLst/>
              <a:gdLst>
                <a:gd name="connsiteX0" fmla="*/ 18679 w 75141"/>
                <a:gd name="connsiteY0" fmla="*/ 9312 h 96610"/>
                <a:gd name="connsiteX1" fmla="*/ 39396 w 75141"/>
                <a:gd name="connsiteY1" fmla="*/ 19832 h 96610"/>
                <a:gd name="connsiteX2" fmla="*/ 58289 w 75141"/>
                <a:gd name="connsiteY2" fmla="*/ 39047 h 96610"/>
                <a:gd name="connsiteX3" fmla="*/ 76108 w 75141"/>
                <a:gd name="connsiteY3" fmla="*/ 85742 h 96610"/>
                <a:gd name="connsiteX4" fmla="*/ 69990 w 75141"/>
                <a:gd name="connsiteY4" fmla="*/ 94008 h 96610"/>
                <a:gd name="connsiteX5" fmla="*/ 62905 w 75141"/>
                <a:gd name="connsiteY5" fmla="*/ 90895 h 96610"/>
                <a:gd name="connsiteX6" fmla="*/ 39504 w 75141"/>
                <a:gd name="connsiteY6" fmla="*/ 51821 h 96610"/>
                <a:gd name="connsiteX7" fmla="*/ 26622 w 75141"/>
                <a:gd name="connsiteY7" fmla="*/ 35612 h 96610"/>
                <a:gd name="connsiteX8" fmla="*/ 18571 w 75141"/>
                <a:gd name="connsiteY8" fmla="*/ 28312 h 96610"/>
                <a:gd name="connsiteX9" fmla="*/ 9018 w 75141"/>
                <a:gd name="connsiteY9" fmla="*/ 18007 h 96610"/>
                <a:gd name="connsiteX10" fmla="*/ 11272 w 75141"/>
                <a:gd name="connsiteY10" fmla="*/ 8990 h 96610"/>
                <a:gd name="connsiteX11" fmla="*/ 17927 w 75141"/>
                <a:gd name="connsiteY11" fmla="*/ 8883 h 96610"/>
                <a:gd name="connsiteX12" fmla="*/ 18679 w 75141"/>
                <a:gd name="connsiteY12" fmla="*/ 931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18679" y="9312"/>
                  </a:moveTo>
                  <a:cubicBezTo>
                    <a:pt x="23724" y="12211"/>
                    <a:pt x="31560" y="14250"/>
                    <a:pt x="39396" y="19832"/>
                  </a:cubicBezTo>
                  <a:cubicBezTo>
                    <a:pt x="46910" y="24985"/>
                    <a:pt x="53244" y="31748"/>
                    <a:pt x="58289" y="39047"/>
                  </a:cubicBezTo>
                  <a:cubicBezTo>
                    <a:pt x="68165" y="53646"/>
                    <a:pt x="73639" y="69640"/>
                    <a:pt x="76108" y="85742"/>
                  </a:cubicBezTo>
                  <a:cubicBezTo>
                    <a:pt x="76752" y="89714"/>
                    <a:pt x="73961" y="93364"/>
                    <a:pt x="69990" y="94008"/>
                  </a:cubicBezTo>
                  <a:cubicBezTo>
                    <a:pt x="67091" y="94437"/>
                    <a:pt x="64407" y="93149"/>
                    <a:pt x="62905" y="90895"/>
                  </a:cubicBezTo>
                  <a:cubicBezTo>
                    <a:pt x="53888" y="77369"/>
                    <a:pt x="47447" y="63629"/>
                    <a:pt x="39504" y="51821"/>
                  </a:cubicBezTo>
                  <a:cubicBezTo>
                    <a:pt x="35639" y="45810"/>
                    <a:pt x="31345" y="40550"/>
                    <a:pt x="26622" y="35612"/>
                  </a:cubicBezTo>
                  <a:cubicBezTo>
                    <a:pt x="24153" y="33250"/>
                    <a:pt x="21899" y="30996"/>
                    <a:pt x="18571" y="28312"/>
                  </a:cubicBezTo>
                  <a:cubicBezTo>
                    <a:pt x="15458" y="25629"/>
                    <a:pt x="11701" y="22408"/>
                    <a:pt x="9018" y="18007"/>
                  </a:cubicBezTo>
                  <a:cubicBezTo>
                    <a:pt x="7085" y="14894"/>
                    <a:pt x="8159" y="10815"/>
                    <a:pt x="11272" y="8990"/>
                  </a:cubicBezTo>
                  <a:cubicBezTo>
                    <a:pt x="13418" y="7702"/>
                    <a:pt x="15995" y="7809"/>
                    <a:pt x="17927" y="8883"/>
                  </a:cubicBezTo>
                  <a:lnTo>
                    <a:pt x="18679" y="9312"/>
                  </a:lnTo>
                  <a:close/>
                </a:path>
              </a:pathLst>
            </a:custGeom>
            <a:solidFill>
              <a:srgbClr val="3C3C3B"/>
            </a:solidFill>
            <a:ln w="9525" cap="flat">
              <a:noFill/>
              <a:prstDash val="solid"/>
              <a:miter/>
            </a:ln>
          </p:spPr>
          <p:txBody>
            <a:bodyPr rtlCol="0" anchor="ctr"/>
            <a:lstStyle/>
            <a:p>
              <a:endParaRPr lang="zh-CN" altLang="en-US"/>
            </a:p>
          </p:txBody>
        </p:sp>
        <p:sp>
          <p:nvSpPr>
            <p:cNvPr id="384" name="任意多边形: 形状 383"/>
            <p:cNvSpPr/>
            <p:nvPr/>
          </p:nvSpPr>
          <p:spPr>
            <a:xfrm>
              <a:off x="822574" y="3032791"/>
              <a:ext cx="322036" cy="375708"/>
            </a:xfrm>
            <a:custGeom>
              <a:avLst/>
              <a:gdLst>
                <a:gd name="connsiteX0" fmla="*/ 323867 w 322035"/>
                <a:gd name="connsiteY0" fmla="*/ 116360 h 375708"/>
                <a:gd name="connsiteX1" fmla="*/ 174443 w 322035"/>
                <a:gd name="connsiteY1" fmla="*/ 12664 h 375708"/>
                <a:gd name="connsiteX2" fmla="*/ 51103 w 322035"/>
                <a:gd name="connsiteY2" fmla="*/ 43258 h 375708"/>
                <a:gd name="connsiteX3" fmla="*/ 17075 w 322035"/>
                <a:gd name="connsiteY3" fmla="*/ 109060 h 375708"/>
                <a:gd name="connsiteX4" fmla="*/ 90713 w 322035"/>
                <a:gd name="connsiteY4" fmla="*/ 347045 h 375708"/>
                <a:gd name="connsiteX5" fmla="*/ 321076 w 322035"/>
                <a:gd name="connsiteY5" fmla="*/ 316880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75708">
                  <a:moveTo>
                    <a:pt x="323867" y="116360"/>
                  </a:moveTo>
                  <a:cubicBezTo>
                    <a:pt x="297890" y="80292"/>
                    <a:pt x="217381" y="24150"/>
                    <a:pt x="174443" y="12664"/>
                  </a:cubicBezTo>
                  <a:cubicBezTo>
                    <a:pt x="131505" y="1178"/>
                    <a:pt x="81697" y="11054"/>
                    <a:pt x="51103" y="43258"/>
                  </a:cubicBezTo>
                  <a:cubicBezTo>
                    <a:pt x="33928" y="61399"/>
                    <a:pt x="23730" y="85015"/>
                    <a:pt x="17075" y="109060"/>
                  </a:cubicBezTo>
                  <a:cubicBezTo>
                    <a:pt x="-6863" y="194614"/>
                    <a:pt x="16538" y="298095"/>
                    <a:pt x="90713" y="347045"/>
                  </a:cubicBezTo>
                  <a:cubicBezTo>
                    <a:pt x="154155" y="388909"/>
                    <a:pt x="267189" y="370446"/>
                    <a:pt x="321076" y="316880"/>
                  </a:cubicBezTo>
                </a:path>
              </a:pathLst>
            </a:custGeom>
            <a:solidFill>
              <a:srgbClr val="FAD5CC"/>
            </a:solidFill>
            <a:ln w="9525" cap="flat">
              <a:noFill/>
              <a:prstDash val="solid"/>
              <a:miter/>
            </a:ln>
          </p:spPr>
          <p:txBody>
            <a:bodyPr rtlCol="0" anchor="ctr"/>
            <a:lstStyle/>
            <a:p>
              <a:endParaRPr lang="zh-CN" altLang="en-US"/>
            </a:p>
          </p:txBody>
        </p:sp>
        <p:sp>
          <p:nvSpPr>
            <p:cNvPr id="385" name="任意多边形: 形状 384"/>
            <p:cNvSpPr/>
            <p:nvPr/>
          </p:nvSpPr>
          <p:spPr>
            <a:xfrm>
              <a:off x="914296" y="3138516"/>
              <a:ext cx="128814" cy="161018"/>
            </a:xfrm>
            <a:custGeom>
              <a:avLst/>
              <a:gdLst>
                <a:gd name="connsiteX0" fmla="*/ 16381 w 128814"/>
                <a:gd name="connsiteY0" fmla="*/ 8273 h 161017"/>
                <a:gd name="connsiteX1" fmla="*/ 59641 w 128814"/>
                <a:gd name="connsiteY1" fmla="*/ 29528 h 161017"/>
                <a:gd name="connsiteX2" fmla="*/ 94636 w 128814"/>
                <a:gd name="connsiteY2" fmla="*/ 63234 h 161017"/>
                <a:gd name="connsiteX3" fmla="*/ 127483 w 128814"/>
                <a:gd name="connsiteY3" fmla="*/ 153189 h 161017"/>
                <a:gd name="connsiteX4" fmla="*/ 120399 w 128814"/>
                <a:gd name="connsiteY4" fmla="*/ 160382 h 161017"/>
                <a:gd name="connsiteX5" fmla="*/ 113421 w 128814"/>
                <a:gd name="connsiteY5" fmla="*/ 155014 h 161017"/>
                <a:gd name="connsiteX6" fmla="*/ 113421 w 128814"/>
                <a:gd name="connsiteY6" fmla="*/ 154907 h 161017"/>
                <a:gd name="connsiteX7" fmla="*/ 76602 w 128814"/>
                <a:gd name="connsiteY7" fmla="*/ 76974 h 161017"/>
                <a:gd name="connsiteX8" fmla="*/ 47189 w 128814"/>
                <a:gd name="connsiteY8" fmla="*/ 45415 h 161017"/>
                <a:gd name="connsiteX9" fmla="*/ 11443 w 128814"/>
                <a:gd name="connsiteY9" fmla="*/ 20296 h 161017"/>
                <a:gd name="connsiteX10" fmla="*/ 11336 w 128814"/>
                <a:gd name="connsiteY10" fmla="*/ 20296 h 161017"/>
                <a:gd name="connsiteX11" fmla="*/ 8867 w 128814"/>
                <a:gd name="connsiteY11" fmla="*/ 11386 h 161017"/>
                <a:gd name="connsiteX12" fmla="*/ 16381 w 128814"/>
                <a:gd name="connsiteY12" fmla="*/ 8273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161017">
                  <a:moveTo>
                    <a:pt x="16381" y="8273"/>
                  </a:moveTo>
                  <a:cubicBezTo>
                    <a:pt x="31839" y="12567"/>
                    <a:pt x="46438" y="20081"/>
                    <a:pt x="59641" y="29528"/>
                  </a:cubicBezTo>
                  <a:cubicBezTo>
                    <a:pt x="72952" y="38867"/>
                    <a:pt x="84653" y="50460"/>
                    <a:pt x="94636" y="63234"/>
                  </a:cubicBezTo>
                  <a:cubicBezTo>
                    <a:pt x="114387" y="88890"/>
                    <a:pt x="127161" y="120879"/>
                    <a:pt x="127483" y="153189"/>
                  </a:cubicBezTo>
                  <a:cubicBezTo>
                    <a:pt x="127483" y="157161"/>
                    <a:pt x="124370" y="160382"/>
                    <a:pt x="120399" y="160382"/>
                  </a:cubicBezTo>
                  <a:cubicBezTo>
                    <a:pt x="117071" y="160382"/>
                    <a:pt x="114173" y="158127"/>
                    <a:pt x="113421" y="155014"/>
                  </a:cubicBezTo>
                  <a:lnTo>
                    <a:pt x="113421" y="154907"/>
                  </a:lnTo>
                  <a:cubicBezTo>
                    <a:pt x="106229" y="126353"/>
                    <a:pt x="93992" y="99946"/>
                    <a:pt x="76602" y="76974"/>
                  </a:cubicBezTo>
                  <a:cubicBezTo>
                    <a:pt x="68014" y="65381"/>
                    <a:pt x="58031" y="54968"/>
                    <a:pt x="47189" y="45415"/>
                  </a:cubicBezTo>
                  <a:cubicBezTo>
                    <a:pt x="36240" y="35861"/>
                    <a:pt x="24217" y="27703"/>
                    <a:pt x="11443" y="20296"/>
                  </a:cubicBezTo>
                  <a:lnTo>
                    <a:pt x="11336" y="20296"/>
                  </a:lnTo>
                  <a:cubicBezTo>
                    <a:pt x="8223" y="18471"/>
                    <a:pt x="7150" y="14499"/>
                    <a:pt x="8867" y="11386"/>
                  </a:cubicBezTo>
                  <a:cubicBezTo>
                    <a:pt x="10477" y="8703"/>
                    <a:pt x="13590" y="7522"/>
                    <a:pt x="16381" y="8273"/>
                  </a:cubicBezTo>
                  <a:close/>
                </a:path>
              </a:pathLst>
            </a:custGeom>
            <a:solidFill>
              <a:srgbClr val="3C3C3B"/>
            </a:solidFill>
            <a:ln w="9525" cap="flat">
              <a:noFill/>
              <a:prstDash val="solid"/>
              <a:miter/>
            </a:ln>
          </p:spPr>
          <p:txBody>
            <a:bodyPr rtlCol="0" anchor="ctr"/>
            <a:lstStyle/>
            <a:p>
              <a:endParaRPr lang="zh-CN" altLang="en-US"/>
            </a:p>
          </p:txBody>
        </p:sp>
        <p:sp>
          <p:nvSpPr>
            <p:cNvPr id="386" name="任意多边形: 形状 385"/>
            <p:cNvSpPr/>
            <p:nvPr/>
          </p:nvSpPr>
          <p:spPr>
            <a:xfrm>
              <a:off x="956959" y="3198365"/>
              <a:ext cx="53673" cy="107345"/>
            </a:xfrm>
            <a:custGeom>
              <a:avLst/>
              <a:gdLst>
                <a:gd name="connsiteX0" fmla="*/ 54227 w 53672"/>
                <a:gd name="connsiteY0" fmla="*/ 16374 h 107345"/>
                <a:gd name="connsiteX1" fmla="*/ 48001 w 53672"/>
                <a:gd name="connsiteY1" fmla="*/ 28933 h 107345"/>
                <a:gd name="connsiteX2" fmla="*/ 42311 w 53672"/>
                <a:gd name="connsiteY2" fmla="*/ 38165 h 107345"/>
                <a:gd name="connsiteX3" fmla="*/ 34583 w 53672"/>
                <a:gd name="connsiteY3" fmla="*/ 57272 h 107345"/>
                <a:gd name="connsiteX4" fmla="*/ 23311 w 53672"/>
                <a:gd name="connsiteY4" fmla="*/ 101391 h 107345"/>
                <a:gd name="connsiteX5" fmla="*/ 14294 w 53672"/>
                <a:gd name="connsiteY5" fmla="*/ 106114 h 107345"/>
                <a:gd name="connsiteX6" fmla="*/ 9249 w 53672"/>
                <a:gd name="connsiteY6" fmla="*/ 100210 h 107345"/>
                <a:gd name="connsiteX7" fmla="*/ 13006 w 53672"/>
                <a:gd name="connsiteY7" fmla="*/ 50402 h 107345"/>
                <a:gd name="connsiteX8" fmla="*/ 25565 w 53672"/>
                <a:gd name="connsiteY8" fmla="*/ 26679 h 107345"/>
                <a:gd name="connsiteX9" fmla="*/ 42526 w 53672"/>
                <a:gd name="connsiteY9" fmla="*/ 10684 h 107345"/>
                <a:gd name="connsiteX10" fmla="*/ 43063 w 53672"/>
                <a:gd name="connsiteY10" fmla="*/ 10147 h 107345"/>
                <a:gd name="connsiteX11" fmla="*/ 52402 w 53672"/>
                <a:gd name="connsiteY11" fmla="*/ 9825 h 107345"/>
                <a:gd name="connsiteX12" fmla="*/ 54227 w 53672"/>
                <a:gd name="connsiteY12" fmla="*/ 16374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72" h="107345">
                  <a:moveTo>
                    <a:pt x="54227" y="16374"/>
                  </a:moveTo>
                  <a:cubicBezTo>
                    <a:pt x="52939" y="21419"/>
                    <a:pt x="50255" y="25498"/>
                    <a:pt x="48001" y="28933"/>
                  </a:cubicBezTo>
                  <a:cubicBezTo>
                    <a:pt x="45639" y="32368"/>
                    <a:pt x="44029" y="35159"/>
                    <a:pt x="42311" y="38165"/>
                  </a:cubicBezTo>
                  <a:cubicBezTo>
                    <a:pt x="39198" y="44176"/>
                    <a:pt x="36515" y="50509"/>
                    <a:pt x="34583" y="57272"/>
                  </a:cubicBezTo>
                  <a:cubicBezTo>
                    <a:pt x="30396" y="70797"/>
                    <a:pt x="28142" y="85826"/>
                    <a:pt x="23311" y="101391"/>
                  </a:cubicBezTo>
                  <a:cubicBezTo>
                    <a:pt x="22131" y="105255"/>
                    <a:pt x="18051" y="107402"/>
                    <a:pt x="14294" y="106114"/>
                  </a:cubicBezTo>
                  <a:cubicBezTo>
                    <a:pt x="11503" y="105255"/>
                    <a:pt x="9678" y="102894"/>
                    <a:pt x="9249" y="100210"/>
                  </a:cubicBezTo>
                  <a:cubicBezTo>
                    <a:pt x="6995" y="84108"/>
                    <a:pt x="7746" y="67255"/>
                    <a:pt x="13006" y="50402"/>
                  </a:cubicBezTo>
                  <a:cubicBezTo>
                    <a:pt x="15797" y="42029"/>
                    <a:pt x="19876" y="33763"/>
                    <a:pt x="25565" y="26679"/>
                  </a:cubicBezTo>
                  <a:cubicBezTo>
                    <a:pt x="31577" y="19057"/>
                    <a:pt x="38447" y="14871"/>
                    <a:pt x="42526" y="10684"/>
                  </a:cubicBezTo>
                  <a:lnTo>
                    <a:pt x="43063" y="10147"/>
                  </a:lnTo>
                  <a:cubicBezTo>
                    <a:pt x="45532" y="7464"/>
                    <a:pt x="49718" y="7357"/>
                    <a:pt x="52402" y="9825"/>
                  </a:cubicBezTo>
                  <a:cubicBezTo>
                    <a:pt x="54119" y="11650"/>
                    <a:pt x="54763" y="14119"/>
                    <a:pt x="54227" y="16374"/>
                  </a:cubicBezTo>
                  <a:close/>
                </a:path>
              </a:pathLst>
            </a:custGeom>
            <a:solidFill>
              <a:srgbClr val="3C3C3B"/>
            </a:solidFill>
            <a:ln w="9525" cap="flat">
              <a:noFill/>
              <a:prstDash val="solid"/>
              <a:miter/>
            </a:ln>
          </p:spPr>
          <p:txBody>
            <a:bodyPr rtlCol="0" anchor="ctr"/>
            <a:lstStyle/>
            <a:p>
              <a:endParaRPr lang="zh-CN" altLang="en-US"/>
            </a:p>
          </p:txBody>
        </p:sp>
        <p:sp>
          <p:nvSpPr>
            <p:cNvPr id="387" name="任意多边形: 形状 386"/>
            <p:cNvSpPr/>
            <p:nvPr/>
          </p:nvSpPr>
          <p:spPr>
            <a:xfrm>
              <a:off x="1025989" y="2160867"/>
              <a:ext cx="1696055" cy="1674586"/>
            </a:xfrm>
            <a:custGeom>
              <a:avLst/>
              <a:gdLst>
                <a:gd name="connsiteX0" fmla="*/ 1653450 w 1696054"/>
                <a:gd name="connsiteY0" fmla="*/ 497179 h 1674585"/>
                <a:gd name="connsiteX1" fmla="*/ 1292233 w 1696054"/>
                <a:gd name="connsiteY1" fmla="*/ 1545513 h 1674585"/>
                <a:gd name="connsiteX2" fmla="*/ 627766 w 1696054"/>
                <a:gd name="connsiteY2" fmla="*/ 1650712 h 1674585"/>
                <a:gd name="connsiteX3" fmla="*/ 10316 w 1696054"/>
                <a:gd name="connsiteY3" fmla="*/ 853029 h 1674585"/>
                <a:gd name="connsiteX4" fmla="*/ 706450 w 1696054"/>
                <a:gd name="connsiteY4" fmla="*/ 28618 h 1674585"/>
                <a:gd name="connsiteX5" fmla="*/ 1653450 w 1696054"/>
                <a:gd name="connsiteY5" fmla="*/ 497179 h 167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6054" h="1674585">
                  <a:moveTo>
                    <a:pt x="1653450" y="497179"/>
                  </a:moveTo>
                  <a:cubicBezTo>
                    <a:pt x="1653450" y="497179"/>
                    <a:pt x="1875762" y="1267060"/>
                    <a:pt x="1292233" y="1545513"/>
                  </a:cubicBezTo>
                  <a:cubicBezTo>
                    <a:pt x="1108351" y="1633214"/>
                    <a:pt x="854050" y="1702667"/>
                    <a:pt x="627766" y="1650712"/>
                  </a:cubicBezTo>
                  <a:cubicBezTo>
                    <a:pt x="13215" y="1509445"/>
                    <a:pt x="10316" y="853029"/>
                    <a:pt x="10316" y="853029"/>
                  </a:cubicBezTo>
                  <a:cubicBezTo>
                    <a:pt x="10316" y="853029"/>
                    <a:pt x="-68690" y="167093"/>
                    <a:pt x="706450" y="28618"/>
                  </a:cubicBezTo>
                  <a:cubicBezTo>
                    <a:pt x="1481483" y="-109965"/>
                    <a:pt x="1653450" y="497179"/>
                    <a:pt x="1653450" y="497179"/>
                  </a:cubicBezTo>
                  <a:close/>
                </a:path>
              </a:pathLst>
            </a:custGeom>
            <a:solidFill>
              <a:srgbClr val="FAD5CC"/>
            </a:solidFill>
            <a:ln w="9525" cap="flat">
              <a:noFill/>
              <a:prstDash val="solid"/>
              <a:miter/>
            </a:ln>
          </p:spPr>
          <p:txBody>
            <a:bodyPr rtlCol="0" anchor="ctr"/>
            <a:lstStyle/>
            <a:p>
              <a:endParaRPr lang="zh-CN" altLang="en-US"/>
            </a:p>
          </p:txBody>
        </p:sp>
        <p:sp>
          <p:nvSpPr>
            <p:cNvPr id="388" name="任意多边形: 形状 387"/>
            <p:cNvSpPr/>
            <p:nvPr/>
          </p:nvSpPr>
          <p:spPr>
            <a:xfrm>
              <a:off x="1679410" y="3729996"/>
              <a:ext cx="568930" cy="139549"/>
            </a:xfrm>
            <a:custGeom>
              <a:avLst/>
              <a:gdLst>
                <a:gd name="connsiteX0" fmla="*/ 8051 w 568929"/>
                <a:gd name="connsiteY0" fmla="*/ 88345 h 139548"/>
                <a:gd name="connsiteX1" fmla="*/ 567105 w 568929"/>
                <a:gd name="connsiteY1" fmla="*/ 8051 h 139548"/>
                <a:gd name="connsiteX2" fmla="*/ 8158 w 568929"/>
                <a:gd name="connsiteY2" fmla="*/ 130210 h 139548"/>
                <a:gd name="connsiteX3" fmla="*/ 8051 w 568929"/>
                <a:gd name="connsiteY3" fmla="*/ 88345 h 139548"/>
              </a:gdLst>
              <a:ahLst/>
              <a:cxnLst>
                <a:cxn ang="0">
                  <a:pos x="connsiteX0" y="connsiteY0"/>
                </a:cxn>
                <a:cxn ang="0">
                  <a:pos x="connsiteX1" y="connsiteY1"/>
                </a:cxn>
                <a:cxn ang="0">
                  <a:pos x="connsiteX2" y="connsiteY2"/>
                </a:cxn>
                <a:cxn ang="0">
                  <a:pos x="connsiteX3" y="connsiteY3"/>
                </a:cxn>
              </a:cxnLst>
              <a:rect l="l" t="t" r="r" b="b"/>
              <a:pathLst>
                <a:path w="568929" h="139548">
                  <a:moveTo>
                    <a:pt x="8051" y="88345"/>
                  </a:moveTo>
                  <a:cubicBezTo>
                    <a:pt x="192470" y="116255"/>
                    <a:pt x="406731" y="73532"/>
                    <a:pt x="567105" y="8051"/>
                  </a:cubicBezTo>
                  <a:cubicBezTo>
                    <a:pt x="567105" y="8051"/>
                    <a:pt x="343934" y="180769"/>
                    <a:pt x="8158" y="130210"/>
                  </a:cubicBezTo>
                  <a:lnTo>
                    <a:pt x="8051" y="88345"/>
                  </a:lnTo>
                  <a:close/>
                </a:path>
              </a:pathLst>
            </a:custGeom>
            <a:solidFill>
              <a:srgbClr val="3C3C3B"/>
            </a:solidFill>
            <a:ln w="9525" cap="flat">
              <a:noFill/>
              <a:prstDash val="solid"/>
              <a:miter/>
            </a:ln>
          </p:spPr>
          <p:txBody>
            <a:bodyPr rtlCol="0" anchor="ctr"/>
            <a:lstStyle/>
            <a:p>
              <a:endParaRPr lang="zh-CN" altLang="en-US"/>
            </a:p>
          </p:txBody>
        </p:sp>
        <p:sp>
          <p:nvSpPr>
            <p:cNvPr id="389" name="任意多边形: 形状 388"/>
            <p:cNvSpPr/>
            <p:nvPr/>
          </p:nvSpPr>
          <p:spPr>
            <a:xfrm>
              <a:off x="1859791" y="3092407"/>
              <a:ext cx="85876" cy="118080"/>
            </a:xfrm>
            <a:custGeom>
              <a:avLst/>
              <a:gdLst>
                <a:gd name="connsiteX0" fmla="*/ 70485 w 85876"/>
                <a:gd name="connsiteY0" fmla="*/ 27117 h 118079"/>
                <a:gd name="connsiteX1" fmla="*/ 42038 w 85876"/>
                <a:gd name="connsiteY1" fmla="*/ 33986 h 118079"/>
                <a:gd name="connsiteX2" fmla="*/ 33343 w 85876"/>
                <a:gd name="connsiteY2" fmla="*/ 59105 h 118079"/>
                <a:gd name="connsiteX3" fmla="*/ 48587 w 85876"/>
                <a:gd name="connsiteY3" fmla="*/ 83902 h 118079"/>
                <a:gd name="connsiteX4" fmla="*/ 76603 w 85876"/>
                <a:gd name="connsiteY4" fmla="*/ 88196 h 118079"/>
                <a:gd name="connsiteX5" fmla="*/ 77248 w 85876"/>
                <a:gd name="connsiteY5" fmla="*/ 87981 h 118079"/>
                <a:gd name="connsiteX6" fmla="*/ 87445 w 85876"/>
                <a:gd name="connsiteY6" fmla="*/ 92597 h 118079"/>
                <a:gd name="connsiteX7" fmla="*/ 84976 w 85876"/>
                <a:gd name="connsiteY7" fmla="*/ 101507 h 118079"/>
                <a:gd name="connsiteX8" fmla="*/ 36242 w 85876"/>
                <a:gd name="connsiteY8" fmla="*/ 103761 h 118079"/>
                <a:gd name="connsiteX9" fmla="*/ 8547 w 85876"/>
                <a:gd name="connsiteY9" fmla="*/ 62862 h 118079"/>
                <a:gd name="connsiteX10" fmla="*/ 11874 w 85876"/>
                <a:gd name="connsiteY10" fmla="*/ 36563 h 118079"/>
                <a:gd name="connsiteX11" fmla="*/ 28298 w 85876"/>
                <a:gd name="connsiteY11" fmla="*/ 16275 h 118079"/>
                <a:gd name="connsiteX12" fmla="*/ 76496 w 85876"/>
                <a:gd name="connsiteY12" fmla="*/ 14127 h 118079"/>
                <a:gd name="connsiteX13" fmla="*/ 78965 w 85876"/>
                <a:gd name="connsiteY13" fmla="*/ 24003 h 118079"/>
                <a:gd name="connsiteX14" fmla="*/ 71129 w 85876"/>
                <a:gd name="connsiteY14" fmla="*/ 27331 h 118079"/>
                <a:gd name="connsiteX15" fmla="*/ 70485 w 85876"/>
                <a:gd name="connsiteY15" fmla="*/ 27117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18079">
                  <a:moveTo>
                    <a:pt x="70485" y="27117"/>
                  </a:moveTo>
                  <a:cubicBezTo>
                    <a:pt x="59858" y="24540"/>
                    <a:pt x="48694" y="27653"/>
                    <a:pt x="42038" y="33986"/>
                  </a:cubicBezTo>
                  <a:cubicBezTo>
                    <a:pt x="35061" y="40642"/>
                    <a:pt x="31626" y="49874"/>
                    <a:pt x="33343" y="59105"/>
                  </a:cubicBezTo>
                  <a:cubicBezTo>
                    <a:pt x="34739" y="68552"/>
                    <a:pt x="40750" y="78213"/>
                    <a:pt x="48587" y="83902"/>
                  </a:cubicBezTo>
                  <a:cubicBezTo>
                    <a:pt x="56208" y="89591"/>
                    <a:pt x="66942" y="91738"/>
                    <a:pt x="76603" y="88196"/>
                  </a:cubicBezTo>
                  <a:lnTo>
                    <a:pt x="77248" y="87981"/>
                  </a:lnTo>
                  <a:cubicBezTo>
                    <a:pt x="81327" y="86478"/>
                    <a:pt x="85835" y="88518"/>
                    <a:pt x="87445" y="92597"/>
                  </a:cubicBezTo>
                  <a:cubicBezTo>
                    <a:pt x="88626" y="95817"/>
                    <a:pt x="87553" y="99467"/>
                    <a:pt x="84976" y="101507"/>
                  </a:cubicBezTo>
                  <a:cubicBezTo>
                    <a:pt x="71451" y="112348"/>
                    <a:pt x="51163" y="112778"/>
                    <a:pt x="36242" y="103761"/>
                  </a:cubicBezTo>
                  <a:cubicBezTo>
                    <a:pt x="21321" y="95066"/>
                    <a:pt x="11230" y="80038"/>
                    <a:pt x="8547" y="62862"/>
                  </a:cubicBezTo>
                  <a:cubicBezTo>
                    <a:pt x="7366" y="54275"/>
                    <a:pt x="8225" y="44721"/>
                    <a:pt x="11874" y="36563"/>
                  </a:cubicBezTo>
                  <a:cubicBezTo>
                    <a:pt x="15417" y="28405"/>
                    <a:pt x="20999" y="21212"/>
                    <a:pt x="28298" y="16275"/>
                  </a:cubicBezTo>
                  <a:cubicBezTo>
                    <a:pt x="42897" y="5755"/>
                    <a:pt x="62434" y="5647"/>
                    <a:pt x="76496" y="14127"/>
                  </a:cubicBezTo>
                  <a:cubicBezTo>
                    <a:pt x="79931" y="16167"/>
                    <a:pt x="81005" y="20676"/>
                    <a:pt x="78965" y="24003"/>
                  </a:cubicBezTo>
                  <a:cubicBezTo>
                    <a:pt x="77248" y="26794"/>
                    <a:pt x="74027" y="27975"/>
                    <a:pt x="71129" y="27331"/>
                  </a:cubicBezTo>
                  <a:lnTo>
                    <a:pt x="70485" y="27117"/>
                  </a:lnTo>
                  <a:close/>
                </a:path>
              </a:pathLst>
            </a:custGeom>
            <a:solidFill>
              <a:srgbClr val="3C3C3B"/>
            </a:solidFill>
            <a:ln w="9525" cap="flat">
              <a:noFill/>
              <a:prstDash val="solid"/>
              <a:miter/>
            </a:ln>
          </p:spPr>
          <p:txBody>
            <a:bodyPr rtlCol="0" anchor="ctr"/>
            <a:lstStyle/>
            <a:p>
              <a:endParaRPr lang="zh-CN" altLang="en-US"/>
            </a:p>
          </p:txBody>
        </p:sp>
        <p:sp>
          <p:nvSpPr>
            <p:cNvPr id="390" name="任意多边形: 形状 389"/>
            <p:cNvSpPr/>
            <p:nvPr/>
          </p:nvSpPr>
          <p:spPr>
            <a:xfrm>
              <a:off x="1287135" y="3277141"/>
              <a:ext cx="257629" cy="203956"/>
            </a:xfrm>
            <a:custGeom>
              <a:avLst/>
              <a:gdLst>
                <a:gd name="connsiteX0" fmla="*/ 252512 w 257628"/>
                <a:gd name="connsiteY0" fmla="*/ 76073 h 203955"/>
                <a:gd name="connsiteX1" fmla="*/ 151715 w 257628"/>
                <a:gd name="connsiteY1" fmla="*/ 194690 h 203955"/>
                <a:gd name="connsiteX2" fmla="*/ 9805 w 257628"/>
                <a:gd name="connsiteY2" fmla="*/ 130712 h 203955"/>
                <a:gd name="connsiteX3" fmla="*/ 110602 w 257628"/>
                <a:gd name="connsiteY3" fmla="*/ 12096 h 203955"/>
                <a:gd name="connsiteX4" fmla="*/ 252512 w 257628"/>
                <a:gd name="connsiteY4" fmla="*/ 76073 h 20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628" h="203955">
                  <a:moveTo>
                    <a:pt x="252512" y="76073"/>
                  </a:moveTo>
                  <a:cubicBezTo>
                    <a:pt x="263891" y="126526"/>
                    <a:pt x="218698" y="179554"/>
                    <a:pt x="151715" y="194690"/>
                  </a:cubicBezTo>
                  <a:cubicBezTo>
                    <a:pt x="84731" y="209718"/>
                    <a:pt x="21183" y="181057"/>
                    <a:pt x="9805" y="130712"/>
                  </a:cubicBezTo>
                  <a:cubicBezTo>
                    <a:pt x="-1574" y="80260"/>
                    <a:pt x="43618" y="27231"/>
                    <a:pt x="110602" y="12096"/>
                  </a:cubicBezTo>
                  <a:cubicBezTo>
                    <a:pt x="177692" y="-3040"/>
                    <a:pt x="241134" y="25621"/>
                    <a:pt x="252512" y="76073"/>
                  </a:cubicBezTo>
                  <a:close/>
                </a:path>
              </a:pathLst>
            </a:custGeom>
            <a:solidFill>
              <a:srgbClr val="F5A8A6"/>
            </a:solidFill>
            <a:ln w="9525" cap="flat">
              <a:noFill/>
              <a:prstDash val="solid"/>
              <a:miter/>
            </a:ln>
          </p:spPr>
          <p:txBody>
            <a:bodyPr rtlCol="0" anchor="ctr"/>
            <a:lstStyle/>
            <a:p>
              <a:endParaRPr lang="zh-CN" altLang="en-US"/>
            </a:p>
          </p:txBody>
        </p:sp>
        <p:sp>
          <p:nvSpPr>
            <p:cNvPr id="391" name="任意多边形: 形状 390"/>
            <p:cNvSpPr/>
            <p:nvPr/>
          </p:nvSpPr>
          <p:spPr>
            <a:xfrm>
              <a:off x="1851543" y="3240779"/>
              <a:ext cx="161018" cy="96611"/>
            </a:xfrm>
            <a:custGeom>
              <a:avLst/>
              <a:gdLst>
                <a:gd name="connsiteX0" fmla="*/ 80558 w 161017"/>
                <a:gd name="connsiteY0" fmla="*/ 25486 h 96610"/>
                <a:gd name="connsiteX1" fmla="*/ 25383 w 161017"/>
                <a:gd name="connsiteY1" fmla="*/ 26881 h 96610"/>
                <a:gd name="connsiteX2" fmla="*/ 15400 w 161017"/>
                <a:gd name="connsiteY2" fmla="*/ 28706 h 96610"/>
                <a:gd name="connsiteX3" fmla="*/ 10032 w 161017"/>
                <a:gd name="connsiteY3" fmla="*/ 54791 h 96610"/>
                <a:gd name="connsiteX4" fmla="*/ 44705 w 161017"/>
                <a:gd name="connsiteY4" fmla="*/ 90967 h 96610"/>
                <a:gd name="connsiteX5" fmla="*/ 85926 w 161017"/>
                <a:gd name="connsiteY5" fmla="*/ 91611 h 96610"/>
                <a:gd name="connsiteX6" fmla="*/ 135090 w 161017"/>
                <a:gd name="connsiteY6" fmla="*/ 75616 h 96610"/>
                <a:gd name="connsiteX7" fmla="*/ 160853 w 161017"/>
                <a:gd name="connsiteY7" fmla="*/ 33000 h 96610"/>
                <a:gd name="connsiteX8" fmla="*/ 80558 w 161017"/>
                <a:gd name="connsiteY8" fmla="*/ 2548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17" h="96610">
                  <a:moveTo>
                    <a:pt x="80558" y="25486"/>
                  </a:moveTo>
                  <a:cubicBezTo>
                    <a:pt x="62202" y="27526"/>
                    <a:pt x="43739" y="26345"/>
                    <a:pt x="25383" y="26881"/>
                  </a:cubicBezTo>
                  <a:cubicBezTo>
                    <a:pt x="21948" y="26989"/>
                    <a:pt x="18405" y="27204"/>
                    <a:pt x="15400" y="28706"/>
                  </a:cubicBezTo>
                  <a:cubicBezTo>
                    <a:pt x="6812" y="33107"/>
                    <a:pt x="6812" y="45667"/>
                    <a:pt x="10032" y="54791"/>
                  </a:cubicBezTo>
                  <a:cubicBezTo>
                    <a:pt x="15722" y="71108"/>
                    <a:pt x="28281" y="85492"/>
                    <a:pt x="44705" y="90967"/>
                  </a:cubicBezTo>
                  <a:cubicBezTo>
                    <a:pt x="57909" y="95368"/>
                    <a:pt x="72185" y="93865"/>
                    <a:pt x="85926" y="91611"/>
                  </a:cubicBezTo>
                  <a:cubicBezTo>
                    <a:pt x="103101" y="88820"/>
                    <a:pt x="120491" y="84955"/>
                    <a:pt x="135090" y="75616"/>
                  </a:cubicBezTo>
                  <a:cubicBezTo>
                    <a:pt x="149689" y="66277"/>
                    <a:pt x="161067" y="50283"/>
                    <a:pt x="160853" y="33000"/>
                  </a:cubicBezTo>
                  <a:cubicBezTo>
                    <a:pt x="159887" y="-16808"/>
                    <a:pt x="103852" y="22910"/>
                    <a:pt x="80558" y="25486"/>
                  </a:cubicBezTo>
                  <a:close/>
                </a:path>
              </a:pathLst>
            </a:custGeom>
            <a:solidFill>
              <a:srgbClr val="FFFFFF"/>
            </a:solidFill>
            <a:ln w="9525" cap="flat">
              <a:noFill/>
              <a:prstDash val="solid"/>
              <a:miter/>
            </a:ln>
          </p:spPr>
          <p:txBody>
            <a:bodyPr rtlCol="0" anchor="ctr"/>
            <a:lstStyle/>
            <a:p>
              <a:endParaRPr lang="zh-CN" altLang="en-US"/>
            </a:p>
          </p:txBody>
        </p:sp>
        <p:sp>
          <p:nvSpPr>
            <p:cNvPr id="392" name="任意多边形: 形状 391"/>
            <p:cNvSpPr/>
            <p:nvPr/>
          </p:nvSpPr>
          <p:spPr>
            <a:xfrm>
              <a:off x="2282364" y="3118970"/>
              <a:ext cx="268363" cy="214690"/>
            </a:xfrm>
            <a:custGeom>
              <a:avLst/>
              <a:gdLst>
                <a:gd name="connsiteX0" fmla="*/ 263118 w 268363"/>
                <a:gd name="connsiteY0" fmla="*/ 101963 h 214690"/>
                <a:gd name="connsiteX1" fmla="*/ 145281 w 268363"/>
                <a:gd name="connsiteY1" fmla="*/ 203713 h 214690"/>
                <a:gd name="connsiteX2" fmla="*/ 14864 w 268363"/>
                <a:gd name="connsiteY2" fmla="*/ 118684 h 214690"/>
                <a:gd name="connsiteX3" fmla="*/ 132700 w 268363"/>
                <a:gd name="connsiteY3" fmla="*/ 16934 h 214690"/>
                <a:gd name="connsiteX4" fmla="*/ 263118 w 268363"/>
                <a:gd name="connsiteY4" fmla="*/ 101963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63" h="214690">
                  <a:moveTo>
                    <a:pt x="263118" y="101963"/>
                  </a:moveTo>
                  <a:cubicBezTo>
                    <a:pt x="266592" y="153541"/>
                    <a:pt x="213834" y="199096"/>
                    <a:pt x="145281" y="203713"/>
                  </a:cubicBezTo>
                  <a:cubicBezTo>
                    <a:pt x="76728" y="208331"/>
                    <a:pt x="18338" y="170262"/>
                    <a:pt x="14864" y="118684"/>
                  </a:cubicBezTo>
                  <a:cubicBezTo>
                    <a:pt x="11390" y="67107"/>
                    <a:pt x="64147" y="21551"/>
                    <a:pt x="132700" y="16934"/>
                  </a:cubicBezTo>
                  <a:cubicBezTo>
                    <a:pt x="201254" y="12316"/>
                    <a:pt x="259644" y="50385"/>
                    <a:pt x="263118" y="101963"/>
                  </a:cubicBezTo>
                  <a:close/>
                </a:path>
              </a:pathLst>
            </a:custGeom>
            <a:solidFill>
              <a:srgbClr val="F5A8A6"/>
            </a:solidFill>
            <a:ln w="9525" cap="flat">
              <a:noFill/>
              <a:prstDash val="solid"/>
              <a:miter/>
            </a:ln>
          </p:spPr>
          <p:txBody>
            <a:bodyPr rtlCol="0" anchor="ctr"/>
            <a:lstStyle/>
            <a:p>
              <a:endParaRPr lang="zh-CN" altLang="en-US"/>
            </a:p>
          </p:txBody>
        </p:sp>
        <p:sp>
          <p:nvSpPr>
            <p:cNvPr id="393" name="任意多边形: 形状 392"/>
            <p:cNvSpPr/>
            <p:nvPr/>
          </p:nvSpPr>
          <p:spPr>
            <a:xfrm>
              <a:off x="1418691" y="3133725"/>
              <a:ext cx="150283" cy="139549"/>
            </a:xfrm>
            <a:custGeom>
              <a:avLst/>
              <a:gdLst>
                <a:gd name="connsiteX0" fmla="*/ 10927 w 150283"/>
                <a:gd name="connsiteY0" fmla="*/ 129105 h 139548"/>
                <a:gd name="connsiteX1" fmla="*/ 8458 w 150283"/>
                <a:gd name="connsiteY1" fmla="*/ 95721 h 139548"/>
                <a:gd name="connsiteX2" fmla="*/ 10068 w 150283"/>
                <a:gd name="connsiteY2" fmla="*/ 59974 h 139548"/>
                <a:gd name="connsiteX3" fmla="*/ 29390 w 150283"/>
                <a:gd name="connsiteY3" fmla="*/ 25087 h 139548"/>
                <a:gd name="connsiteX4" fmla="*/ 65995 w 150283"/>
                <a:gd name="connsiteY4" fmla="*/ 8449 h 139548"/>
                <a:gd name="connsiteX5" fmla="*/ 133515 w 150283"/>
                <a:gd name="connsiteY5" fmla="*/ 44088 h 139548"/>
                <a:gd name="connsiteX6" fmla="*/ 151227 w 150283"/>
                <a:gd name="connsiteY6" fmla="*/ 110212 h 139548"/>
                <a:gd name="connsiteX7" fmla="*/ 151227 w 150283"/>
                <a:gd name="connsiteY7" fmla="*/ 110319 h 139548"/>
                <a:gd name="connsiteX8" fmla="*/ 146182 w 150283"/>
                <a:gd name="connsiteY8" fmla="*/ 120195 h 139548"/>
                <a:gd name="connsiteX9" fmla="*/ 136736 w 150283"/>
                <a:gd name="connsiteY9" fmla="*/ 116224 h 139548"/>
                <a:gd name="connsiteX10" fmla="*/ 113334 w 150283"/>
                <a:gd name="connsiteY10" fmla="*/ 55896 h 139548"/>
                <a:gd name="connsiteX11" fmla="*/ 68786 w 150283"/>
                <a:gd name="connsiteY11" fmla="*/ 33353 h 139548"/>
                <a:gd name="connsiteX12" fmla="*/ 45385 w 150283"/>
                <a:gd name="connsiteY12" fmla="*/ 43336 h 139548"/>
                <a:gd name="connsiteX13" fmla="*/ 31859 w 150283"/>
                <a:gd name="connsiteY13" fmla="*/ 65127 h 139548"/>
                <a:gd name="connsiteX14" fmla="*/ 27780 w 150283"/>
                <a:gd name="connsiteY14" fmla="*/ 95613 h 139548"/>
                <a:gd name="connsiteX15" fmla="*/ 25311 w 150283"/>
                <a:gd name="connsiteY15" fmla="*/ 128890 h 139548"/>
                <a:gd name="connsiteX16" fmla="*/ 17368 w 150283"/>
                <a:gd name="connsiteY16" fmla="*/ 135331 h 139548"/>
                <a:gd name="connsiteX17" fmla="*/ 10927 w 150283"/>
                <a:gd name="connsiteY17" fmla="*/ 129105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05"/>
                  </a:moveTo>
                  <a:cubicBezTo>
                    <a:pt x="9746" y="117941"/>
                    <a:pt x="9209" y="106885"/>
                    <a:pt x="8458" y="95721"/>
                  </a:cubicBezTo>
                  <a:cubicBezTo>
                    <a:pt x="7921" y="84449"/>
                    <a:pt x="7492" y="72534"/>
                    <a:pt x="10068" y="59974"/>
                  </a:cubicBezTo>
                  <a:cubicBezTo>
                    <a:pt x="12323" y="47523"/>
                    <a:pt x="19085" y="34212"/>
                    <a:pt x="29390" y="25087"/>
                  </a:cubicBezTo>
                  <a:cubicBezTo>
                    <a:pt x="39481" y="15856"/>
                    <a:pt x="52470" y="10166"/>
                    <a:pt x="65995" y="8449"/>
                  </a:cubicBezTo>
                  <a:cubicBezTo>
                    <a:pt x="93905" y="5336"/>
                    <a:pt x="120634" y="20793"/>
                    <a:pt x="133515" y="44088"/>
                  </a:cubicBezTo>
                  <a:cubicBezTo>
                    <a:pt x="146182" y="67703"/>
                    <a:pt x="144894" y="90997"/>
                    <a:pt x="151227" y="110212"/>
                  </a:cubicBezTo>
                  <a:lnTo>
                    <a:pt x="151227" y="110319"/>
                  </a:lnTo>
                  <a:cubicBezTo>
                    <a:pt x="152623" y="114399"/>
                    <a:pt x="150368" y="118907"/>
                    <a:pt x="146182" y="120195"/>
                  </a:cubicBezTo>
                  <a:cubicBezTo>
                    <a:pt x="142425" y="121376"/>
                    <a:pt x="138453" y="119659"/>
                    <a:pt x="136736" y="116224"/>
                  </a:cubicBezTo>
                  <a:cubicBezTo>
                    <a:pt x="125679" y="94432"/>
                    <a:pt x="123425" y="71138"/>
                    <a:pt x="113334" y="55896"/>
                  </a:cubicBezTo>
                  <a:cubicBezTo>
                    <a:pt x="103781" y="40974"/>
                    <a:pt x="85425" y="31313"/>
                    <a:pt x="68786" y="33353"/>
                  </a:cubicBezTo>
                  <a:cubicBezTo>
                    <a:pt x="60306" y="34212"/>
                    <a:pt x="51933" y="37861"/>
                    <a:pt x="45385" y="43336"/>
                  </a:cubicBezTo>
                  <a:cubicBezTo>
                    <a:pt x="38729" y="48703"/>
                    <a:pt x="34543" y="56003"/>
                    <a:pt x="31859" y="65127"/>
                  </a:cubicBezTo>
                  <a:cubicBezTo>
                    <a:pt x="29283" y="74252"/>
                    <a:pt x="28424" y="84664"/>
                    <a:pt x="27780" y="95613"/>
                  </a:cubicBezTo>
                  <a:cubicBezTo>
                    <a:pt x="26921" y="106670"/>
                    <a:pt x="26385" y="117834"/>
                    <a:pt x="25311" y="128890"/>
                  </a:cubicBezTo>
                  <a:cubicBezTo>
                    <a:pt x="24882" y="132862"/>
                    <a:pt x="21339" y="135760"/>
                    <a:pt x="17368" y="135331"/>
                  </a:cubicBezTo>
                  <a:cubicBezTo>
                    <a:pt x="13933" y="135224"/>
                    <a:pt x="11249" y="132432"/>
                    <a:pt x="10927" y="129105"/>
                  </a:cubicBez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2224532" y="3010469"/>
              <a:ext cx="150283" cy="139549"/>
            </a:xfrm>
            <a:custGeom>
              <a:avLst/>
              <a:gdLst>
                <a:gd name="connsiteX0" fmla="*/ 10927 w 150283"/>
                <a:gd name="connsiteY0" fmla="*/ 129128 h 139548"/>
                <a:gd name="connsiteX1" fmla="*/ 8458 w 150283"/>
                <a:gd name="connsiteY1" fmla="*/ 95744 h 139548"/>
                <a:gd name="connsiteX2" fmla="*/ 10068 w 150283"/>
                <a:gd name="connsiteY2" fmla="*/ 59998 h 139548"/>
                <a:gd name="connsiteX3" fmla="*/ 29390 w 150283"/>
                <a:gd name="connsiteY3" fmla="*/ 25111 h 139548"/>
                <a:gd name="connsiteX4" fmla="*/ 65995 w 150283"/>
                <a:gd name="connsiteY4" fmla="*/ 8472 h 139548"/>
                <a:gd name="connsiteX5" fmla="*/ 133515 w 150283"/>
                <a:gd name="connsiteY5" fmla="*/ 44111 h 139548"/>
                <a:gd name="connsiteX6" fmla="*/ 151227 w 150283"/>
                <a:gd name="connsiteY6" fmla="*/ 110236 h 139548"/>
                <a:gd name="connsiteX7" fmla="*/ 151227 w 150283"/>
                <a:gd name="connsiteY7" fmla="*/ 110343 h 139548"/>
                <a:gd name="connsiteX8" fmla="*/ 146182 w 150283"/>
                <a:gd name="connsiteY8" fmla="*/ 120219 h 139548"/>
                <a:gd name="connsiteX9" fmla="*/ 136736 w 150283"/>
                <a:gd name="connsiteY9" fmla="*/ 116247 h 139548"/>
                <a:gd name="connsiteX10" fmla="*/ 113334 w 150283"/>
                <a:gd name="connsiteY10" fmla="*/ 55919 h 139548"/>
                <a:gd name="connsiteX11" fmla="*/ 68786 w 150283"/>
                <a:gd name="connsiteY11" fmla="*/ 33376 h 139548"/>
                <a:gd name="connsiteX12" fmla="*/ 45385 w 150283"/>
                <a:gd name="connsiteY12" fmla="*/ 43359 h 139548"/>
                <a:gd name="connsiteX13" fmla="*/ 31859 w 150283"/>
                <a:gd name="connsiteY13" fmla="*/ 65150 h 139548"/>
                <a:gd name="connsiteX14" fmla="*/ 27780 w 150283"/>
                <a:gd name="connsiteY14" fmla="*/ 95637 h 139548"/>
                <a:gd name="connsiteX15" fmla="*/ 25311 w 150283"/>
                <a:gd name="connsiteY15" fmla="*/ 128914 h 139548"/>
                <a:gd name="connsiteX16" fmla="*/ 17367 w 150283"/>
                <a:gd name="connsiteY16" fmla="*/ 135354 h 139548"/>
                <a:gd name="connsiteX17" fmla="*/ 10927 w 150283"/>
                <a:gd name="connsiteY17" fmla="*/ 129128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28"/>
                  </a:moveTo>
                  <a:cubicBezTo>
                    <a:pt x="9746" y="117964"/>
                    <a:pt x="9209" y="106908"/>
                    <a:pt x="8458" y="95744"/>
                  </a:cubicBezTo>
                  <a:cubicBezTo>
                    <a:pt x="7921" y="84580"/>
                    <a:pt x="7492" y="72557"/>
                    <a:pt x="10068" y="59998"/>
                  </a:cubicBezTo>
                  <a:cubicBezTo>
                    <a:pt x="12323" y="47546"/>
                    <a:pt x="19085" y="34235"/>
                    <a:pt x="29390" y="25111"/>
                  </a:cubicBezTo>
                  <a:cubicBezTo>
                    <a:pt x="39481" y="15879"/>
                    <a:pt x="52470" y="10190"/>
                    <a:pt x="65995" y="8472"/>
                  </a:cubicBezTo>
                  <a:cubicBezTo>
                    <a:pt x="93905" y="5252"/>
                    <a:pt x="120634" y="20817"/>
                    <a:pt x="133515" y="44111"/>
                  </a:cubicBezTo>
                  <a:cubicBezTo>
                    <a:pt x="146182" y="67727"/>
                    <a:pt x="144894" y="91021"/>
                    <a:pt x="151227" y="110236"/>
                  </a:cubicBezTo>
                  <a:lnTo>
                    <a:pt x="151227" y="110343"/>
                  </a:lnTo>
                  <a:cubicBezTo>
                    <a:pt x="152623" y="114422"/>
                    <a:pt x="150368" y="118930"/>
                    <a:pt x="146182" y="120219"/>
                  </a:cubicBezTo>
                  <a:cubicBezTo>
                    <a:pt x="142425" y="121400"/>
                    <a:pt x="138453" y="119682"/>
                    <a:pt x="136736" y="116247"/>
                  </a:cubicBezTo>
                  <a:cubicBezTo>
                    <a:pt x="125679" y="94456"/>
                    <a:pt x="123425" y="71162"/>
                    <a:pt x="113334" y="55919"/>
                  </a:cubicBezTo>
                  <a:cubicBezTo>
                    <a:pt x="103781" y="40998"/>
                    <a:pt x="85425" y="31337"/>
                    <a:pt x="68786" y="33376"/>
                  </a:cubicBezTo>
                  <a:cubicBezTo>
                    <a:pt x="60306" y="34235"/>
                    <a:pt x="51933" y="37885"/>
                    <a:pt x="45385" y="43359"/>
                  </a:cubicBezTo>
                  <a:cubicBezTo>
                    <a:pt x="38729" y="48727"/>
                    <a:pt x="34436" y="56026"/>
                    <a:pt x="31859" y="65150"/>
                  </a:cubicBezTo>
                  <a:cubicBezTo>
                    <a:pt x="29283" y="74275"/>
                    <a:pt x="28424" y="84687"/>
                    <a:pt x="27780" y="95637"/>
                  </a:cubicBezTo>
                  <a:cubicBezTo>
                    <a:pt x="26921" y="106693"/>
                    <a:pt x="26385" y="117857"/>
                    <a:pt x="25311" y="128914"/>
                  </a:cubicBezTo>
                  <a:cubicBezTo>
                    <a:pt x="24882" y="132886"/>
                    <a:pt x="21340" y="135784"/>
                    <a:pt x="17367" y="135354"/>
                  </a:cubicBezTo>
                  <a:cubicBezTo>
                    <a:pt x="13825" y="135247"/>
                    <a:pt x="11249" y="132563"/>
                    <a:pt x="10927" y="129128"/>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958021" y="1979625"/>
              <a:ext cx="1760462" cy="1105656"/>
            </a:xfrm>
            <a:custGeom>
              <a:avLst/>
              <a:gdLst>
                <a:gd name="connsiteX0" fmla="*/ 71199 w 1760461"/>
                <a:gd name="connsiteY0" fmla="*/ 1098142 h 1105655"/>
                <a:gd name="connsiteX1" fmla="*/ 316269 w 1760461"/>
                <a:gd name="connsiteY1" fmla="*/ 771168 h 1105655"/>
                <a:gd name="connsiteX2" fmla="*/ 327540 w 1760461"/>
                <a:gd name="connsiteY2" fmla="*/ 700213 h 1105655"/>
                <a:gd name="connsiteX3" fmla="*/ 822938 w 1760461"/>
                <a:gd name="connsiteY3" fmla="*/ 877547 h 1105655"/>
                <a:gd name="connsiteX4" fmla="*/ 839899 w 1760461"/>
                <a:gd name="connsiteY4" fmla="*/ 867457 h 1105655"/>
                <a:gd name="connsiteX5" fmla="*/ 840972 w 1760461"/>
                <a:gd name="connsiteY5" fmla="*/ 843948 h 1105655"/>
                <a:gd name="connsiteX6" fmla="*/ 666965 w 1760461"/>
                <a:gd name="connsiteY6" fmla="*/ 451172 h 1105655"/>
                <a:gd name="connsiteX7" fmla="*/ 1160754 w 1760461"/>
                <a:gd name="connsiteY7" fmla="*/ 804445 h 1105655"/>
                <a:gd name="connsiteX8" fmla="*/ 1761350 w 1760461"/>
                <a:gd name="connsiteY8" fmla="*/ 833965 h 1105655"/>
                <a:gd name="connsiteX9" fmla="*/ 1264556 w 1760461"/>
                <a:gd name="connsiteY9" fmla="*/ 168747 h 1105655"/>
                <a:gd name="connsiteX10" fmla="*/ 976871 w 1760461"/>
                <a:gd name="connsiteY10" fmla="*/ 105091 h 1105655"/>
                <a:gd name="connsiteX11" fmla="*/ 965171 w 1760461"/>
                <a:gd name="connsiteY11" fmla="*/ 8051 h 1105655"/>
                <a:gd name="connsiteX12" fmla="*/ 906775 w 1760461"/>
                <a:gd name="connsiteY12" fmla="*/ 82119 h 1105655"/>
                <a:gd name="connsiteX13" fmla="*/ 840006 w 1760461"/>
                <a:gd name="connsiteY13" fmla="*/ 33706 h 1105655"/>
                <a:gd name="connsiteX14" fmla="*/ 851385 w 1760461"/>
                <a:gd name="connsiteY14" fmla="*/ 99080 h 1105655"/>
                <a:gd name="connsiteX15" fmla="*/ 314658 w 1760461"/>
                <a:gd name="connsiteY15" fmla="*/ 285216 h 1105655"/>
                <a:gd name="connsiteX16" fmla="*/ 71199 w 1760461"/>
                <a:gd name="connsiteY16" fmla="*/ 1098142 h 110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0461" h="1105655">
                  <a:moveTo>
                    <a:pt x="71199" y="1098142"/>
                  </a:moveTo>
                  <a:cubicBezTo>
                    <a:pt x="187240" y="1021712"/>
                    <a:pt x="275370" y="903954"/>
                    <a:pt x="316269" y="771168"/>
                  </a:cubicBezTo>
                  <a:cubicBezTo>
                    <a:pt x="323031" y="749162"/>
                    <a:pt x="338596" y="720501"/>
                    <a:pt x="327540" y="700213"/>
                  </a:cubicBezTo>
                  <a:cubicBezTo>
                    <a:pt x="431235" y="857152"/>
                    <a:pt x="643242" y="932938"/>
                    <a:pt x="822938" y="877547"/>
                  </a:cubicBezTo>
                  <a:cubicBezTo>
                    <a:pt x="829379" y="875615"/>
                    <a:pt x="836249" y="873039"/>
                    <a:pt x="839899" y="867457"/>
                  </a:cubicBezTo>
                  <a:cubicBezTo>
                    <a:pt x="844300" y="860694"/>
                    <a:pt x="842797" y="851784"/>
                    <a:pt x="840972" y="843948"/>
                  </a:cubicBezTo>
                  <a:cubicBezTo>
                    <a:pt x="808769" y="703863"/>
                    <a:pt x="754774" y="564851"/>
                    <a:pt x="666965" y="451172"/>
                  </a:cubicBezTo>
                  <a:cubicBezTo>
                    <a:pt x="803401" y="603173"/>
                    <a:pt x="970216" y="730806"/>
                    <a:pt x="1160754" y="804445"/>
                  </a:cubicBezTo>
                  <a:cubicBezTo>
                    <a:pt x="1351292" y="878084"/>
                    <a:pt x="1566411" y="895259"/>
                    <a:pt x="1761350" y="833965"/>
                  </a:cubicBezTo>
                  <a:cubicBezTo>
                    <a:pt x="1761136" y="402867"/>
                    <a:pt x="1416557" y="224352"/>
                    <a:pt x="1264556" y="168747"/>
                  </a:cubicBezTo>
                  <a:cubicBezTo>
                    <a:pt x="1171810" y="134826"/>
                    <a:pt x="1075522" y="105735"/>
                    <a:pt x="976871" y="105091"/>
                  </a:cubicBezTo>
                  <a:cubicBezTo>
                    <a:pt x="993188" y="74390"/>
                    <a:pt x="976871" y="40791"/>
                    <a:pt x="965171" y="8051"/>
                  </a:cubicBezTo>
                  <a:cubicBezTo>
                    <a:pt x="939837" y="27158"/>
                    <a:pt x="919441" y="53029"/>
                    <a:pt x="906775" y="82119"/>
                  </a:cubicBezTo>
                  <a:cubicBezTo>
                    <a:pt x="890888" y="59040"/>
                    <a:pt x="866950" y="41650"/>
                    <a:pt x="840006" y="33706"/>
                  </a:cubicBezTo>
                  <a:cubicBezTo>
                    <a:pt x="840543" y="55927"/>
                    <a:pt x="844300" y="78040"/>
                    <a:pt x="851385" y="99080"/>
                  </a:cubicBezTo>
                  <a:cubicBezTo>
                    <a:pt x="666321" y="120656"/>
                    <a:pt x="442936" y="181736"/>
                    <a:pt x="314658" y="285216"/>
                  </a:cubicBezTo>
                  <a:cubicBezTo>
                    <a:pt x="-33677" y="566461"/>
                    <a:pt x="-38185" y="974909"/>
                    <a:pt x="71199" y="1098142"/>
                  </a:cubicBezTo>
                  <a:close/>
                </a:path>
              </a:pathLst>
            </a:custGeom>
            <a:solidFill>
              <a:srgbClr val="3C3C3B"/>
            </a:solidFill>
            <a:ln w="9525" cap="flat">
              <a:noFill/>
              <a:prstDash val="solid"/>
              <a:miter/>
            </a:ln>
          </p:spPr>
          <p:txBody>
            <a:bodyPr rtlCol="0" anchor="ctr"/>
            <a:lstStyle/>
            <a:p>
              <a:endParaRPr lang="zh-CN" altLang="en-US"/>
            </a:p>
          </p:txBody>
        </p:sp>
      </p:grpSp>
      <p:grpSp>
        <p:nvGrpSpPr>
          <p:cNvPr id="396" name="组合 395"/>
          <p:cNvGrpSpPr/>
          <p:nvPr userDrawn="1"/>
        </p:nvGrpSpPr>
        <p:grpSpPr>
          <a:xfrm>
            <a:off x="9140921" y="2356213"/>
            <a:ext cx="3192918" cy="4695173"/>
            <a:chOff x="8453951" y="1620125"/>
            <a:chExt cx="3192918" cy="4695173"/>
          </a:xfrm>
        </p:grpSpPr>
        <p:sp>
          <p:nvSpPr>
            <p:cNvPr id="397" name="任意多边形: 形状 396"/>
            <p:cNvSpPr/>
            <p:nvPr/>
          </p:nvSpPr>
          <p:spPr>
            <a:xfrm>
              <a:off x="9280295" y="1979371"/>
              <a:ext cx="2114701" cy="2071763"/>
            </a:xfrm>
            <a:custGeom>
              <a:avLst/>
              <a:gdLst>
                <a:gd name="connsiteX0" fmla="*/ 1626297 w 2114701"/>
                <a:gd name="connsiteY0" fmla="*/ 118227 h 2071763"/>
                <a:gd name="connsiteX1" fmla="*/ 1942966 w 2114701"/>
                <a:gd name="connsiteY1" fmla="*/ 650122 h 2071763"/>
                <a:gd name="connsiteX2" fmla="*/ 1957565 w 2114701"/>
                <a:gd name="connsiteY2" fmla="*/ 875225 h 2071763"/>
                <a:gd name="connsiteX3" fmla="*/ 1903140 w 2114701"/>
                <a:gd name="connsiteY3" fmla="*/ 1263708 h 2071763"/>
                <a:gd name="connsiteX4" fmla="*/ 2079401 w 2114701"/>
                <a:gd name="connsiteY4" fmla="*/ 1556867 h 2071763"/>
                <a:gd name="connsiteX5" fmla="*/ 1942643 w 2114701"/>
                <a:gd name="connsiteY5" fmla="*/ 1998700 h 2071763"/>
                <a:gd name="connsiteX6" fmla="*/ 1787851 w 2114701"/>
                <a:gd name="connsiteY6" fmla="*/ 2042068 h 2071763"/>
                <a:gd name="connsiteX7" fmla="*/ 164577 w 2114701"/>
                <a:gd name="connsiteY7" fmla="*/ 1621811 h 2071763"/>
                <a:gd name="connsiteX8" fmla="*/ 17514 w 2114701"/>
                <a:gd name="connsiteY8" fmla="*/ 1424189 h 2071763"/>
                <a:gd name="connsiteX9" fmla="*/ 72797 w 2114701"/>
                <a:gd name="connsiteY9" fmla="*/ 1207137 h 2071763"/>
                <a:gd name="connsiteX10" fmla="*/ 157277 w 2114701"/>
                <a:gd name="connsiteY10" fmla="*/ 1144769 h 2071763"/>
                <a:gd name="connsiteX11" fmla="*/ 194741 w 2114701"/>
                <a:gd name="connsiteY11" fmla="*/ 1016813 h 2071763"/>
                <a:gd name="connsiteX12" fmla="*/ 260543 w 2114701"/>
                <a:gd name="connsiteY12" fmla="*/ 403550 h 2071763"/>
                <a:gd name="connsiteX13" fmla="*/ 702161 w 2114701"/>
                <a:gd name="connsiteY13" fmla="*/ 17429 h 2071763"/>
                <a:gd name="connsiteX14" fmla="*/ 1210763 w 2114701"/>
                <a:gd name="connsiteY14" fmla="*/ 14853 h 2071763"/>
                <a:gd name="connsiteX15" fmla="*/ 1431358 w 2114701"/>
                <a:gd name="connsiteY15" fmla="*/ 26661 h 2071763"/>
                <a:gd name="connsiteX16" fmla="*/ 1626297 w 2114701"/>
                <a:gd name="connsiteY16" fmla="*/ 118227 h 207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14701" h="2071763">
                  <a:moveTo>
                    <a:pt x="1626297" y="118227"/>
                  </a:moveTo>
                  <a:cubicBezTo>
                    <a:pt x="1792897" y="247255"/>
                    <a:pt x="1898953" y="444127"/>
                    <a:pt x="1942966" y="650122"/>
                  </a:cubicBezTo>
                  <a:cubicBezTo>
                    <a:pt x="1958745" y="723976"/>
                    <a:pt x="1967118" y="800298"/>
                    <a:pt x="1957565" y="875225"/>
                  </a:cubicBezTo>
                  <a:cubicBezTo>
                    <a:pt x="1940925" y="1006186"/>
                    <a:pt x="1870400" y="1135752"/>
                    <a:pt x="1903140" y="1263708"/>
                  </a:cubicBezTo>
                  <a:cubicBezTo>
                    <a:pt x="1931479" y="1374810"/>
                    <a:pt x="2030881" y="1452957"/>
                    <a:pt x="2079401" y="1556867"/>
                  </a:cubicBezTo>
                  <a:cubicBezTo>
                    <a:pt x="2150893" y="1710049"/>
                    <a:pt x="2088203" y="1912717"/>
                    <a:pt x="1942643" y="1998700"/>
                  </a:cubicBezTo>
                  <a:cubicBezTo>
                    <a:pt x="1899275" y="2024356"/>
                    <a:pt x="1837337" y="2032944"/>
                    <a:pt x="1787851" y="2042068"/>
                  </a:cubicBezTo>
                  <a:cubicBezTo>
                    <a:pt x="1220424" y="2146300"/>
                    <a:pt x="610167" y="1988288"/>
                    <a:pt x="164577" y="1621811"/>
                  </a:cubicBezTo>
                  <a:cubicBezTo>
                    <a:pt x="103497" y="1571574"/>
                    <a:pt x="39734" y="1500082"/>
                    <a:pt x="17514" y="1424189"/>
                  </a:cubicBezTo>
                  <a:cubicBezTo>
                    <a:pt x="-4707" y="1348296"/>
                    <a:pt x="11610" y="1257374"/>
                    <a:pt x="72797" y="1207137"/>
                  </a:cubicBezTo>
                  <a:cubicBezTo>
                    <a:pt x="99955" y="1184809"/>
                    <a:pt x="134305" y="1171283"/>
                    <a:pt x="157277" y="1144769"/>
                  </a:cubicBezTo>
                  <a:cubicBezTo>
                    <a:pt x="186905" y="1110526"/>
                    <a:pt x="191520" y="1061899"/>
                    <a:pt x="194741" y="1016813"/>
                  </a:cubicBezTo>
                  <a:cubicBezTo>
                    <a:pt x="209662" y="812321"/>
                    <a:pt x="184973" y="594195"/>
                    <a:pt x="260543" y="403550"/>
                  </a:cubicBezTo>
                  <a:cubicBezTo>
                    <a:pt x="336114" y="212905"/>
                    <a:pt x="498850" y="44373"/>
                    <a:pt x="702161" y="17429"/>
                  </a:cubicBezTo>
                  <a:cubicBezTo>
                    <a:pt x="867151" y="-4362"/>
                    <a:pt x="1044485" y="19254"/>
                    <a:pt x="1210763" y="14853"/>
                  </a:cubicBezTo>
                  <a:cubicBezTo>
                    <a:pt x="1284509" y="12921"/>
                    <a:pt x="1359222" y="10989"/>
                    <a:pt x="1431358" y="26661"/>
                  </a:cubicBezTo>
                  <a:cubicBezTo>
                    <a:pt x="1503494" y="42333"/>
                    <a:pt x="1567901" y="73034"/>
                    <a:pt x="1626297" y="118227"/>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9012022" y="4973483"/>
              <a:ext cx="2415268" cy="1341815"/>
            </a:xfrm>
            <a:custGeom>
              <a:avLst/>
              <a:gdLst>
                <a:gd name="connsiteX0" fmla="*/ 282031 w 2415267"/>
                <a:gd name="connsiteY0" fmla="*/ 8051 h 1341815"/>
                <a:gd name="connsiteX1" fmla="*/ 9159 w 2415267"/>
                <a:gd name="connsiteY1" fmla="*/ 1008079 h 1341815"/>
                <a:gd name="connsiteX2" fmla="*/ 60899 w 2415267"/>
                <a:gd name="connsiteY2" fmla="*/ 1093204 h 1341815"/>
                <a:gd name="connsiteX3" fmla="*/ 309296 w 2415267"/>
                <a:gd name="connsiteY3" fmla="*/ 1199476 h 1341815"/>
                <a:gd name="connsiteX4" fmla="*/ 563060 w 2415267"/>
                <a:gd name="connsiteY4" fmla="*/ 1238120 h 1341815"/>
                <a:gd name="connsiteX5" fmla="*/ 728587 w 2415267"/>
                <a:gd name="connsiteY5" fmla="*/ 1067549 h 1341815"/>
                <a:gd name="connsiteX6" fmla="*/ 719033 w 2415267"/>
                <a:gd name="connsiteY6" fmla="*/ 1279770 h 1341815"/>
                <a:gd name="connsiteX7" fmla="*/ 1610642 w 2415267"/>
                <a:gd name="connsiteY7" fmla="*/ 1331725 h 1341815"/>
                <a:gd name="connsiteX8" fmla="*/ 1664852 w 2415267"/>
                <a:gd name="connsiteY8" fmla="*/ 1315301 h 1341815"/>
                <a:gd name="connsiteX9" fmla="*/ 1679236 w 2415267"/>
                <a:gd name="connsiteY9" fmla="*/ 1269465 h 1341815"/>
                <a:gd name="connsiteX10" fmla="*/ 1693835 w 2415267"/>
                <a:gd name="connsiteY10" fmla="*/ 1094707 h 1341815"/>
                <a:gd name="connsiteX11" fmla="*/ 1762858 w 2415267"/>
                <a:gd name="connsiteY11" fmla="*/ 1314013 h 1341815"/>
                <a:gd name="connsiteX12" fmla="*/ 2409076 w 2415267"/>
                <a:gd name="connsiteY12" fmla="*/ 1175860 h 1341815"/>
                <a:gd name="connsiteX13" fmla="*/ 2153380 w 2415267"/>
                <a:gd name="connsiteY13" fmla="*/ 87916 h 1341815"/>
                <a:gd name="connsiteX14" fmla="*/ 282031 w 2415267"/>
                <a:gd name="connsiteY14" fmla="*/ 8051 h 134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15267" h="1341815">
                  <a:moveTo>
                    <a:pt x="282031" y="8051"/>
                  </a:moveTo>
                  <a:cubicBezTo>
                    <a:pt x="185420" y="373132"/>
                    <a:pt x="105770" y="642998"/>
                    <a:pt x="9159" y="1008079"/>
                  </a:cubicBezTo>
                  <a:cubicBezTo>
                    <a:pt x="1430" y="1037385"/>
                    <a:pt x="35781" y="1076243"/>
                    <a:pt x="60899" y="1093204"/>
                  </a:cubicBezTo>
                  <a:cubicBezTo>
                    <a:pt x="135826" y="1143763"/>
                    <a:pt x="223206" y="1171888"/>
                    <a:pt x="309296" y="1199476"/>
                  </a:cubicBezTo>
                  <a:cubicBezTo>
                    <a:pt x="391630" y="1225775"/>
                    <a:pt x="477828" y="1252504"/>
                    <a:pt x="563060" y="1238120"/>
                  </a:cubicBezTo>
                  <a:cubicBezTo>
                    <a:pt x="648293" y="1223736"/>
                    <a:pt x="730948" y="1153961"/>
                    <a:pt x="728587" y="1067549"/>
                  </a:cubicBezTo>
                  <a:cubicBezTo>
                    <a:pt x="725366" y="1138289"/>
                    <a:pt x="722254" y="1209029"/>
                    <a:pt x="719033" y="1279770"/>
                  </a:cubicBezTo>
                  <a:cubicBezTo>
                    <a:pt x="1014018" y="1322708"/>
                    <a:pt x="1312652" y="1340098"/>
                    <a:pt x="1610642" y="1331725"/>
                  </a:cubicBezTo>
                  <a:cubicBezTo>
                    <a:pt x="1630072" y="1331188"/>
                    <a:pt x="1651649" y="1329578"/>
                    <a:pt x="1664852" y="1315301"/>
                  </a:cubicBezTo>
                  <a:cubicBezTo>
                    <a:pt x="1675909" y="1303278"/>
                    <a:pt x="1677840" y="1285781"/>
                    <a:pt x="1679236" y="1269465"/>
                  </a:cubicBezTo>
                  <a:cubicBezTo>
                    <a:pt x="1684067" y="1211177"/>
                    <a:pt x="1689005" y="1152995"/>
                    <a:pt x="1693835" y="1094707"/>
                  </a:cubicBezTo>
                  <a:cubicBezTo>
                    <a:pt x="1716807" y="1167809"/>
                    <a:pt x="1739886" y="1240911"/>
                    <a:pt x="1762858" y="1314013"/>
                  </a:cubicBezTo>
                  <a:cubicBezTo>
                    <a:pt x="1983238" y="1297911"/>
                    <a:pt x="2201363" y="1251324"/>
                    <a:pt x="2409076" y="1175860"/>
                  </a:cubicBezTo>
                  <a:lnTo>
                    <a:pt x="2153380" y="87916"/>
                  </a:lnTo>
                  <a:lnTo>
                    <a:pt x="282031" y="8051"/>
                  </a:lnTo>
                  <a:close/>
                </a:path>
              </a:pathLst>
            </a:custGeom>
            <a:solidFill>
              <a:srgbClr val="8CD2F5"/>
            </a:solidFill>
            <a:ln w="9525" cap="flat">
              <a:noFill/>
              <a:prstDash val="solid"/>
              <a:miter/>
            </a:ln>
          </p:spPr>
          <p:txBody>
            <a:bodyPr rtlCol="0" anchor="ctr"/>
            <a:lstStyle/>
            <a:p>
              <a:endParaRPr lang="zh-CN" altLang="en-US"/>
            </a:p>
          </p:txBody>
        </p:sp>
        <p:sp>
          <p:nvSpPr>
            <p:cNvPr id="399" name="任意多边形: 形状 398"/>
            <p:cNvSpPr/>
            <p:nvPr/>
          </p:nvSpPr>
          <p:spPr>
            <a:xfrm>
              <a:off x="8453951" y="2494837"/>
              <a:ext cx="397177" cy="364974"/>
            </a:xfrm>
            <a:custGeom>
              <a:avLst/>
              <a:gdLst>
                <a:gd name="connsiteX0" fmla="*/ 379805 w 397177"/>
                <a:gd name="connsiteY0" fmla="*/ 228153 h 364973"/>
                <a:gd name="connsiteX1" fmla="*/ 384636 w 397177"/>
                <a:gd name="connsiteY1" fmla="*/ 127356 h 364973"/>
                <a:gd name="connsiteX2" fmla="*/ 345240 w 397177"/>
                <a:gd name="connsiteY2" fmla="*/ 98587 h 364973"/>
                <a:gd name="connsiteX3" fmla="*/ 323771 w 397177"/>
                <a:gd name="connsiteY3" fmla="*/ 117587 h 364973"/>
                <a:gd name="connsiteX4" fmla="*/ 296828 w 397177"/>
                <a:gd name="connsiteY4" fmla="*/ 85491 h 364973"/>
                <a:gd name="connsiteX5" fmla="*/ 270850 w 397177"/>
                <a:gd name="connsiteY5" fmla="*/ 25485 h 364973"/>
                <a:gd name="connsiteX6" fmla="*/ 249274 w 397177"/>
                <a:gd name="connsiteY6" fmla="*/ 8310 h 364973"/>
                <a:gd name="connsiteX7" fmla="*/ 220934 w 397177"/>
                <a:gd name="connsiteY7" fmla="*/ 45237 h 364973"/>
                <a:gd name="connsiteX8" fmla="*/ 234460 w 397177"/>
                <a:gd name="connsiteY8" fmla="*/ 97299 h 364973"/>
                <a:gd name="connsiteX9" fmla="*/ 207301 w 397177"/>
                <a:gd name="connsiteY9" fmla="*/ 50282 h 364973"/>
                <a:gd name="connsiteX10" fmla="*/ 157279 w 397177"/>
                <a:gd name="connsiteY10" fmla="*/ 40621 h 364973"/>
                <a:gd name="connsiteX11" fmla="*/ 138386 w 397177"/>
                <a:gd name="connsiteY11" fmla="*/ 78836 h 364973"/>
                <a:gd name="connsiteX12" fmla="*/ 149013 w 397177"/>
                <a:gd name="connsiteY12" fmla="*/ 121988 h 364973"/>
                <a:gd name="connsiteX13" fmla="*/ 118849 w 397177"/>
                <a:gd name="connsiteY13" fmla="*/ 81841 h 364973"/>
                <a:gd name="connsiteX14" fmla="*/ 74515 w 397177"/>
                <a:gd name="connsiteY14" fmla="*/ 90214 h 364973"/>
                <a:gd name="connsiteX15" fmla="*/ 72368 w 397177"/>
                <a:gd name="connsiteY15" fmla="*/ 111683 h 364973"/>
                <a:gd name="connsiteX16" fmla="*/ 99527 w 397177"/>
                <a:gd name="connsiteY16" fmla="*/ 174910 h 364973"/>
                <a:gd name="connsiteX17" fmla="*/ 34261 w 397177"/>
                <a:gd name="connsiteY17" fmla="*/ 152474 h 364973"/>
                <a:gd name="connsiteX18" fmla="*/ 10752 w 397177"/>
                <a:gd name="connsiteY18" fmla="*/ 223108 h 364973"/>
                <a:gd name="connsiteX19" fmla="*/ 38555 w 397177"/>
                <a:gd name="connsiteY19" fmla="*/ 269052 h 364973"/>
                <a:gd name="connsiteX20" fmla="*/ 180358 w 397177"/>
                <a:gd name="connsiteY20" fmla="*/ 365769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177" h="364973">
                  <a:moveTo>
                    <a:pt x="379805" y="228153"/>
                  </a:moveTo>
                  <a:cubicBezTo>
                    <a:pt x="392687" y="196379"/>
                    <a:pt x="394404" y="160203"/>
                    <a:pt x="384636" y="127356"/>
                  </a:cubicBezTo>
                  <a:cubicBezTo>
                    <a:pt x="379269" y="109322"/>
                    <a:pt x="361449" y="89033"/>
                    <a:pt x="345240" y="98587"/>
                  </a:cubicBezTo>
                  <a:cubicBezTo>
                    <a:pt x="336867" y="103525"/>
                    <a:pt x="333110" y="114904"/>
                    <a:pt x="323771" y="117587"/>
                  </a:cubicBezTo>
                  <a:cubicBezTo>
                    <a:pt x="308635" y="121988"/>
                    <a:pt x="300155" y="100949"/>
                    <a:pt x="296828" y="85491"/>
                  </a:cubicBezTo>
                  <a:cubicBezTo>
                    <a:pt x="292104" y="64022"/>
                    <a:pt x="283302" y="43627"/>
                    <a:pt x="270850" y="25485"/>
                  </a:cubicBezTo>
                  <a:cubicBezTo>
                    <a:pt x="265482" y="17649"/>
                    <a:pt x="258613" y="9813"/>
                    <a:pt x="249274" y="8310"/>
                  </a:cubicBezTo>
                  <a:cubicBezTo>
                    <a:pt x="231561" y="5412"/>
                    <a:pt x="219109" y="27417"/>
                    <a:pt x="220934" y="45237"/>
                  </a:cubicBezTo>
                  <a:cubicBezTo>
                    <a:pt x="222759" y="63163"/>
                    <a:pt x="232635" y="79372"/>
                    <a:pt x="234460" y="97299"/>
                  </a:cubicBezTo>
                  <a:cubicBezTo>
                    <a:pt x="227697" y="80338"/>
                    <a:pt x="220505" y="62841"/>
                    <a:pt x="207301" y="50282"/>
                  </a:cubicBezTo>
                  <a:cubicBezTo>
                    <a:pt x="194098" y="37722"/>
                    <a:pt x="172951" y="31389"/>
                    <a:pt x="157279" y="40621"/>
                  </a:cubicBezTo>
                  <a:cubicBezTo>
                    <a:pt x="144397" y="48135"/>
                    <a:pt x="138278" y="63915"/>
                    <a:pt x="138386" y="78836"/>
                  </a:cubicBezTo>
                  <a:cubicBezTo>
                    <a:pt x="138493" y="93757"/>
                    <a:pt x="143753" y="108034"/>
                    <a:pt x="149013" y="121988"/>
                  </a:cubicBezTo>
                  <a:cubicBezTo>
                    <a:pt x="141499" y="106746"/>
                    <a:pt x="133340" y="90751"/>
                    <a:pt x="118849" y="81841"/>
                  </a:cubicBezTo>
                  <a:cubicBezTo>
                    <a:pt x="104358" y="72932"/>
                    <a:pt x="81815" y="74864"/>
                    <a:pt x="74515" y="90214"/>
                  </a:cubicBezTo>
                  <a:cubicBezTo>
                    <a:pt x="71295" y="96762"/>
                    <a:pt x="71509" y="104491"/>
                    <a:pt x="72368" y="111683"/>
                  </a:cubicBezTo>
                  <a:cubicBezTo>
                    <a:pt x="75159" y="134763"/>
                    <a:pt x="84713" y="156983"/>
                    <a:pt x="99527" y="174910"/>
                  </a:cubicBezTo>
                  <a:cubicBezTo>
                    <a:pt x="92549" y="149147"/>
                    <a:pt x="57018" y="138627"/>
                    <a:pt x="34261" y="152474"/>
                  </a:cubicBezTo>
                  <a:cubicBezTo>
                    <a:pt x="11504" y="166430"/>
                    <a:pt x="3238" y="197560"/>
                    <a:pt x="10752" y="223108"/>
                  </a:cubicBezTo>
                  <a:cubicBezTo>
                    <a:pt x="15798" y="240390"/>
                    <a:pt x="26747" y="255419"/>
                    <a:pt x="38555" y="269052"/>
                  </a:cubicBezTo>
                  <a:cubicBezTo>
                    <a:pt x="76447" y="312741"/>
                    <a:pt x="125827" y="346447"/>
                    <a:pt x="180358" y="365769"/>
                  </a:cubicBezTo>
                </a:path>
              </a:pathLst>
            </a:custGeom>
            <a:solidFill>
              <a:srgbClr val="FAD5CC"/>
            </a:solidFill>
            <a:ln w="9525" cap="flat">
              <a:noFill/>
              <a:prstDash val="solid"/>
              <a:miter/>
            </a:ln>
          </p:spPr>
          <p:txBody>
            <a:bodyPr rtlCol="0" anchor="ctr"/>
            <a:lstStyle/>
            <a:p>
              <a:endParaRPr lang="zh-CN" altLang="en-US"/>
            </a:p>
          </p:txBody>
        </p:sp>
        <p:sp>
          <p:nvSpPr>
            <p:cNvPr id="400" name="任意多边形: 形状 399"/>
            <p:cNvSpPr/>
            <p:nvPr/>
          </p:nvSpPr>
          <p:spPr>
            <a:xfrm>
              <a:off x="8546715" y="2676832"/>
              <a:ext cx="3027136" cy="2640693"/>
            </a:xfrm>
            <a:custGeom>
              <a:avLst/>
              <a:gdLst>
                <a:gd name="connsiteX0" fmla="*/ 1380460 w 3027135"/>
                <a:gd name="connsiteY0" fmla="*/ 896226 h 2640692"/>
                <a:gd name="connsiteX1" fmla="*/ 807021 w 3027135"/>
                <a:gd name="connsiteY1" fmla="*/ 585568 h 2640692"/>
                <a:gd name="connsiteX2" fmla="*/ 322465 w 3027135"/>
                <a:gd name="connsiteY2" fmla="*/ 8051 h 2640692"/>
                <a:gd name="connsiteX3" fmla="*/ 8051 w 3027135"/>
                <a:gd name="connsiteY3" fmla="*/ 194402 h 2640692"/>
                <a:gd name="connsiteX4" fmla="*/ 963101 w 3027135"/>
                <a:gd name="connsiteY4" fmla="*/ 1537399 h 2640692"/>
                <a:gd name="connsiteX5" fmla="*/ 747230 w 3027135"/>
                <a:gd name="connsiteY5" fmla="*/ 2304702 h 2640692"/>
                <a:gd name="connsiteX6" fmla="*/ 2629207 w 3027135"/>
                <a:gd name="connsiteY6" fmla="*/ 2487189 h 2640692"/>
                <a:gd name="connsiteX7" fmla="*/ 2596896 w 3027135"/>
                <a:gd name="connsiteY7" fmla="*/ 2172453 h 2640692"/>
                <a:gd name="connsiteX8" fmla="*/ 2920112 w 3027135"/>
                <a:gd name="connsiteY8" fmla="*/ 2099566 h 2640692"/>
                <a:gd name="connsiteX9" fmla="*/ 3011463 w 3027135"/>
                <a:gd name="connsiteY9" fmla="*/ 1907954 h 2640692"/>
                <a:gd name="connsiteX10" fmla="*/ 2910881 w 3027135"/>
                <a:gd name="connsiteY10" fmla="*/ 1315945 h 2640692"/>
                <a:gd name="connsiteX11" fmla="*/ 2428472 w 3027135"/>
                <a:gd name="connsiteY11" fmla="*/ 958271 h 2640692"/>
                <a:gd name="connsiteX12" fmla="*/ 1795241 w 3027135"/>
                <a:gd name="connsiteY12" fmla="*/ 992407 h 2640692"/>
                <a:gd name="connsiteX13" fmla="*/ 1380460 w 3027135"/>
                <a:gd name="connsiteY13" fmla="*/ 896226 h 26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7135" h="2640692">
                  <a:moveTo>
                    <a:pt x="1380460" y="896226"/>
                  </a:moveTo>
                  <a:cubicBezTo>
                    <a:pt x="1165984" y="848779"/>
                    <a:pt x="972333" y="730270"/>
                    <a:pt x="807021" y="585568"/>
                  </a:cubicBezTo>
                  <a:cubicBezTo>
                    <a:pt x="641710" y="440867"/>
                    <a:pt x="461370" y="178301"/>
                    <a:pt x="322465" y="8051"/>
                  </a:cubicBezTo>
                  <a:lnTo>
                    <a:pt x="8051" y="194402"/>
                  </a:lnTo>
                  <a:cubicBezTo>
                    <a:pt x="156080" y="653840"/>
                    <a:pt x="597376" y="1222340"/>
                    <a:pt x="963101" y="1537399"/>
                  </a:cubicBezTo>
                  <a:cubicBezTo>
                    <a:pt x="747230" y="2304702"/>
                    <a:pt x="963101" y="1537399"/>
                    <a:pt x="747230" y="2304702"/>
                  </a:cubicBezTo>
                  <a:cubicBezTo>
                    <a:pt x="1329256" y="2756626"/>
                    <a:pt x="2388217" y="2679659"/>
                    <a:pt x="2629207" y="2487189"/>
                  </a:cubicBezTo>
                  <a:lnTo>
                    <a:pt x="2596896" y="2172453"/>
                  </a:lnTo>
                  <a:cubicBezTo>
                    <a:pt x="2709179" y="2199933"/>
                    <a:pt x="2839388" y="2182329"/>
                    <a:pt x="2920112" y="2099566"/>
                  </a:cubicBezTo>
                  <a:cubicBezTo>
                    <a:pt x="2970243" y="2048254"/>
                    <a:pt x="2996220" y="1977943"/>
                    <a:pt x="3011463" y="1907954"/>
                  </a:cubicBezTo>
                  <a:cubicBezTo>
                    <a:pt x="3055046" y="1707541"/>
                    <a:pt x="3018119" y="1490811"/>
                    <a:pt x="2910881" y="1315945"/>
                  </a:cubicBezTo>
                  <a:cubicBezTo>
                    <a:pt x="2803535" y="1141080"/>
                    <a:pt x="2626953" y="1010226"/>
                    <a:pt x="2428472" y="958271"/>
                  </a:cubicBezTo>
                  <a:lnTo>
                    <a:pt x="1795241" y="992407"/>
                  </a:lnTo>
                  <a:lnTo>
                    <a:pt x="1380460" y="896226"/>
                  </a:lnTo>
                  <a:close/>
                </a:path>
              </a:pathLst>
            </a:custGeom>
            <a:solidFill>
              <a:srgbClr val="F08BB8"/>
            </a:solidFill>
            <a:ln w="9525" cap="flat">
              <a:noFill/>
              <a:prstDash val="solid"/>
              <a:miter/>
            </a:ln>
          </p:spPr>
          <p:txBody>
            <a:bodyPr rtlCol="0" anchor="ctr"/>
            <a:lstStyle/>
            <a:p>
              <a:endParaRPr lang="zh-CN" altLang="en-US"/>
            </a:p>
          </p:txBody>
        </p:sp>
        <p:sp>
          <p:nvSpPr>
            <p:cNvPr id="401" name="任意多边形: 形状 400"/>
            <p:cNvSpPr/>
            <p:nvPr/>
          </p:nvSpPr>
          <p:spPr>
            <a:xfrm>
              <a:off x="9780253" y="3925240"/>
              <a:ext cx="1051983" cy="1041249"/>
            </a:xfrm>
            <a:custGeom>
              <a:avLst/>
              <a:gdLst>
                <a:gd name="connsiteX0" fmla="*/ 8875 w 1051983"/>
                <a:gd name="connsiteY0" fmla="*/ 343629 h 1041248"/>
                <a:gd name="connsiteX1" fmla="*/ 14994 w 1051983"/>
                <a:gd name="connsiteY1" fmla="*/ 220182 h 1041248"/>
                <a:gd name="connsiteX2" fmla="*/ 59649 w 1051983"/>
                <a:gd name="connsiteY2" fmla="*/ 103283 h 1041248"/>
                <a:gd name="connsiteX3" fmla="*/ 155831 w 1051983"/>
                <a:gd name="connsiteY3" fmla="*/ 22023 h 1041248"/>
                <a:gd name="connsiteX4" fmla="*/ 218735 w 1051983"/>
                <a:gd name="connsiteY4" fmla="*/ 8068 h 1041248"/>
                <a:gd name="connsiteX5" fmla="*/ 282176 w 1051983"/>
                <a:gd name="connsiteY5" fmla="*/ 19769 h 1041248"/>
                <a:gd name="connsiteX6" fmla="*/ 382759 w 1051983"/>
                <a:gd name="connsiteY6" fmla="*/ 94803 h 1041248"/>
                <a:gd name="connsiteX7" fmla="*/ 452963 w 1051983"/>
                <a:gd name="connsiteY7" fmla="*/ 196137 h 1041248"/>
                <a:gd name="connsiteX8" fmla="*/ 546138 w 1051983"/>
                <a:gd name="connsiteY8" fmla="*/ 422635 h 1041248"/>
                <a:gd name="connsiteX9" fmla="*/ 519409 w 1051983"/>
                <a:gd name="connsiteY9" fmla="*/ 419952 h 1041248"/>
                <a:gd name="connsiteX10" fmla="*/ 600669 w 1051983"/>
                <a:gd name="connsiteY10" fmla="*/ 278578 h 1041248"/>
                <a:gd name="connsiteX11" fmla="*/ 710698 w 1051983"/>
                <a:gd name="connsiteY11" fmla="*/ 155238 h 1041248"/>
                <a:gd name="connsiteX12" fmla="*/ 785733 w 1051983"/>
                <a:gd name="connsiteY12" fmla="*/ 113481 h 1041248"/>
                <a:gd name="connsiteX13" fmla="*/ 873863 w 1051983"/>
                <a:gd name="connsiteY13" fmla="*/ 104893 h 1041248"/>
                <a:gd name="connsiteX14" fmla="*/ 955875 w 1051983"/>
                <a:gd name="connsiteY14" fmla="*/ 139781 h 1041248"/>
                <a:gd name="connsiteX15" fmla="*/ 1014700 w 1051983"/>
                <a:gd name="connsiteY15" fmla="*/ 204832 h 1041248"/>
                <a:gd name="connsiteX16" fmla="*/ 1047119 w 1051983"/>
                <a:gd name="connsiteY16" fmla="*/ 286092 h 1041248"/>
                <a:gd name="connsiteX17" fmla="*/ 1051949 w 1051983"/>
                <a:gd name="connsiteY17" fmla="*/ 372613 h 1041248"/>
                <a:gd name="connsiteX18" fmla="*/ 1006434 w 1051983"/>
                <a:gd name="connsiteY18" fmla="*/ 534704 h 1041248"/>
                <a:gd name="connsiteX19" fmla="*/ 923779 w 1051983"/>
                <a:gd name="connsiteY19" fmla="*/ 678010 h 1041248"/>
                <a:gd name="connsiteX20" fmla="*/ 819868 w 1051983"/>
                <a:gd name="connsiteY20" fmla="*/ 805858 h 1041248"/>
                <a:gd name="connsiteX21" fmla="*/ 696636 w 1051983"/>
                <a:gd name="connsiteY21" fmla="*/ 916423 h 1041248"/>
                <a:gd name="connsiteX22" fmla="*/ 551505 w 1051983"/>
                <a:gd name="connsiteY22" fmla="*/ 1000797 h 1041248"/>
                <a:gd name="connsiteX23" fmla="*/ 382651 w 1051983"/>
                <a:gd name="connsiteY23" fmla="*/ 1035040 h 1041248"/>
                <a:gd name="connsiteX24" fmla="*/ 335956 w 1051983"/>
                <a:gd name="connsiteY24" fmla="*/ 1028492 h 1041248"/>
                <a:gd name="connsiteX25" fmla="*/ 313520 w 1051983"/>
                <a:gd name="connsiteY25" fmla="*/ 1021085 h 1041248"/>
                <a:gd name="connsiteX26" fmla="*/ 292266 w 1051983"/>
                <a:gd name="connsiteY26" fmla="*/ 1011424 h 1041248"/>
                <a:gd name="connsiteX27" fmla="*/ 221419 w 1051983"/>
                <a:gd name="connsiteY27" fmla="*/ 956893 h 1041248"/>
                <a:gd name="connsiteX28" fmla="*/ 168819 w 1051983"/>
                <a:gd name="connsiteY28" fmla="*/ 889373 h 1041248"/>
                <a:gd name="connsiteX29" fmla="*/ 128243 w 1051983"/>
                <a:gd name="connsiteY29" fmla="*/ 816378 h 1041248"/>
                <a:gd name="connsiteX30" fmla="*/ 69418 w 1051983"/>
                <a:gd name="connsiteY30" fmla="*/ 663089 h 1041248"/>
                <a:gd name="connsiteX31" fmla="*/ 30344 w 1051983"/>
                <a:gd name="connsiteY31" fmla="*/ 505077 h 1041248"/>
                <a:gd name="connsiteX32" fmla="*/ 8875 w 1051983"/>
                <a:gd name="connsiteY32" fmla="*/ 343629 h 1041248"/>
                <a:gd name="connsiteX33" fmla="*/ 35389 w 1051983"/>
                <a:gd name="connsiteY33" fmla="*/ 342234 h 1041248"/>
                <a:gd name="connsiteX34" fmla="*/ 61475 w 1051983"/>
                <a:gd name="connsiteY34" fmla="*/ 498314 h 1041248"/>
                <a:gd name="connsiteX35" fmla="*/ 108277 w 1051983"/>
                <a:gd name="connsiteY35" fmla="*/ 649993 h 1041248"/>
                <a:gd name="connsiteX36" fmla="*/ 173651 w 1051983"/>
                <a:gd name="connsiteY36" fmla="*/ 792869 h 1041248"/>
                <a:gd name="connsiteX37" fmla="*/ 263284 w 1051983"/>
                <a:gd name="connsiteY37" fmla="*/ 915350 h 1041248"/>
                <a:gd name="connsiteX38" fmla="*/ 384047 w 1051983"/>
                <a:gd name="connsiteY38" fmla="*/ 972887 h 1041248"/>
                <a:gd name="connsiteX39" fmla="*/ 527997 w 1051983"/>
                <a:gd name="connsiteY39" fmla="*/ 943582 h 1041248"/>
                <a:gd name="connsiteX40" fmla="*/ 777575 w 1051983"/>
                <a:gd name="connsiteY40" fmla="*/ 765174 h 1041248"/>
                <a:gd name="connsiteX41" fmla="*/ 879016 w 1051983"/>
                <a:gd name="connsiteY41" fmla="*/ 646021 h 1041248"/>
                <a:gd name="connsiteX42" fmla="*/ 960062 w 1051983"/>
                <a:gd name="connsiteY42" fmla="*/ 513127 h 1041248"/>
                <a:gd name="connsiteX43" fmla="*/ 1005039 w 1051983"/>
                <a:gd name="connsiteY43" fmla="*/ 368426 h 1041248"/>
                <a:gd name="connsiteX44" fmla="*/ 978203 w 1051983"/>
                <a:gd name="connsiteY44" fmla="*/ 226945 h 1041248"/>
                <a:gd name="connsiteX45" fmla="*/ 931508 w 1051983"/>
                <a:gd name="connsiteY45" fmla="*/ 172199 h 1041248"/>
                <a:gd name="connsiteX46" fmla="*/ 867959 w 1051983"/>
                <a:gd name="connsiteY46" fmla="*/ 142894 h 1041248"/>
                <a:gd name="connsiteX47" fmla="*/ 797541 w 1051983"/>
                <a:gd name="connsiteY47" fmla="*/ 148368 h 1041248"/>
                <a:gd name="connsiteX48" fmla="*/ 732061 w 1051983"/>
                <a:gd name="connsiteY48" fmla="*/ 183255 h 1041248"/>
                <a:gd name="connsiteX49" fmla="*/ 626969 w 1051983"/>
                <a:gd name="connsiteY49" fmla="*/ 297041 h 1041248"/>
                <a:gd name="connsiteX50" fmla="*/ 545495 w 1051983"/>
                <a:gd name="connsiteY50" fmla="*/ 432618 h 1041248"/>
                <a:gd name="connsiteX51" fmla="*/ 528105 w 1051983"/>
                <a:gd name="connsiteY51" fmla="*/ 467506 h 1041248"/>
                <a:gd name="connsiteX52" fmla="*/ 518764 w 1051983"/>
                <a:gd name="connsiteY52" fmla="*/ 429935 h 1041248"/>
                <a:gd name="connsiteX53" fmla="*/ 430957 w 1051983"/>
                <a:gd name="connsiteY53" fmla="*/ 209018 h 1041248"/>
                <a:gd name="connsiteX54" fmla="*/ 364724 w 1051983"/>
                <a:gd name="connsiteY54" fmla="*/ 110905 h 1041248"/>
                <a:gd name="connsiteX55" fmla="*/ 274233 w 1051983"/>
                <a:gd name="connsiteY55" fmla="*/ 41345 h 1041248"/>
                <a:gd name="connsiteX56" fmla="*/ 219487 w 1051983"/>
                <a:gd name="connsiteY56" fmla="*/ 31147 h 1041248"/>
                <a:gd name="connsiteX57" fmla="*/ 165062 w 1051983"/>
                <a:gd name="connsiteY57" fmla="*/ 43277 h 1041248"/>
                <a:gd name="connsiteX58" fmla="*/ 79186 w 1051983"/>
                <a:gd name="connsiteY58" fmla="*/ 116379 h 1041248"/>
                <a:gd name="connsiteX59" fmla="*/ 39791 w 1051983"/>
                <a:gd name="connsiteY59" fmla="*/ 224476 h 1041248"/>
                <a:gd name="connsiteX60" fmla="*/ 35389 w 1051983"/>
                <a:gd name="connsiteY60" fmla="*/ 342234 h 10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51983" h="1041248">
                  <a:moveTo>
                    <a:pt x="8875" y="343629"/>
                  </a:moveTo>
                  <a:cubicBezTo>
                    <a:pt x="7051" y="302731"/>
                    <a:pt x="7909" y="261296"/>
                    <a:pt x="14994" y="220182"/>
                  </a:cubicBezTo>
                  <a:cubicBezTo>
                    <a:pt x="22078" y="179177"/>
                    <a:pt x="35926" y="138707"/>
                    <a:pt x="59649" y="103283"/>
                  </a:cubicBezTo>
                  <a:cubicBezTo>
                    <a:pt x="83373" y="68181"/>
                    <a:pt x="116220" y="38876"/>
                    <a:pt x="155831" y="22023"/>
                  </a:cubicBezTo>
                  <a:cubicBezTo>
                    <a:pt x="175582" y="13650"/>
                    <a:pt x="197051" y="8605"/>
                    <a:pt x="218735" y="8068"/>
                  </a:cubicBezTo>
                  <a:cubicBezTo>
                    <a:pt x="240526" y="7746"/>
                    <a:pt x="262210" y="11932"/>
                    <a:pt x="282176" y="19769"/>
                  </a:cubicBezTo>
                  <a:cubicBezTo>
                    <a:pt x="322538" y="35334"/>
                    <a:pt x="355493" y="63673"/>
                    <a:pt x="382759" y="94803"/>
                  </a:cubicBezTo>
                  <a:cubicBezTo>
                    <a:pt x="410239" y="126148"/>
                    <a:pt x="432352" y="160928"/>
                    <a:pt x="452963" y="196137"/>
                  </a:cubicBezTo>
                  <a:cubicBezTo>
                    <a:pt x="493861" y="266985"/>
                    <a:pt x="525314" y="343415"/>
                    <a:pt x="546138" y="422635"/>
                  </a:cubicBezTo>
                  <a:lnTo>
                    <a:pt x="519409" y="419952"/>
                  </a:lnTo>
                  <a:cubicBezTo>
                    <a:pt x="542704" y="370788"/>
                    <a:pt x="569861" y="323556"/>
                    <a:pt x="600669" y="278578"/>
                  </a:cubicBezTo>
                  <a:cubicBezTo>
                    <a:pt x="631156" y="233922"/>
                    <a:pt x="666151" y="190018"/>
                    <a:pt x="710698" y="155238"/>
                  </a:cubicBezTo>
                  <a:cubicBezTo>
                    <a:pt x="733026" y="138063"/>
                    <a:pt x="758037" y="123142"/>
                    <a:pt x="785733" y="113481"/>
                  </a:cubicBezTo>
                  <a:cubicBezTo>
                    <a:pt x="813320" y="103498"/>
                    <a:pt x="844021" y="100707"/>
                    <a:pt x="873863" y="104893"/>
                  </a:cubicBezTo>
                  <a:cubicBezTo>
                    <a:pt x="903919" y="109080"/>
                    <a:pt x="932044" y="122069"/>
                    <a:pt x="955875" y="139781"/>
                  </a:cubicBezTo>
                  <a:cubicBezTo>
                    <a:pt x="979920" y="157385"/>
                    <a:pt x="999457" y="179928"/>
                    <a:pt x="1014700" y="204832"/>
                  </a:cubicBezTo>
                  <a:cubicBezTo>
                    <a:pt x="1030050" y="229736"/>
                    <a:pt x="1041322" y="257216"/>
                    <a:pt x="1047119" y="286092"/>
                  </a:cubicBezTo>
                  <a:cubicBezTo>
                    <a:pt x="1052914" y="314968"/>
                    <a:pt x="1054310" y="343951"/>
                    <a:pt x="1051949" y="372613"/>
                  </a:cubicBezTo>
                  <a:cubicBezTo>
                    <a:pt x="1047334" y="430042"/>
                    <a:pt x="1029192" y="484252"/>
                    <a:pt x="1006434" y="534704"/>
                  </a:cubicBezTo>
                  <a:cubicBezTo>
                    <a:pt x="983462" y="585156"/>
                    <a:pt x="955231" y="633032"/>
                    <a:pt x="923779" y="678010"/>
                  </a:cubicBezTo>
                  <a:cubicBezTo>
                    <a:pt x="892326" y="723095"/>
                    <a:pt x="857654" y="765818"/>
                    <a:pt x="819868" y="805858"/>
                  </a:cubicBezTo>
                  <a:cubicBezTo>
                    <a:pt x="781868" y="845683"/>
                    <a:pt x="741077" y="883039"/>
                    <a:pt x="696636" y="916423"/>
                  </a:cubicBezTo>
                  <a:cubicBezTo>
                    <a:pt x="652303" y="949915"/>
                    <a:pt x="603890" y="979006"/>
                    <a:pt x="551505" y="1000797"/>
                  </a:cubicBezTo>
                  <a:cubicBezTo>
                    <a:pt x="499013" y="1022051"/>
                    <a:pt x="441799" y="1036865"/>
                    <a:pt x="382651" y="1035040"/>
                  </a:cubicBezTo>
                  <a:cubicBezTo>
                    <a:pt x="367730" y="1034503"/>
                    <a:pt x="350985" y="1032678"/>
                    <a:pt x="335956" y="1028492"/>
                  </a:cubicBezTo>
                  <a:cubicBezTo>
                    <a:pt x="328120" y="1026989"/>
                    <a:pt x="320928" y="1023768"/>
                    <a:pt x="313520" y="1021085"/>
                  </a:cubicBezTo>
                  <a:cubicBezTo>
                    <a:pt x="306007" y="1018616"/>
                    <a:pt x="299244" y="1014859"/>
                    <a:pt x="292266" y="1011424"/>
                  </a:cubicBezTo>
                  <a:cubicBezTo>
                    <a:pt x="264787" y="997147"/>
                    <a:pt x="241707" y="977718"/>
                    <a:pt x="221419" y="956893"/>
                  </a:cubicBezTo>
                  <a:cubicBezTo>
                    <a:pt x="200915" y="936068"/>
                    <a:pt x="184063" y="912989"/>
                    <a:pt x="168819" y="889373"/>
                  </a:cubicBezTo>
                  <a:cubicBezTo>
                    <a:pt x="153470" y="865757"/>
                    <a:pt x="140051" y="841282"/>
                    <a:pt x="128243" y="816378"/>
                  </a:cubicBezTo>
                  <a:cubicBezTo>
                    <a:pt x="104198" y="766570"/>
                    <a:pt x="85520" y="715044"/>
                    <a:pt x="69418" y="663089"/>
                  </a:cubicBezTo>
                  <a:cubicBezTo>
                    <a:pt x="53745" y="610919"/>
                    <a:pt x="40864" y="558213"/>
                    <a:pt x="30344" y="505077"/>
                  </a:cubicBezTo>
                  <a:cubicBezTo>
                    <a:pt x="20254" y="451940"/>
                    <a:pt x="11236" y="398483"/>
                    <a:pt x="8875" y="343629"/>
                  </a:cubicBezTo>
                  <a:close/>
                  <a:moveTo>
                    <a:pt x="35389" y="342234"/>
                  </a:moveTo>
                  <a:cubicBezTo>
                    <a:pt x="39362" y="394404"/>
                    <a:pt x="48807" y="446895"/>
                    <a:pt x="61475" y="498314"/>
                  </a:cubicBezTo>
                  <a:cubicBezTo>
                    <a:pt x="73819" y="549840"/>
                    <a:pt x="89813" y="600507"/>
                    <a:pt x="108277" y="649993"/>
                  </a:cubicBezTo>
                  <a:cubicBezTo>
                    <a:pt x="127062" y="699264"/>
                    <a:pt x="148210" y="747569"/>
                    <a:pt x="173651" y="792869"/>
                  </a:cubicBezTo>
                  <a:cubicBezTo>
                    <a:pt x="198769" y="838169"/>
                    <a:pt x="228289" y="880892"/>
                    <a:pt x="263284" y="915350"/>
                  </a:cubicBezTo>
                  <a:cubicBezTo>
                    <a:pt x="298601" y="949378"/>
                    <a:pt x="339713" y="972994"/>
                    <a:pt x="384047" y="972887"/>
                  </a:cubicBezTo>
                  <a:cubicBezTo>
                    <a:pt x="432352" y="974175"/>
                    <a:pt x="481409" y="962367"/>
                    <a:pt x="527997" y="943582"/>
                  </a:cubicBezTo>
                  <a:cubicBezTo>
                    <a:pt x="621172" y="904615"/>
                    <a:pt x="704902" y="839457"/>
                    <a:pt x="777575" y="765174"/>
                  </a:cubicBezTo>
                  <a:cubicBezTo>
                    <a:pt x="814071" y="727925"/>
                    <a:pt x="848100" y="688100"/>
                    <a:pt x="879016" y="646021"/>
                  </a:cubicBezTo>
                  <a:cubicBezTo>
                    <a:pt x="910039" y="603941"/>
                    <a:pt x="937411" y="559715"/>
                    <a:pt x="960062" y="513127"/>
                  </a:cubicBezTo>
                  <a:cubicBezTo>
                    <a:pt x="982389" y="466647"/>
                    <a:pt x="999564" y="417912"/>
                    <a:pt x="1005039" y="368426"/>
                  </a:cubicBezTo>
                  <a:cubicBezTo>
                    <a:pt x="1010621" y="318832"/>
                    <a:pt x="1003321" y="269132"/>
                    <a:pt x="978203" y="226945"/>
                  </a:cubicBezTo>
                  <a:cubicBezTo>
                    <a:pt x="966073" y="205905"/>
                    <a:pt x="950401" y="186798"/>
                    <a:pt x="931508" y="172199"/>
                  </a:cubicBezTo>
                  <a:cubicBezTo>
                    <a:pt x="912830" y="157385"/>
                    <a:pt x="891146" y="146651"/>
                    <a:pt x="867959" y="142894"/>
                  </a:cubicBezTo>
                  <a:cubicBezTo>
                    <a:pt x="844879" y="138922"/>
                    <a:pt x="820513" y="140532"/>
                    <a:pt x="797541" y="148368"/>
                  </a:cubicBezTo>
                  <a:cubicBezTo>
                    <a:pt x="774462" y="155882"/>
                    <a:pt x="752455" y="168120"/>
                    <a:pt x="732061" y="183255"/>
                  </a:cubicBezTo>
                  <a:cubicBezTo>
                    <a:pt x="691269" y="213956"/>
                    <a:pt x="657562" y="253996"/>
                    <a:pt x="626969" y="297041"/>
                  </a:cubicBezTo>
                  <a:cubicBezTo>
                    <a:pt x="596269" y="339872"/>
                    <a:pt x="569003" y="385279"/>
                    <a:pt x="545495" y="432618"/>
                  </a:cubicBezTo>
                  <a:lnTo>
                    <a:pt x="528105" y="467506"/>
                  </a:lnTo>
                  <a:lnTo>
                    <a:pt x="518764" y="429935"/>
                  </a:lnTo>
                  <a:cubicBezTo>
                    <a:pt x="499551" y="352861"/>
                    <a:pt x="469816" y="278363"/>
                    <a:pt x="430957" y="209018"/>
                  </a:cubicBezTo>
                  <a:cubicBezTo>
                    <a:pt x="411206" y="174453"/>
                    <a:pt x="390165" y="140532"/>
                    <a:pt x="364724" y="110905"/>
                  </a:cubicBezTo>
                  <a:cubicBezTo>
                    <a:pt x="339391" y="81385"/>
                    <a:pt x="309335" y="55300"/>
                    <a:pt x="274233" y="41345"/>
                  </a:cubicBezTo>
                  <a:cubicBezTo>
                    <a:pt x="256736" y="34475"/>
                    <a:pt x="238058" y="30932"/>
                    <a:pt x="219487" y="31147"/>
                  </a:cubicBezTo>
                  <a:cubicBezTo>
                    <a:pt x="200915" y="31577"/>
                    <a:pt x="182345" y="35978"/>
                    <a:pt x="165062" y="43277"/>
                  </a:cubicBezTo>
                  <a:cubicBezTo>
                    <a:pt x="130283" y="58091"/>
                    <a:pt x="100226" y="84390"/>
                    <a:pt x="79186" y="116379"/>
                  </a:cubicBezTo>
                  <a:cubicBezTo>
                    <a:pt x="58361" y="148368"/>
                    <a:pt x="45802" y="186046"/>
                    <a:pt x="39791" y="224476"/>
                  </a:cubicBezTo>
                  <a:cubicBezTo>
                    <a:pt x="33457" y="263013"/>
                    <a:pt x="33028" y="302624"/>
                    <a:pt x="35389" y="342234"/>
                  </a:cubicBezTo>
                  <a:close/>
                </a:path>
              </a:pathLst>
            </a:custGeom>
            <a:solidFill>
              <a:srgbClr val="FFFFFF"/>
            </a:solidFill>
            <a:ln w="9525" cap="flat">
              <a:noFill/>
              <a:prstDash val="solid"/>
              <a:miter/>
            </a:ln>
          </p:spPr>
          <p:txBody>
            <a:bodyPr rtlCol="0" anchor="ctr"/>
            <a:lstStyle/>
            <a:p>
              <a:endParaRPr lang="zh-CN" altLang="en-US"/>
            </a:p>
          </p:txBody>
        </p:sp>
        <p:sp>
          <p:nvSpPr>
            <p:cNvPr id="402" name="任意多边形: 形状 401"/>
            <p:cNvSpPr/>
            <p:nvPr/>
          </p:nvSpPr>
          <p:spPr>
            <a:xfrm>
              <a:off x="10040531" y="3464424"/>
              <a:ext cx="601133" cy="214690"/>
            </a:xfrm>
            <a:custGeom>
              <a:avLst/>
              <a:gdLst>
                <a:gd name="connsiteX0" fmla="*/ 579772 w 601133"/>
                <a:gd name="connsiteY0" fmla="*/ 41113 h 214690"/>
                <a:gd name="connsiteX1" fmla="*/ 598127 w 601133"/>
                <a:gd name="connsiteY1" fmla="*/ 212436 h 214690"/>
                <a:gd name="connsiteX2" fmla="*/ 301532 w 601133"/>
                <a:gd name="connsiteY2" fmla="*/ 204815 h 214690"/>
                <a:gd name="connsiteX3" fmla="*/ 8051 w 601133"/>
                <a:gd name="connsiteY3" fmla="*/ 127848 h 214690"/>
                <a:gd name="connsiteX4" fmla="*/ 40147 w 601133"/>
                <a:gd name="connsiteY4" fmla="*/ 8051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33" h="214690">
                  <a:moveTo>
                    <a:pt x="579772" y="41113"/>
                  </a:moveTo>
                  <a:lnTo>
                    <a:pt x="598127" y="212436"/>
                  </a:lnTo>
                  <a:lnTo>
                    <a:pt x="301532" y="204815"/>
                  </a:lnTo>
                  <a:lnTo>
                    <a:pt x="8051" y="127848"/>
                  </a:lnTo>
                  <a:lnTo>
                    <a:pt x="40147" y="8051"/>
                  </a:lnTo>
                  <a:close/>
                </a:path>
              </a:pathLst>
            </a:custGeom>
            <a:solidFill>
              <a:srgbClr val="FAD5CC"/>
            </a:solidFill>
            <a:ln w="9525" cap="flat">
              <a:noFill/>
              <a:prstDash val="solid"/>
              <a:miter/>
            </a:ln>
          </p:spPr>
          <p:txBody>
            <a:bodyPr rtlCol="0" anchor="ctr"/>
            <a:lstStyle/>
            <a:p>
              <a:endParaRPr lang="zh-CN" altLang="en-US"/>
            </a:p>
          </p:txBody>
        </p:sp>
        <p:sp>
          <p:nvSpPr>
            <p:cNvPr id="403" name="任意多边形: 形状 402"/>
            <p:cNvSpPr/>
            <p:nvPr/>
          </p:nvSpPr>
          <p:spPr>
            <a:xfrm>
              <a:off x="9946281" y="3571338"/>
              <a:ext cx="772886" cy="268363"/>
            </a:xfrm>
            <a:custGeom>
              <a:avLst/>
              <a:gdLst>
                <a:gd name="connsiteX0" fmla="*/ 386550 w 772885"/>
                <a:gd name="connsiteY0" fmla="*/ 266969 h 268363"/>
                <a:gd name="connsiteX1" fmla="*/ 8051 w 772885"/>
                <a:gd name="connsiteY1" fmla="*/ 8052 h 268363"/>
                <a:gd name="connsiteX2" fmla="*/ 71600 w 772885"/>
                <a:gd name="connsiteY2" fmla="*/ 13956 h 268363"/>
                <a:gd name="connsiteX3" fmla="*/ 506563 w 772885"/>
                <a:gd name="connsiteY3" fmla="*/ 45730 h 268363"/>
                <a:gd name="connsiteX4" fmla="*/ 686474 w 772885"/>
                <a:gd name="connsiteY4" fmla="*/ 62369 h 268363"/>
                <a:gd name="connsiteX5" fmla="*/ 774389 w 772885"/>
                <a:gd name="connsiteY5" fmla="*/ 75358 h 268363"/>
                <a:gd name="connsiteX6" fmla="*/ 386550 w 772885"/>
                <a:gd name="connsiteY6" fmla="*/ 266969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885" h="268363">
                  <a:moveTo>
                    <a:pt x="386550" y="266969"/>
                  </a:moveTo>
                  <a:cubicBezTo>
                    <a:pt x="36927" y="243031"/>
                    <a:pt x="8051" y="8052"/>
                    <a:pt x="8051" y="8052"/>
                  </a:cubicBezTo>
                  <a:cubicBezTo>
                    <a:pt x="20933" y="7945"/>
                    <a:pt x="58719" y="13312"/>
                    <a:pt x="71600" y="13956"/>
                  </a:cubicBezTo>
                  <a:lnTo>
                    <a:pt x="506563" y="45730"/>
                  </a:lnTo>
                  <a:lnTo>
                    <a:pt x="686474" y="62369"/>
                  </a:lnTo>
                  <a:cubicBezTo>
                    <a:pt x="716208" y="64409"/>
                    <a:pt x="745621" y="68810"/>
                    <a:pt x="774389" y="75358"/>
                  </a:cubicBezTo>
                  <a:cubicBezTo>
                    <a:pt x="774389" y="75358"/>
                    <a:pt x="755281" y="292195"/>
                    <a:pt x="386550" y="266969"/>
                  </a:cubicBezTo>
                  <a:close/>
                </a:path>
              </a:pathLst>
            </a:custGeom>
            <a:solidFill>
              <a:srgbClr val="FAD5CC"/>
            </a:solidFill>
            <a:ln w="9525" cap="flat">
              <a:noFill/>
              <a:prstDash val="solid"/>
              <a:miter/>
            </a:ln>
          </p:spPr>
          <p:txBody>
            <a:bodyPr rtlCol="0" anchor="ctr"/>
            <a:lstStyle/>
            <a:p>
              <a:endParaRPr lang="zh-CN" altLang="en-US"/>
            </a:p>
          </p:txBody>
        </p:sp>
        <p:sp>
          <p:nvSpPr>
            <p:cNvPr id="404" name="任意多边形: 形状 403"/>
            <p:cNvSpPr/>
            <p:nvPr/>
          </p:nvSpPr>
          <p:spPr>
            <a:xfrm>
              <a:off x="9321466" y="2645401"/>
              <a:ext cx="322036" cy="364974"/>
            </a:xfrm>
            <a:custGeom>
              <a:avLst/>
              <a:gdLst>
                <a:gd name="connsiteX0" fmla="*/ 320707 w 322035"/>
                <a:gd name="connsiteY0" fmla="*/ 148544 h 364973"/>
                <a:gd name="connsiteX1" fmla="*/ 201017 w 322035"/>
                <a:gd name="connsiteY1" fmla="*/ 22092 h 364973"/>
                <a:gd name="connsiteX2" fmla="*/ 79502 w 322035"/>
                <a:gd name="connsiteY2" fmla="*/ 26600 h 364973"/>
                <a:gd name="connsiteX3" fmla="*/ 34632 w 322035"/>
                <a:gd name="connsiteY3" fmla="*/ 81561 h 364973"/>
                <a:gd name="connsiteX4" fmla="*/ 56852 w 322035"/>
                <a:gd name="connsiteY4" fmla="*/ 319009 h 364973"/>
                <a:gd name="connsiteX5" fmla="*/ 278520 w 322035"/>
                <a:gd name="connsiteY5" fmla="*/ 336077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320707" y="148544"/>
                  </a:moveTo>
                  <a:cubicBezTo>
                    <a:pt x="303424" y="109686"/>
                    <a:pt x="239017" y="41199"/>
                    <a:pt x="201017" y="22092"/>
                  </a:cubicBezTo>
                  <a:cubicBezTo>
                    <a:pt x="163017" y="2984"/>
                    <a:pt x="114496" y="2340"/>
                    <a:pt x="79502" y="26600"/>
                  </a:cubicBezTo>
                  <a:cubicBezTo>
                    <a:pt x="59858" y="40233"/>
                    <a:pt x="45688" y="60414"/>
                    <a:pt x="34632" y="81561"/>
                  </a:cubicBezTo>
                  <a:cubicBezTo>
                    <a:pt x="-4549" y="157025"/>
                    <a:pt x="-3046" y="258573"/>
                    <a:pt x="56852" y="319009"/>
                  </a:cubicBezTo>
                  <a:cubicBezTo>
                    <a:pt x="108056" y="370642"/>
                    <a:pt x="217548" y="375687"/>
                    <a:pt x="278520" y="336077"/>
                  </a:cubicBezTo>
                </a:path>
              </a:pathLst>
            </a:custGeom>
            <a:solidFill>
              <a:srgbClr val="FAD5CC"/>
            </a:solidFill>
            <a:ln w="9525" cap="flat">
              <a:noFill/>
              <a:prstDash val="solid"/>
              <a:miter/>
            </a:ln>
          </p:spPr>
          <p:txBody>
            <a:bodyPr rtlCol="0" anchor="ctr"/>
            <a:lstStyle/>
            <a:p>
              <a:endParaRPr lang="zh-CN" altLang="en-US"/>
            </a:p>
          </p:txBody>
        </p:sp>
        <p:sp>
          <p:nvSpPr>
            <p:cNvPr id="405" name="任意多边形: 形状 404"/>
            <p:cNvSpPr/>
            <p:nvPr/>
          </p:nvSpPr>
          <p:spPr>
            <a:xfrm>
              <a:off x="9423137" y="2740514"/>
              <a:ext cx="96611" cy="171752"/>
            </a:xfrm>
            <a:custGeom>
              <a:avLst/>
              <a:gdLst>
                <a:gd name="connsiteX0" fmla="*/ 17334 w 96610"/>
                <a:gd name="connsiteY0" fmla="*/ 8775 h 171752"/>
                <a:gd name="connsiteX1" fmla="*/ 53724 w 96610"/>
                <a:gd name="connsiteY1" fmla="*/ 37115 h 171752"/>
                <a:gd name="connsiteX2" fmla="*/ 79809 w 96610"/>
                <a:gd name="connsiteY2" fmla="*/ 75544 h 171752"/>
                <a:gd name="connsiteX3" fmla="*/ 93549 w 96610"/>
                <a:gd name="connsiteY3" fmla="*/ 119985 h 171752"/>
                <a:gd name="connsiteX4" fmla="*/ 92797 w 96610"/>
                <a:gd name="connsiteY4" fmla="*/ 166251 h 171752"/>
                <a:gd name="connsiteX5" fmla="*/ 84746 w 96610"/>
                <a:gd name="connsiteY5" fmla="*/ 171511 h 171752"/>
                <a:gd name="connsiteX6" fmla="*/ 79272 w 96610"/>
                <a:gd name="connsiteY6" fmla="*/ 165178 h 171752"/>
                <a:gd name="connsiteX7" fmla="*/ 79272 w 96610"/>
                <a:gd name="connsiteY7" fmla="*/ 165070 h 171752"/>
                <a:gd name="connsiteX8" fmla="*/ 73690 w 96610"/>
                <a:gd name="connsiteY8" fmla="*/ 123742 h 171752"/>
                <a:gd name="connsiteX9" fmla="*/ 60057 w 96610"/>
                <a:gd name="connsiteY9" fmla="*/ 84776 h 171752"/>
                <a:gd name="connsiteX10" fmla="*/ 38696 w 96610"/>
                <a:gd name="connsiteY10" fmla="*/ 49459 h 171752"/>
                <a:gd name="connsiteX11" fmla="*/ 10141 w 96610"/>
                <a:gd name="connsiteY11" fmla="*/ 18866 h 171752"/>
                <a:gd name="connsiteX12" fmla="*/ 10141 w 96610"/>
                <a:gd name="connsiteY12" fmla="*/ 18866 h 171752"/>
                <a:gd name="connsiteX13" fmla="*/ 9605 w 96610"/>
                <a:gd name="connsiteY13" fmla="*/ 10064 h 171752"/>
                <a:gd name="connsiteX14" fmla="*/ 17334 w 96610"/>
                <a:gd name="connsiteY14" fmla="*/ 8775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171752">
                  <a:moveTo>
                    <a:pt x="17334" y="8775"/>
                  </a:moveTo>
                  <a:cubicBezTo>
                    <a:pt x="30966" y="15860"/>
                    <a:pt x="43204" y="25736"/>
                    <a:pt x="53724" y="37115"/>
                  </a:cubicBezTo>
                  <a:cubicBezTo>
                    <a:pt x="64351" y="48386"/>
                    <a:pt x="73046" y="61589"/>
                    <a:pt x="79809" y="75544"/>
                  </a:cubicBezTo>
                  <a:cubicBezTo>
                    <a:pt x="86571" y="89606"/>
                    <a:pt x="91402" y="104635"/>
                    <a:pt x="93549" y="119985"/>
                  </a:cubicBezTo>
                  <a:cubicBezTo>
                    <a:pt x="95803" y="135336"/>
                    <a:pt x="95911" y="151115"/>
                    <a:pt x="92797" y="166251"/>
                  </a:cubicBezTo>
                  <a:cubicBezTo>
                    <a:pt x="92046" y="169901"/>
                    <a:pt x="88396" y="172262"/>
                    <a:pt x="84746" y="171511"/>
                  </a:cubicBezTo>
                  <a:cubicBezTo>
                    <a:pt x="81634" y="170867"/>
                    <a:pt x="79487" y="168183"/>
                    <a:pt x="79272" y="165178"/>
                  </a:cubicBezTo>
                  <a:lnTo>
                    <a:pt x="79272" y="165070"/>
                  </a:lnTo>
                  <a:cubicBezTo>
                    <a:pt x="78628" y="151008"/>
                    <a:pt x="77018" y="137161"/>
                    <a:pt x="73690" y="123742"/>
                  </a:cubicBezTo>
                  <a:cubicBezTo>
                    <a:pt x="70363" y="110324"/>
                    <a:pt x="65961" y="97228"/>
                    <a:pt x="60057" y="84776"/>
                  </a:cubicBezTo>
                  <a:cubicBezTo>
                    <a:pt x="54261" y="72324"/>
                    <a:pt x="46961" y="60516"/>
                    <a:pt x="38696" y="49459"/>
                  </a:cubicBezTo>
                  <a:cubicBezTo>
                    <a:pt x="30322" y="38403"/>
                    <a:pt x="20662" y="28312"/>
                    <a:pt x="10141" y="18866"/>
                  </a:cubicBezTo>
                  <a:lnTo>
                    <a:pt x="10141" y="18866"/>
                  </a:lnTo>
                  <a:cubicBezTo>
                    <a:pt x="7565" y="16612"/>
                    <a:pt x="7351" y="12640"/>
                    <a:pt x="9605" y="10064"/>
                  </a:cubicBezTo>
                  <a:cubicBezTo>
                    <a:pt x="11752" y="7917"/>
                    <a:pt x="14865" y="7487"/>
                    <a:pt x="17334" y="8775"/>
                  </a:cubicBezTo>
                  <a:close/>
                </a:path>
              </a:pathLst>
            </a:custGeom>
            <a:solidFill>
              <a:srgbClr val="3C3C3B"/>
            </a:solidFill>
            <a:ln w="9525" cap="flat">
              <a:noFill/>
              <a:prstDash val="solid"/>
              <a:miter/>
            </a:ln>
          </p:spPr>
          <p:txBody>
            <a:bodyPr rtlCol="0" anchor="ctr"/>
            <a:lstStyle/>
            <a:p>
              <a:endParaRPr lang="zh-CN" altLang="en-US"/>
            </a:p>
          </p:txBody>
        </p:sp>
        <p:sp>
          <p:nvSpPr>
            <p:cNvPr id="406" name="任意多边形: 形状 405"/>
            <p:cNvSpPr/>
            <p:nvPr/>
          </p:nvSpPr>
          <p:spPr>
            <a:xfrm>
              <a:off x="9435832" y="2811645"/>
              <a:ext cx="75142" cy="96611"/>
            </a:xfrm>
            <a:custGeom>
              <a:avLst/>
              <a:gdLst>
                <a:gd name="connsiteX0" fmla="*/ 66684 w 75141"/>
                <a:gd name="connsiteY0" fmla="*/ 17188 h 96610"/>
                <a:gd name="connsiteX1" fmla="*/ 58418 w 75141"/>
                <a:gd name="connsiteY1" fmla="*/ 27815 h 96610"/>
                <a:gd name="connsiteX2" fmla="*/ 51334 w 75141"/>
                <a:gd name="connsiteY2" fmla="*/ 35330 h 96610"/>
                <a:gd name="connsiteX3" fmla="*/ 40278 w 75141"/>
                <a:gd name="connsiteY3" fmla="*/ 51753 h 96610"/>
                <a:gd name="connsiteX4" fmla="*/ 21062 w 75141"/>
                <a:gd name="connsiteY4" fmla="*/ 90827 h 96610"/>
                <a:gd name="connsiteX5" fmla="*/ 11616 w 75141"/>
                <a:gd name="connsiteY5" fmla="*/ 93511 h 96610"/>
                <a:gd name="connsiteX6" fmla="*/ 8074 w 75141"/>
                <a:gd name="connsiteY6" fmla="*/ 86963 h 96610"/>
                <a:gd name="connsiteX7" fmla="*/ 21385 w 75141"/>
                <a:gd name="connsiteY7" fmla="*/ 41019 h 96610"/>
                <a:gd name="connsiteX8" fmla="*/ 37916 w 75141"/>
                <a:gd name="connsiteY8" fmla="*/ 21267 h 96610"/>
                <a:gd name="connsiteX9" fmla="*/ 56916 w 75141"/>
                <a:gd name="connsiteY9" fmla="*/ 9567 h 96610"/>
                <a:gd name="connsiteX10" fmla="*/ 57345 w 75141"/>
                <a:gd name="connsiteY10" fmla="*/ 9245 h 96610"/>
                <a:gd name="connsiteX11" fmla="*/ 66148 w 75141"/>
                <a:gd name="connsiteY11" fmla="*/ 10640 h 96610"/>
                <a:gd name="connsiteX12" fmla="*/ 66684 w 75141"/>
                <a:gd name="connsiteY12" fmla="*/ 17188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66684" y="17188"/>
                  </a:moveTo>
                  <a:cubicBezTo>
                    <a:pt x="64537" y="21589"/>
                    <a:pt x="61102" y="24810"/>
                    <a:pt x="58418" y="27815"/>
                  </a:cubicBezTo>
                  <a:cubicBezTo>
                    <a:pt x="55520" y="30606"/>
                    <a:pt x="53481" y="32860"/>
                    <a:pt x="51334" y="35330"/>
                  </a:cubicBezTo>
                  <a:cubicBezTo>
                    <a:pt x="47255" y="40375"/>
                    <a:pt x="43498" y="45742"/>
                    <a:pt x="40278" y="51753"/>
                  </a:cubicBezTo>
                  <a:cubicBezTo>
                    <a:pt x="33622" y="63669"/>
                    <a:pt x="28577" y="77302"/>
                    <a:pt x="21062" y="90827"/>
                  </a:cubicBezTo>
                  <a:cubicBezTo>
                    <a:pt x="19238" y="94155"/>
                    <a:pt x="14944" y="95335"/>
                    <a:pt x="11616" y="93511"/>
                  </a:cubicBezTo>
                  <a:cubicBezTo>
                    <a:pt x="9147" y="92115"/>
                    <a:pt x="7859" y="89539"/>
                    <a:pt x="8074" y="86963"/>
                  </a:cubicBezTo>
                  <a:cubicBezTo>
                    <a:pt x="9147" y="71398"/>
                    <a:pt x="13119" y="55725"/>
                    <a:pt x="21385" y="41019"/>
                  </a:cubicBezTo>
                  <a:cubicBezTo>
                    <a:pt x="25571" y="33719"/>
                    <a:pt x="31045" y="26849"/>
                    <a:pt x="37916" y="21267"/>
                  </a:cubicBezTo>
                  <a:cubicBezTo>
                    <a:pt x="45000" y="15256"/>
                    <a:pt x="52407" y="12787"/>
                    <a:pt x="56916" y="9567"/>
                  </a:cubicBezTo>
                  <a:lnTo>
                    <a:pt x="57345" y="9245"/>
                  </a:lnTo>
                  <a:cubicBezTo>
                    <a:pt x="60136" y="7205"/>
                    <a:pt x="64108" y="7849"/>
                    <a:pt x="66148" y="10640"/>
                  </a:cubicBezTo>
                  <a:cubicBezTo>
                    <a:pt x="67543" y="12572"/>
                    <a:pt x="67758" y="15149"/>
                    <a:pt x="66684" y="17188"/>
                  </a:cubicBezTo>
                  <a:close/>
                </a:path>
              </a:pathLst>
            </a:custGeom>
            <a:solidFill>
              <a:srgbClr val="3C3C3B"/>
            </a:solidFill>
            <a:ln w="9525" cap="flat">
              <a:noFill/>
              <a:prstDash val="solid"/>
              <a:miter/>
            </a:ln>
          </p:spPr>
          <p:txBody>
            <a:bodyPr rtlCol="0" anchor="ctr"/>
            <a:lstStyle/>
            <a:p>
              <a:endParaRPr lang="zh-CN" altLang="en-US"/>
            </a:p>
          </p:txBody>
        </p:sp>
        <p:sp>
          <p:nvSpPr>
            <p:cNvPr id="407" name="任意多边形: 形状 406"/>
            <p:cNvSpPr/>
            <p:nvPr/>
          </p:nvSpPr>
          <p:spPr>
            <a:xfrm>
              <a:off x="11071367" y="2748995"/>
              <a:ext cx="322036" cy="364974"/>
            </a:xfrm>
            <a:custGeom>
              <a:avLst/>
              <a:gdLst>
                <a:gd name="connsiteX0" fmla="*/ 8051 w 322035"/>
                <a:gd name="connsiteY0" fmla="*/ 126211 h 364973"/>
                <a:gd name="connsiteX1" fmla="*/ 142555 w 322035"/>
                <a:gd name="connsiteY1" fmla="*/ 15645 h 364973"/>
                <a:gd name="connsiteX2" fmla="*/ 262566 w 322035"/>
                <a:gd name="connsiteY2" fmla="*/ 35289 h 364973"/>
                <a:gd name="connsiteX3" fmla="*/ 300244 w 322035"/>
                <a:gd name="connsiteY3" fmla="*/ 95403 h 364973"/>
                <a:gd name="connsiteX4" fmla="*/ 248612 w 322035"/>
                <a:gd name="connsiteY4" fmla="*/ 328234 h 364973"/>
                <a:gd name="connsiteX5" fmla="*/ 26514 w 322035"/>
                <a:gd name="connsiteY5" fmla="*/ 317500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8051" y="126211"/>
                  </a:moveTo>
                  <a:cubicBezTo>
                    <a:pt x="30056" y="89713"/>
                    <a:pt x="102408" y="29922"/>
                    <a:pt x="142555" y="15645"/>
                  </a:cubicBezTo>
                  <a:cubicBezTo>
                    <a:pt x="182594" y="1368"/>
                    <a:pt x="230900" y="6843"/>
                    <a:pt x="262566" y="35289"/>
                  </a:cubicBezTo>
                  <a:cubicBezTo>
                    <a:pt x="280386" y="51284"/>
                    <a:pt x="291871" y="73075"/>
                    <a:pt x="300244" y="95403"/>
                  </a:cubicBezTo>
                  <a:cubicBezTo>
                    <a:pt x="329764" y="175160"/>
                    <a:pt x="315488" y="275743"/>
                    <a:pt x="248612" y="328234"/>
                  </a:cubicBezTo>
                  <a:cubicBezTo>
                    <a:pt x="191396" y="373105"/>
                    <a:pt x="82119" y="364302"/>
                    <a:pt x="26514" y="317500"/>
                  </a:cubicBezTo>
                </a:path>
              </a:pathLst>
            </a:custGeom>
            <a:solidFill>
              <a:srgbClr val="FAD5CC"/>
            </a:solidFill>
            <a:ln w="9525" cap="flat">
              <a:noFill/>
              <a:prstDash val="solid"/>
              <a:miter/>
            </a:ln>
          </p:spPr>
          <p:txBody>
            <a:bodyPr rtlCol="0" anchor="ctr"/>
            <a:lstStyle/>
            <a:p>
              <a:endParaRPr lang="zh-CN" altLang="en-US"/>
            </a:p>
          </p:txBody>
        </p:sp>
        <p:sp>
          <p:nvSpPr>
            <p:cNvPr id="408" name="任意多边形: 形状 407"/>
            <p:cNvSpPr/>
            <p:nvPr/>
          </p:nvSpPr>
          <p:spPr>
            <a:xfrm>
              <a:off x="11182245" y="2847661"/>
              <a:ext cx="118080" cy="161018"/>
            </a:xfrm>
            <a:custGeom>
              <a:avLst/>
              <a:gdLst>
                <a:gd name="connsiteX0" fmla="*/ 108535 w 118079"/>
                <a:gd name="connsiteY0" fmla="*/ 19387 h 161017"/>
                <a:gd name="connsiteX1" fmla="*/ 76332 w 118079"/>
                <a:gd name="connsiteY1" fmla="*/ 46116 h 161017"/>
                <a:gd name="connsiteX2" fmla="*/ 50783 w 118079"/>
                <a:gd name="connsiteY2" fmla="*/ 78534 h 161017"/>
                <a:gd name="connsiteX3" fmla="*/ 32428 w 118079"/>
                <a:gd name="connsiteY3" fmla="*/ 115461 h 161017"/>
                <a:gd name="connsiteX4" fmla="*/ 21801 w 118079"/>
                <a:gd name="connsiteY4" fmla="*/ 155822 h 161017"/>
                <a:gd name="connsiteX5" fmla="*/ 21801 w 118079"/>
                <a:gd name="connsiteY5" fmla="*/ 155930 h 161017"/>
                <a:gd name="connsiteX6" fmla="*/ 13965 w 118079"/>
                <a:gd name="connsiteY6" fmla="*/ 161512 h 161017"/>
                <a:gd name="connsiteX7" fmla="*/ 8383 w 118079"/>
                <a:gd name="connsiteY7" fmla="*/ 155286 h 161017"/>
                <a:gd name="connsiteX8" fmla="*/ 13427 w 118079"/>
                <a:gd name="connsiteY8" fmla="*/ 109342 h 161017"/>
                <a:gd name="connsiteX9" fmla="*/ 32643 w 118079"/>
                <a:gd name="connsiteY9" fmla="*/ 66941 h 161017"/>
                <a:gd name="connsiteX10" fmla="*/ 63343 w 118079"/>
                <a:gd name="connsiteY10" fmla="*/ 32053 h 161017"/>
                <a:gd name="connsiteX11" fmla="*/ 102954 w 118079"/>
                <a:gd name="connsiteY11" fmla="*/ 8438 h 161017"/>
                <a:gd name="connsiteX12" fmla="*/ 111005 w 118079"/>
                <a:gd name="connsiteY12" fmla="*/ 12087 h 161017"/>
                <a:gd name="connsiteX13" fmla="*/ 108535 w 118079"/>
                <a:gd name="connsiteY13" fmla="*/ 19387 h 161017"/>
                <a:gd name="connsiteX14" fmla="*/ 108535 w 118079"/>
                <a:gd name="connsiteY14" fmla="*/ 19387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161017">
                  <a:moveTo>
                    <a:pt x="108535" y="19387"/>
                  </a:moveTo>
                  <a:cubicBezTo>
                    <a:pt x="96835" y="27438"/>
                    <a:pt x="85993" y="36240"/>
                    <a:pt x="76332" y="46116"/>
                  </a:cubicBezTo>
                  <a:cubicBezTo>
                    <a:pt x="66778" y="56099"/>
                    <a:pt x="58083" y="66833"/>
                    <a:pt x="50783" y="78534"/>
                  </a:cubicBezTo>
                  <a:cubicBezTo>
                    <a:pt x="43377" y="90127"/>
                    <a:pt x="37365" y="102579"/>
                    <a:pt x="32428" y="115461"/>
                  </a:cubicBezTo>
                  <a:cubicBezTo>
                    <a:pt x="27490" y="128342"/>
                    <a:pt x="24162" y="141868"/>
                    <a:pt x="21801" y="155822"/>
                  </a:cubicBezTo>
                  <a:lnTo>
                    <a:pt x="21801" y="155930"/>
                  </a:lnTo>
                  <a:cubicBezTo>
                    <a:pt x="21156" y="159687"/>
                    <a:pt x="17614" y="162156"/>
                    <a:pt x="13965" y="161512"/>
                  </a:cubicBezTo>
                  <a:cubicBezTo>
                    <a:pt x="10851" y="160975"/>
                    <a:pt x="8597" y="158399"/>
                    <a:pt x="8383" y="155286"/>
                  </a:cubicBezTo>
                  <a:cubicBezTo>
                    <a:pt x="7202" y="139828"/>
                    <a:pt x="9241" y="124263"/>
                    <a:pt x="13427" y="109342"/>
                  </a:cubicBezTo>
                  <a:cubicBezTo>
                    <a:pt x="17614" y="94314"/>
                    <a:pt x="24269" y="80037"/>
                    <a:pt x="32643" y="66941"/>
                  </a:cubicBezTo>
                  <a:cubicBezTo>
                    <a:pt x="41123" y="53952"/>
                    <a:pt x="51428" y="41929"/>
                    <a:pt x="63343" y="32053"/>
                  </a:cubicBezTo>
                  <a:cubicBezTo>
                    <a:pt x="75258" y="22070"/>
                    <a:pt x="88569" y="13805"/>
                    <a:pt x="102954" y="8438"/>
                  </a:cubicBezTo>
                  <a:cubicBezTo>
                    <a:pt x="106174" y="7257"/>
                    <a:pt x="109823" y="8867"/>
                    <a:pt x="111005" y="12087"/>
                  </a:cubicBezTo>
                  <a:cubicBezTo>
                    <a:pt x="111864" y="14771"/>
                    <a:pt x="110898" y="17777"/>
                    <a:pt x="108535" y="19387"/>
                  </a:cubicBezTo>
                  <a:lnTo>
                    <a:pt x="108535" y="19387"/>
                  </a:ln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11205295" y="2910832"/>
              <a:ext cx="64407" cy="107345"/>
            </a:xfrm>
            <a:custGeom>
              <a:avLst/>
              <a:gdLst>
                <a:gd name="connsiteX0" fmla="*/ 19039 w 64407"/>
                <a:gd name="connsiteY0" fmla="*/ 10103 h 107345"/>
                <a:gd name="connsiteX1" fmla="*/ 36429 w 64407"/>
                <a:gd name="connsiteY1" fmla="*/ 24058 h 107345"/>
                <a:gd name="connsiteX2" fmla="*/ 50277 w 64407"/>
                <a:gd name="connsiteY2" fmla="*/ 45741 h 107345"/>
                <a:gd name="connsiteX3" fmla="*/ 57791 w 64407"/>
                <a:gd name="connsiteY3" fmla="*/ 92973 h 107345"/>
                <a:gd name="connsiteX4" fmla="*/ 50491 w 64407"/>
                <a:gd name="connsiteY4" fmla="*/ 99521 h 107345"/>
                <a:gd name="connsiteX5" fmla="*/ 44480 w 64407"/>
                <a:gd name="connsiteY5" fmla="*/ 95228 h 107345"/>
                <a:gd name="connsiteX6" fmla="*/ 30310 w 64407"/>
                <a:gd name="connsiteY6" fmla="*/ 54007 h 107345"/>
                <a:gd name="connsiteX7" fmla="*/ 21400 w 64407"/>
                <a:gd name="connsiteY7" fmla="*/ 36295 h 107345"/>
                <a:gd name="connsiteX8" fmla="*/ 15282 w 64407"/>
                <a:gd name="connsiteY8" fmla="*/ 27922 h 107345"/>
                <a:gd name="connsiteX9" fmla="*/ 8412 w 64407"/>
                <a:gd name="connsiteY9" fmla="*/ 16436 h 107345"/>
                <a:gd name="connsiteX10" fmla="*/ 12276 w 64407"/>
                <a:gd name="connsiteY10" fmla="*/ 8385 h 107345"/>
                <a:gd name="connsiteX11" fmla="*/ 18609 w 64407"/>
                <a:gd name="connsiteY11" fmla="*/ 9781 h 107345"/>
                <a:gd name="connsiteX12" fmla="*/ 19039 w 64407"/>
                <a:gd name="connsiteY12" fmla="*/ 10103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07" h="107345">
                  <a:moveTo>
                    <a:pt x="19039" y="10103"/>
                  </a:moveTo>
                  <a:cubicBezTo>
                    <a:pt x="23118" y="13860"/>
                    <a:pt x="30203" y="17187"/>
                    <a:pt x="36429" y="24058"/>
                  </a:cubicBezTo>
                  <a:cubicBezTo>
                    <a:pt x="42440" y="30391"/>
                    <a:pt x="47056" y="38012"/>
                    <a:pt x="50277" y="45741"/>
                  </a:cubicBezTo>
                  <a:cubicBezTo>
                    <a:pt x="56717" y="61414"/>
                    <a:pt x="58649" y="77408"/>
                    <a:pt x="57791" y="92973"/>
                  </a:cubicBezTo>
                  <a:cubicBezTo>
                    <a:pt x="57576" y="96838"/>
                    <a:pt x="54249" y="99736"/>
                    <a:pt x="50491" y="99521"/>
                  </a:cubicBezTo>
                  <a:cubicBezTo>
                    <a:pt x="47701" y="99414"/>
                    <a:pt x="45446" y="97589"/>
                    <a:pt x="44480" y="95228"/>
                  </a:cubicBezTo>
                  <a:cubicBezTo>
                    <a:pt x="38683" y="80843"/>
                    <a:pt x="35356" y="66674"/>
                    <a:pt x="30310" y="54007"/>
                  </a:cubicBezTo>
                  <a:cubicBezTo>
                    <a:pt x="27841" y="47674"/>
                    <a:pt x="24836" y="41877"/>
                    <a:pt x="21400" y="36295"/>
                  </a:cubicBezTo>
                  <a:cubicBezTo>
                    <a:pt x="19575" y="33611"/>
                    <a:pt x="17859" y="31035"/>
                    <a:pt x="15282" y="27922"/>
                  </a:cubicBezTo>
                  <a:cubicBezTo>
                    <a:pt x="13027" y="24702"/>
                    <a:pt x="10023" y="21052"/>
                    <a:pt x="8412" y="16436"/>
                  </a:cubicBezTo>
                  <a:cubicBezTo>
                    <a:pt x="7231" y="13108"/>
                    <a:pt x="9055" y="9566"/>
                    <a:pt x="12276" y="8385"/>
                  </a:cubicBezTo>
                  <a:cubicBezTo>
                    <a:pt x="14530" y="7634"/>
                    <a:pt x="16999" y="8170"/>
                    <a:pt x="18609" y="9781"/>
                  </a:cubicBezTo>
                  <a:lnTo>
                    <a:pt x="19039" y="10103"/>
                  </a:lnTo>
                  <a:close/>
                </a:path>
              </a:pathLst>
            </a:custGeom>
            <a:solidFill>
              <a:srgbClr val="3C3C3B"/>
            </a:solidFill>
            <a:ln w="9525" cap="flat">
              <a:noFill/>
              <a:prstDash val="solid"/>
              <a:miter/>
            </a:ln>
          </p:spPr>
          <p:txBody>
            <a:bodyPr rtlCol="0" anchor="ctr"/>
            <a:lstStyle/>
            <a:p>
              <a:endParaRPr lang="zh-CN" altLang="en-US"/>
            </a:p>
          </p:txBody>
        </p:sp>
        <p:sp>
          <p:nvSpPr>
            <p:cNvPr id="410" name="任意多边形: 形状 409"/>
            <p:cNvSpPr/>
            <p:nvPr/>
          </p:nvSpPr>
          <p:spPr>
            <a:xfrm>
              <a:off x="9552536" y="1991210"/>
              <a:ext cx="1620913" cy="1588709"/>
            </a:xfrm>
            <a:custGeom>
              <a:avLst/>
              <a:gdLst>
                <a:gd name="connsiteX0" fmla="*/ 26089 w 1620913"/>
                <a:gd name="connsiteY0" fmla="*/ 535016 h 1588709"/>
                <a:gd name="connsiteX1" fmla="*/ 452572 w 1620913"/>
                <a:gd name="connsiteY1" fmla="*/ 1506920 h 1588709"/>
                <a:gd name="connsiteX2" fmla="*/ 1094603 w 1620913"/>
                <a:gd name="connsiteY2" fmla="*/ 1555440 h 1588709"/>
                <a:gd name="connsiteX3" fmla="*/ 1621346 w 1620913"/>
                <a:gd name="connsiteY3" fmla="*/ 746272 h 1588709"/>
                <a:gd name="connsiteX4" fmla="*/ 892901 w 1620913"/>
                <a:gd name="connsiteY4" fmla="*/ 14070 h 1588709"/>
                <a:gd name="connsiteX5" fmla="*/ 26089 w 1620913"/>
                <a:gd name="connsiteY5" fmla="*/ 535016 h 158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913" h="1588709">
                  <a:moveTo>
                    <a:pt x="26089" y="535016"/>
                  </a:moveTo>
                  <a:cubicBezTo>
                    <a:pt x="26089" y="535016"/>
                    <a:pt x="-125912" y="1286863"/>
                    <a:pt x="452572" y="1506920"/>
                  </a:cubicBezTo>
                  <a:cubicBezTo>
                    <a:pt x="634844" y="1576265"/>
                    <a:pt x="882811" y="1622746"/>
                    <a:pt x="1094603" y="1555440"/>
                  </a:cubicBezTo>
                  <a:cubicBezTo>
                    <a:pt x="1669866" y="1372739"/>
                    <a:pt x="1621346" y="746272"/>
                    <a:pt x="1621346" y="746272"/>
                  </a:cubicBezTo>
                  <a:cubicBezTo>
                    <a:pt x="1621346" y="746272"/>
                    <a:pt x="1643137" y="85669"/>
                    <a:pt x="892901" y="14070"/>
                  </a:cubicBezTo>
                  <a:cubicBezTo>
                    <a:pt x="142773" y="-57637"/>
                    <a:pt x="26089" y="535016"/>
                    <a:pt x="26089" y="535016"/>
                  </a:cubicBezTo>
                  <a:close/>
                </a:path>
              </a:pathLst>
            </a:custGeom>
            <a:solidFill>
              <a:srgbClr val="FAD5CC"/>
            </a:solidFill>
            <a:ln w="9525" cap="flat">
              <a:noFill/>
              <a:prstDash val="solid"/>
              <a:miter/>
            </a:ln>
          </p:spPr>
          <p:txBody>
            <a:bodyPr rtlCol="0" anchor="ctr"/>
            <a:lstStyle/>
            <a:p>
              <a:endParaRPr lang="zh-CN" altLang="en-US"/>
            </a:p>
          </p:txBody>
        </p:sp>
        <p:sp>
          <p:nvSpPr>
            <p:cNvPr id="411" name="任意多边形: 形状 410"/>
            <p:cNvSpPr/>
            <p:nvPr/>
          </p:nvSpPr>
          <p:spPr>
            <a:xfrm>
              <a:off x="10067904" y="3514769"/>
              <a:ext cx="579664" cy="118080"/>
            </a:xfrm>
            <a:custGeom>
              <a:avLst/>
              <a:gdLst>
                <a:gd name="connsiteX0" fmla="*/ 566567 w 579664"/>
                <a:gd name="connsiteY0" fmla="*/ 35746 h 118079"/>
                <a:gd name="connsiteX1" fmla="*/ 8051 w 579664"/>
                <a:gd name="connsiteY1" fmla="*/ 8051 h 118079"/>
                <a:gd name="connsiteX2" fmla="*/ 578697 w 579664"/>
                <a:gd name="connsiteY2" fmla="*/ 96826 h 118079"/>
                <a:gd name="connsiteX3" fmla="*/ 566567 w 579664"/>
                <a:gd name="connsiteY3" fmla="*/ 35746 h 118079"/>
              </a:gdLst>
              <a:ahLst/>
              <a:cxnLst>
                <a:cxn ang="0">
                  <a:pos x="connsiteX0" y="connsiteY0"/>
                </a:cxn>
                <a:cxn ang="0">
                  <a:pos x="connsiteX1" y="connsiteY1"/>
                </a:cxn>
                <a:cxn ang="0">
                  <a:pos x="connsiteX2" y="connsiteY2"/>
                </a:cxn>
                <a:cxn ang="0">
                  <a:pos x="connsiteX3" y="connsiteY3"/>
                </a:cxn>
              </a:cxnLst>
              <a:rect l="l" t="t" r="r" b="b"/>
              <a:pathLst>
                <a:path w="579664" h="118079">
                  <a:moveTo>
                    <a:pt x="566567" y="35746"/>
                  </a:moveTo>
                  <a:cubicBezTo>
                    <a:pt x="392776" y="76752"/>
                    <a:pt x="166170" y="57967"/>
                    <a:pt x="8051" y="8051"/>
                  </a:cubicBezTo>
                  <a:cubicBezTo>
                    <a:pt x="8051" y="8051"/>
                    <a:pt x="228109" y="162199"/>
                    <a:pt x="578697" y="96826"/>
                  </a:cubicBezTo>
                  <a:lnTo>
                    <a:pt x="566567" y="35746"/>
                  </a:lnTo>
                  <a:close/>
                </a:path>
              </a:pathLst>
            </a:custGeom>
            <a:solidFill>
              <a:srgbClr val="3C3C3B"/>
            </a:solidFill>
            <a:ln w="9525" cap="flat">
              <a:noFill/>
              <a:prstDash val="solid"/>
              <a:miter/>
            </a:ln>
          </p:spPr>
          <p:txBody>
            <a:bodyPr rtlCol="0" anchor="ctr"/>
            <a:lstStyle/>
            <a:p>
              <a:endParaRPr lang="zh-CN" altLang="en-US"/>
            </a:p>
          </p:txBody>
        </p:sp>
        <p:sp>
          <p:nvSpPr>
            <p:cNvPr id="412" name="任意多边形: 形状 411"/>
            <p:cNvSpPr/>
            <p:nvPr/>
          </p:nvSpPr>
          <p:spPr>
            <a:xfrm>
              <a:off x="10144036" y="3346532"/>
              <a:ext cx="1502833" cy="1588709"/>
            </a:xfrm>
            <a:custGeom>
              <a:avLst/>
              <a:gdLst>
                <a:gd name="connsiteX0" fmla="*/ 800074 w 1502833"/>
                <a:gd name="connsiteY0" fmla="*/ 1584064 h 1588709"/>
                <a:gd name="connsiteX1" fmla="*/ 11156 w 1502833"/>
                <a:gd name="connsiteY1" fmla="*/ 1062658 h 1588709"/>
                <a:gd name="connsiteX2" fmla="*/ 706108 w 1502833"/>
                <a:gd name="connsiteY2" fmla="*/ 11156 h 1588709"/>
                <a:gd name="connsiteX3" fmla="*/ 1495025 w 1502833"/>
                <a:gd name="connsiteY3" fmla="*/ 532562 h 1588709"/>
              </a:gdLst>
              <a:ahLst/>
              <a:cxnLst>
                <a:cxn ang="0">
                  <a:pos x="connsiteX0" y="connsiteY0"/>
                </a:cxn>
                <a:cxn ang="0">
                  <a:pos x="connsiteX1" y="connsiteY1"/>
                </a:cxn>
                <a:cxn ang="0">
                  <a:pos x="connsiteX2" y="connsiteY2"/>
                </a:cxn>
                <a:cxn ang="0">
                  <a:pos x="connsiteX3" y="connsiteY3"/>
                </a:cxn>
              </a:cxnLst>
              <a:rect l="l" t="t" r="r" b="b"/>
              <a:pathLst>
                <a:path w="1502833" h="1588709">
                  <a:moveTo>
                    <a:pt x="800074" y="1584064"/>
                  </a:moveTo>
                  <a:lnTo>
                    <a:pt x="11156" y="1062658"/>
                  </a:lnTo>
                  <a:lnTo>
                    <a:pt x="706108" y="11156"/>
                  </a:lnTo>
                  <a:lnTo>
                    <a:pt x="1495025" y="532562"/>
                  </a:lnTo>
                  <a:close/>
                </a:path>
              </a:pathLst>
            </a:custGeom>
            <a:solidFill>
              <a:srgbClr val="F7EA4B"/>
            </a:solidFill>
            <a:ln w="9525" cap="flat">
              <a:noFill/>
              <a:prstDash val="solid"/>
              <a:miter/>
            </a:ln>
          </p:spPr>
          <p:txBody>
            <a:bodyPr rtlCol="0" anchor="ctr"/>
            <a:lstStyle/>
            <a:p>
              <a:endParaRPr lang="zh-CN" altLang="en-US"/>
            </a:p>
          </p:txBody>
        </p:sp>
        <p:sp>
          <p:nvSpPr>
            <p:cNvPr id="413" name="任意多边形: 形状 412"/>
            <p:cNvSpPr/>
            <p:nvPr/>
          </p:nvSpPr>
          <p:spPr>
            <a:xfrm>
              <a:off x="10850743" y="3674314"/>
              <a:ext cx="483054" cy="386443"/>
            </a:xfrm>
            <a:custGeom>
              <a:avLst/>
              <a:gdLst>
                <a:gd name="connsiteX0" fmla="*/ 423507 w 483053"/>
                <a:gd name="connsiteY0" fmla="*/ 169575 h 386442"/>
                <a:gd name="connsiteX1" fmla="*/ 460111 w 483053"/>
                <a:gd name="connsiteY1" fmla="*/ 198666 h 386442"/>
                <a:gd name="connsiteX2" fmla="*/ 472456 w 483053"/>
                <a:gd name="connsiteY2" fmla="*/ 286474 h 386442"/>
                <a:gd name="connsiteX3" fmla="*/ 353518 w 483053"/>
                <a:gd name="connsiteY3" fmla="*/ 383514 h 386442"/>
                <a:gd name="connsiteX4" fmla="*/ 308862 w 483053"/>
                <a:gd name="connsiteY4" fmla="*/ 367734 h 386442"/>
                <a:gd name="connsiteX5" fmla="*/ 39425 w 483053"/>
                <a:gd name="connsiteY5" fmla="*/ 173547 h 386442"/>
                <a:gd name="connsiteX6" fmla="*/ 9905 w 483053"/>
                <a:gd name="connsiteY6" fmla="*/ 129428 h 386442"/>
                <a:gd name="connsiteX7" fmla="*/ 20103 w 483053"/>
                <a:gd name="connsiteY7" fmla="*/ 65558 h 386442"/>
                <a:gd name="connsiteX8" fmla="*/ 423507 w 483053"/>
                <a:gd name="connsiteY8" fmla="*/ 16957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053" h="386442">
                  <a:moveTo>
                    <a:pt x="423507" y="169575"/>
                  </a:moveTo>
                  <a:cubicBezTo>
                    <a:pt x="436818" y="177841"/>
                    <a:pt x="450343" y="186428"/>
                    <a:pt x="460111" y="198666"/>
                  </a:cubicBezTo>
                  <a:cubicBezTo>
                    <a:pt x="479111" y="222711"/>
                    <a:pt x="479971" y="256739"/>
                    <a:pt x="472456" y="286474"/>
                  </a:cubicBezTo>
                  <a:cubicBezTo>
                    <a:pt x="458609" y="340791"/>
                    <a:pt x="409014" y="391458"/>
                    <a:pt x="353518" y="383514"/>
                  </a:cubicBezTo>
                  <a:cubicBezTo>
                    <a:pt x="337846" y="381260"/>
                    <a:pt x="323138" y="374712"/>
                    <a:pt x="308862" y="367734"/>
                  </a:cubicBezTo>
                  <a:cubicBezTo>
                    <a:pt x="208601" y="319322"/>
                    <a:pt x="117036" y="253305"/>
                    <a:pt x="39425" y="173547"/>
                  </a:cubicBezTo>
                  <a:cubicBezTo>
                    <a:pt x="26973" y="160773"/>
                    <a:pt x="14414" y="146818"/>
                    <a:pt x="9905" y="129428"/>
                  </a:cubicBezTo>
                  <a:cubicBezTo>
                    <a:pt x="4431" y="108174"/>
                    <a:pt x="12052" y="85953"/>
                    <a:pt x="20103" y="65558"/>
                  </a:cubicBezTo>
                  <a:cubicBezTo>
                    <a:pt x="81719" y="-90844"/>
                    <a:pt x="336020" y="115473"/>
                    <a:pt x="423507" y="169575"/>
                  </a:cubicBezTo>
                  <a:close/>
                </a:path>
              </a:pathLst>
            </a:custGeom>
            <a:solidFill>
              <a:srgbClr val="FFFFFF"/>
            </a:solidFill>
            <a:ln w="9525" cap="flat">
              <a:noFill/>
              <a:prstDash val="solid"/>
              <a:miter/>
            </a:ln>
          </p:spPr>
          <p:txBody>
            <a:bodyPr rtlCol="0" anchor="ctr"/>
            <a:lstStyle/>
            <a:p>
              <a:endParaRPr lang="zh-CN" altLang="en-US"/>
            </a:p>
          </p:txBody>
        </p:sp>
        <p:sp>
          <p:nvSpPr>
            <p:cNvPr id="414" name="任意多边形: 形状 413"/>
            <p:cNvSpPr/>
            <p:nvPr/>
          </p:nvSpPr>
          <p:spPr>
            <a:xfrm>
              <a:off x="10330021" y="3818897"/>
              <a:ext cx="558195" cy="912434"/>
            </a:xfrm>
            <a:custGeom>
              <a:avLst/>
              <a:gdLst>
                <a:gd name="connsiteX0" fmla="*/ 406536 w 558195"/>
                <a:gd name="connsiteY0" fmla="*/ 239682 h 912434"/>
                <a:gd name="connsiteX1" fmla="*/ 434554 w 558195"/>
                <a:gd name="connsiteY1" fmla="*/ 531125 h 912434"/>
                <a:gd name="connsiteX2" fmla="*/ 555210 w 558195"/>
                <a:gd name="connsiteY2" fmla="*/ 806465 h 912434"/>
                <a:gd name="connsiteX3" fmla="*/ 516887 w 558195"/>
                <a:gd name="connsiteY3" fmla="*/ 910805 h 912434"/>
                <a:gd name="connsiteX4" fmla="*/ 465040 w 558195"/>
                <a:gd name="connsiteY4" fmla="*/ 893093 h 912434"/>
                <a:gd name="connsiteX5" fmla="*/ 198716 w 558195"/>
                <a:gd name="connsiteY5" fmla="*/ 726922 h 912434"/>
                <a:gd name="connsiteX6" fmla="*/ 48218 w 558195"/>
                <a:gd name="connsiteY6" fmla="*/ 611097 h 912434"/>
                <a:gd name="connsiteX7" fmla="*/ 8071 w 558195"/>
                <a:gd name="connsiteY7" fmla="*/ 525006 h 912434"/>
                <a:gd name="connsiteX8" fmla="*/ 28574 w 558195"/>
                <a:gd name="connsiteY8" fmla="*/ 451475 h 912434"/>
                <a:gd name="connsiteX9" fmla="*/ 197428 w 558195"/>
                <a:gd name="connsiteY9" fmla="*/ 130834 h 912434"/>
                <a:gd name="connsiteX10" fmla="*/ 394513 w 558195"/>
                <a:gd name="connsiteY10" fmla="*/ 18014 h 912434"/>
                <a:gd name="connsiteX11" fmla="*/ 406536 w 558195"/>
                <a:gd name="connsiteY11" fmla="*/ 239682 h 91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195" h="912434">
                  <a:moveTo>
                    <a:pt x="406536" y="239682"/>
                  </a:moveTo>
                  <a:cubicBezTo>
                    <a:pt x="368214" y="332429"/>
                    <a:pt x="393763" y="439344"/>
                    <a:pt x="434554" y="531125"/>
                  </a:cubicBezTo>
                  <a:cubicBezTo>
                    <a:pt x="475237" y="622905"/>
                    <a:pt x="530950" y="708996"/>
                    <a:pt x="555210" y="806465"/>
                  </a:cubicBezTo>
                  <a:cubicBezTo>
                    <a:pt x="565408" y="847256"/>
                    <a:pt x="558537" y="905330"/>
                    <a:pt x="516887" y="910805"/>
                  </a:cubicBezTo>
                  <a:cubicBezTo>
                    <a:pt x="498424" y="913167"/>
                    <a:pt x="480819" y="902969"/>
                    <a:pt x="465040" y="893093"/>
                  </a:cubicBezTo>
                  <a:cubicBezTo>
                    <a:pt x="376265" y="837703"/>
                    <a:pt x="287491" y="782313"/>
                    <a:pt x="198716" y="726922"/>
                  </a:cubicBezTo>
                  <a:cubicBezTo>
                    <a:pt x="144828" y="693323"/>
                    <a:pt x="89975" y="658973"/>
                    <a:pt x="48218" y="611097"/>
                  </a:cubicBezTo>
                  <a:cubicBezTo>
                    <a:pt x="26963" y="586730"/>
                    <a:pt x="8715" y="557317"/>
                    <a:pt x="8071" y="525006"/>
                  </a:cubicBezTo>
                  <a:cubicBezTo>
                    <a:pt x="7535" y="499350"/>
                    <a:pt x="18054" y="474876"/>
                    <a:pt x="28574" y="451475"/>
                  </a:cubicBezTo>
                  <a:cubicBezTo>
                    <a:pt x="78382" y="341338"/>
                    <a:pt x="134846" y="234208"/>
                    <a:pt x="197428" y="130834"/>
                  </a:cubicBezTo>
                  <a:cubicBezTo>
                    <a:pt x="236072" y="66856"/>
                    <a:pt x="307994" y="-21918"/>
                    <a:pt x="394513" y="18014"/>
                  </a:cubicBezTo>
                  <a:cubicBezTo>
                    <a:pt x="491876" y="62885"/>
                    <a:pt x="434983" y="170874"/>
                    <a:pt x="406536" y="239682"/>
                  </a:cubicBezTo>
                  <a:close/>
                </a:path>
              </a:pathLst>
            </a:custGeom>
            <a:solidFill>
              <a:srgbClr val="FFFFFF">
                <a:alpha val="44000"/>
              </a:srgbClr>
            </a:solidFill>
            <a:ln w="9525" cap="flat">
              <a:noFill/>
              <a:prstDash val="solid"/>
              <a:miter/>
            </a:ln>
          </p:spPr>
          <p:txBody>
            <a:bodyPr rtlCol="0" anchor="ctr"/>
            <a:lstStyle/>
            <a:p>
              <a:endParaRPr lang="zh-CN" altLang="en-US"/>
            </a:p>
          </p:txBody>
        </p:sp>
        <p:sp>
          <p:nvSpPr>
            <p:cNvPr id="415" name="任意多边形: 形状 414"/>
            <p:cNvSpPr/>
            <p:nvPr/>
          </p:nvSpPr>
          <p:spPr>
            <a:xfrm>
              <a:off x="10527971" y="3987625"/>
              <a:ext cx="429381" cy="450850"/>
            </a:xfrm>
            <a:custGeom>
              <a:avLst/>
              <a:gdLst>
                <a:gd name="connsiteX0" fmla="*/ 395474 w 429380"/>
                <a:gd name="connsiteY0" fmla="*/ 172182 h 450849"/>
                <a:gd name="connsiteX1" fmla="*/ 400412 w 429380"/>
                <a:gd name="connsiteY1" fmla="*/ 110565 h 450849"/>
                <a:gd name="connsiteX2" fmla="*/ 396870 w 429380"/>
                <a:gd name="connsiteY2" fmla="*/ 61401 h 450849"/>
                <a:gd name="connsiteX3" fmla="*/ 358762 w 429380"/>
                <a:gd name="connsiteY3" fmla="*/ 35638 h 450849"/>
                <a:gd name="connsiteX4" fmla="*/ 327418 w 429380"/>
                <a:gd name="connsiteY4" fmla="*/ 76430 h 450849"/>
                <a:gd name="connsiteX5" fmla="*/ 317756 w 429380"/>
                <a:gd name="connsiteY5" fmla="*/ 130317 h 450849"/>
                <a:gd name="connsiteX6" fmla="*/ 207513 w 429380"/>
                <a:gd name="connsiteY6" fmla="*/ 8051 h 450849"/>
                <a:gd name="connsiteX7" fmla="*/ 224366 w 429380"/>
                <a:gd name="connsiteY7" fmla="*/ 148029 h 450849"/>
                <a:gd name="connsiteX8" fmla="*/ 186903 w 429380"/>
                <a:gd name="connsiteY8" fmla="*/ 60543 h 450849"/>
                <a:gd name="connsiteX9" fmla="*/ 163501 w 429380"/>
                <a:gd name="connsiteY9" fmla="*/ 41113 h 450849"/>
                <a:gd name="connsiteX10" fmla="*/ 131298 w 429380"/>
                <a:gd name="connsiteY10" fmla="*/ 82763 h 450849"/>
                <a:gd name="connsiteX11" fmla="*/ 169619 w 429380"/>
                <a:gd name="connsiteY11" fmla="*/ 177764 h 450849"/>
                <a:gd name="connsiteX12" fmla="*/ 129365 w 429380"/>
                <a:gd name="connsiteY12" fmla="*/ 138905 h 450849"/>
                <a:gd name="connsiteX13" fmla="*/ 79450 w 429380"/>
                <a:gd name="connsiteY13" fmla="*/ 122374 h 450849"/>
                <a:gd name="connsiteX14" fmla="*/ 68394 w 429380"/>
                <a:gd name="connsiteY14" fmla="*/ 185922 h 450849"/>
                <a:gd name="connsiteX15" fmla="*/ 125716 w 429380"/>
                <a:gd name="connsiteY15" fmla="*/ 255804 h 450849"/>
                <a:gd name="connsiteX16" fmla="*/ 81597 w 429380"/>
                <a:gd name="connsiteY16" fmla="*/ 214583 h 450849"/>
                <a:gd name="connsiteX17" fmla="*/ 24275 w 429380"/>
                <a:gd name="connsiteY17" fmla="*/ 215871 h 450849"/>
                <a:gd name="connsiteX18" fmla="*/ 19766 w 429380"/>
                <a:gd name="connsiteY18" fmla="*/ 298098 h 450849"/>
                <a:gd name="connsiteX19" fmla="*/ 215993 w 429380"/>
                <a:gd name="connsiteY19" fmla="*/ 433889 h 450849"/>
                <a:gd name="connsiteX20" fmla="*/ 399231 w 429380"/>
                <a:gd name="connsiteY20" fmla="*/ 394279 h 450849"/>
                <a:gd name="connsiteX21" fmla="*/ 395474 w 429380"/>
                <a:gd name="connsiteY21" fmla="*/ 172182 h 45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9380" h="450849">
                  <a:moveTo>
                    <a:pt x="395474" y="172182"/>
                  </a:moveTo>
                  <a:cubicBezTo>
                    <a:pt x="397085" y="151679"/>
                    <a:pt x="398802" y="131068"/>
                    <a:pt x="400412" y="110565"/>
                  </a:cubicBezTo>
                  <a:cubicBezTo>
                    <a:pt x="401700" y="94034"/>
                    <a:pt x="402989" y="76859"/>
                    <a:pt x="396870" y="61401"/>
                  </a:cubicBezTo>
                  <a:cubicBezTo>
                    <a:pt x="390752" y="45944"/>
                    <a:pt x="375186" y="32955"/>
                    <a:pt x="358762" y="35638"/>
                  </a:cubicBezTo>
                  <a:cubicBezTo>
                    <a:pt x="340621" y="38644"/>
                    <a:pt x="330424" y="58396"/>
                    <a:pt x="327418" y="76430"/>
                  </a:cubicBezTo>
                  <a:cubicBezTo>
                    <a:pt x="324412" y="94571"/>
                    <a:pt x="325700" y="113786"/>
                    <a:pt x="317756" y="130317"/>
                  </a:cubicBezTo>
                  <a:cubicBezTo>
                    <a:pt x="262581" y="116792"/>
                    <a:pt x="262366" y="22650"/>
                    <a:pt x="207513" y="8051"/>
                  </a:cubicBezTo>
                  <a:cubicBezTo>
                    <a:pt x="185508" y="52599"/>
                    <a:pt x="192376" y="109921"/>
                    <a:pt x="224366" y="148029"/>
                  </a:cubicBezTo>
                  <a:cubicBezTo>
                    <a:pt x="217281" y="116899"/>
                    <a:pt x="204507" y="87164"/>
                    <a:pt x="186903" y="60543"/>
                  </a:cubicBezTo>
                  <a:cubicBezTo>
                    <a:pt x="181106" y="51848"/>
                    <a:pt x="173806" y="42831"/>
                    <a:pt x="163501" y="41113"/>
                  </a:cubicBezTo>
                  <a:cubicBezTo>
                    <a:pt x="143750" y="38000"/>
                    <a:pt x="131727" y="62797"/>
                    <a:pt x="131298" y="82763"/>
                  </a:cubicBezTo>
                  <a:cubicBezTo>
                    <a:pt x="130439" y="117865"/>
                    <a:pt x="144608" y="153074"/>
                    <a:pt x="169619" y="177764"/>
                  </a:cubicBezTo>
                  <a:cubicBezTo>
                    <a:pt x="152767" y="169498"/>
                    <a:pt x="142355" y="152537"/>
                    <a:pt x="129365" y="138905"/>
                  </a:cubicBezTo>
                  <a:cubicBezTo>
                    <a:pt x="116377" y="125272"/>
                    <a:pt x="96410" y="114215"/>
                    <a:pt x="79450" y="122374"/>
                  </a:cubicBezTo>
                  <a:cubicBezTo>
                    <a:pt x="57981" y="132679"/>
                    <a:pt x="59055" y="164024"/>
                    <a:pt x="68394" y="185922"/>
                  </a:cubicBezTo>
                  <a:cubicBezTo>
                    <a:pt x="80416" y="214046"/>
                    <a:pt x="100490" y="238628"/>
                    <a:pt x="125716" y="255804"/>
                  </a:cubicBezTo>
                  <a:cubicBezTo>
                    <a:pt x="112835" y="240239"/>
                    <a:pt x="99416" y="224244"/>
                    <a:pt x="81597" y="214583"/>
                  </a:cubicBezTo>
                  <a:cubicBezTo>
                    <a:pt x="63777" y="205029"/>
                    <a:pt x="40162" y="203312"/>
                    <a:pt x="24275" y="215871"/>
                  </a:cubicBezTo>
                  <a:cubicBezTo>
                    <a:pt x="873" y="234335"/>
                    <a:pt x="5918" y="271691"/>
                    <a:pt x="19766" y="298098"/>
                  </a:cubicBezTo>
                  <a:cubicBezTo>
                    <a:pt x="57874" y="370341"/>
                    <a:pt x="138598" y="408234"/>
                    <a:pt x="215993" y="433889"/>
                  </a:cubicBezTo>
                  <a:cubicBezTo>
                    <a:pt x="282439" y="455895"/>
                    <a:pt x="353073" y="446878"/>
                    <a:pt x="399231" y="394279"/>
                  </a:cubicBezTo>
                  <a:cubicBezTo>
                    <a:pt x="445390" y="341787"/>
                    <a:pt x="436587" y="228753"/>
                    <a:pt x="395474" y="172182"/>
                  </a:cubicBezTo>
                  <a:close/>
                </a:path>
              </a:pathLst>
            </a:custGeom>
            <a:solidFill>
              <a:srgbClr val="FAD5CC"/>
            </a:solidFill>
            <a:ln w="9525" cap="flat">
              <a:noFill/>
              <a:prstDash val="solid"/>
              <a:miter/>
            </a:ln>
          </p:spPr>
          <p:txBody>
            <a:bodyPr rtlCol="0" anchor="ctr"/>
            <a:lstStyle/>
            <a:p>
              <a:endParaRPr lang="zh-CN" altLang="en-US"/>
            </a:p>
          </p:txBody>
        </p:sp>
        <p:sp>
          <p:nvSpPr>
            <p:cNvPr id="416" name="任意多边形: 形状 415"/>
            <p:cNvSpPr/>
            <p:nvPr/>
          </p:nvSpPr>
          <p:spPr>
            <a:xfrm>
              <a:off x="10669252" y="4139948"/>
              <a:ext cx="729948" cy="708479"/>
            </a:xfrm>
            <a:custGeom>
              <a:avLst/>
              <a:gdLst>
                <a:gd name="connsiteX0" fmla="*/ 488313 w 729947"/>
                <a:gd name="connsiteY0" fmla="*/ 709230 h 708478"/>
                <a:gd name="connsiteX1" fmla="*/ 8051 w 729947"/>
                <a:gd name="connsiteY1" fmla="*/ 327832 h 708478"/>
                <a:gd name="connsiteX2" fmla="*/ 294555 w 729947"/>
                <a:gd name="connsiteY2" fmla="*/ 8051 h 708478"/>
                <a:gd name="connsiteX3" fmla="*/ 728230 w 729947"/>
                <a:gd name="connsiteY3" fmla="*/ 229289 h 708478"/>
              </a:gdLst>
              <a:ahLst/>
              <a:cxnLst>
                <a:cxn ang="0">
                  <a:pos x="connsiteX0" y="connsiteY0"/>
                </a:cxn>
                <a:cxn ang="0">
                  <a:pos x="connsiteX1" y="connsiteY1"/>
                </a:cxn>
                <a:cxn ang="0">
                  <a:pos x="connsiteX2" y="connsiteY2"/>
                </a:cxn>
                <a:cxn ang="0">
                  <a:pos x="connsiteX3" y="connsiteY3"/>
                </a:cxn>
              </a:cxnLst>
              <a:rect l="l" t="t" r="r" b="b"/>
              <a:pathLst>
                <a:path w="729947" h="708478">
                  <a:moveTo>
                    <a:pt x="488313" y="709230"/>
                  </a:moveTo>
                  <a:cubicBezTo>
                    <a:pt x="335667" y="627111"/>
                    <a:pt x="122695" y="457935"/>
                    <a:pt x="8051" y="327832"/>
                  </a:cubicBezTo>
                  <a:cubicBezTo>
                    <a:pt x="91887" y="218447"/>
                    <a:pt x="190751" y="98757"/>
                    <a:pt x="294555" y="8051"/>
                  </a:cubicBezTo>
                  <a:cubicBezTo>
                    <a:pt x="347047" y="35746"/>
                    <a:pt x="630223" y="187103"/>
                    <a:pt x="728230" y="229289"/>
                  </a:cubicBezTo>
                </a:path>
              </a:pathLst>
            </a:custGeom>
            <a:solidFill>
              <a:srgbClr val="F08BB8"/>
            </a:solidFill>
            <a:ln w="9525" cap="flat">
              <a:noFill/>
              <a:prstDash val="solid"/>
              <a:miter/>
            </a:ln>
          </p:spPr>
          <p:txBody>
            <a:bodyPr rtlCol="0" anchor="ctr"/>
            <a:lstStyle/>
            <a:p>
              <a:endParaRPr lang="zh-CN" altLang="en-US"/>
            </a:p>
          </p:txBody>
        </p:sp>
        <p:sp>
          <p:nvSpPr>
            <p:cNvPr id="417" name="任意多边形: 形状 416"/>
            <p:cNvSpPr/>
            <p:nvPr/>
          </p:nvSpPr>
          <p:spPr>
            <a:xfrm>
              <a:off x="10662060" y="4134365"/>
              <a:ext cx="740682" cy="719213"/>
            </a:xfrm>
            <a:custGeom>
              <a:avLst/>
              <a:gdLst>
                <a:gd name="connsiteX0" fmla="*/ 495506 w 740682"/>
                <a:gd name="connsiteY0" fmla="*/ 714812 h 719213"/>
                <a:gd name="connsiteX1" fmla="*/ 363363 w 740682"/>
                <a:gd name="connsiteY1" fmla="*/ 635806 h 719213"/>
                <a:gd name="connsiteX2" fmla="*/ 238628 w 740682"/>
                <a:gd name="connsiteY2" fmla="*/ 545314 h 719213"/>
                <a:gd name="connsiteX3" fmla="*/ 120441 w 740682"/>
                <a:gd name="connsiteY3" fmla="*/ 446234 h 719213"/>
                <a:gd name="connsiteX4" fmla="*/ 11057 w 740682"/>
                <a:gd name="connsiteY4" fmla="*/ 337171 h 719213"/>
                <a:gd name="connsiteX5" fmla="*/ 8051 w 740682"/>
                <a:gd name="connsiteY5" fmla="*/ 333736 h 719213"/>
                <a:gd name="connsiteX6" fmla="*/ 10842 w 740682"/>
                <a:gd name="connsiteY6" fmla="*/ 330087 h 719213"/>
                <a:gd name="connsiteX7" fmla="*/ 146741 w 740682"/>
                <a:gd name="connsiteY7" fmla="*/ 163057 h 719213"/>
                <a:gd name="connsiteX8" fmla="*/ 220058 w 740682"/>
                <a:gd name="connsiteY8" fmla="*/ 84052 h 719213"/>
                <a:gd name="connsiteX9" fmla="*/ 298634 w 740682"/>
                <a:gd name="connsiteY9" fmla="*/ 10198 h 719213"/>
                <a:gd name="connsiteX10" fmla="*/ 301104 w 740682"/>
                <a:gd name="connsiteY10" fmla="*/ 8051 h 719213"/>
                <a:gd name="connsiteX11" fmla="*/ 303894 w 740682"/>
                <a:gd name="connsiteY11" fmla="*/ 9554 h 719213"/>
                <a:gd name="connsiteX12" fmla="*/ 518584 w 740682"/>
                <a:gd name="connsiteY12" fmla="*/ 124413 h 719213"/>
                <a:gd name="connsiteX13" fmla="*/ 626359 w 740682"/>
                <a:gd name="connsiteY13" fmla="*/ 180984 h 719213"/>
                <a:gd name="connsiteX14" fmla="*/ 735422 w 740682"/>
                <a:gd name="connsiteY14" fmla="*/ 234979 h 719213"/>
                <a:gd name="connsiteX15" fmla="*/ 624856 w 740682"/>
                <a:gd name="connsiteY15" fmla="*/ 183882 h 719213"/>
                <a:gd name="connsiteX16" fmla="*/ 515794 w 740682"/>
                <a:gd name="connsiteY16" fmla="*/ 129673 h 719213"/>
                <a:gd name="connsiteX17" fmla="*/ 299493 w 740682"/>
                <a:gd name="connsiteY17" fmla="*/ 17819 h 719213"/>
                <a:gd name="connsiteX18" fmla="*/ 304753 w 740682"/>
                <a:gd name="connsiteY18" fmla="*/ 17175 h 719213"/>
                <a:gd name="connsiteX19" fmla="*/ 155006 w 740682"/>
                <a:gd name="connsiteY19" fmla="*/ 170250 h 719213"/>
                <a:gd name="connsiteX20" fmla="*/ 19644 w 740682"/>
                <a:gd name="connsiteY20" fmla="*/ 336742 h 719213"/>
                <a:gd name="connsiteX21" fmla="*/ 19429 w 740682"/>
                <a:gd name="connsiteY21" fmla="*/ 329657 h 719213"/>
                <a:gd name="connsiteX22" fmla="*/ 127311 w 740682"/>
                <a:gd name="connsiteY22" fmla="*/ 438505 h 719213"/>
                <a:gd name="connsiteX23" fmla="*/ 243566 w 740682"/>
                <a:gd name="connsiteY23" fmla="*/ 538766 h 719213"/>
                <a:gd name="connsiteX24" fmla="*/ 366154 w 740682"/>
                <a:gd name="connsiteY24" fmla="*/ 631512 h 719213"/>
                <a:gd name="connsiteX25" fmla="*/ 495506 w 740682"/>
                <a:gd name="connsiteY25" fmla="*/ 714812 h 71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0682" h="719213">
                  <a:moveTo>
                    <a:pt x="495506" y="714812"/>
                  </a:moveTo>
                  <a:cubicBezTo>
                    <a:pt x="449884" y="691303"/>
                    <a:pt x="406194" y="664145"/>
                    <a:pt x="363363" y="635806"/>
                  </a:cubicBezTo>
                  <a:cubicBezTo>
                    <a:pt x="320640" y="607360"/>
                    <a:pt x="279205" y="576766"/>
                    <a:pt x="238628" y="545314"/>
                  </a:cubicBezTo>
                  <a:cubicBezTo>
                    <a:pt x="198159" y="513647"/>
                    <a:pt x="158549" y="480907"/>
                    <a:pt x="120441" y="446234"/>
                  </a:cubicBezTo>
                  <a:cubicBezTo>
                    <a:pt x="82334" y="411669"/>
                    <a:pt x="45514" y="375708"/>
                    <a:pt x="11057" y="337171"/>
                  </a:cubicBezTo>
                  <a:lnTo>
                    <a:pt x="8051" y="333736"/>
                  </a:lnTo>
                  <a:lnTo>
                    <a:pt x="10842" y="330087"/>
                  </a:lnTo>
                  <a:cubicBezTo>
                    <a:pt x="54210" y="272979"/>
                    <a:pt x="99187" y="216945"/>
                    <a:pt x="146741" y="163057"/>
                  </a:cubicBezTo>
                  <a:cubicBezTo>
                    <a:pt x="170464" y="136114"/>
                    <a:pt x="194939" y="109707"/>
                    <a:pt x="220058" y="84052"/>
                  </a:cubicBezTo>
                  <a:cubicBezTo>
                    <a:pt x="245284" y="58503"/>
                    <a:pt x="271262" y="33492"/>
                    <a:pt x="298634" y="10198"/>
                  </a:cubicBezTo>
                  <a:lnTo>
                    <a:pt x="301104" y="8051"/>
                  </a:lnTo>
                  <a:lnTo>
                    <a:pt x="303894" y="9554"/>
                  </a:lnTo>
                  <a:cubicBezTo>
                    <a:pt x="375279" y="48091"/>
                    <a:pt x="446771" y="86520"/>
                    <a:pt x="518584" y="124413"/>
                  </a:cubicBezTo>
                  <a:cubicBezTo>
                    <a:pt x="554438" y="143413"/>
                    <a:pt x="590291" y="162413"/>
                    <a:pt x="626359" y="180984"/>
                  </a:cubicBezTo>
                  <a:cubicBezTo>
                    <a:pt x="662427" y="199448"/>
                    <a:pt x="698602" y="218018"/>
                    <a:pt x="735422" y="234979"/>
                  </a:cubicBezTo>
                  <a:cubicBezTo>
                    <a:pt x="697959" y="219307"/>
                    <a:pt x="661354" y="201702"/>
                    <a:pt x="624856" y="183882"/>
                  </a:cubicBezTo>
                  <a:cubicBezTo>
                    <a:pt x="588359" y="166063"/>
                    <a:pt x="552076" y="148029"/>
                    <a:pt x="515794" y="129673"/>
                  </a:cubicBezTo>
                  <a:cubicBezTo>
                    <a:pt x="443443" y="92854"/>
                    <a:pt x="371414" y="55390"/>
                    <a:pt x="299493" y="17819"/>
                  </a:cubicBezTo>
                  <a:lnTo>
                    <a:pt x="304753" y="17175"/>
                  </a:lnTo>
                  <a:cubicBezTo>
                    <a:pt x="251403" y="64622"/>
                    <a:pt x="201916" y="116362"/>
                    <a:pt x="155006" y="170250"/>
                  </a:cubicBezTo>
                  <a:cubicBezTo>
                    <a:pt x="108096" y="224244"/>
                    <a:pt x="63549" y="280171"/>
                    <a:pt x="19644" y="336742"/>
                  </a:cubicBezTo>
                  <a:lnTo>
                    <a:pt x="19429" y="329657"/>
                  </a:lnTo>
                  <a:cubicBezTo>
                    <a:pt x="53135" y="367979"/>
                    <a:pt x="89633" y="403940"/>
                    <a:pt x="127311" y="438505"/>
                  </a:cubicBezTo>
                  <a:cubicBezTo>
                    <a:pt x="165097" y="472963"/>
                    <a:pt x="203849" y="506562"/>
                    <a:pt x="243566" y="538766"/>
                  </a:cubicBezTo>
                  <a:cubicBezTo>
                    <a:pt x="283392" y="570969"/>
                    <a:pt x="324397" y="601777"/>
                    <a:pt x="366154" y="631512"/>
                  </a:cubicBezTo>
                  <a:cubicBezTo>
                    <a:pt x="408019" y="661354"/>
                    <a:pt x="450957" y="689371"/>
                    <a:pt x="495506" y="714812"/>
                  </a:cubicBezTo>
                  <a:close/>
                </a:path>
              </a:pathLst>
            </a:custGeom>
            <a:solidFill>
              <a:srgbClr val="3C3C3B"/>
            </a:solidFill>
            <a:ln w="9525" cap="flat">
              <a:noFill/>
              <a:prstDash val="solid"/>
              <a:miter/>
            </a:ln>
          </p:spPr>
          <p:txBody>
            <a:bodyPr rtlCol="0" anchor="ctr"/>
            <a:lstStyle/>
            <a:p>
              <a:endParaRPr lang="zh-CN" altLang="en-US"/>
            </a:p>
          </p:txBody>
        </p:sp>
        <p:sp>
          <p:nvSpPr>
            <p:cNvPr id="418" name="任意多边形: 形状 417"/>
            <p:cNvSpPr/>
            <p:nvPr/>
          </p:nvSpPr>
          <p:spPr>
            <a:xfrm>
              <a:off x="10646689" y="5506559"/>
              <a:ext cx="64407" cy="493788"/>
            </a:xfrm>
            <a:custGeom>
              <a:avLst/>
              <a:gdLst>
                <a:gd name="connsiteX0" fmla="*/ 17517 w 64407"/>
                <a:gd name="connsiteY0" fmla="*/ 8051 h 493788"/>
                <a:gd name="connsiteX1" fmla="*/ 30614 w 64407"/>
                <a:gd name="connsiteY1" fmla="*/ 249363 h 493788"/>
                <a:gd name="connsiteX2" fmla="*/ 63031 w 64407"/>
                <a:gd name="connsiteY2" fmla="*/ 488851 h 493788"/>
                <a:gd name="connsiteX3" fmla="*/ 13117 w 64407"/>
                <a:gd name="connsiteY3" fmla="*/ 250973 h 493788"/>
                <a:gd name="connsiteX4" fmla="*/ 17517 w 64407"/>
                <a:gd name="connsiteY4" fmla="*/ 8051 h 49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7" h="493788">
                  <a:moveTo>
                    <a:pt x="17517" y="8051"/>
                  </a:moveTo>
                  <a:cubicBezTo>
                    <a:pt x="19665" y="89097"/>
                    <a:pt x="22777" y="169391"/>
                    <a:pt x="30614" y="249363"/>
                  </a:cubicBezTo>
                  <a:cubicBezTo>
                    <a:pt x="37913" y="329443"/>
                    <a:pt x="50043" y="408878"/>
                    <a:pt x="63031" y="488851"/>
                  </a:cubicBezTo>
                  <a:cubicBezTo>
                    <a:pt x="36517" y="412206"/>
                    <a:pt x="21060" y="331805"/>
                    <a:pt x="13117" y="250973"/>
                  </a:cubicBezTo>
                  <a:cubicBezTo>
                    <a:pt x="5709" y="170143"/>
                    <a:pt x="5817" y="88346"/>
                    <a:pt x="17517" y="8051"/>
                  </a:cubicBezTo>
                  <a:close/>
                </a:path>
              </a:pathLst>
            </a:custGeom>
            <a:solidFill>
              <a:srgbClr val="3C3C3B"/>
            </a:solidFill>
            <a:ln w="9525" cap="flat">
              <a:noFill/>
              <a:prstDash val="solid"/>
              <a:miter/>
            </a:ln>
          </p:spPr>
          <p:txBody>
            <a:bodyPr rtlCol="0" anchor="ctr"/>
            <a:lstStyle/>
            <a:p>
              <a:endParaRPr lang="zh-CN" altLang="en-US"/>
            </a:p>
          </p:txBody>
        </p:sp>
        <p:sp>
          <p:nvSpPr>
            <p:cNvPr id="419" name="任意多边形: 形状 418"/>
            <p:cNvSpPr/>
            <p:nvPr/>
          </p:nvSpPr>
          <p:spPr>
            <a:xfrm>
              <a:off x="9752846" y="5470277"/>
              <a:ext cx="96611" cy="483054"/>
            </a:xfrm>
            <a:custGeom>
              <a:avLst/>
              <a:gdLst>
                <a:gd name="connsiteX0" fmla="*/ 94464 w 96610"/>
                <a:gd name="connsiteY0" fmla="*/ 8051 h 483053"/>
                <a:gd name="connsiteX1" fmla="*/ 76966 w 96610"/>
                <a:gd name="connsiteY1" fmla="*/ 127526 h 483053"/>
                <a:gd name="connsiteX2" fmla="*/ 56464 w 96610"/>
                <a:gd name="connsiteY2" fmla="*/ 246357 h 483053"/>
                <a:gd name="connsiteX3" fmla="*/ 33814 w 96610"/>
                <a:gd name="connsiteY3" fmla="*/ 364760 h 483053"/>
                <a:gd name="connsiteX4" fmla="*/ 8051 w 96610"/>
                <a:gd name="connsiteY4" fmla="*/ 482732 h 483053"/>
                <a:gd name="connsiteX5" fmla="*/ 20288 w 96610"/>
                <a:gd name="connsiteY5" fmla="*/ 362505 h 483053"/>
                <a:gd name="connsiteX6" fmla="*/ 39181 w 96610"/>
                <a:gd name="connsiteY6" fmla="*/ 243245 h 483053"/>
                <a:gd name="connsiteX7" fmla="*/ 63548 w 96610"/>
                <a:gd name="connsiteY7" fmla="*/ 124950 h 483053"/>
                <a:gd name="connsiteX8" fmla="*/ 94464 w 96610"/>
                <a:gd name="connsiteY8" fmla="*/ 8051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10" h="483053">
                  <a:moveTo>
                    <a:pt x="94464" y="8051"/>
                  </a:moveTo>
                  <a:cubicBezTo>
                    <a:pt x="89633" y="48199"/>
                    <a:pt x="83515" y="87916"/>
                    <a:pt x="76966" y="127526"/>
                  </a:cubicBezTo>
                  <a:cubicBezTo>
                    <a:pt x="70526" y="167244"/>
                    <a:pt x="63441" y="206747"/>
                    <a:pt x="56464" y="246357"/>
                  </a:cubicBezTo>
                  <a:cubicBezTo>
                    <a:pt x="49164" y="285860"/>
                    <a:pt x="41865" y="325363"/>
                    <a:pt x="33814" y="364760"/>
                  </a:cubicBezTo>
                  <a:cubicBezTo>
                    <a:pt x="25977" y="404155"/>
                    <a:pt x="17712" y="443551"/>
                    <a:pt x="8051" y="482732"/>
                  </a:cubicBezTo>
                  <a:cubicBezTo>
                    <a:pt x="10520" y="442370"/>
                    <a:pt x="14921" y="402330"/>
                    <a:pt x="20288" y="362505"/>
                  </a:cubicBezTo>
                  <a:cubicBezTo>
                    <a:pt x="25548" y="322573"/>
                    <a:pt x="32096" y="282855"/>
                    <a:pt x="39181" y="243245"/>
                  </a:cubicBezTo>
                  <a:cubicBezTo>
                    <a:pt x="46588" y="203634"/>
                    <a:pt x="54424" y="164131"/>
                    <a:pt x="63548" y="124950"/>
                  </a:cubicBezTo>
                  <a:cubicBezTo>
                    <a:pt x="72673" y="85662"/>
                    <a:pt x="82549" y="46588"/>
                    <a:pt x="94464" y="8051"/>
                  </a:cubicBezTo>
                  <a:close/>
                </a:path>
              </a:pathLst>
            </a:custGeom>
            <a:solidFill>
              <a:srgbClr val="3C3C3B"/>
            </a:solidFill>
            <a:ln w="9525" cap="flat">
              <a:noFill/>
              <a:prstDash val="solid"/>
              <a:miter/>
            </a:ln>
          </p:spPr>
          <p:txBody>
            <a:bodyPr rtlCol="0" anchor="ctr"/>
            <a:lstStyle/>
            <a:p>
              <a:endParaRPr lang="zh-CN" altLang="en-US"/>
            </a:p>
          </p:txBody>
        </p:sp>
        <p:sp>
          <p:nvSpPr>
            <p:cNvPr id="420" name="任意多边形: 形状 419"/>
            <p:cNvSpPr/>
            <p:nvPr/>
          </p:nvSpPr>
          <p:spPr>
            <a:xfrm>
              <a:off x="9924808" y="2831057"/>
              <a:ext cx="75142" cy="118080"/>
            </a:xfrm>
            <a:custGeom>
              <a:avLst/>
              <a:gdLst>
                <a:gd name="connsiteX0" fmla="*/ 75146 w 75141"/>
                <a:gd name="connsiteY0" fmla="*/ 61861 h 118079"/>
                <a:gd name="connsiteX1" fmla="*/ 38971 w 75141"/>
                <a:gd name="connsiteY1" fmla="*/ 112206 h 118079"/>
                <a:gd name="connsiteX2" fmla="*/ 8163 w 75141"/>
                <a:gd name="connsiteY2" fmla="*/ 58426 h 118079"/>
                <a:gd name="connsiteX3" fmla="*/ 44338 w 75141"/>
                <a:gd name="connsiteY3" fmla="*/ 8081 h 118079"/>
                <a:gd name="connsiteX4" fmla="*/ 75146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6" y="61861"/>
                  </a:moveTo>
                  <a:cubicBezTo>
                    <a:pt x="73643" y="90629"/>
                    <a:pt x="57541" y="113172"/>
                    <a:pt x="38971" y="112206"/>
                  </a:cubicBezTo>
                  <a:cubicBezTo>
                    <a:pt x="20508" y="111240"/>
                    <a:pt x="6660" y="87195"/>
                    <a:pt x="8163" y="58426"/>
                  </a:cubicBezTo>
                  <a:cubicBezTo>
                    <a:pt x="9666" y="29657"/>
                    <a:pt x="25767" y="7115"/>
                    <a:pt x="44338" y="8081"/>
                  </a:cubicBezTo>
                  <a:cubicBezTo>
                    <a:pt x="62802" y="9047"/>
                    <a:pt x="76649" y="33092"/>
                    <a:pt x="75146" y="61861"/>
                  </a:cubicBezTo>
                  <a:close/>
                </a:path>
              </a:pathLst>
            </a:custGeom>
            <a:solidFill>
              <a:srgbClr val="3C3C3B"/>
            </a:solidFill>
            <a:ln w="9525" cap="flat">
              <a:noFill/>
              <a:prstDash val="solid"/>
              <a:miter/>
            </a:ln>
          </p:spPr>
          <p:txBody>
            <a:bodyPr rtlCol="0" anchor="ctr"/>
            <a:lstStyle/>
            <a:p>
              <a:endParaRPr lang="zh-CN" altLang="en-US"/>
            </a:p>
          </p:txBody>
        </p:sp>
        <p:sp>
          <p:nvSpPr>
            <p:cNvPr id="421" name="任意多边形: 形状 420"/>
            <p:cNvSpPr/>
            <p:nvPr/>
          </p:nvSpPr>
          <p:spPr>
            <a:xfrm>
              <a:off x="10655829" y="2875176"/>
              <a:ext cx="75142" cy="118080"/>
            </a:xfrm>
            <a:custGeom>
              <a:avLst/>
              <a:gdLst>
                <a:gd name="connsiteX0" fmla="*/ 75147 w 75141"/>
                <a:gd name="connsiteY0" fmla="*/ 61861 h 118079"/>
                <a:gd name="connsiteX1" fmla="*/ 38972 w 75141"/>
                <a:gd name="connsiteY1" fmla="*/ 112206 h 118079"/>
                <a:gd name="connsiteX2" fmla="*/ 8162 w 75141"/>
                <a:gd name="connsiteY2" fmla="*/ 58426 h 118079"/>
                <a:gd name="connsiteX3" fmla="*/ 44339 w 75141"/>
                <a:gd name="connsiteY3" fmla="*/ 8081 h 118079"/>
                <a:gd name="connsiteX4" fmla="*/ 75147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7" y="61861"/>
                  </a:moveTo>
                  <a:cubicBezTo>
                    <a:pt x="73644" y="90629"/>
                    <a:pt x="57542" y="113172"/>
                    <a:pt x="38972" y="112206"/>
                  </a:cubicBezTo>
                  <a:cubicBezTo>
                    <a:pt x="20507" y="111239"/>
                    <a:pt x="6661" y="87194"/>
                    <a:pt x="8162" y="58426"/>
                  </a:cubicBezTo>
                  <a:cubicBezTo>
                    <a:pt x="9665" y="29657"/>
                    <a:pt x="25767" y="7115"/>
                    <a:pt x="44339" y="8081"/>
                  </a:cubicBezTo>
                  <a:cubicBezTo>
                    <a:pt x="62802" y="9047"/>
                    <a:pt x="76543" y="33092"/>
                    <a:pt x="75147" y="61861"/>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10286174" y="2915466"/>
              <a:ext cx="85876" cy="107345"/>
            </a:xfrm>
            <a:custGeom>
              <a:avLst/>
              <a:gdLst>
                <a:gd name="connsiteX0" fmla="*/ 72528 w 85876"/>
                <a:gd name="connsiteY0" fmla="*/ 30695 h 107345"/>
                <a:gd name="connsiteX1" fmla="*/ 45477 w 85876"/>
                <a:gd name="connsiteY1" fmla="*/ 29729 h 107345"/>
                <a:gd name="connsiteX2" fmla="*/ 31523 w 85876"/>
                <a:gd name="connsiteY2" fmla="*/ 50018 h 107345"/>
                <a:gd name="connsiteX3" fmla="*/ 38929 w 85876"/>
                <a:gd name="connsiteY3" fmla="*/ 75995 h 107345"/>
                <a:gd name="connsiteX4" fmla="*/ 62867 w 85876"/>
                <a:gd name="connsiteY4" fmla="*/ 86730 h 107345"/>
                <a:gd name="connsiteX5" fmla="*/ 63512 w 85876"/>
                <a:gd name="connsiteY5" fmla="*/ 86730 h 107345"/>
                <a:gd name="connsiteX6" fmla="*/ 71348 w 85876"/>
                <a:gd name="connsiteY6" fmla="*/ 93492 h 107345"/>
                <a:gd name="connsiteX7" fmla="*/ 67054 w 85876"/>
                <a:gd name="connsiteY7" fmla="*/ 100685 h 107345"/>
                <a:gd name="connsiteX8" fmla="*/ 22935 w 85876"/>
                <a:gd name="connsiteY8" fmla="*/ 90594 h 107345"/>
                <a:gd name="connsiteX9" fmla="*/ 8444 w 85876"/>
                <a:gd name="connsiteY9" fmla="*/ 47227 h 107345"/>
                <a:gd name="connsiteX10" fmla="*/ 17890 w 85876"/>
                <a:gd name="connsiteY10" fmla="*/ 24577 h 107345"/>
                <a:gd name="connsiteX11" fmla="*/ 37534 w 85876"/>
                <a:gd name="connsiteY11" fmla="*/ 10515 h 107345"/>
                <a:gd name="connsiteX12" fmla="*/ 81009 w 85876"/>
                <a:gd name="connsiteY12" fmla="*/ 20498 h 107345"/>
                <a:gd name="connsiteX13" fmla="*/ 80687 w 85876"/>
                <a:gd name="connsiteY13" fmla="*/ 29944 h 107345"/>
                <a:gd name="connsiteX14" fmla="*/ 72958 w 85876"/>
                <a:gd name="connsiteY14" fmla="*/ 30910 h 107345"/>
                <a:gd name="connsiteX15" fmla="*/ 72528 w 85876"/>
                <a:gd name="connsiteY15" fmla="*/ 30695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07345">
                  <a:moveTo>
                    <a:pt x="72528" y="30695"/>
                  </a:moveTo>
                  <a:cubicBezTo>
                    <a:pt x="63619" y="25865"/>
                    <a:pt x="52992" y="25650"/>
                    <a:pt x="45477" y="29729"/>
                  </a:cubicBezTo>
                  <a:cubicBezTo>
                    <a:pt x="37534" y="33916"/>
                    <a:pt x="32274" y="41323"/>
                    <a:pt x="31523" y="50018"/>
                  </a:cubicBezTo>
                  <a:cubicBezTo>
                    <a:pt x="30449" y="58820"/>
                    <a:pt x="33347" y="68910"/>
                    <a:pt x="38929" y="75995"/>
                  </a:cubicBezTo>
                  <a:cubicBezTo>
                    <a:pt x="44297" y="82973"/>
                    <a:pt x="53313" y="87481"/>
                    <a:pt x="62867" y="86730"/>
                  </a:cubicBezTo>
                  <a:lnTo>
                    <a:pt x="63512" y="86730"/>
                  </a:lnTo>
                  <a:cubicBezTo>
                    <a:pt x="67483" y="86408"/>
                    <a:pt x="71025" y="89413"/>
                    <a:pt x="71348" y="93492"/>
                  </a:cubicBezTo>
                  <a:cubicBezTo>
                    <a:pt x="71563" y="96605"/>
                    <a:pt x="69737" y="99504"/>
                    <a:pt x="67054" y="100685"/>
                  </a:cubicBezTo>
                  <a:cubicBezTo>
                    <a:pt x="52347" y="107125"/>
                    <a:pt x="34099" y="102187"/>
                    <a:pt x="22935" y="90594"/>
                  </a:cubicBezTo>
                  <a:cubicBezTo>
                    <a:pt x="11771" y="79108"/>
                    <a:pt x="6511" y="63221"/>
                    <a:pt x="8444" y="47227"/>
                  </a:cubicBezTo>
                  <a:cubicBezTo>
                    <a:pt x="9517" y="39283"/>
                    <a:pt x="12630" y="31017"/>
                    <a:pt x="17890" y="24577"/>
                  </a:cubicBezTo>
                  <a:cubicBezTo>
                    <a:pt x="23150" y="18243"/>
                    <a:pt x="29805" y="13198"/>
                    <a:pt x="37534" y="10515"/>
                  </a:cubicBezTo>
                  <a:cubicBezTo>
                    <a:pt x="53206" y="4825"/>
                    <a:pt x="70703" y="9334"/>
                    <a:pt x="81009" y="20498"/>
                  </a:cubicBezTo>
                  <a:cubicBezTo>
                    <a:pt x="83478" y="23181"/>
                    <a:pt x="83370" y="27475"/>
                    <a:pt x="80687" y="29944"/>
                  </a:cubicBezTo>
                  <a:cubicBezTo>
                    <a:pt x="78540" y="31984"/>
                    <a:pt x="75427" y="32198"/>
                    <a:pt x="72958" y="30910"/>
                  </a:cubicBezTo>
                  <a:lnTo>
                    <a:pt x="72528" y="30695"/>
                  </a:lnTo>
                  <a:close/>
                </a:path>
              </a:pathLst>
            </a:custGeom>
            <a:solidFill>
              <a:srgbClr val="3C3C3B"/>
            </a:solidFill>
            <a:ln w="9525" cap="flat">
              <a:noFill/>
              <a:prstDash val="solid"/>
              <a:miter/>
            </a:ln>
          </p:spPr>
          <p:txBody>
            <a:bodyPr rtlCol="0" anchor="ctr"/>
            <a:lstStyle/>
            <a:p>
              <a:endParaRPr lang="zh-CN" altLang="en-US"/>
            </a:p>
          </p:txBody>
        </p:sp>
        <p:sp>
          <p:nvSpPr>
            <p:cNvPr id="423" name="任意多边形: 形状 422"/>
            <p:cNvSpPr/>
            <p:nvPr/>
          </p:nvSpPr>
          <p:spPr>
            <a:xfrm>
              <a:off x="10662219" y="2990643"/>
              <a:ext cx="246894" cy="193221"/>
            </a:xfrm>
            <a:custGeom>
              <a:avLst/>
              <a:gdLst>
                <a:gd name="connsiteX0" fmla="*/ 132319 w 246894"/>
                <a:gd name="connsiteY0" fmla="*/ 14325 h 193221"/>
                <a:gd name="connsiteX1" fmla="*/ 242933 w 246894"/>
                <a:gd name="connsiteY1" fmla="*/ 106714 h 193221"/>
                <a:gd name="connsiteX2" fmla="*/ 123483 w 246894"/>
                <a:gd name="connsiteY2" fmla="*/ 187354 h 193221"/>
                <a:gd name="connsiteX3" fmla="*/ 12869 w 246894"/>
                <a:gd name="connsiteY3" fmla="*/ 94966 h 193221"/>
                <a:gd name="connsiteX4" fmla="*/ 132319 w 246894"/>
                <a:gd name="connsiteY4" fmla="*/ 14325 h 193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94" h="193221">
                  <a:moveTo>
                    <a:pt x="132319" y="14325"/>
                  </a:moveTo>
                  <a:cubicBezTo>
                    <a:pt x="195849" y="17570"/>
                    <a:pt x="245373" y="58934"/>
                    <a:pt x="242933" y="106714"/>
                  </a:cubicBezTo>
                  <a:cubicBezTo>
                    <a:pt x="240493" y="154495"/>
                    <a:pt x="187013" y="190599"/>
                    <a:pt x="123483" y="187354"/>
                  </a:cubicBezTo>
                  <a:cubicBezTo>
                    <a:pt x="59953" y="184110"/>
                    <a:pt x="10429" y="142746"/>
                    <a:pt x="12869" y="94966"/>
                  </a:cubicBezTo>
                  <a:cubicBezTo>
                    <a:pt x="15309" y="47185"/>
                    <a:pt x="68788" y="11081"/>
                    <a:pt x="132319" y="14325"/>
                  </a:cubicBezTo>
                  <a:close/>
                </a:path>
              </a:pathLst>
            </a:custGeom>
            <a:solidFill>
              <a:srgbClr val="F5A8A6"/>
            </a:solidFill>
            <a:ln w="9525" cap="flat">
              <a:noFill/>
              <a:prstDash val="solid"/>
              <a:miter/>
            </a:ln>
          </p:spPr>
          <p:txBody>
            <a:bodyPr rtlCol="0" anchor="ctr"/>
            <a:lstStyle/>
            <a:p>
              <a:endParaRPr lang="zh-CN" altLang="en-US"/>
            </a:p>
          </p:txBody>
        </p:sp>
        <p:sp>
          <p:nvSpPr>
            <p:cNvPr id="424" name="任意多边形: 形状 423"/>
            <p:cNvSpPr/>
            <p:nvPr/>
          </p:nvSpPr>
          <p:spPr>
            <a:xfrm>
              <a:off x="9735052" y="2940702"/>
              <a:ext cx="236160" cy="182487"/>
            </a:xfrm>
            <a:custGeom>
              <a:avLst/>
              <a:gdLst>
                <a:gd name="connsiteX0" fmla="*/ 238280 w 236159"/>
                <a:gd name="connsiteY0" fmla="*/ 100675 h 182486"/>
                <a:gd name="connsiteX1" fmla="*/ 118805 w 236159"/>
                <a:gd name="connsiteY1" fmla="*/ 181398 h 182486"/>
                <a:gd name="connsiteX2" fmla="*/ 8132 w 236159"/>
                <a:gd name="connsiteY2" fmla="*/ 88974 h 182486"/>
                <a:gd name="connsiteX3" fmla="*/ 127607 w 236159"/>
                <a:gd name="connsiteY3" fmla="*/ 8250 h 182486"/>
                <a:gd name="connsiteX4" fmla="*/ 238280 w 236159"/>
                <a:gd name="connsiteY4" fmla="*/ 100675 h 1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59" h="182486">
                  <a:moveTo>
                    <a:pt x="238280" y="100675"/>
                  </a:moveTo>
                  <a:cubicBezTo>
                    <a:pt x="235811" y="148443"/>
                    <a:pt x="182354" y="184618"/>
                    <a:pt x="118805" y="181398"/>
                  </a:cubicBezTo>
                  <a:cubicBezTo>
                    <a:pt x="55257" y="178178"/>
                    <a:pt x="5771" y="136743"/>
                    <a:pt x="8132" y="88974"/>
                  </a:cubicBezTo>
                  <a:cubicBezTo>
                    <a:pt x="10601" y="41205"/>
                    <a:pt x="64059" y="5030"/>
                    <a:pt x="127607" y="8250"/>
                  </a:cubicBezTo>
                  <a:cubicBezTo>
                    <a:pt x="191156" y="11578"/>
                    <a:pt x="240642" y="52906"/>
                    <a:pt x="238280" y="100675"/>
                  </a:cubicBezTo>
                  <a:close/>
                </a:path>
              </a:pathLst>
            </a:custGeom>
            <a:solidFill>
              <a:srgbClr val="F5A8A6"/>
            </a:solidFill>
            <a:ln w="9525" cap="flat">
              <a:noFill/>
              <a:prstDash val="solid"/>
              <a:miter/>
            </a:ln>
          </p:spPr>
          <p:txBody>
            <a:bodyPr rtlCol="0" anchor="ctr"/>
            <a:lstStyle/>
            <a:p>
              <a:endParaRPr lang="zh-CN" altLang="en-US"/>
            </a:p>
          </p:txBody>
        </p:sp>
        <p:sp>
          <p:nvSpPr>
            <p:cNvPr id="425" name="任意多边形: 形状 424"/>
            <p:cNvSpPr/>
            <p:nvPr/>
          </p:nvSpPr>
          <p:spPr>
            <a:xfrm>
              <a:off x="10343003" y="3009124"/>
              <a:ext cx="96611" cy="85876"/>
            </a:xfrm>
            <a:custGeom>
              <a:avLst/>
              <a:gdLst>
                <a:gd name="connsiteX0" fmla="*/ 95349 w 96610"/>
                <a:gd name="connsiteY0" fmla="*/ 13252 h 85876"/>
                <a:gd name="connsiteX1" fmla="*/ 72270 w 96610"/>
                <a:gd name="connsiteY1" fmla="*/ 69394 h 85876"/>
                <a:gd name="connsiteX2" fmla="*/ 12585 w 96610"/>
                <a:gd name="connsiteY2" fmla="*/ 81846 h 85876"/>
                <a:gd name="connsiteX3" fmla="*/ 8399 w 96610"/>
                <a:gd name="connsiteY3" fmla="*/ 73473 h 85876"/>
                <a:gd name="connsiteX4" fmla="*/ 14411 w 96610"/>
                <a:gd name="connsiteY4" fmla="*/ 68964 h 85876"/>
                <a:gd name="connsiteX5" fmla="*/ 14733 w 96610"/>
                <a:gd name="connsiteY5" fmla="*/ 68964 h 85876"/>
                <a:gd name="connsiteX6" fmla="*/ 58959 w 96610"/>
                <a:gd name="connsiteY6" fmla="*/ 53292 h 85876"/>
                <a:gd name="connsiteX7" fmla="*/ 83327 w 96610"/>
                <a:gd name="connsiteY7" fmla="*/ 12930 h 85876"/>
                <a:gd name="connsiteX8" fmla="*/ 83434 w 96610"/>
                <a:gd name="connsiteY8" fmla="*/ 12715 h 85876"/>
                <a:gd name="connsiteX9" fmla="*/ 90733 w 96610"/>
                <a:gd name="connsiteY9" fmla="*/ 8207 h 85876"/>
                <a:gd name="connsiteX10" fmla="*/ 95349 w 96610"/>
                <a:gd name="connsiteY10" fmla="*/ 13252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10" h="85876">
                  <a:moveTo>
                    <a:pt x="95349" y="13252"/>
                  </a:moveTo>
                  <a:cubicBezTo>
                    <a:pt x="98140" y="33755"/>
                    <a:pt x="88801" y="55546"/>
                    <a:pt x="72270" y="69394"/>
                  </a:cubicBezTo>
                  <a:cubicBezTo>
                    <a:pt x="55738" y="83241"/>
                    <a:pt x="32445" y="88501"/>
                    <a:pt x="12585" y="81846"/>
                  </a:cubicBezTo>
                  <a:cubicBezTo>
                    <a:pt x="9151" y="80665"/>
                    <a:pt x="7218" y="76908"/>
                    <a:pt x="8399" y="73473"/>
                  </a:cubicBezTo>
                  <a:cubicBezTo>
                    <a:pt x="9258" y="70789"/>
                    <a:pt x="11727" y="69072"/>
                    <a:pt x="14411" y="68964"/>
                  </a:cubicBezTo>
                  <a:lnTo>
                    <a:pt x="14733" y="68964"/>
                  </a:lnTo>
                  <a:cubicBezTo>
                    <a:pt x="31478" y="68213"/>
                    <a:pt x="46936" y="62953"/>
                    <a:pt x="58959" y="53292"/>
                  </a:cubicBezTo>
                  <a:cubicBezTo>
                    <a:pt x="70982" y="43631"/>
                    <a:pt x="79461" y="29354"/>
                    <a:pt x="83327" y="12930"/>
                  </a:cubicBezTo>
                  <a:lnTo>
                    <a:pt x="83434" y="12715"/>
                  </a:lnTo>
                  <a:cubicBezTo>
                    <a:pt x="84185" y="9495"/>
                    <a:pt x="87512" y="7455"/>
                    <a:pt x="90733" y="8207"/>
                  </a:cubicBezTo>
                  <a:cubicBezTo>
                    <a:pt x="93202" y="8744"/>
                    <a:pt x="95027" y="10783"/>
                    <a:pt x="95349" y="13252"/>
                  </a:cubicBezTo>
                  <a:close/>
                </a:path>
              </a:pathLst>
            </a:custGeom>
            <a:solidFill>
              <a:srgbClr val="3C3C3B"/>
            </a:solidFill>
            <a:ln w="9525" cap="flat">
              <a:noFill/>
              <a:prstDash val="solid"/>
              <a:miter/>
            </a:ln>
          </p:spPr>
          <p:txBody>
            <a:bodyPr rtlCol="0" anchor="ctr"/>
            <a:lstStyle/>
            <a:p>
              <a:endParaRPr lang="zh-CN" altLang="en-US"/>
            </a:p>
          </p:txBody>
        </p:sp>
        <p:sp>
          <p:nvSpPr>
            <p:cNvPr id="426" name="任意多边形: 形状 425"/>
            <p:cNvSpPr/>
            <p:nvPr/>
          </p:nvSpPr>
          <p:spPr>
            <a:xfrm>
              <a:off x="9497901" y="1918384"/>
              <a:ext cx="1706789" cy="955373"/>
            </a:xfrm>
            <a:custGeom>
              <a:avLst/>
              <a:gdLst>
                <a:gd name="connsiteX0" fmla="*/ 1520652 w 1706789"/>
                <a:gd name="connsiteY0" fmla="*/ 299118 h 955372"/>
                <a:gd name="connsiteX1" fmla="*/ 1687360 w 1706789"/>
                <a:gd name="connsiteY1" fmla="*/ 885975 h 955372"/>
                <a:gd name="connsiteX2" fmla="*/ 1624133 w 1706789"/>
                <a:gd name="connsiteY2" fmla="*/ 945551 h 955372"/>
                <a:gd name="connsiteX3" fmla="*/ 1183052 w 1706789"/>
                <a:gd name="connsiteY3" fmla="*/ 828438 h 955372"/>
                <a:gd name="connsiteX4" fmla="*/ 629687 w 1706789"/>
                <a:gd name="connsiteY4" fmla="*/ 299977 h 955372"/>
                <a:gd name="connsiteX5" fmla="*/ 692055 w 1706789"/>
                <a:gd name="connsiteY5" fmla="*/ 621798 h 955372"/>
                <a:gd name="connsiteX6" fmla="*/ 691948 w 1706789"/>
                <a:gd name="connsiteY6" fmla="*/ 654216 h 955372"/>
                <a:gd name="connsiteX7" fmla="*/ 650728 w 1706789"/>
                <a:gd name="connsiteY7" fmla="*/ 686956 h 955372"/>
                <a:gd name="connsiteX8" fmla="*/ 596303 w 1706789"/>
                <a:gd name="connsiteY8" fmla="*/ 679228 h 955372"/>
                <a:gd name="connsiteX9" fmla="*/ 435500 w 1706789"/>
                <a:gd name="connsiteY9" fmla="*/ 541504 h 955372"/>
                <a:gd name="connsiteX10" fmla="*/ 386550 w 1706789"/>
                <a:gd name="connsiteY10" fmla="*/ 451548 h 955372"/>
                <a:gd name="connsiteX11" fmla="*/ 166170 w 1706789"/>
                <a:gd name="connsiteY11" fmla="*/ 797093 h 955372"/>
                <a:gd name="connsiteX12" fmla="*/ 50452 w 1706789"/>
                <a:gd name="connsiteY12" fmla="*/ 817166 h 955372"/>
                <a:gd name="connsiteX13" fmla="*/ 29949 w 1706789"/>
                <a:gd name="connsiteY13" fmla="*/ 796449 h 955372"/>
                <a:gd name="connsiteX14" fmla="*/ 8695 w 1706789"/>
                <a:gd name="connsiteY14" fmla="*/ 688674 h 955372"/>
                <a:gd name="connsiteX15" fmla="*/ 316024 w 1706789"/>
                <a:gd name="connsiteY15" fmla="*/ 135202 h 955372"/>
                <a:gd name="connsiteX16" fmla="*/ 350053 w 1706789"/>
                <a:gd name="connsiteY16" fmla="*/ 117812 h 955372"/>
                <a:gd name="connsiteX17" fmla="*/ 1520652 w 1706789"/>
                <a:gd name="connsiteY17" fmla="*/ 299118 h 9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6789" h="955372">
                  <a:moveTo>
                    <a:pt x="1520652" y="299118"/>
                  </a:moveTo>
                  <a:cubicBezTo>
                    <a:pt x="1659773" y="468402"/>
                    <a:pt x="1734485" y="672143"/>
                    <a:pt x="1687360" y="885975"/>
                  </a:cubicBezTo>
                  <a:cubicBezTo>
                    <a:pt x="1681134" y="914314"/>
                    <a:pt x="1652795" y="940828"/>
                    <a:pt x="1624133" y="945551"/>
                  </a:cubicBezTo>
                  <a:cubicBezTo>
                    <a:pt x="1470844" y="970455"/>
                    <a:pt x="1318737" y="903579"/>
                    <a:pt x="1183052" y="828438"/>
                  </a:cubicBezTo>
                  <a:cubicBezTo>
                    <a:pt x="956017" y="702522"/>
                    <a:pt x="735529" y="537103"/>
                    <a:pt x="629687" y="299977"/>
                  </a:cubicBezTo>
                  <a:cubicBezTo>
                    <a:pt x="655020" y="403672"/>
                    <a:pt x="676919" y="516063"/>
                    <a:pt x="692055" y="621798"/>
                  </a:cubicBezTo>
                  <a:cubicBezTo>
                    <a:pt x="693558" y="632533"/>
                    <a:pt x="695061" y="643696"/>
                    <a:pt x="691948" y="654216"/>
                  </a:cubicBezTo>
                  <a:cubicBezTo>
                    <a:pt x="686795" y="672036"/>
                    <a:pt x="668976" y="683951"/>
                    <a:pt x="650728" y="686956"/>
                  </a:cubicBezTo>
                  <a:cubicBezTo>
                    <a:pt x="632478" y="689962"/>
                    <a:pt x="613800" y="685346"/>
                    <a:pt x="596303" y="679228"/>
                  </a:cubicBezTo>
                  <a:cubicBezTo>
                    <a:pt x="528246" y="655182"/>
                    <a:pt x="469742" y="605052"/>
                    <a:pt x="435500" y="541504"/>
                  </a:cubicBezTo>
                  <a:cubicBezTo>
                    <a:pt x="418646" y="510159"/>
                    <a:pt x="401578" y="483752"/>
                    <a:pt x="386550" y="451548"/>
                  </a:cubicBezTo>
                  <a:cubicBezTo>
                    <a:pt x="351234" y="583154"/>
                    <a:pt x="274911" y="714974"/>
                    <a:pt x="166170" y="797093"/>
                  </a:cubicBezTo>
                  <a:cubicBezTo>
                    <a:pt x="133108" y="822104"/>
                    <a:pt x="91566" y="845076"/>
                    <a:pt x="50452" y="817166"/>
                  </a:cubicBezTo>
                  <a:cubicBezTo>
                    <a:pt x="42402" y="811692"/>
                    <a:pt x="35424" y="804500"/>
                    <a:pt x="29949" y="796449"/>
                  </a:cubicBezTo>
                  <a:cubicBezTo>
                    <a:pt x="7944" y="764353"/>
                    <a:pt x="6763" y="725708"/>
                    <a:pt x="8695" y="688674"/>
                  </a:cubicBezTo>
                  <a:cubicBezTo>
                    <a:pt x="20288" y="470226"/>
                    <a:pt x="112391" y="255643"/>
                    <a:pt x="316024" y="135202"/>
                  </a:cubicBezTo>
                  <a:cubicBezTo>
                    <a:pt x="326974" y="128761"/>
                    <a:pt x="338352" y="123072"/>
                    <a:pt x="350053" y="117812"/>
                  </a:cubicBezTo>
                  <a:cubicBezTo>
                    <a:pt x="473821" y="62100"/>
                    <a:pt x="1128627" y="-178031"/>
                    <a:pt x="1520652" y="29911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10156356" y="1620125"/>
              <a:ext cx="472319" cy="472319"/>
            </a:xfrm>
            <a:custGeom>
              <a:avLst/>
              <a:gdLst>
                <a:gd name="connsiteX0" fmla="*/ 468348 w 472319"/>
                <a:gd name="connsiteY0" fmla="*/ 238199 h 472319"/>
                <a:gd name="connsiteX1" fmla="*/ 238200 w 472319"/>
                <a:gd name="connsiteY1" fmla="*/ 468347 h 472319"/>
                <a:gd name="connsiteX2" fmla="*/ 8052 w 472319"/>
                <a:gd name="connsiteY2" fmla="*/ 238199 h 472319"/>
                <a:gd name="connsiteX3" fmla="*/ 238200 w 472319"/>
                <a:gd name="connsiteY3" fmla="*/ 8051 h 472319"/>
                <a:gd name="connsiteX4" fmla="*/ 468348 w 472319"/>
                <a:gd name="connsiteY4" fmla="*/ 238199 h 47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19" h="472319">
                  <a:moveTo>
                    <a:pt x="468348" y="238199"/>
                  </a:moveTo>
                  <a:cubicBezTo>
                    <a:pt x="468348" y="365306"/>
                    <a:pt x="365307" y="468347"/>
                    <a:pt x="238200" y="468347"/>
                  </a:cubicBezTo>
                  <a:cubicBezTo>
                    <a:pt x="111093" y="468347"/>
                    <a:pt x="8052" y="365306"/>
                    <a:pt x="8052" y="238199"/>
                  </a:cubicBezTo>
                  <a:cubicBezTo>
                    <a:pt x="8052" y="111092"/>
                    <a:pt x="111093" y="8051"/>
                    <a:pt x="238200" y="8051"/>
                  </a:cubicBezTo>
                  <a:cubicBezTo>
                    <a:pt x="365307" y="8051"/>
                    <a:pt x="468348" y="111092"/>
                    <a:pt x="468348" y="238199"/>
                  </a:cubicBezTo>
                  <a:close/>
                </a:path>
              </a:pathLst>
            </a:custGeom>
            <a:solidFill>
              <a:srgbClr val="3C3C3B"/>
            </a:solidFill>
            <a:ln w="9525" cap="flat">
              <a:noFill/>
              <a:prstDash val="solid"/>
              <a:miter/>
            </a:ln>
          </p:spPr>
          <p:txBody>
            <a:bodyPr rtlCol="0" anchor="ctr"/>
            <a:lstStyle/>
            <a:p>
              <a:endParaRPr lang="zh-CN" altLang="en-US"/>
            </a:p>
          </p:txBody>
        </p:sp>
      </p:grpSp>
      <p:grpSp>
        <p:nvGrpSpPr>
          <p:cNvPr id="434" name="组合 433"/>
          <p:cNvGrpSpPr/>
          <p:nvPr userDrawn="1"/>
        </p:nvGrpSpPr>
        <p:grpSpPr>
          <a:xfrm>
            <a:off x="10824394" y="1238668"/>
            <a:ext cx="1668251" cy="1288143"/>
            <a:chOff x="9702915" y="423227"/>
            <a:chExt cx="1696055" cy="1309612"/>
          </a:xfrm>
        </p:grpSpPr>
        <p:sp>
          <p:nvSpPr>
            <p:cNvPr id="435" name="任意多边形: 形状 434"/>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436" name="任意多边形: 形状 435"/>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437" name="任意多边形: 形状 436"/>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438" name="任意多边形: 形状 437"/>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439" name="任意多边形: 形状 438"/>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440" name="任意多边形: 形状 439"/>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441" name="任意多边形: 形状 440"/>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442" name="任意多边形: 形状 441"/>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443" name="任意多边形: 形状 442"/>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444" name="任意多边形: 形状 443"/>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445" name="任意多边形: 形状 444"/>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446" name="任意多边形: 形状 445"/>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447" name="任意多边形: 形状 446"/>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448" name="任意多边形: 形状 447"/>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49" name="组合 448"/>
          <p:cNvGrpSpPr/>
          <p:nvPr userDrawn="1"/>
        </p:nvGrpSpPr>
        <p:grpSpPr>
          <a:xfrm rot="19917746">
            <a:off x="9863146" y="170860"/>
            <a:ext cx="2133095" cy="893083"/>
            <a:chOff x="5185268" y="723178"/>
            <a:chExt cx="2133095" cy="893083"/>
          </a:xfrm>
        </p:grpSpPr>
        <p:sp>
          <p:nvSpPr>
            <p:cNvPr id="450" name="任意多边形: 形状 449"/>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451" name="任意多边形: 形状 450"/>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452" name="任意多边形: 形状 451"/>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454" name="任意多边形: 形状 453"/>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455" name="任意多边形: 形状 454"/>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457" name="任意多边形: 形状 456"/>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458" name="任意多边形: 形状 457"/>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460" name="任意多边形: 形状 459"/>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61" name="组合 460"/>
          <p:cNvGrpSpPr/>
          <p:nvPr userDrawn="1"/>
        </p:nvGrpSpPr>
        <p:grpSpPr>
          <a:xfrm>
            <a:off x="43883" y="-1055064"/>
            <a:ext cx="2490409" cy="2264984"/>
            <a:chOff x="2008960" y="-201201"/>
            <a:chExt cx="2490409" cy="2264984"/>
          </a:xfrm>
        </p:grpSpPr>
        <p:sp>
          <p:nvSpPr>
            <p:cNvPr id="462" name="任意多边形: 形状 461"/>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463" name="任意多边形: 形状 462"/>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465" name="任意多边形: 形状 464"/>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466" name="任意多边形: 形状 465"/>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471" name="任意多边形: 形状 470"/>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472" name="任意多边形: 形状 471"/>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473" name="任意多边形: 形状 472"/>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474" name="任意多边形: 形状 473"/>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475" name="任意多边形: 形状 474"/>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476" name="任意多边形: 形状 475"/>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477" name="任意多边形: 形状 476"/>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79" name="组合 478"/>
          <p:cNvGrpSpPr/>
          <p:nvPr userDrawn="1"/>
        </p:nvGrpSpPr>
        <p:grpSpPr>
          <a:xfrm>
            <a:off x="154376" y="1061784"/>
            <a:ext cx="1406223" cy="1288143"/>
            <a:chOff x="329658" y="844723"/>
            <a:chExt cx="1406223" cy="1288143"/>
          </a:xfrm>
        </p:grpSpPr>
        <p:sp>
          <p:nvSpPr>
            <p:cNvPr id="480" name="任意多边形: 形状 479"/>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481" name="任意多边形: 形状 480"/>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482" name="任意多边形: 形状 481"/>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483" name="任意多边形: 形状 482"/>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90" name="组合 489"/>
          <p:cNvGrpSpPr/>
          <p:nvPr userDrawn="1"/>
        </p:nvGrpSpPr>
        <p:grpSpPr>
          <a:xfrm rot="21172623">
            <a:off x="8826246" y="4817023"/>
            <a:ext cx="933696" cy="1012550"/>
            <a:chOff x="7669949" y="3886664"/>
            <a:chExt cx="1335152" cy="1447911"/>
          </a:xfrm>
        </p:grpSpPr>
        <p:sp>
          <p:nvSpPr>
            <p:cNvPr id="491" name="任意多边形: 形状 490"/>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492" name="任意多边形: 形状 491"/>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493" name="任意多边形: 形状 492"/>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494" name="任意多边形: 形状 493"/>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495" name="任意多边形: 形状 494"/>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496" name="任意多边形: 形状 495"/>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497" name="任意多边形: 形状 496"/>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498" name="任意多边形: 形状 497"/>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9" name="组合 498"/>
          <p:cNvGrpSpPr/>
          <p:nvPr userDrawn="1"/>
        </p:nvGrpSpPr>
        <p:grpSpPr>
          <a:xfrm rot="20665405" flipH="1">
            <a:off x="2248869" y="4841275"/>
            <a:ext cx="888067" cy="922411"/>
            <a:chOff x="3532434" y="3941598"/>
            <a:chExt cx="1134292" cy="1178158"/>
          </a:xfrm>
        </p:grpSpPr>
        <p:sp>
          <p:nvSpPr>
            <p:cNvPr id="500" name="任意多边形: 形状 499"/>
            <p:cNvSpPr/>
            <p:nvPr/>
          </p:nvSpPr>
          <p:spPr>
            <a:xfrm>
              <a:off x="3532434" y="3941598"/>
              <a:ext cx="976842" cy="1009045"/>
            </a:xfrm>
            <a:custGeom>
              <a:avLst/>
              <a:gdLst>
                <a:gd name="connsiteX0" fmla="*/ 706194 w 976841"/>
                <a:gd name="connsiteY0" fmla="*/ 1007304 h 1009045"/>
                <a:gd name="connsiteX1" fmla="*/ 418831 w 976841"/>
                <a:gd name="connsiteY1" fmla="*/ 831043 h 1009045"/>
                <a:gd name="connsiteX2" fmla="*/ 300214 w 976841"/>
                <a:gd name="connsiteY2" fmla="*/ 804314 h 1009045"/>
                <a:gd name="connsiteX3" fmla="*/ 8342 w 976841"/>
                <a:gd name="connsiteY3" fmla="*/ 397797 h 1009045"/>
                <a:gd name="connsiteX4" fmla="*/ 331667 w 976841"/>
                <a:gd name="connsiteY4" fmla="*/ 15863 h 1009045"/>
                <a:gd name="connsiteX5" fmla="*/ 780799 w 976841"/>
                <a:gd name="connsiteY5" fmla="*/ 236672 h 1009045"/>
                <a:gd name="connsiteX6" fmla="*/ 851110 w 976841"/>
                <a:gd name="connsiteY6" fmla="*/ 510510 h 1009045"/>
                <a:gd name="connsiteX7" fmla="*/ 971122 w 976841"/>
                <a:gd name="connsiteY7" fmla="*/ 762020 h 100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841" h="1009045">
                  <a:moveTo>
                    <a:pt x="706194" y="1007304"/>
                  </a:moveTo>
                  <a:cubicBezTo>
                    <a:pt x="631374" y="921105"/>
                    <a:pt x="529611" y="858630"/>
                    <a:pt x="418831" y="831043"/>
                  </a:cubicBezTo>
                  <a:cubicBezTo>
                    <a:pt x="379542" y="821274"/>
                    <a:pt x="339181" y="815692"/>
                    <a:pt x="300214" y="804314"/>
                  </a:cubicBezTo>
                  <a:cubicBezTo>
                    <a:pt x="127818" y="753647"/>
                    <a:pt x="1150" y="577278"/>
                    <a:pt x="8342" y="397797"/>
                  </a:cubicBezTo>
                  <a:cubicBezTo>
                    <a:pt x="15535" y="218316"/>
                    <a:pt x="155835" y="52575"/>
                    <a:pt x="331667" y="15863"/>
                  </a:cubicBezTo>
                  <a:cubicBezTo>
                    <a:pt x="507605" y="-20849"/>
                    <a:pt x="702437" y="75010"/>
                    <a:pt x="780799" y="236672"/>
                  </a:cubicBezTo>
                  <a:cubicBezTo>
                    <a:pt x="822020" y="321797"/>
                    <a:pt x="832325" y="417871"/>
                    <a:pt x="851110" y="510510"/>
                  </a:cubicBezTo>
                  <a:cubicBezTo>
                    <a:pt x="869895" y="603149"/>
                    <a:pt x="900703" y="698900"/>
                    <a:pt x="971122" y="762020"/>
                  </a:cubicBezTo>
                </a:path>
              </a:pathLst>
            </a:custGeom>
            <a:solidFill>
              <a:srgbClr val="F7EA4B"/>
            </a:solidFill>
            <a:ln w="9525" cap="flat">
              <a:noFill/>
              <a:prstDash val="solid"/>
              <a:miter/>
            </a:ln>
          </p:spPr>
          <p:txBody>
            <a:bodyPr rtlCol="0" anchor="ctr"/>
            <a:lstStyle/>
            <a:p>
              <a:endParaRPr lang="zh-CN" altLang="en-US"/>
            </a:p>
          </p:txBody>
        </p:sp>
        <p:sp>
          <p:nvSpPr>
            <p:cNvPr id="501" name="任意多边形: 形状 500"/>
            <p:cNvSpPr/>
            <p:nvPr/>
          </p:nvSpPr>
          <p:spPr>
            <a:xfrm>
              <a:off x="3963574" y="4620615"/>
              <a:ext cx="364974" cy="289832"/>
            </a:xfrm>
            <a:custGeom>
              <a:avLst/>
              <a:gdLst>
                <a:gd name="connsiteX0" fmla="*/ 353309 w 364973"/>
                <a:gd name="connsiteY0" fmla="*/ 285348 h 289832"/>
                <a:gd name="connsiteX1" fmla="*/ 266682 w 364973"/>
                <a:gd name="connsiteY1" fmla="*/ 219331 h 289832"/>
                <a:gd name="connsiteX2" fmla="*/ 180913 w 364973"/>
                <a:gd name="connsiteY2" fmla="*/ 152347 h 289832"/>
                <a:gd name="connsiteX3" fmla="*/ 10127 w 364973"/>
                <a:gd name="connsiteY3" fmla="*/ 17736 h 289832"/>
                <a:gd name="connsiteX4" fmla="*/ 9268 w 364973"/>
                <a:gd name="connsiteY4" fmla="*/ 10115 h 289832"/>
                <a:gd name="connsiteX5" fmla="*/ 16567 w 364973"/>
                <a:gd name="connsiteY5" fmla="*/ 8934 h 289832"/>
                <a:gd name="connsiteX6" fmla="*/ 105449 w 364973"/>
                <a:gd name="connsiteY6" fmla="*/ 72268 h 289832"/>
                <a:gd name="connsiteX7" fmla="*/ 191862 w 364973"/>
                <a:gd name="connsiteY7" fmla="*/ 138714 h 289832"/>
                <a:gd name="connsiteX8" fmla="*/ 276558 w 364973"/>
                <a:gd name="connsiteY8" fmla="*/ 207308 h 289832"/>
                <a:gd name="connsiteX9" fmla="*/ 359750 w 364973"/>
                <a:gd name="connsiteY9" fmla="*/ 277619 h 289832"/>
                <a:gd name="connsiteX10" fmla="*/ 360179 w 364973"/>
                <a:gd name="connsiteY10" fmla="*/ 284597 h 289832"/>
                <a:gd name="connsiteX11" fmla="*/ 353309 w 364973"/>
                <a:gd name="connsiteY11" fmla="*/ 285348 h 28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973" h="289832">
                  <a:moveTo>
                    <a:pt x="353309" y="285348"/>
                  </a:moveTo>
                  <a:cubicBezTo>
                    <a:pt x="324111" y="263772"/>
                    <a:pt x="295343" y="241551"/>
                    <a:pt x="266682" y="219331"/>
                  </a:cubicBezTo>
                  <a:lnTo>
                    <a:pt x="180913" y="152347"/>
                  </a:lnTo>
                  <a:lnTo>
                    <a:pt x="10127" y="17736"/>
                  </a:lnTo>
                  <a:cubicBezTo>
                    <a:pt x="7765" y="15911"/>
                    <a:pt x="7336" y="12476"/>
                    <a:pt x="9268" y="10115"/>
                  </a:cubicBezTo>
                  <a:cubicBezTo>
                    <a:pt x="10985" y="7860"/>
                    <a:pt x="14206" y="7431"/>
                    <a:pt x="16567" y="8934"/>
                  </a:cubicBezTo>
                  <a:cubicBezTo>
                    <a:pt x="46838" y="29115"/>
                    <a:pt x="76251" y="50476"/>
                    <a:pt x="105449" y="72268"/>
                  </a:cubicBezTo>
                  <a:cubicBezTo>
                    <a:pt x="134540" y="94059"/>
                    <a:pt x="163201" y="116387"/>
                    <a:pt x="191862" y="138714"/>
                  </a:cubicBezTo>
                  <a:cubicBezTo>
                    <a:pt x="220201" y="161471"/>
                    <a:pt x="248648" y="184014"/>
                    <a:pt x="276558" y="207308"/>
                  </a:cubicBezTo>
                  <a:cubicBezTo>
                    <a:pt x="304575" y="230494"/>
                    <a:pt x="332377" y="253789"/>
                    <a:pt x="359750" y="277619"/>
                  </a:cubicBezTo>
                  <a:cubicBezTo>
                    <a:pt x="361790" y="279444"/>
                    <a:pt x="362004" y="282557"/>
                    <a:pt x="360179" y="284597"/>
                  </a:cubicBezTo>
                  <a:cubicBezTo>
                    <a:pt x="358247" y="286636"/>
                    <a:pt x="355349" y="286851"/>
                    <a:pt x="353309" y="285348"/>
                  </a:cubicBezTo>
                  <a:close/>
                </a:path>
              </a:pathLst>
            </a:custGeom>
            <a:solidFill>
              <a:srgbClr val="3C3C3B"/>
            </a:solidFill>
            <a:ln w="9525" cap="flat">
              <a:noFill/>
              <a:prstDash val="solid"/>
              <a:miter/>
            </a:ln>
          </p:spPr>
          <p:txBody>
            <a:bodyPr rtlCol="0" anchor="ctr"/>
            <a:lstStyle/>
            <a:p>
              <a:endParaRPr lang="zh-CN" altLang="en-US"/>
            </a:p>
          </p:txBody>
        </p:sp>
        <p:sp>
          <p:nvSpPr>
            <p:cNvPr id="502" name="任意多边形: 形状 501"/>
            <p:cNvSpPr/>
            <p:nvPr/>
          </p:nvSpPr>
          <p:spPr>
            <a:xfrm>
              <a:off x="4143854" y="4367279"/>
              <a:ext cx="300567" cy="429381"/>
            </a:xfrm>
            <a:custGeom>
              <a:avLst/>
              <a:gdLst>
                <a:gd name="connsiteX0" fmla="*/ 285204 w 300566"/>
                <a:gd name="connsiteY0" fmla="*/ 419638 h 429380"/>
                <a:gd name="connsiteX1" fmla="*/ 210492 w 300566"/>
                <a:gd name="connsiteY1" fmla="*/ 322813 h 429380"/>
                <a:gd name="connsiteX2" fmla="*/ 139537 w 300566"/>
                <a:gd name="connsiteY2" fmla="*/ 223089 h 429380"/>
                <a:gd name="connsiteX3" fmla="*/ 72124 w 300566"/>
                <a:gd name="connsiteY3" fmla="*/ 121004 h 429380"/>
                <a:gd name="connsiteX4" fmla="*/ 39813 w 300566"/>
                <a:gd name="connsiteY4" fmla="*/ 69049 h 429380"/>
                <a:gd name="connsiteX5" fmla="*/ 8790 w 300566"/>
                <a:gd name="connsiteY5" fmla="*/ 16235 h 429380"/>
                <a:gd name="connsiteX6" fmla="*/ 10723 w 300566"/>
                <a:gd name="connsiteY6" fmla="*/ 8828 h 429380"/>
                <a:gd name="connsiteX7" fmla="*/ 18022 w 300566"/>
                <a:gd name="connsiteY7" fmla="*/ 10438 h 429380"/>
                <a:gd name="connsiteX8" fmla="*/ 18130 w 300566"/>
                <a:gd name="connsiteY8" fmla="*/ 10546 h 429380"/>
                <a:gd name="connsiteX9" fmla="*/ 85650 w 300566"/>
                <a:gd name="connsiteY9" fmla="*/ 112201 h 429380"/>
                <a:gd name="connsiteX10" fmla="*/ 153921 w 300566"/>
                <a:gd name="connsiteY10" fmla="*/ 213321 h 429380"/>
                <a:gd name="connsiteX11" fmla="*/ 223159 w 300566"/>
                <a:gd name="connsiteY11" fmla="*/ 313796 h 429380"/>
                <a:gd name="connsiteX12" fmla="*/ 293255 w 300566"/>
                <a:gd name="connsiteY12" fmla="*/ 413627 h 429380"/>
                <a:gd name="connsiteX13" fmla="*/ 292075 w 300566"/>
                <a:gd name="connsiteY13" fmla="*/ 420604 h 429380"/>
                <a:gd name="connsiteX14" fmla="*/ 285204 w 300566"/>
                <a:gd name="connsiteY14" fmla="*/ 419638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566" h="429380">
                  <a:moveTo>
                    <a:pt x="285204" y="419638"/>
                  </a:moveTo>
                  <a:cubicBezTo>
                    <a:pt x="259549" y="387864"/>
                    <a:pt x="234645" y="355661"/>
                    <a:pt x="210492" y="322813"/>
                  </a:cubicBezTo>
                  <a:cubicBezTo>
                    <a:pt x="186232" y="290072"/>
                    <a:pt x="162831" y="256581"/>
                    <a:pt x="139537" y="223089"/>
                  </a:cubicBezTo>
                  <a:cubicBezTo>
                    <a:pt x="116672" y="189383"/>
                    <a:pt x="94022" y="155354"/>
                    <a:pt x="72124" y="121004"/>
                  </a:cubicBezTo>
                  <a:lnTo>
                    <a:pt x="39813" y="69049"/>
                  </a:lnTo>
                  <a:lnTo>
                    <a:pt x="8790" y="16235"/>
                  </a:lnTo>
                  <a:cubicBezTo>
                    <a:pt x="7288" y="13658"/>
                    <a:pt x="8146" y="10331"/>
                    <a:pt x="10723" y="8828"/>
                  </a:cubicBezTo>
                  <a:cubicBezTo>
                    <a:pt x="13191" y="7325"/>
                    <a:pt x="16412" y="8077"/>
                    <a:pt x="18022" y="10438"/>
                  </a:cubicBezTo>
                  <a:lnTo>
                    <a:pt x="18130" y="10546"/>
                  </a:lnTo>
                  <a:lnTo>
                    <a:pt x="85650" y="112201"/>
                  </a:lnTo>
                  <a:cubicBezTo>
                    <a:pt x="108192" y="146015"/>
                    <a:pt x="130842" y="179829"/>
                    <a:pt x="153921" y="213321"/>
                  </a:cubicBezTo>
                  <a:cubicBezTo>
                    <a:pt x="176571" y="247027"/>
                    <a:pt x="199972" y="280304"/>
                    <a:pt x="223159" y="313796"/>
                  </a:cubicBezTo>
                  <a:lnTo>
                    <a:pt x="293255" y="413627"/>
                  </a:lnTo>
                  <a:cubicBezTo>
                    <a:pt x="294866" y="415881"/>
                    <a:pt x="294329" y="418994"/>
                    <a:pt x="292075" y="420604"/>
                  </a:cubicBezTo>
                  <a:cubicBezTo>
                    <a:pt x="289820" y="422107"/>
                    <a:pt x="286922" y="421570"/>
                    <a:pt x="285204" y="419638"/>
                  </a:cubicBezTo>
                  <a:close/>
                </a:path>
              </a:pathLst>
            </a:custGeom>
            <a:solidFill>
              <a:srgbClr val="3C3C3B"/>
            </a:solidFill>
            <a:ln w="9525" cap="flat">
              <a:noFill/>
              <a:prstDash val="solid"/>
              <a:miter/>
            </a:ln>
          </p:spPr>
          <p:txBody>
            <a:bodyPr rtlCol="0" anchor="ctr"/>
            <a:lstStyle/>
            <a:p>
              <a:endParaRPr lang="zh-CN" altLang="en-US"/>
            </a:p>
          </p:txBody>
        </p:sp>
        <p:sp>
          <p:nvSpPr>
            <p:cNvPr id="503" name="任意多边形: 形状 502"/>
            <p:cNvSpPr/>
            <p:nvPr/>
          </p:nvSpPr>
          <p:spPr>
            <a:xfrm>
              <a:off x="4045162" y="4438044"/>
              <a:ext cx="203956" cy="279098"/>
            </a:xfrm>
            <a:custGeom>
              <a:avLst/>
              <a:gdLst>
                <a:gd name="connsiteX0" fmla="*/ 203986 w 203955"/>
                <a:gd name="connsiteY0" fmla="*/ 85234 h 279097"/>
                <a:gd name="connsiteX1" fmla="*/ 105443 w 203955"/>
                <a:gd name="connsiteY1" fmla="*/ 112607 h 279097"/>
                <a:gd name="connsiteX2" fmla="*/ 19138 w 203955"/>
                <a:gd name="connsiteY2" fmla="*/ 55714 h 279097"/>
                <a:gd name="connsiteX3" fmla="*/ 12482 w 203955"/>
                <a:gd name="connsiteY3" fmla="*/ 44013 h 279097"/>
                <a:gd name="connsiteX4" fmla="*/ 8081 w 203955"/>
                <a:gd name="connsiteY4" fmla="*/ 28663 h 279097"/>
                <a:gd name="connsiteX5" fmla="*/ 18064 w 203955"/>
                <a:gd name="connsiteY5" fmla="*/ 11273 h 279097"/>
                <a:gd name="connsiteX6" fmla="*/ 34703 w 203955"/>
                <a:gd name="connsiteY6" fmla="*/ 8160 h 279097"/>
                <a:gd name="connsiteX7" fmla="*/ 61217 w 203955"/>
                <a:gd name="connsiteY7" fmla="*/ 14923 h 279097"/>
                <a:gd name="connsiteX8" fmla="*/ 85155 w 203955"/>
                <a:gd name="connsiteY8" fmla="*/ 26086 h 279097"/>
                <a:gd name="connsiteX9" fmla="*/ 125302 w 203955"/>
                <a:gd name="connsiteY9" fmla="*/ 60974 h 279097"/>
                <a:gd name="connsiteX10" fmla="*/ 145698 w 203955"/>
                <a:gd name="connsiteY10" fmla="*/ 110889 h 279097"/>
                <a:gd name="connsiteX11" fmla="*/ 137217 w 203955"/>
                <a:gd name="connsiteY11" fmla="*/ 164669 h 279097"/>
                <a:gd name="connsiteX12" fmla="*/ 96748 w 203955"/>
                <a:gd name="connsiteY12" fmla="*/ 202025 h 279097"/>
                <a:gd name="connsiteX13" fmla="*/ 41573 w 203955"/>
                <a:gd name="connsiteY13" fmla="*/ 203636 h 279097"/>
                <a:gd name="connsiteX14" fmla="*/ 28584 w 203955"/>
                <a:gd name="connsiteY14" fmla="*/ 196658 h 279097"/>
                <a:gd name="connsiteX15" fmla="*/ 18064 w 203955"/>
                <a:gd name="connsiteY15" fmla="*/ 185816 h 279097"/>
                <a:gd name="connsiteX16" fmla="*/ 10657 w 203955"/>
                <a:gd name="connsiteY16" fmla="*/ 155652 h 279097"/>
                <a:gd name="connsiteX17" fmla="*/ 19889 w 203955"/>
                <a:gd name="connsiteY17" fmla="*/ 140731 h 279097"/>
                <a:gd name="connsiteX18" fmla="*/ 35347 w 203955"/>
                <a:gd name="connsiteY18" fmla="*/ 134398 h 279097"/>
                <a:gd name="connsiteX19" fmla="*/ 64330 w 203955"/>
                <a:gd name="connsiteY19" fmla="*/ 142342 h 279097"/>
                <a:gd name="connsiteX20" fmla="*/ 88805 w 203955"/>
                <a:gd name="connsiteY20" fmla="*/ 191506 h 279097"/>
                <a:gd name="connsiteX21" fmla="*/ 74206 w 203955"/>
                <a:gd name="connsiteY21" fmla="*/ 243031 h 279097"/>
                <a:gd name="connsiteX22" fmla="*/ 31482 w 203955"/>
                <a:gd name="connsiteY22" fmla="*/ 274806 h 279097"/>
                <a:gd name="connsiteX23" fmla="*/ 31375 w 203955"/>
                <a:gd name="connsiteY23" fmla="*/ 274806 h 279097"/>
                <a:gd name="connsiteX24" fmla="*/ 24720 w 203955"/>
                <a:gd name="connsiteY24" fmla="*/ 270941 h 279097"/>
                <a:gd name="connsiteX25" fmla="*/ 28477 w 203955"/>
                <a:gd name="connsiteY25" fmla="*/ 264393 h 279097"/>
                <a:gd name="connsiteX26" fmla="*/ 74528 w 203955"/>
                <a:gd name="connsiteY26" fmla="*/ 192472 h 279097"/>
                <a:gd name="connsiteX27" fmla="*/ 55528 w 203955"/>
                <a:gd name="connsiteY27" fmla="*/ 154794 h 279097"/>
                <a:gd name="connsiteX28" fmla="*/ 37279 w 203955"/>
                <a:gd name="connsiteY28" fmla="*/ 149856 h 279097"/>
                <a:gd name="connsiteX29" fmla="*/ 26222 w 203955"/>
                <a:gd name="connsiteY29" fmla="*/ 159087 h 279097"/>
                <a:gd name="connsiteX30" fmla="*/ 31375 w 203955"/>
                <a:gd name="connsiteY30" fmla="*/ 176048 h 279097"/>
                <a:gd name="connsiteX31" fmla="*/ 47477 w 203955"/>
                <a:gd name="connsiteY31" fmla="*/ 187856 h 279097"/>
                <a:gd name="connsiteX32" fmla="*/ 90093 w 203955"/>
                <a:gd name="connsiteY32" fmla="*/ 186138 h 279097"/>
                <a:gd name="connsiteX33" fmla="*/ 121652 w 203955"/>
                <a:gd name="connsiteY33" fmla="*/ 156726 h 279097"/>
                <a:gd name="connsiteX34" fmla="*/ 128308 w 203955"/>
                <a:gd name="connsiteY34" fmla="*/ 112822 h 279097"/>
                <a:gd name="connsiteX35" fmla="*/ 76567 w 203955"/>
                <a:gd name="connsiteY35" fmla="*/ 40149 h 279097"/>
                <a:gd name="connsiteX36" fmla="*/ 55206 w 203955"/>
                <a:gd name="connsiteY36" fmla="*/ 29951 h 279097"/>
                <a:gd name="connsiteX37" fmla="*/ 33307 w 203955"/>
                <a:gd name="connsiteY37" fmla="*/ 23940 h 279097"/>
                <a:gd name="connsiteX38" fmla="*/ 25578 w 203955"/>
                <a:gd name="connsiteY38" fmla="*/ 25013 h 279097"/>
                <a:gd name="connsiteX39" fmla="*/ 23753 w 203955"/>
                <a:gd name="connsiteY39" fmla="*/ 28234 h 279097"/>
                <a:gd name="connsiteX40" fmla="*/ 31912 w 203955"/>
                <a:gd name="connsiteY40" fmla="*/ 47019 h 279097"/>
                <a:gd name="connsiteX41" fmla="*/ 107483 w 203955"/>
                <a:gd name="connsiteY41" fmla="*/ 98974 h 279097"/>
                <a:gd name="connsiteX42" fmla="*/ 197438 w 203955"/>
                <a:gd name="connsiteY42" fmla="*/ 76968 h 279097"/>
                <a:gd name="connsiteX43" fmla="*/ 204416 w 203955"/>
                <a:gd name="connsiteY43" fmla="*/ 77934 h 279097"/>
                <a:gd name="connsiteX44" fmla="*/ 203986 w 203955"/>
                <a:gd name="connsiteY44" fmla="*/ 85234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3955" h="279097">
                  <a:moveTo>
                    <a:pt x="203986" y="85234"/>
                  </a:moveTo>
                  <a:cubicBezTo>
                    <a:pt x="177150" y="107239"/>
                    <a:pt x="140760" y="118511"/>
                    <a:pt x="105443" y="112607"/>
                  </a:cubicBezTo>
                  <a:cubicBezTo>
                    <a:pt x="70449" y="106810"/>
                    <a:pt x="38460" y="85770"/>
                    <a:pt x="19138" y="55714"/>
                  </a:cubicBezTo>
                  <a:cubicBezTo>
                    <a:pt x="16669" y="51957"/>
                    <a:pt x="14522" y="48092"/>
                    <a:pt x="12482" y="44013"/>
                  </a:cubicBezTo>
                  <a:cubicBezTo>
                    <a:pt x="10443" y="39934"/>
                    <a:pt x="8296" y="35211"/>
                    <a:pt x="8081" y="28663"/>
                  </a:cubicBezTo>
                  <a:cubicBezTo>
                    <a:pt x="7652" y="22115"/>
                    <a:pt x="11838" y="14386"/>
                    <a:pt x="18064" y="11273"/>
                  </a:cubicBezTo>
                  <a:cubicBezTo>
                    <a:pt x="24075" y="8053"/>
                    <a:pt x="29657" y="7838"/>
                    <a:pt x="34703" y="8160"/>
                  </a:cubicBezTo>
                  <a:cubicBezTo>
                    <a:pt x="45115" y="9126"/>
                    <a:pt x="52737" y="12132"/>
                    <a:pt x="61217" y="14923"/>
                  </a:cubicBezTo>
                  <a:cubicBezTo>
                    <a:pt x="69483" y="17928"/>
                    <a:pt x="77534" y="21685"/>
                    <a:pt x="85155" y="26086"/>
                  </a:cubicBezTo>
                  <a:cubicBezTo>
                    <a:pt x="100505" y="34889"/>
                    <a:pt x="114460" y="46482"/>
                    <a:pt x="125302" y="60974"/>
                  </a:cubicBezTo>
                  <a:cubicBezTo>
                    <a:pt x="136251" y="75358"/>
                    <a:pt x="143336" y="92855"/>
                    <a:pt x="145698" y="110889"/>
                  </a:cubicBezTo>
                  <a:cubicBezTo>
                    <a:pt x="148059" y="128923"/>
                    <a:pt x="145590" y="147923"/>
                    <a:pt x="137217" y="164669"/>
                  </a:cubicBezTo>
                  <a:cubicBezTo>
                    <a:pt x="128952" y="181630"/>
                    <a:pt x="113923" y="195048"/>
                    <a:pt x="96748" y="202025"/>
                  </a:cubicBezTo>
                  <a:cubicBezTo>
                    <a:pt x="79680" y="209110"/>
                    <a:pt x="59607" y="210720"/>
                    <a:pt x="41573" y="203636"/>
                  </a:cubicBezTo>
                  <a:cubicBezTo>
                    <a:pt x="37064" y="201918"/>
                    <a:pt x="32985" y="199771"/>
                    <a:pt x="28584" y="196658"/>
                  </a:cubicBezTo>
                  <a:cubicBezTo>
                    <a:pt x="24505" y="193653"/>
                    <a:pt x="20962" y="189895"/>
                    <a:pt x="18064" y="185816"/>
                  </a:cubicBezTo>
                  <a:cubicBezTo>
                    <a:pt x="12482" y="177765"/>
                    <a:pt x="8188" y="167460"/>
                    <a:pt x="10657" y="155652"/>
                  </a:cubicBezTo>
                  <a:cubicBezTo>
                    <a:pt x="11945" y="149856"/>
                    <a:pt x="15381" y="144488"/>
                    <a:pt x="19889" y="140731"/>
                  </a:cubicBezTo>
                  <a:cubicBezTo>
                    <a:pt x="24505" y="136974"/>
                    <a:pt x="30087" y="135042"/>
                    <a:pt x="35347" y="134398"/>
                  </a:cubicBezTo>
                  <a:cubicBezTo>
                    <a:pt x="46081" y="133110"/>
                    <a:pt x="56386" y="136545"/>
                    <a:pt x="64330" y="142342"/>
                  </a:cubicBezTo>
                  <a:cubicBezTo>
                    <a:pt x="80646" y="154364"/>
                    <a:pt x="87624" y="173472"/>
                    <a:pt x="88805" y="191506"/>
                  </a:cubicBezTo>
                  <a:cubicBezTo>
                    <a:pt x="89449" y="209969"/>
                    <a:pt x="84189" y="227896"/>
                    <a:pt x="74206" y="243031"/>
                  </a:cubicBezTo>
                  <a:cubicBezTo>
                    <a:pt x="64330" y="258060"/>
                    <a:pt x="49194" y="270190"/>
                    <a:pt x="31482" y="274806"/>
                  </a:cubicBezTo>
                  <a:lnTo>
                    <a:pt x="31375" y="274806"/>
                  </a:lnTo>
                  <a:cubicBezTo>
                    <a:pt x="28477" y="275557"/>
                    <a:pt x="25471" y="273839"/>
                    <a:pt x="24720" y="270941"/>
                  </a:cubicBezTo>
                  <a:cubicBezTo>
                    <a:pt x="23968" y="268150"/>
                    <a:pt x="25686" y="265252"/>
                    <a:pt x="28477" y="264393"/>
                  </a:cubicBezTo>
                  <a:cubicBezTo>
                    <a:pt x="58319" y="255591"/>
                    <a:pt x="76782" y="222314"/>
                    <a:pt x="74528" y="192472"/>
                  </a:cubicBezTo>
                  <a:cubicBezTo>
                    <a:pt x="73454" y="177551"/>
                    <a:pt x="66906" y="162523"/>
                    <a:pt x="55528" y="154794"/>
                  </a:cubicBezTo>
                  <a:cubicBezTo>
                    <a:pt x="49946" y="150929"/>
                    <a:pt x="43183" y="148997"/>
                    <a:pt x="37279" y="149856"/>
                  </a:cubicBezTo>
                  <a:cubicBezTo>
                    <a:pt x="31268" y="150607"/>
                    <a:pt x="27189" y="154257"/>
                    <a:pt x="26222" y="159087"/>
                  </a:cubicBezTo>
                  <a:cubicBezTo>
                    <a:pt x="25149" y="163918"/>
                    <a:pt x="27403" y="170681"/>
                    <a:pt x="31375" y="176048"/>
                  </a:cubicBezTo>
                  <a:cubicBezTo>
                    <a:pt x="35347" y="181737"/>
                    <a:pt x="40607" y="185280"/>
                    <a:pt x="47477" y="187856"/>
                  </a:cubicBezTo>
                  <a:cubicBezTo>
                    <a:pt x="60788" y="193009"/>
                    <a:pt x="76460" y="191935"/>
                    <a:pt x="90093" y="186138"/>
                  </a:cubicBezTo>
                  <a:cubicBezTo>
                    <a:pt x="103833" y="180342"/>
                    <a:pt x="115319" y="170036"/>
                    <a:pt x="121652" y="156726"/>
                  </a:cubicBezTo>
                  <a:cubicBezTo>
                    <a:pt x="128308" y="143415"/>
                    <a:pt x="130133" y="127850"/>
                    <a:pt x="128308" y="112822"/>
                  </a:cubicBezTo>
                  <a:cubicBezTo>
                    <a:pt x="124873" y="82121"/>
                    <a:pt x="103940" y="55714"/>
                    <a:pt x="76567" y="40149"/>
                  </a:cubicBezTo>
                  <a:cubicBezTo>
                    <a:pt x="69805" y="36177"/>
                    <a:pt x="62612" y="32849"/>
                    <a:pt x="55206" y="29951"/>
                  </a:cubicBezTo>
                  <a:cubicBezTo>
                    <a:pt x="47906" y="27375"/>
                    <a:pt x="39641" y="24369"/>
                    <a:pt x="33307" y="23940"/>
                  </a:cubicBezTo>
                  <a:cubicBezTo>
                    <a:pt x="30087" y="23618"/>
                    <a:pt x="26974" y="24154"/>
                    <a:pt x="25578" y="25013"/>
                  </a:cubicBezTo>
                  <a:cubicBezTo>
                    <a:pt x="24290" y="25872"/>
                    <a:pt x="23861" y="26409"/>
                    <a:pt x="23753" y="28234"/>
                  </a:cubicBezTo>
                  <a:cubicBezTo>
                    <a:pt x="23646" y="32313"/>
                    <a:pt x="28047" y="40686"/>
                    <a:pt x="31912" y="47019"/>
                  </a:cubicBezTo>
                  <a:cubicBezTo>
                    <a:pt x="48228" y="73640"/>
                    <a:pt x="76460" y="93177"/>
                    <a:pt x="107483" y="98974"/>
                  </a:cubicBezTo>
                  <a:cubicBezTo>
                    <a:pt x="138398" y="105307"/>
                    <a:pt x="171997" y="96398"/>
                    <a:pt x="197438" y="76968"/>
                  </a:cubicBezTo>
                  <a:cubicBezTo>
                    <a:pt x="199585" y="75251"/>
                    <a:pt x="202698" y="75680"/>
                    <a:pt x="204416" y="77934"/>
                  </a:cubicBezTo>
                  <a:cubicBezTo>
                    <a:pt x="206455" y="80511"/>
                    <a:pt x="206026" y="83516"/>
                    <a:pt x="203986" y="85234"/>
                  </a:cubicBezTo>
                  <a:close/>
                </a:path>
              </a:pathLst>
            </a:custGeom>
            <a:solidFill>
              <a:srgbClr val="3C3C3B"/>
            </a:solidFill>
            <a:ln w="9525" cap="flat">
              <a:noFill/>
              <a:prstDash val="solid"/>
              <a:miter/>
            </a:ln>
          </p:spPr>
          <p:txBody>
            <a:bodyPr rtlCol="0" anchor="ctr"/>
            <a:lstStyle/>
            <a:p>
              <a:endParaRPr lang="zh-CN" altLang="en-US"/>
            </a:p>
          </p:txBody>
        </p:sp>
        <p:sp>
          <p:nvSpPr>
            <p:cNvPr id="504" name="任意多边形: 形状 503"/>
            <p:cNvSpPr/>
            <p:nvPr/>
          </p:nvSpPr>
          <p:spPr>
            <a:xfrm>
              <a:off x="4205141" y="4679641"/>
              <a:ext cx="461585" cy="440115"/>
            </a:xfrm>
            <a:custGeom>
              <a:avLst/>
              <a:gdLst>
                <a:gd name="connsiteX0" fmla="*/ 12877 w 461584"/>
                <a:gd name="connsiteY0" fmla="*/ 283108 h 440115"/>
                <a:gd name="connsiteX1" fmla="*/ 56888 w 461584"/>
                <a:gd name="connsiteY1" fmla="*/ 229650 h 440115"/>
                <a:gd name="connsiteX2" fmla="*/ 264816 w 461584"/>
                <a:gd name="connsiteY2" fmla="*/ 36966 h 440115"/>
                <a:gd name="connsiteX3" fmla="*/ 309257 w 461584"/>
                <a:gd name="connsiteY3" fmla="*/ 8948 h 440115"/>
                <a:gd name="connsiteX4" fmla="*/ 395026 w 461584"/>
                <a:gd name="connsiteY4" fmla="*/ 64124 h 440115"/>
                <a:gd name="connsiteX5" fmla="*/ 444726 w 461584"/>
                <a:gd name="connsiteY5" fmla="*/ 132932 h 440115"/>
                <a:gd name="connsiteX6" fmla="*/ 462331 w 461584"/>
                <a:gd name="connsiteY6" fmla="*/ 170181 h 440115"/>
                <a:gd name="connsiteX7" fmla="*/ 431308 w 461584"/>
                <a:gd name="connsiteY7" fmla="*/ 225464 h 440115"/>
                <a:gd name="connsiteX8" fmla="*/ 227245 w 461584"/>
                <a:gd name="connsiteY8" fmla="*/ 398397 h 440115"/>
                <a:gd name="connsiteX9" fmla="*/ 144804 w 461584"/>
                <a:gd name="connsiteY9" fmla="*/ 436827 h 440115"/>
                <a:gd name="connsiteX10" fmla="*/ 12877 w 461584"/>
                <a:gd name="connsiteY10" fmla="*/ 283108 h 4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584" h="440115">
                  <a:moveTo>
                    <a:pt x="12877" y="283108"/>
                  </a:moveTo>
                  <a:cubicBezTo>
                    <a:pt x="22323" y="261854"/>
                    <a:pt x="39820" y="245430"/>
                    <a:pt x="56888" y="229650"/>
                  </a:cubicBezTo>
                  <a:cubicBezTo>
                    <a:pt x="126233" y="165458"/>
                    <a:pt x="195471" y="101158"/>
                    <a:pt x="264816" y="36966"/>
                  </a:cubicBezTo>
                  <a:cubicBezTo>
                    <a:pt x="277805" y="24943"/>
                    <a:pt x="291867" y="12276"/>
                    <a:pt x="309257" y="8948"/>
                  </a:cubicBezTo>
                  <a:cubicBezTo>
                    <a:pt x="344681" y="2185"/>
                    <a:pt x="373986" y="34926"/>
                    <a:pt x="395026" y="64124"/>
                  </a:cubicBezTo>
                  <a:cubicBezTo>
                    <a:pt x="411557" y="87096"/>
                    <a:pt x="428196" y="109960"/>
                    <a:pt x="444726" y="132932"/>
                  </a:cubicBezTo>
                  <a:cubicBezTo>
                    <a:pt x="452885" y="144203"/>
                    <a:pt x="461365" y="156333"/>
                    <a:pt x="462331" y="170181"/>
                  </a:cubicBezTo>
                  <a:cubicBezTo>
                    <a:pt x="463941" y="191972"/>
                    <a:pt x="447088" y="210435"/>
                    <a:pt x="431308" y="225464"/>
                  </a:cubicBezTo>
                  <a:cubicBezTo>
                    <a:pt x="366794" y="287080"/>
                    <a:pt x="298630" y="344939"/>
                    <a:pt x="227245" y="398397"/>
                  </a:cubicBezTo>
                  <a:cubicBezTo>
                    <a:pt x="202556" y="416861"/>
                    <a:pt x="175612" y="435538"/>
                    <a:pt x="144804" y="436827"/>
                  </a:cubicBezTo>
                  <a:cubicBezTo>
                    <a:pt x="83832" y="439295"/>
                    <a:pt x="-14926" y="345797"/>
                    <a:pt x="12877" y="283108"/>
                  </a:cubicBezTo>
                  <a:close/>
                </a:path>
              </a:pathLst>
            </a:custGeom>
            <a:solidFill>
              <a:srgbClr val="689BD3"/>
            </a:solidFill>
            <a:ln w="9525" cap="flat">
              <a:noFill/>
              <a:prstDash val="solid"/>
              <a:miter/>
            </a:ln>
          </p:spPr>
          <p:txBody>
            <a:bodyPr rtlCol="0" anchor="ctr"/>
            <a:lstStyle/>
            <a:p>
              <a:endParaRPr lang="zh-CN" altLang="en-US"/>
            </a:p>
          </p:txBody>
        </p:sp>
        <p:sp>
          <p:nvSpPr>
            <p:cNvPr id="505" name="任意多边形: 形状 504"/>
            <p:cNvSpPr/>
            <p:nvPr/>
          </p:nvSpPr>
          <p:spPr>
            <a:xfrm>
              <a:off x="4236678" y="4704108"/>
              <a:ext cx="311301" cy="279098"/>
            </a:xfrm>
            <a:custGeom>
              <a:avLst/>
              <a:gdLst>
                <a:gd name="connsiteX0" fmla="*/ 307348 w 311301"/>
                <a:gd name="connsiteY0" fmla="*/ 12283 h 279097"/>
                <a:gd name="connsiteX1" fmla="*/ 234460 w 311301"/>
                <a:gd name="connsiteY1" fmla="*/ 80125 h 279097"/>
                <a:gd name="connsiteX2" fmla="*/ 161143 w 311301"/>
                <a:gd name="connsiteY2" fmla="*/ 147538 h 279097"/>
                <a:gd name="connsiteX3" fmla="*/ 87075 w 311301"/>
                <a:gd name="connsiteY3" fmla="*/ 214199 h 279097"/>
                <a:gd name="connsiteX4" fmla="*/ 12577 w 311301"/>
                <a:gd name="connsiteY4" fmla="*/ 280324 h 279097"/>
                <a:gd name="connsiteX5" fmla="*/ 8713 w 311301"/>
                <a:gd name="connsiteY5" fmla="*/ 280109 h 279097"/>
                <a:gd name="connsiteX6" fmla="*/ 8928 w 311301"/>
                <a:gd name="connsiteY6" fmla="*/ 276353 h 279097"/>
                <a:gd name="connsiteX7" fmla="*/ 9035 w 311301"/>
                <a:gd name="connsiteY7" fmla="*/ 276353 h 279097"/>
                <a:gd name="connsiteX8" fmla="*/ 81923 w 311301"/>
                <a:gd name="connsiteY8" fmla="*/ 208510 h 279097"/>
                <a:gd name="connsiteX9" fmla="*/ 155239 w 311301"/>
                <a:gd name="connsiteY9" fmla="*/ 141205 h 279097"/>
                <a:gd name="connsiteX10" fmla="*/ 229307 w 311301"/>
                <a:gd name="connsiteY10" fmla="*/ 74758 h 279097"/>
                <a:gd name="connsiteX11" fmla="*/ 303805 w 311301"/>
                <a:gd name="connsiteY11" fmla="*/ 8633 h 279097"/>
                <a:gd name="connsiteX12" fmla="*/ 303805 w 311301"/>
                <a:gd name="connsiteY12" fmla="*/ 8633 h 279097"/>
                <a:gd name="connsiteX13" fmla="*/ 307348 w 311301"/>
                <a:gd name="connsiteY13" fmla="*/ 8848 h 279097"/>
                <a:gd name="connsiteX14" fmla="*/ 307348 w 311301"/>
                <a:gd name="connsiteY14" fmla="*/ 1228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301" h="279097">
                  <a:moveTo>
                    <a:pt x="307348" y="12283"/>
                  </a:moveTo>
                  <a:cubicBezTo>
                    <a:pt x="283195" y="35147"/>
                    <a:pt x="258935" y="57797"/>
                    <a:pt x="234460" y="80125"/>
                  </a:cubicBezTo>
                  <a:lnTo>
                    <a:pt x="161143" y="147538"/>
                  </a:lnTo>
                  <a:lnTo>
                    <a:pt x="87075" y="214199"/>
                  </a:lnTo>
                  <a:cubicBezTo>
                    <a:pt x="62493" y="236527"/>
                    <a:pt x="37696" y="258533"/>
                    <a:pt x="12577" y="280324"/>
                  </a:cubicBezTo>
                  <a:cubicBezTo>
                    <a:pt x="11397" y="281290"/>
                    <a:pt x="9787" y="281183"/>
                    <a:pt x="8713" y="280109"/>
                  </a:cubicBezTo>
                  <a:cubicBezTo>
                    <a:pt x="7747" y="279036"/>
                    <a:pt x="7854" y="277318"/>
                    <a:pt x="8928" y="276353"/>
                  </a:cubicBezTo>
                  <a:lnTo>
                    <a:pt x="9035" y="276353"/>
                  </a:lnTo>
                  <a:cubicBezTo>
                    <a:pt x="33080" y="253488"/>
                    <a:pt x="57448" y="230945"/>
                    <a:pt x="81923" y="208510"/>
                  </a:cubicBezTo>
                  <a:lnTo>
                    <a:pt x="155239" y="141205"/>
                  </a:lnTo>
                  <a:lnTo>
                    <a:pt x="229307" y="74758"/>
                  </a:lnTo>
                  <a:cubicBezTo>
                    <a:pt x="253890" y="52537"/>
                    <a:pt x="278793" y="30532"/>
                    <a:pt x="303805" y="8633"/>
                  </a:cubicBezTo>
                  <a:lnTo>
                    <a:pt x="303805" y="8633"/>
                  </a:lnTo>
                  <a:cubicBezTo>
                    <a:pt x="304879" y="7775"/>
                    <a:pt x="306381" y="7882"/>
                    <a:pt x="307348" y="8848"/>
                  </a:cubicBezTo>
                  <a:cubicBezTo>
                    <a:pt x="308421" y="9921"/>
                    <a:pt x="308313" y="11424"/>
                    <a:pt x="307348" y="12283"/>
                  </a:cubicBezTo>
                  <a:close/>
                </a:path>
              </a:pathLst>
            </a:custGeom>
            <a:solidFill>
              <a:srgbClr val="FFFFFF"/>
            </a:solidFill>
            <a:ln w="9525" cap="flat">
              <a:noFill/>
              <a:prstDash val="solid"/>
              <a:miter/>
            </a:ln>
          </p:spPr>
          <p:txBody>
            <a:bodyPr rtlCol="0" anchor="ctr"/>
            <a:lstStyle/>
            <a:p>
              <a:endParaRPr lang="zh-CN" altLang="en-US"/>
            </a:p>
          </p:txBody>
        </p:sp>
        <p:sp>
          <p:nvSpPr>
            <p:cNvPr id="506" name="任意多边形: 形状 505"/>
            <p:cNvSpPr/>
            <p:nvPr/>
          </p:nvSpPr>
          <p:spPr>
            <a:xfrm>
              <a:off x="4281701" y="4766825"/>
              <a:ext cx="300567" cy="279098"/>
            </a:xfrm>
            <a:custGeom>
              <a:avLst/>
              <a:gdLst>
                <a:gd name="connsiteX0" fmla="*/ 302364 w 300566"/>
                <a:gd name="connsiteY0" fmla="*/ 12363 h 279097"/>
                <a:gd name="connsiteX1" fmla="*/ 231838 w 300566"/>
                <a:gd name="connsiteY1" fmla="*/ 79454 h 279097"/>
                <a:gd name="connsiteX2" fmla="*/ 160132 w 300566"/>
                <a:gd name="connsiteY2" fmla="*/ 145256 h 279097"/>
                <a:gd name="connsiteX3" fmla="*/ 86923 w 300566"/>
                <a:gd name="connsiteY3" fmla="*/ 209341 h 279097"/>
                <a:gd name="connsiteX4" fmla="*/ 12532 w 300566"/>
                <a:gd name="connsiteY4" fmla="*/ 272138 h 279097"/>
                <a:gd name="connsiteX5" fmla="*/ 8668 w 300566"/>
                <a:gd name="connsiteY5" fmla="*/ 271816 h 279097"/>
                <a:gd name="connsiteX6" fmla="*/ 8990 w 300566"/>
                <a:gd name="connsiteY6" fmla="*/ 268059 h 279097"/>
                <a:gd name="connsiteX7" fmla="*/ 81877 w 300566"/>
                <a:gd name="connsiteY7" fmla="*/ 203652 h 279097"/>
                <a:gd name="connsiteX8" fmla="*/ 154443 w 300566"/>
                <a:gd name="connsiteY8" fmla="*/ 138816 h 279097"/>
                <a:gd name="connsiteX9" fmla="*/ 226901 w 300566"/>
                <a:gd name="connsiteY9" fmla="*/ 73979 h 279097"/>
                <a:gd name="connsiteX10" fmla="*/ 299037 w 300566"/>
                <a:gd name="connsiteY10" fmla="*/ 8713 h 279097"/>
                <a:gd name="connsiteX11" fmla="*/ 302579 w 300566"/>
                <a:gd name="connsiteY11" fmla="*/ 8928 h 279097"/>
                <a:gd name="connsiteX12" fmla="*/ 302364 w 300566"/>
                <a:gd name="connsiteY12" fmla="*/ 1236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79097">
                  <a:moveTo>
                    <a:pt x="302364" y="12363"/>
                  </a:moveTo>
                  <a:cubicBezTo>
                    <a:pt x="279178" y="35013"/>
                    <a:pt x="255669" y="57448"/>
                    <a:pt x="231838" y="79454"/>
                  </a:cubicBezTo>
                  <a:lnTo>
                    <a:pt x="160132" y="145256"/>
                  </a:lnTo>
                  <a:cubicBezTo>
                    <a:pt x="135872" y="166833"/>
                    <a:pt x="111397" y="188194"/>
                    <a:pt x="86923" y="209341"/>
                  </a:cubicBezTo>
                  <a:cubicBezTo>
                    <a:pt x="62448" y="230703"/>
                    <a:pt x="37651" y="251636"/>
                    <a:pt x="12532" y="272138"/>
                  </a:cubicBezTo>
                  <a:cubicBezTo>
                    <a:pt x="11352" y="273105"/>
                    <a:pt x="9634" y="272890"/>
                    <a:pt x="8668" y="271816"/>
                  </a:cubicBezTo>
                  <a:cubicBezTo>
                    <a:pt x="7702" y="270743"/>
                    <a:pt x="7916" y="269025"/>
                    <a:pt x="8990" y="268059"/>
                  </a:cubicBezTo>
                  <a:lnTo>
                    <a:pt x="81877" y="203652"/>
                  </a:lnTo>
                  <a:lnTo>
                    <a:pt x="154443" y="138816"/>
                  </a:lnTo>
                  <a:lnTo>
                    <a:pt x="226901" y="73979"/>
                  </a:lnTo>
                  <a:lnTo>
                    <a:pt x="299037" y="8713"/>
                  </a:lnTo>
                  <a:cubicBezTo>
                    <a:pt x="300003" y="7747"/>
                    <a:pt x="301613" y="7854"/>
                    <a:pt x="302579" y="8928"/>
                  </a:cubicBezTo>
                  <a:cubicBezTo>
                    <a:pt x="303331" y="9894"/>
                    <a:pt x="303331" y="11397"/>
                    <a:pt x="302364" y="12363"/>
                  </a:cubicBezTo>
                  <a:close/>
                </a:path>
              </a:pathLst>
            </a:custGeom>
            <a:solidFill>
              <a:srgbClr val="FFFFFF"/>
            </a:solidFill>
            <a:ln w="9525" cap="flat">
              <a:noFill/>
              <a:prstDash val="solid"/>
              <a:miter/>
            </a:ln>
          </p:spPr>
          <p:txBody>
            <a:bodyPr rtlCol="0" anchor="ctr"/>
            <a:lstStyle/>
            <a:p>
              <a:endParaRPr lang="zh-CN" altLang="en-US"/>
            </a:p>
          </p:txBody>
        </p:sp>
        <p:sp>
          <p:nvSpPr>
            <p:cNvPr id="507" name="任意多边形: 形状 506"/>
            <p:cNvSpPr/>
            <p:nvPr/>
          </p:nvSpPr>
          <p:spPr>
            <a:xfrm>
              <a:off x="4321720" y="4828109"/>
              <a:ext cx="300567" cy="268363"/>
            </a:xfrm>
            <a:custGeom>
              <a:avLst/>
              <a:gdLst>
                <a:gd name="connsiteX0" fmla="*/ 296481 w 300566"/>
                <a:gd name="connsiteY0" fmla="*/ 12266 h 268363"/>
                <a:gd name="connsiteX1" fmla="*/ 228961 w 300566"/>
                <a:gd name="connsiteY1" fmla="*/ 78713 h 268363"/>
                <a:gd name="connsiteX2" fmla="*/ 159186 w 300566"/>
                <a:gd name="connsiteY2" fmla="*/ 142798 h 268363"/>
                <a:gd name="connsiteX3" fmla="*/ 86836 w 300566"/>
                <a:gd name="connsiteY3" fmla="*/ 203985 h 268363"/>
                <a:gd name="connsiteX4" fmla="*/ 12338 w 300566"/>
                <a:gd name="connsiteY4" fmla="*/ 262488 h 268363"/>
                <a:gd name="connsiteX5" fmla="*/ 8581 w 300566"/>
                <a:gd name="connsiteY5" fmla="*/ 261951 h 268363"/>
                <a:gd name="connsiteX6" fmla="*/ 9010 w 300566"/>
                <a:gd name="connsiteY6" fmla="*/ 258194 h 268363"/>
                <a:gd name="connsiteX7" fmla="*/ 81898 w 300566"/>
                <a:gd name="connsiteY7" fmla="*/ 198081 h 268363"/>
                <a:gd name="connsiteX8" fmla="*/ 153497 w 300566"/>
                <a:gd name="connsiteY8" fmla="*/ 136357 h 268363"/>
                <a:gd name="connsiteX9" fmla="*/ 224023 w 300566"/>
                <a:gd name="connsiteY9" fmla="*/ 73346 h 268363"/>
                <a:gd name="connsiteX10" fmla="*/ 293045 w 300566"/>
                <a:gd name="connsiteY10" fmla="*/ 8724 h 268363"/>
                <a:gd name="connsiteX11" fmla="*/ 296588 w 300566"/>
                <a:gd name="connsiteY11" fmla="*/ 8831 h 268363"/>
                <a:gd name="connsiteX12" fmla="*/ 296481 w 300566"/>
                <a:gd name="connsiteY12" fmla="*/ 12266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68363">
                  <a:moveTo>
                    <a:pt x="296481" y="12266"/>
                  </a:moveTo>
                  <a:cubicBezTo>
                    <a:pt x="274475" y="34917"/>
                    <a:pt x="252040" y="57136"/>
                    <a:pt x="228961" y="78713"/>
                  </a:cubicBezTo>
                  <a:cubicBezTo>
                    <a:pt x="205989" y="100397"/>
                    <a:pt x="182695" y="121758"/>
                    <a:pt x="159186" y="142798"/>
                  </a:cubicBezTo>
                  <a:cubicBezTo>
                    <a:pt x="135463" y="163623"/>
                    <a:pt x="111203" y="183911"/>
                    <a:pt x="86836" y="203985"/>
                  </a:cubicBezTo>
                  <a:cubicBezTo>
                    <a:pt x="62468" y="224059"/>
                    <a:pt x="37671" y="243596"/>
                    <a:pt x="12338" y="262488"/>
                  </a:cubicBezTo>
                  <a:cubicBezTo>
                    <a:pt x="11157" y="263347"/>
                    <a:pt x="9439" y="263132"/>
                    <a:pt x="8581" y="261951"/>
                  </a:cubicBezTo>
                  <a:cubicBezTo>
                    <a:pt x="7722" y="260771"/>
                    <a:pt x="7937" y="259160"/>
                    <a:pt x="9010" y="258194"/>
                  </a:cubicBezTo>
                  <a:lnTo>
                    <a:pt x="81898" y="198081"/>
                  </a:lnTo>
                  <a:cubicBezTo>
                    <a:pt x="106050" y="177793"/>
                    <a:pt x="129881" y="157182"/>
                    <a:pt x="153497" y="136357"/>
                  </a:cubicBezTo>
                  <a:cubicBezTo>
                    <a:pt x="177328" y="115747"/>
                    <a:pt x="200836" y="94707"/>
                    <a:pt x="224023" y="73346"/>
                  </a:cubicBezTo>
                  <a:lnTo>
                    <a:pt x="293045" y="8724"/>
                  </a:lnTo>
                  <a:cubicBezTo>
                    <a:pt x="294012" y="7758"/>
                    <a:pt x="295622" y="7865"/>
                    <a:pt x="296588" y="8831"/>
                  </a:cubicBezTo>
                  <a:cubicBezTo>
                    <a:pt x="297447" y="9690"/>
                    <a:pt x="297447" y="11300"/>
                    <a:pt x="296481" y="12266"/>
                  </a:cubicBezTo>
                  <a:close/>
                </a:path>
              </a:pathLst>
            </a:custGeom>
            <a:solidFill>
              <a:srgbClr val="FFFFFF"/>
            </a:solidFill>
            <a:ln w="9525" cap="flat">
              <a:noFill/>
              <a:prstDash val="solid"/>
              <a:miter/>
            </a:ln>
          </p:spPr>
          <p:txBody>
            <a:bodyPr rtlCol="0" anchor="ctr"/>
            <a:lstStyle/>
            <a:p>
              <a:endParaRPr lang="zh-CN" altLang="en-US"/>
            </a:p>
          </p:txBody>
        </p:sp>
        <p:sp>
          <p:nvSpPr>
            <p:cNvPr id="508" name="任意多边形: 形状 507"/>
            <p:cNvSpPr/>
            <p:nvPr/>
          </p:nvSpPr>
          <p:spPr>
            <a:xfrm>
              <a:off x="3836886" y="4000804"/>
              <a:ext cx="386443" cy="171752"/>
            </a:xfrm>
            <a:custGeom>
              <a:avLst/>
              <a:gdLst>
                <a:gd name="connsiteX0" fmla="*/ 15515 w 386442"/>
                <a:gd name="connsiteY0" fmla="*/ 17950 h 171752"/>
                <a:gd name="connsiteX1" fmla="*/ 217431 w 386442"/>
                <a:gd name="connsiteY1" fmla="*/ 30295 h 171752"/>
                <a:gd name="connsiteX2" fmla="*/ 307815 w 386442"/>
                <a:gd name="connsiteY2" fmla="*/ 79030 h 171752"/>
                <a:gd name="connsiteX3" fmla="*/ 379200 w 386442"/>
                <a:gd name="connsiteY3" fmla="*/ 152239 h 171752"/>
                <a:gd name="connsiteX4" fmla="*/ 376409 w 386442"/>
                <a:gd name="connsiteY4" fmla="*/ 167375 h 171752"/>
                <a:gd name="connsiteX5" fmla="*/ 362454 w 386442"/>
                <a:gd name="connsiteY5" fmla="*/ 165979 h 171752"/>
                <a:gd name="connsiteX6" fmla="*/ 362347 w 386442"/>
                <a:gd name="connsiteY6" fmla="*/ 165872 h 171752"/>
                <a:gd name="connsiteX7" fmla="*/ 205301 w 386442"/>
                <a:gd name="connsiteY7" fmla="*/ 62821 h 171752"/>
                <a:gd name="connsiteX8" fmla="*/ 18949 w 386442"/>
                <a:gd name="connsiteY8" fmla="*/ 37380 h 171752"/>
                <a:gd name="connsiteX9" fmla="*/ 8108 w 386442"/>
                <a:gd name="connsiteY9" fmla="*/ 28363 h 171752"/>
                <a:gd name="connsiteX10" fmla="*/ 15515 w 386442"/>
                <a:gd name="connsiteY10" fmla="*/ 17950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6442" h="171752">
                  <a:moveTo>
                    <a:pt x="15515" y="17950"/>
                  </a:moveTo>
                  <a:cubicBezTo>
                    <a:pt x="81424" y="668"/>
                    <a:pt x="153131" y="6786"/>
                    <a:pt x="217431" y="30295"/>
                  </a:cubicBezTo>
                  <a:cubicBezTo>
                    <a:pt x="249635" y="42210"/>
                    <a:pt x="280335" y="58527"/>
                    <a:pt x="307815" y="79030"/>
                  </a:cubicBezTo>
                  <a:cubicBezTo>
                    <a:pt x="335403" y="99425"/>
                    <a:pt x="359771" y="124222"/>
                    <a:pt x="379200" y="152239"/>
                  </a:cubicBezTo>
                  <a:cubicBezTo>
                    <a:pt x="382635" y="157177"/>
                    <a:pt x="381347" y="163940"/>
                    <a:pt x="376409" y="167375"/>
                  </a:cubicBezTo>
                  <a:cubicBezTo>
                    <a:pt x="372008" y="170488"/>
                    <a:pt x="366104" y="169736"/>
                    <a:pt x="362454" y="165979"/>
                  </a:cubicBezTo>
                  <a:lnTo>
                    <a:pt x="362347" y="165872"/>
                  </a:lnTo>
                  <a:cubicBezTo>
                    <a:pt x="317798" y="120143"/>
                    <a:pt x="264233" y="84934"/>
                    <a:pt x="205301" y="62821"/>
                  </a:cubicBezTo>
                  <a:cubicBezTo>
                    <a:pt x="146368" y="40600"/>
                    <a:pt x="82712" y="31905"/>
                    <a:pt x="18949" y="37380"/>
                  </a:cubicBezTo>
                  <a:cubicBezTo>
                    <a:pt x="13475" y="37916"/>
                    <a:pt x="8644" y="33838"/>
                    <a:pt x="8108" y="28363"/>
                  </a:cubicBezTo>
                  <a:cubicBezTo>
                    <a:pt x="7571" y="23532"/>
                    <a:pt x="10898" y="19131"/>
                    <a:pt x="15515" y="17950"/>
                  </a:cubicBezTo>
                  <a:close/>
                </a:path>
              </a:pathLst>
            </a:custGeom>
            <a:solidFill>
              <a:srgbClr val="FFFFFF"/>
            </a:solidFill>
            <a:ln w="9525" cap="flat">
              <a:noFill/>
              <a:prstDash val="solid"/>
              <a:miter/>
            </a:ln>
          </p:spPr>
          <p:txBody>
            <a:bodyPr rtlCol="0" anchor="ctr"/>
            <a:lstStyle/>
            <a:p>
              <a:endParaRPr lang="zh-CN" altLang="en-US"/>
            </a:p>
          </p:txBody>
        </p:sp>
        <p:sp>
          <p:nvSpPr>
            <p:cNvPr id="509" name="任意多边形: 形状 508"/>
            <p:cNvSpPr/>
            <p:nvPr/>
          </p:nvSpPr>
          <p:spPr>
            <a:xfrm>
              <a:off x="3603656" y="4152594"/>
              <a:ext cx="332770" cy="483054"/>
            </a:xfrm>
            <a:custGeom>
              <a:avLst/>
              <a:gdLst>
                <a:gd name="connsiteX0" fmla="*/ 184766 w 332770"/>
                <a:gd name="connsiteY0" fmla="*/ 119925 h 483053"/>
                <a:gd name="connsiteX1" fmla="*/ 174139 w 332770"/>
                <a:gd name="connsiteY1" fmla="*/ 209451 h 483053"/>
                <a:gd name="connsiteX2" fmla="*/ 208382 w 332770"/>
                <a:gd name="connsiteY2" fmla="*/ 283841 h 483053"/>
                <a:gd name="connsiteX3" fmla="*/ 278693 w 332770"/>
                <a:gd name="connsiteY3" fmla="*/ 332469 h 483053"/>
                <a:gd name="connsiteX4" fmla="*/ 328179 w 332770"/>
                <a:gd name="connsiteY4" fmla="*/ 399130 h 483053"/>
                <a:gd name="connsiteX5" fmla="*/ 260015 w 332770"/>
                <a:gd name="connsiteY5" fmla="*/ 480820 h 483053"/>
                <a:gd name="connsiteX6" fmla="*/ 149342 w 332770"/>
                <a:gd name="connsiteY6" fmla="*/ 451836 h 483053"/>
                <a:gd name="connsiteX7" fmla="*/ 22460 w 332770"/>
                <a:gd name="connsiteY7" fmla="*/ 283304 h 483053"/>
                <a:gd name="connsiteX8" fmla="*/ 45647 w 332770"/>
                <a:gd name="connsiteY8" fmla="*/ 37054 h 483053"/>
                <a:gd name="connsiteX9" fmla="*/ 184766 w 332770"/>
                <a:gd name="connsiteY9" fmla="*/ 119925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70" h="483053">
                  <a:moveTo>
                    <a:pt x="184766" y="119925"/>
                  </a:moveTo>
                  <a:cubicBezTo>
                    <a:pt x="180580" y="149767"/>
                    <a:pt x="171670" y="179394"/>
                    <a:pt x="174139" y="209451"/>
                  </a:cubicBezTo>
                  <a:cubicBezTo>
                    <a:pt x="176393" y="237253"/>
                    <a:pt x="188738" y="264090"/>
                    <a:pt x="208382" y="283841"/>
                  </a:cubicBezTo>
                  <a:cubicBezTo>
                    <a:pt x="228455" y="304129"/>
                    <a:pt x="255077" y="316474"/>
                    <a:pt x="278693" y="332469"/>
                  </a:cubicBezTo>
                  <a:cubicBezTo>
                    <a:pt x="302309" y="348463"/>
                    <a:pt x="324637" y="370791"/>
                    <a:pt x="328179" y="399130"/>
                  </a:cubicBezTo>
                  <a:cubicBezTo>
                    <a:pt x="333010" y="437882"/>
                    <a:pt x="298444" y="473520"/>
                    <a:pt x="260015" y="480820"/>
                  </a:cubicBezTo>
                  <a:cubicBezTo>
                    <a:pt x="221585" y="488119"/>
                    <a:pt x="182190" y="473091"/>
                    <a:pt x="149342" y="451836"/>
                  </a:cubicBezTo>
                  <a:cubicBezTo>
                    <a:pt x="89014" y="412977"/>
                    <a:pt x="43177" y="352113"/>
                    <a:pt x="22460" y="283304"/>
                  </a:cubicBezTo>
                  <a:cubicBezTo>
                    <a:pt x="3460" y="220185"/>
                    <a:pt x="-3732" y="92015"/>
                    <a:pt x="45647" y="37054"/>
                  </a:cubicBezTo>
                  <a:cubicBezTo>
                    <a:pt x="110054" y="-34545"/>
                    <a:pt x="196037" y="39201"/>
                    <a:pt x="184766" y="119925"/>
                  </a:cubicBezTo>
                  <a:close/>
                </a:path>
              </a:pathLst>
            </a:custGeom>
            <a:solidFill>
              <a:srgbClr val="FFFFFF">
                <a:alpha val="54000"/>
              </a:srgbClr>
            </a:solidFill>
            <a:ln w="9525" cap="flat">
              <a:noFill/>
              <a:prstDash val="solid"/>
              <a:miter/>
            </a:ln>
          </p:spPr>
          <p:txBody>
            <a:bodyPr rtlCol="0" anchor="ctr"/>
            <a:lstStyle/>
            <a:p>
              <a:endParaRPr lang="zh-CN" altLang="en-US"/>
            </a:p>
          </p:txBody>
        </p:sp>
      </p:grpSp>
      <p:grpSp>
        <p:nvGrpSpPr>
          <p:cNvPr id="510" name="组合 509"/>
          <p:cNvGrpSpPr/>
          <p:nvPr userDrawn="1"/>
        </p:nvGrpSpPr>
        <p:grpSpPr>
          <a:xfrm rot="20631188">
            <a:off x="2406186" y="5984697"/>
            <a:ext cx="1690864" cy="1611605"/>
            <a:chOff x="5111077" y="2607591"/>
            <a:chExt cx="1469421" cy="1400542"/>
          </a:xfrm>
        </p:grpSpPr>
        <p:sp>
          <p:nvSpPr>
            <p:cNvPr id="511" name="任意多边形: 形状 51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512" name="任意多边形: 形状 51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513" name="任意多边形: 形状 51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514" name="任意多边形: 形状 51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515" name="任意多边形: 形状 51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516" name="任意多边形: 形状 51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517" name="任意多边形: 形状 51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518" name="任意多边形: 形状 51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519" name="任意多边形: 形状 51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520" name="任意多边形: 形状 51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521" name="任意多边形: 形状 52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522" name="任意多边形: 形状 52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523" name="任意多边形: 形状 52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524" name="任意多边形: 形状 52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525" name="任意多边形: 形状 52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540" name="图形 538"/>
          <p:cNvGrpSpPr/>
          <p:nvPr/>
        </p:nvGrpSpPr>
        <p:grpSpPr>
          <a:xfrm>
            <a:off x="7805004" y="5744864"/>
            <a:ext cx="1416042" cy="1540654"/>
            <a:chOff x="5500687" y="2781300"/>
            <a:chExt cx="1190625" cy="1295400"/>
          </a:xfrm>
        </p:grpSpPr>
        <p:sp>
          <p:nvSpPr>
            <p:cNvPr id="541" name="任意多边形: 形状 540"/>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542" name="任意多边形: 形状 541"/>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543" name="任意多边形: 形状 542"/>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544" name="任意多边形: 形状 543"/>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545" name="任意多边形: 形状 544"/>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546" name="任意多边形: 形状 545"/>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547" name="任意多边形: 形状 546"/>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548" name="任意多边形: 形状 547"/>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549" name="组合 548"/>
          <p:cNvGrpSpPr/>
          <p:nvPr userDrawn="1"/>
        </p:nvGrpSpPr>
        <p:grpSpPr>
          <a:xfrm>
            <a:off x="-1494971" y="-1494972"/>
            <a:ext cx="15181942" cy="9847942"/>
            <a:chOff x="-1494971" y="-1494972"/>
            <a:chExt cx="15181942" cy="9847942"/>
          </a:xfrm>
          <a:solidFill>
            <a:srgbClr val="F5F7F9"/>
          </a:solidFill>
        </p:grpSpPr>
        <p:sp>
          <p:nvSpPr>
            <p:cNvPr id="550" name="矩形 549"/>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矩形 550"/>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矩形 551"/>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矩形 552"/>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3" name="组合 492"/>
          <p:cNvGrpSpPr/>
          <p:nvPr userDrawn="1"/>
        </p:nvGrpSpPr>
        <p:grpSpPr>
          <a:xfrm>
            <a:off x="-1494971" y="-1494972"/>
            <a:ext cx="15181942" cy="9847942"/>
            <a:chOff x="-1494971" y="-1494972"/>
            <a:chExt cx="15181942" cy="9847942"/>
          </a:xfrm>
          <a:solidFill>
            <a:srgbClr val="F5F7F9"/>
          </a:solidFill>
        </p:grpSpPr>
        <p:sp>
          <p:nvSpPr>
            <p:cNvPr id="494" name="矩形 493"/>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矩形 494"/>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矩形 495"/>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矩形 496"/>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 name="组合 1"/>
          <p:cNvGrpSpPr/>
          <p:nvPr userDrawn="1"/>
        </p:nvGrpSpPr>
        <p:grpSpPr>
          <a:xfrm flipH="1">
            <a:off x="10055925" y="2847587"/>
            <a:ext cx="2900791" cy="4460801"/>
            <a:chOff x="-712913" y="3454446"/>
            <a:chExt cx="2506160" cy="3853942"/>
          </a:xfrm>
        </p:grpSpPr>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grpSp>
        <p:nvGrpSpPr>
          <p:cNvPr id="3" name="组合 2"/>
          <p:cNvGrpSpPr/>
          <p:nvPr userDrawn="1"/>
        </p:nvGrpSpPr>
        <p:grpSpPr>
          <a:xfrm flipH="1">
            <a:off x="-594183" y="2874447"/>
            <a:ext cx="2777829" cy="4519033"/>
            <a:chOff x="10394433" y="3489228"/>
            <a:chExt cx="2399926" cy="3904252"/>
          </a:xfrm>
        </p:grpSpPr>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grpSp>
        <p:nvGrpSpPr>
          <p:cNvPr id="246" name="组合 245"/>
          <p:cNvGrpSpPr/>
          <p:nvPr userDrawn="1"/>
        </p:nvGrpSpPr>
        <p:grpSpPr>
          <a:xfrm>
            <a:off x="-1494971" y="-1494972"/>
            <a:ext cx="15181942" cy="9847942"/>
            <a:chOff x="-1494971" y="-1494972"/>
            <a:chExt cx="15181942" cy="9847942"/>
          </a:xfrm>
          <a:solidFill>
            <a:srgbClr val="F5F7F9"/>
          </a:solidFill>
        </p:grpSpPr>
        <p:sp>
          <p:nvSpPr>
            <p:cNvPr id="247" name="矩形 246"/>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247"/>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矩形 249"/>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3" name="矩形 82"/>
          <p:cNvSpPr/>
          <p:nvPr userDrawn="1"/>
        </p:nvSpPr>
        <p:spPr>
          <a:xfrm>
            <a:off x="203200" y="203200"/>
            <a:ext cx="11785600" cy="64516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332262" y="341112"/>
            <a:ext cx="11527476" cy="6175777"/>
            <a:chOff x="538058" y="523039"/>
            <a:chExt cx="11115884" cy="5811922"/>
          </a:xfrm>
        </p:grpSpPr>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grpSp>
        <p:nvGrpSpPr>
          <p:cNvPr id="252" name="组合 251"/>
          <p:cNvGrpSpPr/>
          <p:nvPr userDrawn="1"/>
        </p:nvGrpSpPr>
        <p:grpSpPr>
          <a:xfrm>
            <a:off x="-725962" y="-695715"/>
            <a:ext cx="1559720" cy="1418539"/>
            <a:chOff x="2008960" y="-201201"/>
            <a:chExt cx="2490409" cy="2264984"/>
          </a:xfrm>
        </p:grpSpPr>
        <p:sp>
          <p:nvSpPr>
            <p:cNvPr id="253" name="任意多边形: 形状 252"/>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254" name="任意多边形: 形状 253"/>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255" name="任意多边形: 形状 254"/>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256" name="任意多边形: 形状 255"/>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57" name="任意多边形: 形状 256"/>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58" name="任意多边形: 形状 257"/>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59" name="任意多边形: 形状 258"/>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60" name="任意多边形: 形状 259"/>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61" name="任意多边形: 形状 260"/>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62" name="任意多边形: 形状 261"/>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63" name="任意多边形: 形状 262"/>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64" name="任意多边形: 形状 263"/>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65" name="任意多边形: 形状 264"/>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66" name="任意多边形: 形状 265"/>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67" name="任意多边形: 形状 266"/>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68" name="任意多边形: 形状 267"/>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69" name="任意多边形: 形状 268"/>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0" name="组合 269"/>
          <p:cNvGrpSpPr/>
          <p:nvPr userDrawn="1"/>
        </p:nvGrpSpPr>
        <p:grpSpPr>
          <a:xfrm rot="3422124">
            <a:off x="-67938" y="615496"/>
            <a:ext cx="651589" cy="596875"/>
            <a:chOff x="329658" y="844723"/>
            <a:chExt cx="1406223" cy="1288143"/>
          </a:xfrm>
        </p:grpSpPr>
        <p:sp>
          <p:nvSpPr>
            <p:cNvPr id="271" name="任意多边形: 形状 270"/>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72" name="任意多边形: 形状 271"/>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73" name="任意多边形: 形状 272"/>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74" name="任意多边形: 形状 273"/>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75" name="任意多边形: 形状 274"/>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6" name="组合 275"/>
          <p:cNvGrpSpPr/>
          <p:nvPr userDrawn="1"/>
        </p:nvGrpSpPr>
        <p:grpSpPr>
          <a:xfrm>
            <a:off x="11657983" y="692891"/>
            <a:ext cx="780172" cy="602411"/>
            <a:chOff x="9702915" y="423227"/>
            <a:chExt cx="1696055" cy="1309612"/>
          </a:xfrm>
        </p:grpSpPr>
        <p:sp>
          <p:nvSpPr>
            <p:cNvPr id="277" name="任意多边形: 形状 276"/>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78" name="任意多边形: 形状 277"/>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79" name="任意多边形: 形状 278"/>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80" name="任意多边形: 形状 279"/>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81" name="任意多边形: 形状 280"/>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82" name="任意多边形: 形状 281"/>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83" name="任意多边形: 形状 282"/>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84" name="任意多边形: 形状 283"/>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85" name="任意多边形: 形状 284"/>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86" name="任意多边形: 形状 285"/>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87" name="任意多边形: 形状 286"/>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88" name="任意多边形: 形状 287"/>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89" name="任意多边形: 形状 288"/>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90" name="任意多边形: 形状 289"/>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1" name="组合 290"/>
          <p:cNvGrpSpPr/>
          <p:nvPr userDrawn="1"/>
        </p:nvGrpSpPr>
        <p:grpSpPr>
          <a:xfrm rot="19917746">
            <a:off x="11137401" y="-70013"/>
            <a:ext cx="1408479" cy="589701"/>
            <a:chOff x="5185268" y="723178"/>
            <a:chExt cx="2133095" cy="893083"/>
          </a:xfrm>
        </p:grpSpPr>
        <p:sp>
          <p:nvSpPr>
            <p:cNvPr id="292" name="任意多边形: 形状 291"/>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93" name="任意多边形: 形状 292"/>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94" name="任意多边形: 形状 293"/>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95" name="任意多边形: 形状 294"/>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96" name="任意多边形: 形状 295"/>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306" name="任意多边形: 形状 305"/>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307" name="任意多边形: 形状 306"/>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308" name="任意多边形: 形状 307"/>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309" name="任意多边形: 形状 308"/>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310" name="任意多边形: 形状 309"/>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312" name="任意多边形: 形状 311"/>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313" name="组合 312"/>
          <p:cNvGrpSpPr/>
          <p:nvPr userDrawn="1"/>
        </p:nvGrpSpPr>
        <p:grpSpPr>
          <a:xfrm rot="492132">
            <a:off x="11734567" y="5109684"/>
            <a:ext cx="933696" cy="1012550"/>
            <a:chOff x="7669949" y="3886664"/>
            <a:chExt cx="1335152" cy="1447911"/>
          </a:xfrm>
        </p:grpSpPr>
        <p:sp>
          <p:nvSpPr>
            <p:cNvPr id="314" name="任意多边形: 形状 313"/>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315" name="任意多边形: 形状 314"/>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316" name="任意多边形: 形状 315"/>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317" name="任意多边形: 形状 316"/>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318" name="任意多边形: 形状 317"/>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319" name="任意多边形: 形状 318"/>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320" name="任意多边形: 形状 319"/>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321" name="任意多边形: 形状 320"/>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333" name="组合 332"/>
          <p:cNvGrpSpPr/>
          <p:nvPr userDrawn="1"/>
        </p:nvGrpSpPr>
        <p:grpSpPr>
          <a:xfrm rot="3968166">
            <a:off x="-108864" y="6238476"/>
            <a:ext cx="1690864" cy="1611605"/>
            <a:chOff x="5111077" y="2607591"/>
            <a:chExt cx="1469421" cy="1400542"/>
          </a:xfrm>
        </p:grpSpPr>
        <p:sp>
          <p:nvSpPr>
            <p:cNvPr id="334" name="任意多边形: 形状 333"/>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35" name="任意多边形: 形状 334"/>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36" name="任意多边形: 形状 335"/>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37" name="任意多边形: 形状 336"/>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38" name="任意多边形: 形状 337"/>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39" name="任意多边形: 形状 338"/>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40" name="任意多边形: 形状 339"/>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41" name="任意多边形: 形状 340"/>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42" name="任意多边形: 形状 341"/>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343" name="任意多边形: 形状 342"/>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344" name="任意多边形: 形状 343"/>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345" name="任意多边形: 形状 344"/>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346" name="任意多边形: 形状 345"/>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347" name="任意多边形: 形状 346"/>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348" name="任意多边形: 形状 347"/>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349" name="图形 538"/>
          <p:cNvGrpSpPr/>
          <p:nvPr userDrawn="1"/>
        </p:nvGrpSpPr>
        <p:grpSpPr>
          <a:xfrm rot="20504120">
            <a:off x="11114626" y="5949828"/>
            <a:ext cx="1354955" cy="1474191"/>
            <a:chOff x="5500687" y="2781300"/>
            <a:chExt cx="1190625" cy="1295400"/>
          </a:xfrm>
        </p:grpSpPr>
        <p:sp>
          <p:nvSpPr>
            <p:cNvPr id="350" name="任意多边形: 形状 349"/>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351" name="任意多边形: 形状 350"/>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352" name="任意多边形: 形状 351"/>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353" name="任意多边形: 形状 352"/>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354" name="任意多边形: 形状 353"/>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355" name="任意多边形: 形状 354"/>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356" name="任意多边形: 形状 355"/>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357" name="任意多边形: 形状 356"/>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358" name="图形 295"/>
          <p:cNvGrpSpPr/>
          <p:nvPr userDrawn="1"/>
        </p:nvGrpSpPr>
        <p:grpSpPr>
          <a:xfrm rot="369499">
            <a:off x="-284524" y="5389345"/>
            <a:ext cx="838616" cy="1071104"/>
            <a:chOff x="5614987" y="2814637"/>
            <a:chExt cx="962025" cy="1228725"/>
          </a:xfrm>
        </p:grpSpPr>
        <p:sp>
          <p:nvSpPr>
            <p:cNvPr id="359" name="任意多边形: 形状 358"/>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360" name="任意多边形: 形状 359"/>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61" name="任意多边形: 形状 360"/>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62" name="任意多边形: 形状 361"/>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63" name="任意多边形: 形状 362"/>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64" name="任意多边形: 形状 363"/>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65" name="任意多边形: 形状 364"/>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66" name="任意多边形: 形状 365"/>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67" name="组合 366"/>
          <p:cNvGrpSpPr/>
          <p:nvPr userDrawn="1"/>
        </p:nvGrpSpPr>
        <p:grpSpPr>
          <a:xfrm>
            <a:off x="-1494971" y="-1477192"/>
            <a:ext cx="15181942" cy="9847942"/>
            <a:chOff x="-1494971" y="-1494972"/>
            <a:chExt cx="15181942" cy="9847942"/>
          </a:xfrm>
          <a:solidFill>
            <a:srgbClr val="F5F7F9"/>
          </a:solidFill>
        </p:grpSpPr>
        <p:sp>
          <p:nvSpPr>
            <p:cNvPr id="368" name="矩形 367"/>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矩形 369"/>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矩形 370"/>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633030" y="633030"/>
            <a:ext cx="10925940" cy="559194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196"/>
          <p:cNvSpPr/>
          <p:nvPr userDrawn="1">
            <p:custDataLst>
              <p:tags r:id="rId3"/>
            </p:custDataLst>
          </p:nvPr>
        </p:nvSpPr>
        <p:spPr>
          <a:xfrm>
            <a:off x="771317" y="779379"/>
            <a:ext cx="10649366" cy="5299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userDrawn="1"/>
        </p:nvGrpSpPr>
        <p:grpSpPr>
          <a:xfrm>
            <a:off x="761702" y="755890"/>
            <a:ext cx="10655300" cy="5308600"/>
            <a:chOff x="762000" y="755650"/>
            <a:chExt cx="10655300" cy="5308600"/>
          </a:xfrm>
        </p:grpSpPr>
        <p:grpSp>
          <p:nvGrpSpPr>
            <p:cNvPr id="325" name="组合 324"/>
            <p:cNvGrpSpPr/>
            <p:nvPr/>
          </p:nvGrpSpPr>
          <p:grpSpPr>
            <a:xfrm>
              <a:off x="762000" y="1295400"/>
              <a:ext cx="10655300" cy="4267200"/>
              <a:chOff x="762000" y="1295400"/>
              <a:chExt cx="10655300" cy="4267200"/>
            </a:xfrm>
          </p:grpSpPr>
          <p:cxnSp>
            <p:nvCxnSpPr>
              <p:cNvPr id="343" name="直接连接符 342"/>
              <p:cNvCxnSpPr/>
              <p:nvPr>
                <p:custDataLst>
                  <p:tags r:id="rId4"/>
                </p:custDataLst>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custDataLst>
                  <p:tags r:id="rId5"/>
                </p:custDataLst>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custDataLst>
                  <p:tags r:id="rId6"/>
                </p:custDataLst>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custDataLst>
                  <p:tags r:id="rId7"/>
                </p:custDataLst>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custDataLst>
                  <p:tags r:id="rId8"/>
                </p:custDataLst>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p:nvPr>
                <p:custDataLst>
                  <p:tags r:id="rId9"/>
                </p:custDataLst>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custDataLst>
                  <p:tags r:id="rId10"/>
                </p:custDataLst>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p:nvPr>
                <p:custDataLst>
                  <p:tags r:id="rId11"/>
                </p:custDataLst>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custDataLst>
                  <p:tags r:id="rId12"/>
                </p:custDataLst>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326" name="组合 325"/>
            <p:cNvGrpSpPr/>
            <p:nvPr/>
          </p:nvGrpSpPr>
          <p:grpSpPr>
            <a:xfrm>
              <a:off x="1320800" y="755650"/>
              <a:ext cx="9499600" cy="5308600"/>
              <a:chOff x="1320800" y="781050"/>
              <a:chExt cx="9499600" cy="5308600"/>
            </a:xfrm>
          </p:grpSpPr>
          <p:cxnSp>
            <p:nvCxnSpPr>
              <p:cNvPr id="327" name="直接连接符 326"/>
              <p:cNvCxnSpPr/>
              <p:nvPr>
                <p:custDataLst>
                  <p:tags r:id="rId13"/>
                </p:custDataLst>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custDataLst>
                  <p:tags r:id="rId14"/>
                </p:custDataLst>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custDataLst>
                  <p:tags r:id="rId15"/>
                </p:custDataLst>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custDataLst>
                  <p:tags r:id="rId16"/>
                </p:custDataLst>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custDataLst>
                  <p:tags r:id="rId17"/>
                </p:custDataLst>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custDataLst>
                  <p:tags r:id="rId18"/>
                </p:custDataLst>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custDataLst>
                  <p:tags r:id="rId19"/>
                </p:custDataLst>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custDataLst>
                  <p:tags r:id="rId20"/>
                </p:custDataLst>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custDataLst>
                  <p:tags r:id="rId21"/>
                </p:custDataLst>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custDataLst>
                  <p:tags r:id="rId22"/>
                </p:custDataLst>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custDataLst>
                  <p:tags r:id="rId23"/>
                </p:custDataLst>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custDataLst>
                  <p:tags r:id="rId24"/>
                </p:custDataLst>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custDataLst>
                  <p:tags r:id="rId25"/>
                </p:custDataLst>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p:nvPr>
                <p:custDataLst>
                  <p:tags r:id="rId26"/>
                </p:custDataLst>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custDataLst>
                  <p:tags r:id="rId27"/>
                </p:custDataLst>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custDataLst>
                  <p:tags r:id="rId28"/>
                </p:custDataLst>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userDrawn="1"/>
        </p:nvGrpSpPr>
        <p:grpSpPr>
          <a:xfrm rot="523294">
            <a:off x="-1091265" y="2487254"/>
            <a:ext cx="3961285" cy="4779439"/>
            <a:chOff x="-181665" y="1979625"/>
            <a:chExt cx="3961285" cy="4779439"/>
          </a:xfrm>
        </p:grpSpPr>
        <p:sp>
          <p:nvSpPr>
            <p:cNvPr id="353" name="任意多边形: 形状 352"/>
            <p:cNvSpPr/>
            <p:nvPr>
              <p:custDataLst>
                <p:tags r:id="rId29"/>
              </p:custDataLst>
            </p:nvPr>
          </p:nvSpPr>
          <p:spPr>
            <a:xfrm>
              <a:off x="1125045" y="3492836"/>
              <a:ext cx="1942949" cy="2146905"/>
            </a:xfrm>
            <a:custGeom>
              <a:avLst/>
              <a:gdLst>
                <a:gd name="connsiteX0" fmla="*/ 1799463 w 1942948"/>
                <a:gd name="connsiteY0" fmla="*/ 1921622 h 2146904"/>
                <a:gd name="connsiteX1" fmla="*/ 459472 w 1942948"/>
                <a:gd name="connsiteY1" fmla="*/ 2142109 h 2146904"/>
                <a:gd name="connsiteX2" fmla="*/ 271725 w 1942948"/>
                <a:gd name="connsiteY2" fmla="*/ 2007390 h 2146904"/>
                <a:gd name="connsiteX3" fmla="*/ 10232 w 1942948"/>
                <a:gd name="connsiteY3" fmla="*/ 418466 h 2146904"/>
                <a:gd name="connsiteX4" fmla="*/ 144950 w 1942948"/>
                <a:gd name="connsiteY4" fmla="*/ 230719 h 2146904"/>
                <a:gd name="connsiteX5" fmla="*/ 1484834 w 1942948"/>
                <a:gd name="connsiteY5" fmla="*/ 10232 h 2146904"/>
                <a:gd name="connsiteX6" fmla="*/ 1672580 w 1942948"/>
                <a:gd name="connsiteY6" fmla="*/ 144950 h 2146904"/>
                <a:gd name="connsiteX7" fmla="*/ 1934073 w 1942948"/>
                <a:gd name="connsiteY7" fmla="*/ 1733874 h 2146904"/>
                <a:gd name="connsiteX8" fmla="*/ 1799463 w 1942948"/>
                <a:gd name="connsiteY8" fmla="*/ 1921622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948" h="2146904">
                  <a:moveTo>
                    <a:pt x="1799463" y="1921622"/>
                  </a:moveTo>
                  <a:lnTo>
                    <a:pt x="459472" y="2142109"/>
                  </a:lnTo>
                  <a:cubicBezTo>
                    <a:pt x="370483" y="2156707"/>
                    <a:pt x="286431" y="2096487"/>
                    <a:pt x="271725" y="2007390"/>
                  </a:cubicBezTo>
                  <a:lnTo>
                    <a:pt x="10232" y="418466"/>
                  </a:lnTo>
                  <a:cubicBezTo>
                    <a:pt x="-4367" y="329477"/>
                    <a:pt x="55854" y="245425"/>
                    <a:pt x="144950" y="230719"/>
                  </a:cubicBezTo>
                  <a:lnTo>
                    <a:pt x="1484834" y="10232"/>
                  </a:lnTo>
                  <a:cubicBezTo>
                    <a:pt x="1573823" y="-4367"/>
                    <a:pt x="1657874" y="55854"/>
                    <a:pt x="1672580" y="144950"/>
                  </a:cubicBezTo>
                  <a:lnTo>
                    <a:pt x="1934073" y="1733874"/>
                  </a:lnTo>
                  <a:cubicBezTo>
                    <a:pt x="1948780" y="1822971"/>
                    <a:pt x="1888452" y="1907022"/>
                    <a:pt x="1799463" y="1921622"/>
                  </a:cubicBezTo>
                  <a:close/>
                </a:path>
              </a:pathLst>
            </a:custGeom>
            <a:solidFill>
              <a:srgbClr val="8CD2F5"/>
            </a:solidFill>
            <a:ln w="9525" cap="flat">
              <a:noFill/>
              <a:prstDash val="solid"/>
              <a:miter/>
            </a:ln>
          </p:spPr>
          <p:txBody>
            <a:bodyPr rtlCol="0" anchor="ctr"/>
            <a:lstStyle/>
            <a:p>
              <a:endParaRPr lang="zh-CN" altLang="en-US"/>
            </a:p>
          </p:txBody>
        </p:sp>
        <p:sp>
          <p:nvSpPr>
            <p:cNvPr id="354" name="任意多边形: 形状 353"/>
            <p:cNvSpPr/>
            <p:nvPr>
              <p:custDataLst>
                <p:tags r:id="rId30"/>
              </p:custDataLst>
            </p:nvPr>
          </p:nvSpPr>
          <p:spPr>
            <a:xfrm>
              <a:off x="1429189" y="5159620"/>
              <a:ext cx="1942949" cy="1599444"/>
            </a:xfrm>
            <a:custGeom>
              <a:avLst/>
              <a:gdLst>
                <a:gd name="connsiteX0" fmla="*/ 8051 w 1942948"/>
                <a:gd name="connsiteY0" fmla="*/ 268793 h 1599443"/>
                <a:gd name="connsiteX1" fmla="*/ 65481 w 1942948"/>
                <a:gd name="connsiteY1" fmla="*/ 1537614 h 1599443"/>
                <a:gd name="connsiteX2" fmla="*/ 959666 w 1942948"/>
                <a:gd name="connsiteY2" fmla="*/ 1534608 h 1599443"/>
                <a:gd name="connsiteX3" fmla="*/ 902881 w 1942948"/>
                <a:gd name="connsiteY3" fmla="*/ 1082470 h 1599443"/>
                <a:gd name="connsiteX4" fmla="*/ 953763 w 1942948"/>
                <a:gd name="connsiteY4" fmla="*/ 1070555 h 1599443"/>
                <a:gd name="connsiteX5" fmla="*/ 1077102 w 1942948"/>
                <a:gd name="connsiteY5" fmla="*/ 1504980 h 1599443"/>
                <a:gd name="connsiteX6" fmla="*/ 1944774 w 1942948"/>
                <a:gd name="connsiteY6" fmla="*/ 1228352 h 1599443"/>
                <a:gd name="connsiteX7" fmla="*/ 1592574 w 1942948"/>
                <a:gd name="connsiteY7" fmla="*/ 8051 h 159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2948" h="1599443">
                  <a:moveTo>
                    <a:pt x="8051" y="268793"/>
                  </a:moveTo>
                  <a:cubicBezTo>
                    <a:pt x="40791" y="690982"/>
                    <a:pt x="59899" y="1114244"/>
                    <a:pt x="65481" y="1537614"/>
                  </a:cubicBezTo>
                  <a:cubicBezTo>
                    <a:pt x="129029" y="1566596"/>
                    <a:pt x="549178" y="1646891"/>
                    <a:pt x="959666" y="1534608"/>
                  </a:cubicBezTo>
                  <a:lnTo>
                    <a:pt x="902881" y="1082470"/>
                  </a:lnTo>
                  <a:lnTo>
                    <a:pt x="953763" y="1070555"/>
                  </a:lnTo>
                  <a:lnTo>
                    <a:pt x="1077102" y="1504980"/>
                  </a:lnTo>
                  <a:cubicBezTo>
                    <a:pt x="1162871" y="1490167"/>
                    <a:pt x="1660309" y="1431557"/>
                    <a:pt x="1944774" y="1228352"/>
                  </a:cubicBezTo>
                  <a:cubicBezTo>
                    <a:pt x="1814349" y="825485"/>
                    <a:pt x="1696914" y="418432"/>
                    <a:pt x="1592574" y="8051"/>
                  </a:cubicBezTo>
                </a:path>
              </a:pathLst>
            </a:custGeom>
            <a:solidFill>
              <a:srgbClr val="F7EA4B"/>
            </a:solidFill>
            <a:ln w="9525" cap="flat">
              <a:noFill/>
              <a:prstDash val="solid"/>
              <a:miter/>
            </a:ln>
          </p:spPr>
          <p:txBody>
            <a:bodyPr rtlCol="0" anchor="ctr"/>
            <a:lstStyle/>
            <a:p>
              <a:endParaRPr lang="zh-CN" altLang="en-US"/>
            </a:p>
          </p:txBody>
        </p:sp>
        <p:sp>
          <p:nvSpPr>
            <p:cNvPr id="355" name="任意多边形: 形状 354"/>
            <p:cNvSpPr/>
            <p:nvPr>
              <p:custDataLst>
                <p:tags r:id="rId31"/>
              </p:custDataLst>
            </p:nvPr>
          </p:nvSpPr>
          <p:spPr>
            <a:xfrm>
              <a:off x="-181665" y="2816905"/>
              <a:ext cx="1459895" cy="1567240"/>
            </a:xfrm>
            <a:custGeom>
              <a:avLst/>
              <a:gdLst>
                <a:gd name="connsiteX0" fmla="*/ 1454666 w 1459895"/>
                <a:gd name="connsiteY0" fmla="*/ 1057256 h 1567240"/>
                <a:gd name="connsiteX1" fmla="*/ 483406 w 1459895"/>
                <a:gd name="connsiteY1" fmla="*/ 244974 h 1567240"/>
                <a:gd name="connsiteX2" fmla="*/ 469988 w 1459895"/>
                <a:gd name="connsiteY2" fmla="*/ 155985 h 1567240"/>
                <a:gd name="connsiteX3" fmla="*/ 448626 w 1459895"/>
                <a:gd name="connsiteY3" fmla="*/ 84386 h 1567240"/>
                <a:gd name="connsiteX4" fmla="*/ 382502 w 1459895"/>
                <a:gd name="connsiteY4" fmla="*/ 69250 h 1567240"/>
                <a:gd name="connsiteX5" fmla="*/ 322066 w 1459895"/>
                <a:gd name="connsiteY5" fmla="*/ 134624 h 1567240"/>
                <a:gd name="connsiteX6" fmla="*/ 295337 w 1459895"/>
                <a:gd name="connsiteY6" fmla="*/ 104030 h 1567240"/>
                <a:gd name="connsiteX7" fmla="*/ 257659 w 1459895"/>
                <a:gd name="connsiteY7" fmla="*/ 36510 h 1567240"/>
                <a:gd name="connsiteX8" fmla="*/ 197761 w 1459895"/>
                <a:gd name="connsiteY8" fmla="*/ 17188 h 1567240"/>
                <a:gd name="connsiteX9" fmla="*/ 195614 w 1459895"/>
                <a:gd name="connsiteY9" fmla="*/ 45313 h 1567240"/>
                <a:gd name="connsiteX10" fmla="*/ 211715 w 1459895"/>
                <a:gd name="connsiteY10" fmla="*/ 141816 h 1567240"/>
                <a:gd name="connsiteX11" fmla="*/ 145591 w 1459895"/>
                <a:gd name="connsiteY11" fmla="*/ 72685 h 1567240"/>
                <a:gd name="connsiteX12" fmla="*/ 103941 w 1459895"/>
                <a:gd name="connsiteY12" fmla="*/ 123245 h 1567240"/>
                <a:gd name="connsiteX13" fmla="*/ 136037 w 1459895"/>
                <a:gd name="connsiteY13" fmla="*/ 189155 h 1567240"/>
                <a:gd name="connsiteX14" fmla="*/ 59070 w 1459895"/>
                <a:gd name="connsiteY14" fmla="*/ 140742 h 1567240"/>
                <a:gd name="connsiteX15" fmla="*/ 77856 w 1459895"/>
                <a:gd name="connsiteY15" fmla="*/ 227799 h 1567240"/>
                <a:gd name="connsiteX16" fmla="*/ 14522 w 1459895"/>
                <a:gd name="connsiteY16" fmla="*/ 224472 h 1567240"/>
                <a:gd name="connsiteX17" fmla="*/ 219337 w 1459895"/>
                <a:gd name="connsiteY17" fmla="*/ 419518 h 1567240"/>
                <a:gd name="connsiteX18" fmla="*/ 1343134 w 1459895"/>
                <a:gd name="connsiteY18" fmla="*/ 1568756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59895" h="1567240">
                  <a:moveTo>
                    <a:pt x="1454666" y="1057256"/>
                  </a:moveTo>
                  <a:cubicBezTo>
                    <a:pt x="1069619" y="873803"/>
                    <a:pt x="732018" y="591592"/>
                    <a:pt x="483406" y="244974"/>
                  </a:cubicBezTo>
                  <a:cubicBezTo>
                    <a:pt x="465909" y="220500"/>
                    <a:pt x="473423" y="185827"/>
                    <a:pt x="469988" y="155985"/>
                  </a:cubicBezTo>
                  <a:cubicBezTo>
                    <a:pt x="467090" y="130974"/>
                    <a:pt x="463762" y="104567"/>
                    <a:pt x="448626" y="84386"/>
                  </a:cubicBezTo>
                  <a:cubicBezTo>
                    <a:pt x="433491" y="64205"/>
                    <a:pt x="402361" y="53793"/>
                    <a:pt x="382502" y="69250"/>
                  </a:cubicBezTo>
                  <a:cubicBezTo>
                    <a:pt x="357490" y="88787"/>
                    <a:pt x="353089" y="141279"/>
                    <a:pt x="322066" y="134624"/>
                  </a:cubicBezTo>
                  <a:cubicBezTo>
                    <a:pt x="308326" y="131618"/>
                    <a:pt x="301134" y="116912"/>
                    <a:pt x="295337" y="104030"/>
                  </a:cubicBezTo>
                  <a:cubicBezTo>
                    <a:pt x="284710" y="80522"/>
                    <a:pt x="272151" y="57872"/>
                    <a:pt x="257659" y="36510"/>
                  </a:cubicBezTo>
                  <a:cubicBezTo>
                    <a:pt x="243704" y="15685"/>
                    <a:pt x="211179" y="-4066"/>
                    <a:pt x="197761" y="17188"/>
                  </a:cubicBezTo>
                  <a:cubicBezTo>
                    <a:pt x="192608" y="25346"/>
                    <a:pt x="194003" y="35759"/>
                    <a:pt x="195614" y="45313"/>
                  </a:cubicBezTo>
                  <a:cubicBezTo>
                    <a:pt x="200981" y="77516"/>
                    <a:pt x="206348" y="109720"/>
                    <a:pt x="211715" y="141816"/>
                  </a:cubicBezTo>
                  <a:cubicBezTo>
                    <a:pt x="187026" y="119917"/>
                    <a:pt x="178438" y="75369"/>
                    <a:pt x="145591" y="72685"/>
                  </a:cubicBezTo>
                  <a:cubicBezTo>
                    <a:pt x="120901" y="70753"/>
                    <a:pt x="102223" y="98448"/>
                    <a:pt x="103941" y="123245"/>
                  </a:cubicBezTo>
                  <a:cubicBezTo>
                    <a:pt x="105658" y="147935"/>
                    <a:pt x="121116" y="169296"/>
                    <a:pt x="136037" y="189155"/>
                  </a:cubicBezTo>
                  <a:cubicBezTo>
                    <a:pt x="122297" y="160279"/>
                    <a:pt x="79681" y="117556"/>
                    <a:pt x="59070" y="140742"/>
                  </a:cubicBezTo>
                  <a:cubicBezTo>
                    <a:pt x="25686" y="165432"/>
                    <a:pt x="65296" y="200641"/>
                    <a:pt x="77856" y="227799"/>
                  </a:cubicBezTo>
                  <a:cubicBezTo>
                    <a:pt x="59285" y="215884"/>
                    <a:pt x="34274" y="214596"/>
                    <a:pt x="14522" y="224472"/>
                  </a:cubicBezTo>
                  <a:cubicBezTo>
                    <a:pt x="-24551" y="272777"/>
                    <a:pt x="122082" y="399444"/>
                    <a:pt x="219337" y="419518"/>
                  </a:cubicBezTo>
                  <a:cubicBezTo>
                    <a:pt x="459683" y="900854"/>
                    <a:pt x="868561" y="1315314"/>
                    <a:pt x="1343134" y="1568756"/>
                  </a:cubicBezTo>
                </a:path>
              </a:pathLst>
            </a:custGeom>
            <a:solidFill>
              <a:srgbClr val="FAD5CC"/>
            </a:solidFill>
            <a:ln w="9525" cap="flat">
              <a:noFill/>
              <a:prstDash val="solid"/>
              <a:miter/>
            </a:ln>
          </p:spPr>
          <p:txBody>
            <a:bodyPr rtlCol="0" anchor="ctr"/>
            <a:lstStyle/>
            <a:p>
              <a:endParaRPr lang="zh-CN" altLang="en-US"/>
            </a:p>
          </p:txBody>
        </p:sp>
        <p:sp>
          <p:nvSpPr>
            <p:cNvPr id="356" name="任意多边形: 形状 355"/>
            <p:cNvSpPr/>
            <p:nvPr>
              <p:custDataLst>
                <p:tags r:id="rId32"/>
              </p:custDataLst>
            </p:nvPr>
          </p:nvSpPr>
          <p:spPr>
            <a:xfrm>
              <a:off x="2652495" y="2282805"/>
              <a:ext cx="1127125" cy="1857073"/>
            </a:xfrm>
            <a:custGeom>
              <a:avLst/>
              <a:gdLst>
                <a:gd name="connsiteX0" fmla="*/ 8051 w 1127124"/>
                <a:gd name="connsiteY0" fmla="*/ 1400496 h 1857072"/>
                <a:gd name="connsiteX1" fmla="*/ 667795 w 1127124"/>
                <a:gd name="connsiteY1" fmla="*/ 319852 h 1857072"/>
                <a:gd name="connsiteX2" fmla="*/ 651908 w 1127124"/>
                <a:gd name="connsiteY2" fmla="*/ 231292 h 1857072"/>
                <a:gd name="connsiteX3" fmla="*/ 649224 w 1127124"/>
                <a:gd name="connsiteY3" fmla="*/ 156687 h 1857072"/>
                <a:gd name="connsiteX4" fmla="*/ 706976 w 1127124"/>
                <a:gd name="connsiteY4" fmla="*/ 121156 h 1857072"/>
                <a:gd name="connsiteX5" fmla="*/ 785231 w 1127124"/>
                <a:gd name="connsiteY5" fmla="*/ 163665 h 1857072"/>
                <a:gd name="connsiteX6" fmla="*/ 800688 w 1127124"/>
                <a:gd name="connsiteY6" fmla="*/ 126201 h 1857072"/>
                <a:gd name="connsiteX7" fmla="*/ 814643 w 1127124"/>
                <a:gd name="connsiteY7" fmla="*/ 50093 h 1857072"/>
                <a:gd name="connsiteX8" fmla="*/ 865203 w 1127124"/>
                <a:gd name="connsiteY8" fmla="*/ 12523 h 1857072"/>
                <a:gd name="connsiteX9" fmla="*/ 876259 w 1127124"/>
                <a:gd name="connsiteY9" fmla="*/ 38392 h 1857072"/>
                <a:gd name="connsiteX10" fmla="*/ 891932 w 1127124"/>
                <a:gd name="connsiteY10" fmla="*/ 135003 h 1857072"/>
                <a:gd name="connsiteX11" fmla="*/ 932401 w 1127124"/>
                <a:gd name="connsiteY11" fmla="*/ 48376 h 1857072"/>
                <a:gd name="connsiteX12" fmla="*/ 988006 w 1127124"/>
                <a:gd name="connsiteY12" fmla="*/ 82834 h 1857072"/>
                <a:gd name="connsiteX13" fmla="*/ 978774 w 1127124"/>
                <a:gd name="connsiteY13" fmla="*/ 155506 h 1857072"/>
                <a:gd name="connsiteX14" fmla="*/ 1036204 w 1127124"/>
                <a:gd name="connsiteY14" fmla="*/ 84981 h 1857072"/>
                <a:gd name="connsiteX15" fmla="*/ 1046294 w 1127124"/>
                <a:gd name="connsiteY15" fmla="*/ 173433 h 1857072"/>
                <a:gd name="connsiteX16" fmla="*/ 1105227 w 1127124"/>
                <a:gd name="connsiteY16" fmla="*/ 150032 h 1857072"/>
                <a:gd name="connsiteX17" fmla="*/ 973621 w 1127124"/>
                <a:gd name="connsiteY17" fmla="*/ 400361 h 1857072"/>
                <a:gd name="connsiteX18" fmla="*/ 277273 w 1127124"/>
                <a:gd name="connsiteY18" fmla="*/ 1849092 h 185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7124" h="1857072">
                  <a:moveTo>
                    <a:pt x="8051" y="1400496"/>
                  </a:moveTo>
                  <a:cubicBezTo>
                    <a:pt x="314092" y="1103365"/>
                    <a:pt x="543382" y="727764"/>
                    <a:pt x="667795" y="319852"/>
                  </a:cubicBezTo>
                  <a:cubicBezTo>
                    <a:pt x="676597" y="291083"/>
                    <a:pt x="658241" y="260705"/>
                    <a:pt x="651908" y="231292"/>
                  </a:cubicBezTo>
                  <a:cubicBezTo>
                    <a:pt x="646648" y="206710"/>
                    <a:pt x="641388" y="180625"/>
                    <a:pt x="649224" y="156687"/>
                  </a:cubicBezTo>
                  <a:cubicBezTo>
                    <a:pt x="657060" y="132749"/>
                    <a:pt x="683253" y="112890"/>
                    <a:pt x="706976" y="121156"/>
                  </a:cubicBezTo>
                  <a:cubicBezTo>
                    <a:pt x="736925" y="131568"/>
                    <a:pt x="757965" y="179981"/>
                    <a:pt x="785231" y="163665"/>
                  </a:cubicBezTo>
                  <a:cubicBezTo>
                    <a:pt x="797361" y="156472"/>
                    <a:pt x="799400" y="140156"/>
                    <a:pt x="800688" y="126201"/>
                  </a:cubicBezTo>
                  <a:cubicBezTo>
                    <a:pt x="803265" y="100545"/>
                    <a:pt x="807880" y="74997"/>
                    <a:pt x="814643" y="50093"/>
                  </a:cubicBezTo>
                  <a:cubicBezTo>
                    <a:pt x="821191" y="25941"/>
                    <a:pt x="845666" y="-3257"/>
                    <a:pt x="865203" y="12523"/>
                  </a:cubicBezTo>
                  <a:cubicBezTo>
                    <a:pt x="872717" y="18534"/>
                    <a:pt x="874757" y="28946"/>
                    <a:pt x="876259" y="38392"/>
                  </a:cubicBezTo>
                  <a:cubicBezTo>
                    <a:pt x="881519" y="70596"/>
                    <a:pt x="886672" y="102800"/>
                    <a:pt x="891932" y="135003"/>
                  </a:cubicBezTo>
                  <a:cubicBezTo>
                    <a:pt x="908248" y="106342"/>
                    <a:pt x="902129" y="61365"/>
                    <a:pt x="932401" y="48376"/>
                  </a:cubicBezTo>
                  <a:cubicBezTo>
                    <a:pt x="955158" y="38607"/>
                    <a:pt x="981780" y="58895"/>
                    <a:pt x="988006" y="82834"/>
                  </a:cubicBezTo>
                  <a:cubicBezTo>
                    <a:pt x="994232" y="106772"/>
                    <a:pt x="986503" y="131998"/>
                    <a:pt x="978774" y="155506"/>
                  </a:cubicBezTo>
                  <a:cubicBezTo>
                    <a:pt x="982531" y="123732"/>
                    <a:pt x="1009260" y="69630"/>
                    <a:pt x="1036204" y="84981"/>
                  </a:cubicBezTo>
                  <a:cubicBezTo>
                    <a:pt x="1075707" y="97647"/>
                    <a:pt x="1049515" y="143698"/>
                    <a:pt x="1046294" y="173433"/>
                  </a:cubicBezTo>
                  <a:cubicBezTo>
                    <a:pt x="1060142" y="156150"/>
                    <a:pt x="1083328" y="146919"/>
                    <a:pt x="1105227" y="150032"/>
                  </a:cubicBezTo>
                  <a:cubicBezTo>
                    <a:pt x="1157719" y="183309"/>
                    <a:pt x="1059498" y="350231"/>
                    <a:pt x="973621" y="400361"/>
                  </a:cubicBezTo>
                  <a:cubicBezTo>
                    <a:pt x="900090" y="933330"/>
                    <a:pt x="645682" y="1456960"/>
                    <a:pt x="277273" y="1849092"/>
                  </a:cubicBezTo>
                </a:path>
              </a:pathLst>
            </a:custGeom>
            <a:solidFill>
              <a:srgbClr val="FAD5CC"/>
            </a:solidFill>
            <a:ln w="9525" cap="flat">
              <a:noFill/>
              <a:prstDash val="solid"/>
              <a:miter/>
            </a:ln>
          </p:spPr>
          <p:txBody>
            <a:bodyPr rtlCol="0" anchor="ctr"/>
            <a:lstStyle/>
            <a:p>
              <a:endParaRPr lang="zh-CN" altLang="en-US"/>
            </a:p>
          </p:txBody>
        </p:sp>
        <p:sp>
          <p:nvSpPr>
            <p:cNvPr id="357" name="任意多边形: 形状 356"/>
            <p:cNvSpPr/>
            <p:nvPr>
              <p:custDataLst>
                <p:tags r:id="rId33"/>
              </p:custDataLst>
            </p:nvPr>
          </p:nvSpPr>
          <p:spPr>
            <a:xfrm>
              <a:off x="961593" y="3400339"/>
              <a:ext cx="2222046" cy="2146905"/>
            </a:xfrm>
            <a:custGeom>
              <a:avLst/>
              <a:gdLst>
                <a:gd name="connsiteX0" fmla="*/ 621744 w 2222046"/>
                <a:gd name="connsiteY0" fmla="*/ 483376 h 2146904"/>
                <a:gd name="connsiteX1" fmla="*/ 442155 w 2222046"/>
                <a:gd name="connsiteY1" fmla="*/ 447093 h 2146904"/>
                <a:gd name="connsiteX2" fmla="*/ 170679 w 2222046"/>
                <a:gd name="connsiteY2" fmla="*/ 335454 h 2146904"/>
                <a:gd name="connsiteX3" fmla="*/ 8051 w 2222046"/>
                <a:gd name="connsiteY3" fmla="*/ 924028 h 2146904"/>
                <a:gd name="connsiteX4" fmla="*/ 291657 w 2222046"/>
                <a:gd name="connsiteY4" fmla="*/ 1116498 h 2146904"/>
                <a:gd name="connsiteX5" fmla="*/ 394279 w 2222046"/>
                <a:gd name="connsiteY5" fmla="*/ 1210747 h 2146904"/>
                <a:gd name="connsiteX6" fmla="*/ 478223 w 2222046"/>
                <a:gd name="connsiteY6" fmla="*/ 2139713 h 2146904"/>
                <a:gd name="connsiteX7" fmla="*/ 1328827 w 2222046"/>
                <a:gd name="connsiteY7" fmla="*/ 2097848 h 2146904"/>
                <a:gd name="connsiteX8" fmla="*/ 2097204 w 2222046"/>
                <a:gd name="connsiteY8" fmla="*/ 1873282 h 2146904"/>
                <a:gd name="connsiteX9" fmla="*/ 1868344 w 2222046"/>
                <a:gd name="connsiteY9" fmla="*/ 963853 h 2146904"/>
                <a:gd name="connsiteX10" fmla="*/ 1946169 w 2222046"/>
                <a:gd name="connsiteY10" fmla="*/ 844271 h 2146904"/>
                <a:gd name="connsiteX11" fmla="*/ 2214855 w 2222046"/>
                <a:gd name="connsiteY11" fmla="*/ 481336 h 2146904"/>
                <a:gd name="connsiteX12" fmla="*/ 1866519 w 2222046"/>
                <a:gd name="connsiteY12" fmla="*/ 8051 h 2146904"/>
                <a:gd name="connsiteX13" fmla="*/ 1810485 w 2222046"/>
                <a:gd name="connsiteY13" fmla="*/ 65588 h 2146904"/>
                <a:gd name="connsiteX14" fmla="*/ 1382714 w 2222046"/>
                <a:gd name="connsiteY14" fmla="*/ 320748 h 2146904"/>
                <a:gd name="connsiteX15" fmla="*/ 1013661 w 2222046"/>
                <a:gd name="connsiteY15" fmla="*/ 514184 h 2146904"/>
                <a:gd name="connsiteX16" fmla="*/ 621744 w 2222046"/>
                <a:gd name="connsiteY16" fmla="*/ 483376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2046" h="2146904">
                  <a:moveTo>
                    <a:pt x="621744" y="483376"/>
                  </a:moveTo>
                  <a:cubicBezTo>
                    <a:pt x="524704" y="486489"/>
                    <a:pt x="524811" y="468991"/>
                    <a:pt x="442155" y="447093"/>
                  </a:cubicBezTo>
                  <a:cubicBezTo>
                    <a:pt x="347369" y="421974"/>
                    <a:pt x="258165" y="379680"/>
                    <a:pt x="170679" y="335454"/>
                  </a:cubicBezTo>
                  <a:lnTo>
                    <a:pt x="8051" y="924028"/>
                  </a:lnTo>
                  <a:cubicBezTo>
                    <a:pt x="100368" y="991441"/>
                    <a:pt x="194939" y="1055741"/>
                    <a:pt x="291657" y="1116498"/>
                  </a:cubicBezTo>
                  <a:cubicBezTo>
                    <a:pt x="321070" y="1134961"/>
                    <a:pt x="385047" y="1177148"/>
                    <a:pt x="394279" y="1210747"/>
                  </a:cubicBezTo>
                  <a:cubicBezTo>
                    <a:pt x="477364" y="1511421"/>
                    <a:pt x="453534" y="1828841"/>
                    <a:pt x="478223" y="2139713"/>
                  </a:cubicBezTo>
                  <a:cubicBezTo>
                    <a:pt x="478223" y="2139713"/>
                    <a:pt x="882056" y="2173741"/>
                    <a:pt x="1328827" y="2097848"/>
                  </a:cubicBezTo>
                  <a:cubicBezTo>
                    <a:pt x="1775598" y="2021955"/>
                    <a:pt x="2097204" y="1873282"/>
                    <a:pt x="2097204" y="1873282"/>
                  </a:cubicBezTo>
                  <a:cubicBezTo>
                    <a:pt x="2020989" y="1570783"/>
                    <a:pt x="1885949" y="1275262"/>
                    <a:pt x="1868344" y="963853"/>
                  </a:cubicBezTo>
                  <a:cubicBezTo>
                    <a:pt x="1866412" y="929181"/>
                    <a:pt x="1924163" y="871214"/>
                    <a:pt x="1946169" y="844271"/>
                  </a:cubicBezTo>
                  <a:cubicBezTo>
                    <a:pt x="2041170" y="727479"/>
                    <a:pt x="2130911" y="606286"/>
                    <a:pt x="2214855" y="481336"/>
                  </a:cubicBezTo>
                  <a:lnTo>
                    <a:pt x="1866519" y="8051"/>
                  </a:lnTo>
                  <a:cubicBezTo>
                    <a:pt x="1848163" y="27051"/>
                    <a:pt x="1829592" y="46266"/>
                    <a:pt x="1810485" y="65588"/>
                  </a:cubicBezTo>
                  <a:cubicBezTo>
                    <a:pt x="1741784" y="135470"/>
                    <a:pt x="1616512" y="281889"/>
                    <a:pt x="1382714" y="320748"/>
                  </a:cubicBezTo>
                  <a:cubicBezTo>
                    <a:pt x="1382714" y="320748"/>
                    <a:pt x="1279985" y="471031"/>
                    <a:pt x="1013661" y="514184"/>
                  </a:cubicBezTo>
                  <a:cubicBezTo>
                    <a:pt x="747552" y="557444"/>
                    <a:pt x="621744" y="483376"/>
                    <a:pt x="621744" y="483376"/>
                  </a:cubicBezTo>
                  <a:close/>
                </a:path>
              </a:pathLst>
            </a:custGeom>
            <a:solidFill>
              <a:srgbClr val="689BD3"/>
            </a:solidFill>
            <a:ln w="9525" cap="flat">
              <a:noFill/>
              <a:prstDash val="solid"/>
              <a:miter/>
            </a:ln>
          </p:spPr>
          <p:txBody>
            <a:bodyPr rtlCol="0" anchor="ctr"/>
            <a:lstStyle/>
            <a:p>
              <a:endParaRPr lang="zh-CN" altLang="en-US"/>
            </a:p>
          </p:txBody>
        </p:sp>
        <p:sp>
          <p:nvSpPr>
            <p:cNvPr id="358" name="任意多边形: 形状 357"/>
            <p:cNvSpPr/>
            <p:nvPr>
              <p:custDataLst>
                <p:tags r:id="rId34"/>
              </p:custDataLst>
            </p:nvPr>
          </p:nvSpPr>
          <p:spPr>
            <a:xfrm>
              <a:off x="1042553" y="4416169"/>
              <a:ext cx="2103967" cy="364974"/>
            </a:xfrm>
            <a:custGeom>
              <a:avLst/>
              <a:gdLst>
                <a:gd name="connsiteX0" fmla="*/ 2077216 w 2103966"/>
                <a:gd name="connsiteY0" fmla="*/ 33255 h 364973"/>
                <a:gd name="connsiteX1" fmla="*/ 33255 w 2103966"/>
                <a:gd name="connsiteY1" fmla="*/ 339940 h 364973"/>
              </a:gdLst>
              <a:ahLst/>
              <a:cxnLst>
                <a:cxn ang="0">
                  <a:pos x="connsiteX0" y="connsiteY0"/>
                </a:cxn>
                <a:cxn ang="0">
                  <a:pos x="connsiteX1" y="connsiteY1"/>
                </a:cxn>
              </a:cxnLst>
              <a:rect l="l" t="t" r="r" b="b"/>
              <a:pathLst>
                <a:path w="2103966" h="364973">
                  <a:moveTo>
                    <a:pt x="2077216" y="33255"/>
                  </a:moveTo>
                  <a:cubicBezTo>
                    <a:pt x="1413178" y="224115"/>
                    <a:pt x="724022" y="327488"/>
                    <a:pt x="33255" y="339940"/>
                  </a:cubicBezTo>
                </a:path>
              </a:pathLst>
            </a:custGeom>
            <a:noFill/>
            <a:ln w="39344" cap="flat">
              <a:solidFill>
                <a:srgbClr val="FFFFFF"/>
              </a:solidFill>
              <a:prstDash val="solid"/>
              <a:miter/>
            </a:ln>
          </p:spPr>
          <p:txBody>
            <a:bodyPr rtlCol="0" anchor="ctr"/>
            <a:lstStyle/>
            <a:p>
              <a:endParaRPr lang="zh-CN" altLang="en-US"/>
            </a:p>
          </p:txBody>
        </p:sp>
        <p:sp>
          <p:nvSpPr>
            <p:cNvPr id="359" name="任意多边形: 形状 358"/>
            <p:cNvSpPr/>
            <p:nvPr>
              <p:custDataLst>
                <p:tags r:id="rId35"/>
              </p:custDataLst>
            </p:nvPr>
          </p:nvSpPr>
          <p:spPr>
            <a:xfrm>
              <a:off x="1179955" y="4614328"/>
              <a:ext cx="1932214" cy="375708"/>
            </a:xfrm>
            <a:custGeom>
              <a:avLst/>
              <a:gdLst>
                <a:gd name="connsiteX0" fmla="*/ 1908684 w 1932214"/>
                <a:gd name="connsiteY0" fmla="*/ 33255 h 375708"/>
                <a:gd name="connsiteX1" fmla="*/ 33255 w 1932214"/>
                <a:gd name="connsiteY1" fmla="*/ 349816 h 375708"/>
              </a:gdLst>
              <a:ahLst/>
              <a:cxnLst>
                <a:cxn ang="0">
                  <a:pos x="connsiteX0" y="connsiteY0"/>
                </a:cxn>
                <a:cxn ang="0">
                  <a:pos x="connsiteX1" y="connsiteY1"/>
                </a:cxn>
              </a:cxnLst>
              <a:rect l="l" t="t" r="r" b="b"/>
              <a:pathLst>
                <a:path w="1932214" h="375708">
                  <a:moveTo>
                    <a:pt x="1908684" y="33255"/>
                  </a:moveTo>
                  <a:cubicBezTo>
                    <a:pt x="1312059" y="259324"/>
                    <a:pt x="670993" y="367528"/>
                    <a:pt x="33255" y="349816"/>
                  </a:cubicBezTo>
                </a:path>
              </a:pathLst>
            </a:custGeom>
            <a:noFill/>
            <a:ln w="39344" cap="flat">
              <a:solidFill>
                <a:srgbClr val="FFFFFF"/>
              </a:solidFill>
              <a:prstDash val="solid"/>
              <a:miter/>
            </a:ln>
          </p:spPr>
          <p:txBody>
            <a:bodyPr rtlCol="0" anchor="ctr"/>
            <a:lstStyle/>
            <a:p>
              <a:endParaRPr lang="zh-CN" altLang="en-US"/>
            </a:p>
          </p:txBody>
        </p:sp>
        <p:sp>
          <p:nvSpPr>
            <p:cNvPr id="360" name="任意多边形: 形状 359"/>
            <p:cNvSpPr/>
            <p:nvPr>
              <p:custDataLst>
                <p:tags r:id="rId36"/>
              </p:custDataLst>
            </p:nvPr>
          </p:nvSpPr>
          <p:spPr>
            <a:xfrm>
              <a:off x="1575393" y="3490187"/>
              <a:ext cx="772886" cy="558195"/>
            </a:xfrm>
            <a:custGeom>
              <a:avLst/>
              <a:gdLst>
                <a:gd name="connsiteX0" fmla="*/ 109063 w 772885"/>
                <a:gd name="connsiteY0" fmla="*/ 82119 h 558195"/>
                <a:gd name="connsiteX1" fmla="*/ 113678 w 772885"/>
                <a:gd name="connsiteY1" fmla="*/ 329550 h 558195"/>
                <a:gd name="connsiteX2" fmla="*/ 48842 w 772885"/>
                <a:gd name="connsiteY2" fmla="*/ 384832 h 558195"/>
                <a:gd name="connsiteX3" fmla="*/ 8051 w 772885"/>
                <a:gd name="connsiteY3" fmla="*/ 393527 h 558195"/>
                <a:gd name="connsiteX4" fmla="*/ 256662 w 772885"/>
                <a:gd name="connsiteY4" fmla="*/ 555512 h 558195"/>
                <a:gd name="connsiteX5" fmla="*/ 769021 w 772885"/>
                <a:gd name="connsiteY5" fmla="*/ 230899 h 558195"/>
                <a:gd name="connsiteX6" fmla="*/ 769021 w 772885"/>
                <a:gd name="connsiteY6" fmla="*/ 230899 h 558195"/>
                <a:gd name="connsiteX7" fmla="*/ 644715 w 772885"/>
                <a:gd name="connsiteY7" fmla="*/ 242278 h 558195"/>
                <a:gd name="connsiteX8" fmla="*/ 558517 w 772885"/>
                <a:gd name="connsiteY8" fmla="*/ 8051 h 558195"/>
                <a:gd name="connsiteX9" fmla="*/ 109063 w 772885"/>
                <a:gd name="connsiteY9" fmla="*/ 82119 h 55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85" h="558195">
                  <a:moveTo>
                    <a:pt x="109063" y="82119"/>
                  </a:moveTo>
                  <a:cubicBezTo>
                    <a:pt x="112390" y="137402"/>
                    <a:pt x="119046" y="274374"/>
                    <a:pt x="113678" y="329550"/>
                  </a:cubicBezTo>
                  <a:cubicBezTo>
                    <a:pt x="109278" y="373776"/>
                    <a:pt x="98436" y="375601"/>
                    <a:pt x="48842" y="384832"/>
                  </a:cubicBezTo>
                  <a:lnTo>
                    <a:pt x="8051" y="393527"/>
                  </a:lnTo>
                  <a:cubicBezTo>
                    <a:pt x="61724" y="475217"/>
                    <a:pt x="159837" y="542201"/>
                    <a:pt x="256662" y="555512"/>
                  </a:cubicBezTo>
                  <a:cubicBezTo>
                    <a:pt x="353488" y="568822"/>
                    <a:pt x="739501" y="528675"/>
                    <a:pt x="769021" y="230899"/>
                  </a:cubicBezTo>
                  <a:lnTo>
                    <a:pt x="769021" y="230899"/>
                  </a:lnTo>
                  <a:cubicBezTo>
                    <a:pt x="730377" y="240668"/>
                    <a:pt x="651908" y="261600"/>
                    <a:pt x="644715" y="242278"/>
                  </a:cubicBezTo>
                  <a:cubicBezTo>
                    <a:pt x="624749" y="188283"/>
                    <a:pt x="578806" y="61938"/>
                    <a:pt x="558517" y="8051"/>
                  </a:cubicBezTo>
                  <a:lnTo>
                    <a:pt x="109063" y="82119"/>
                  </a:lnTo>
                  <a:close/>
                </a:path>
              </a:pathLst>
            </a:custGeom>
            <a:solidFill>
              <a:srgbClr val="FAD5CC"/>
            </a:solidFill>
            <a:ln w="9525" cap="flat">
              <a:noFill/>
              <a:prstDash val="solid"/>
              <a:miter/>
            </a:ln>
          </p:spPr>
          <p:txBody>
            <a:bodyPr rtlCol="0" anchor="ctr"/>
            <a:lstStyle/>
            <a:p>
              <a:endParaRPr lang="zh-CN" altLang="en-US"/>
            </a:p>
          </p:txBody>
        </p:sp>
        <p:sp>
          <p:nvSpPr>
            <p:cNvPr id="361" name="任意多边形: 形状 360"/>
            <p:cNvSpPr/>
            <p:nvPr>
              <p:custDataLst>
                <p:tags r:id="rId37"/>
              </p:custDataLst>
            </p:nvPr>
          </p:nvSpPr>
          <p:spPr>
            <a:xfrm>
              <a:off x="2282476" y="3663624"/>
              <a:ext cx="708479" cy="1374019"/>
            </a:xfrm>
            <a:custGeom>
              <a:avLst/>
              <a:gdLst>
                <a:gd name="connsiteX0" fmla="*/ 219628 w 708478"/>
                <a:gd name="connsiteY0" fmla="*/ 10230 h 1374019"/>
                <a:gd name="connsiteX1" fmla="*/ 598127 w 708478"/>
                <a:gd name="connsiteY1" fmla="*/ 1008863 h 1374019"/>
                <a:gd name="connsiteX2" fmla="*/ 651371 w 708478"/>
                <a:gd name="connsiteY2" fmla="*/ 1195751 h 1374019"/>
                <a:gd name="connsiteX3" fmla="*/ 706332 w 708478"/>
                <a:gd name="connsiteY3" fmla="*/ 1369221 h 1374019"/>
                <a:gd name="connsiteX4" fmla="*/ 216623 w 708478"/>
                <a:gd name="connsiteY4" fmla="*/ 791918 h 1374019"/>
                <a:gd name="connsiteX5" fmla="*/ 8051 w 708478"/>
                <a:gd name="connsiteY5" fmla="*/ 72383 h 1374019"/>
                <a:gd name="connsiteX6" fmla="*/ 112176 w 708478"/>
                <a:gd name="connsiteY6" fmla="*/ 20535 h 1374019"/>
                <a:gd name="connsiteX7" fmla="*/ 219628 w 708478"/>
                <a:gd name="connsiteY7" fmla="*/ 10230 h 13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478" h="1374019">
                  <a:moveTo>
                    <a:pt x="219628" y="10230"/>
                  </a:moveTo>
                  <a:cubicBezTo>
                    <a:pt x="283498" y="353198"/>
                    <a:pt x="418110" y="710014"/>
                    <a:pt x="598127" y="1008863"/>
                  </a:cubicBezTo>
                  <a:lnTo>
                    <a:pt x="651371" y="1195751"/>
                  </a:lnTo>
                  <a:lnTo>
                    <a:pt x="706332" y="1369221"/>
                  </a:lnTo>
                  <a:cubicBezTo>
                    <a:pt x="494217" y="1235791"/>
                    <a:pt x="325256" y="1017773"/>
                    <a:pt x="216623" y="791918"/>
                  </a:cubicBezTo>
                  <a:cubicBezTo>
                    <a:pt x="107989" y="566064"/>
                    <a:pt x="48412" y="319707"/>
                    <a:pt x="8051" y="72383"/>
                  </a:cubicBezTo>
                  <a:cubicBezTo>
                    <a:pt x="8051" y="72383"/>
                    <a:pt x="39718" y="40180"/>
                    <a:pt x="112176" y="20535"/>
                  </a:cubicBezTo>
                  <a:cubicBezTo>
                    <a:pt x="184526" y="999"/>
                    <a:pt x="219628" y="10230"/>
                    <a:pt x="219628" y="10230"/>
                  </a:cubicBezTo>
                  <a:close/>
                </a:path>
              </a:pathLst>
            </a:custGeom>
            <a:solidFill>
              <a:srgbClr val="8CD2F5"/>
            </a:solidFill>
            <a:ln w="9525" cap="flat">
              <a:noFill/>
              <a:prstDash val="solid"/>
              <a:miter/>
            </a:ln>
          </p:spPr>
          <p:txBody>
            <a:bodyPr rtlCol="0" anchor="ctr"/>
            <a:lstStyle/>
            <a:p>
              <a:endParaRPr lang="zh-CN" altLang="en-US"/>
            </a:p>
          </p:txBody>
        </p:sp>
        <p:sp>
          <p:nvSpPr>
            <p:cNvPr id="362" name="任意多边形: 形状 361"/>
            <p:cNvSpPr/>
            <p:nvPr>
              <p:custDataLst>
                <p:tags r:id="rId38"/>
              </p:custDataLst>
            </p:nvPr>
          </p:nvSpPr>
          <p:spPr>
            <a:xfrm>
              <a:off x="1403962" y="3843531"/>
              <a:ext cx="322036" cy="1481364"/>
            </a:xfrm>
            <a:custGeom>
              <a:avLst/>
              <a:gdLst>
                <a:gd name="connsiteX0" fmla="*/ 50560 w 322035"/>
                <a:gd name="connsiteY0" fmla="*/ 12595 h 1481364"/>
                <a:gd name="connsiteX1" fmla="*/ 8051 w 322035"/>
                <a:gd name="connsiteY1" fmla="*/ 1106443 h 1481364"/>
                <a:gd name="connsiteX2" fmla="*/ 16853 w 322035"/>
                <a:gd name="connsiteY2" fmla="*/ 1294619 h 1481364"/>
                <a:gd name="connsiteX3" fmla="*/ 24260 w 322035"/>
                <a:gd name="connsiteY3" fmla="*/ 1476677 h 1481364"/>
                <a:gd name="connsiteX4" fmla="*/ 303143 w 322035"/>
                <a:gd name="connsiteY4" fmla="*/ 772922 h 1481364"/>
                <a:gd name="connsiteX5" fmla="*/ 270188 w 322035"/>
                <a:gd name="connsiteY5" fmla="*/ 24511 h 1481364"/>
                <a:gd name="connsiteX6" fmla="*/ 155007 w 322035"/>
                <a:gd name="connsiteY6" fmla="*/ 8731 h 1481364"/>
                <a:gd name="connsiteX7" fmla="*/ 50560 w 322035"/>
                <a:gd name="connsiteY7" fmla="*/ 12595 h 148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035" h="1481364">
                  <a:moveTo>
                    <a:pt x="50560" y="12595"/>
                  </a:moveTo>
                  <a:cubicBezTo>
                    <a:pt x="99938" y="358032"/>
                    <a:pt x="82763" y="765622"/>
                    <a:pt x="8051" y="1106443"/>
                  </a:cubicBezTo>
                  <a:lnTo>
                    <a:pt x="16853" y="1294619"/>
                  </a:lnTo>
                  <a:lnTo>
                    <a:pt x="24260" y="1476677"/>
                  </a:lnTo>
                  <a:cubicBezTo>
                    <a:pt x="182379" y="1282275"/>
                    <a:pt x="272657" y="1021640"/>
                    <a:pt x="303143" y="772922"/>
                  </a:cubicBezTo>
                  <a:cubicBezTo>
                    <a:pt x="333629" y="524203"/>
                    <a:pt x="311194" y="271727"/>
                    <a:pt x="270188" y="24511"/>
                  </a:cubicBezTo>
                  <a:cubicBezTo>
                    <a:pt x="270188" y="24511"/>
                    <a:pt x="229826" y="4115"/>
                    <a:pt x="155007" y="8731"/>
                  </a:cubicBezTo>
                  <a:cubicBezTo>
                    <a:pt x="80187" y="13347"/>
                    <a:pt x="50560" y="12595"/>
                    <a:pt x="50560" y="12595"/>
                  </a:cubicBezTo>
                  <a:close/>
                </a:path>
              </a:pathLst>
            </a:custGeom>
            <a:solidFill>
              <a:srgbClr val="8CD2F5"/>
            </a:solidFill>
            <a:ln w="9525" cap="flat">
              <a:noFill/>
              <a:prstDash val="solid"/>
              <a:miter/>
            </a:ln>
          </p:spPr>
          <p:txBody>
            <a:bodyPr rtlCol="0" anchor="ctr"/>
            <a:lstStyle/>
            <a:p>
              <a:endParaRPr lang="zh-CN" altLang="en-US"/>
            </a:p>
          </p:txBody>
        </p:sp>
        <p:sp>
          <p:nvSpPr>
            <p:cNvPr id="363" name="任意多边形: 形状 362"/>
            <p:cNvSpPr/>
            <p:nvPr>
              <p:custDataLst>
                <p:tags r:id="rId39"/>
              </p:custDataLst>
            </p:nvPr>
          </p:nvSpPr>
          <p:spPr>
            <a:xfrm>
              <a:off x="2347222" y="3779844"/>
              <a:ext cx="118080" cy="53673"/>
            </a:xfrm>
            <a:custGeom>
              <a:avLst/>
              <a:gdLst>
                <a:gd name="connsiteX0" fmla="*/ 14690 w 118079"/>
                <a:gd name="connsiteY0" fmla="*/ 23684 h 53672"/>
                <a:gd name="connsiteX1" fmla="*/ 35515 w 118079"/>
                <a:gd name="connsiteY1" fmla="*/ 16062 h 53672"/>
                <a:gd name="connsiteX2" fmla="*/ 56125 w 118079"/>
                <a:gd name="connsiteY2" fmla="*/ 11339 h 53672"/>
                <a:gd name="connsiteX3" fmla="*/ 77057 w 118079"/>
                <a:gd name="connsiteY3" fmla="*/ 8548 h 53672"/>
                <a:gd name="connsiteX4" fmla="*/ 99063 w 118079"/>
                <a:gd name="connsiteY4" fmla="*/ 8763 h 53672"/>
                <a:gd name="connsiteX5" fmla="*/ 99385 w 118079"/>
                <a:gd name="connsiteY5" fmla="*/ 8763 h 53672"/>
                <a:gd name="connsiteX6" fmla="*/ 110334 w 118079"/>
                <a:gd name="connsiteY6" fmla="*/ 22932 h 53672"/>
                <a:gd name="connsiteX7" fmla="*/ 105718 w 118079"/>
                <a:gd name="connsiteY7" fmla="*/ 31198 h 53672"/>
                <a:gd name="connsiteX8" fmla="*/ 84893 w 118079"/>
                <a:gd name="connsiteY8" fmla="*/ 42576 h 53672"/>
                <a:gd name="connsiteX9" fmla="*/ 62351 w 118079"/>
                <a:gd name="connsiteY9" fmla="*/ 48373 h 53672"/>
                <a:gd name="connsiteX10" fmla="*/ 39057 w 118079"/>
                <a:gd name="connsiteY10" fmla="*/ 49447 h 53672"/>
                <a:gd name="connsiteX11" fmla="*/ 15656 w 118079"/>
                <a:gd name="connsiteY11" fmla="*/ 45046 h 53672"/>
                <a:gd name="connsiteX12" fmla="*/ 8786 w 118079"/>
                <a:gd name="connsiteY12" fmla="*/ 30124 h 53672"/>
                <a:gd name="connsiteX13" fmla="*/ 14582 w 118079"/>
                <a:gd name="connsiteY13" fmla="*/ 23684 h 53672"/>
                <a:gd name="connsiteX14" fmla="*/ 14690 w 118079"/>
                <a:gd name="connsiteY14" fmla="*/ 236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4690" y="23684"/>
                  </a:moveTo>
                  <a:cubicBezTo>
                    <a:pt x="21667" y="20249"/>
                    <a:pt x="28645" y="17994"/>
                    <a:pt x="35515" y="16062"/>
                  </a:cubicBezTo>
                  <a:cubicBezTo>
                    <a:pt x="42385" y="14130"/>
                    <a:pt x="49255" y="12520"/>
                    <a:pt x="56125" y="11339"/>
                  </a:cubicBezTo>
                  <a:cubicBezTo>
                    <a:pt x="62995" y="10051"/>
                    <a:pt x="69973" y="9192"/>
                    <a:pt x="77057" y="8548"/>
                  </a:cubicBezTo>
                  <a:cubicBezTo>
                    <a:pt x="84142" y="8011"/>
                    <a:pt x="91334" y="7689"/>
                    <a:pt x="99063" y="8763"/>
                  </a:cubicBezTo>
                  <a:lnTo>
                    <a:pt x="99385" y="8763"/>
                  </a:lnTo>
                  <a:cubicBezTo>
                    <a:pt x="106362" y="9621"/>
                    <a:pt x="111193" y="15955"/>
                    <a:pt x="110334" y="22932"/>
                  </a:cubicBezTo>
                  <a:cubicBezTo>
                    <a:pt x="109905" y="26260"/>
                    <a:pt x="108187" y="29266"/>
                    <a:pt x="105718" y="31198"/>
                  </a:cubicBezTo>
                  <a:cubicBezTo>
                    <a:pt x="99278" y="36351"/>
                    <a:pt x="92193" y="39893"/>
                    <a:pt x="84893" y="42576"/>
                  </a:cubicBezTo>
                  <a:cubicBezTo>
                    <a:pt x="77594" y="45260"/>
                    <a:pt x="70080" y="47300"/>
                    <a:pt x="62351" y="48373"/>
                  </a:cubicBezTo>
                  <a:cubicBezTo>
                    <a:pt x="54622" y="49554"/>
                    <a:pt x="46893" y="49876"/>
                    <a:pt x="39057" y="49447"/>
                  </a:cubicBezTo>
                  <a:cubicBezTo>
                    <a:pt x="31221" y="49017"/>
                    <a:pt x="23385" y="47944"/>
                    <a:pt x="15656" y="45046"/>
                  </a:cubicBezTo>
                  <a:cubicBezTo>
                    <a:pt x="9645" y="42791"/>
                    <a:pt x="6531" y="36136"/>
                    <a:pt x="8786" y="30124"/>
                  </a:cubicBezTo>
                  <a:cubicBezTo>
                    <a:pt x="9859" y="27226"/>
                    <a:pt x="12006" y="24972"/>
                    <a:pt x="14582" y="23684"/>
                  </a:cubicBezTo>
                  <a:lnTo>
                    <a:pt x="14690" y="23684"/>
                  </a:lnTo>
                  <a:close/>
                </a:path>
              </a:pathLst>
            </a:custGeom>
            <a:solidFill>
              <a:srgbClr val="57AADF"/>
            </a:solidFill>
            <a:ln w="9525" cap="flat">
              <a:noFill/>
              <a:prstDash val="solid"/>
              <a:miter/>
            </a:ln>
          </p:spPr>
          <p:txBody>
            <a:bodyPr rtlCol="0" anchor="ctr"/>
            <a:lstStyle/>
            <a:p>
              <a:endParaRPr lang="zh-CN" altLang="en-US"/>
            </a:p>
          </p:txBody>
        </p:sp>
        <p:sp>
          <p:nvSpPr>
            <p:cNvPr id="364" name="任意多边形: 形状 363"/>
            <p:cNvSpPr/>
            <p:nvPr>
              <p:custDataLst>
                <p:tags r:id="rId40"/>
              </p:custDataLst>
            </p:nvPr>
          </p:nvSpPr>
          <p:spPr>
            <a:xfrm>
              <a:off x="2379515" y="3922490"/>
              <a:ext cx="107345" cy="53673"/>
            </a:xfrm>
            <a:custGeom>
              <a:avLst/>
              <a:gdLst>
                <a:gd name="connsiteX0" fmla="*/ 13527 w 107345"/>
                <a:gd name="connsiteY0" fmla="*/ 26920 h 53672"/>
                <a:gd name="connsiteX1" fmla="*/ 31883 w 107345"/>
                <a:gd name="connsiteY1" fmla="*/ 18010 h 53672"/>
                <a:gd name="connsiteX2" fmla="*/ 50346 w 107345"/>
                <a:gd name="connsiteY2" fmla="*/ 12213 h 53672"/>
                <a:gd name="connsiteX3" fmla="*/ 69346 w 107345"/>
                <a:gd name="connsiteY3" fmla="*/ 8779 h 53672"/>
                <a:gd name="connsiteX4" fmla="*/ 89634 w 107345"/>
                <a:gd name="connsiteY4" fmla="*/ 8564 h 53672"/>
                <a:gd name="connsiteX5" fmla="*/ 89956 w 107345"/>
                <a:gd name="connsiteY5" fmla="*/ 8564 h 53672"/>
                <a:gd name="connsiteX6" fmla="*/ 101120 w 107345"/>
                <a:gd name="connsiteY6" fmla="*/ 22948 h 53672"/>
                <a:gd name="connsiteX7" fmla="*/ 97149 w 107345"/>
                <a:gd name="connsiteY7" fmla="*/ 30784 h 53672"/>
                <a:gd name="connsiteX8" fmla="*/ 78900 w 107345"/>
                <a:gd name="connsiteY8" fmla="*/ 42378 h 53672"/>
                <a:gd name="connsiteX9" fmla="*/ 58826 w 107345"/>
                <a:gd name="connsiteY9" fmla="*/ 48818 h 53672"/>
                <a:gd name="connsiteX10" fmla="*/ 37787 w 107345"/>
                <a:gd name="connsiteY10" fmla="*/ 51073 h 53672"/>
                <a:gd name="connsiteX11" fmla="*/ 16318 w 107345"/>
                <a:gd name="connsiteY11" fmla="*/ 48174 h 53672"/>
                <a:gd name="connsiteX12" fmla="*/ 8589 w 107345"/>
                <a:gd name="connsiteY12" fmla="*/ 33360 h 53672"/>
                <a:gd name="connsiteX13" fmla="*/ 13419 w 107345"/>
                <a:gd name="connsiteY13" fmla="*/ 27027 h 53672"/>
                <a:gd name="connsiteX14" fmla="*/ 13527 w 107345"/>
                <a:gd name="connsiteY14" fmla="*/ 2692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13527" y="26920"/>
                  </a:moveTo>
                  <a:cubicBezTo>
                    <a:pt x="19645" y="22948"/>
                    <a:pt x="25764" y="20264"/>
                    <a:pt x="31883" y="18010"/>
                  </a:cubicBezTo>
                  <a:cubicBezTo>
                    <a:pt x="38001" y="15648"/>
                    <a:pt x="44120" y="13824"/>
                    <a:pt x="50346" y="12213"/>
                  </a:cubicBezTo>
                  <a:cubicBezTo>
                    <a:pt x="56572" y="10603"/>
                    <a:pt x="62905" y="9530"/>
                    <a:pt x="69346" y="8779"/>
                  </a:cubicBezTo>
                  <a:cubicBezTo>
                    <a:pt x="75787" y="8027"/>
                    <a:pt x="82442" y="7705"/>
                    <a:pt x="89634" y="8564"/>
                  </a:cubicBezTo>
                  <a:lnTo>
                    <a:pt x="89956" y="8564"/>
                  </a:lnTo>
                  <a:cubicBezTo>
                    <a:pt x="97041" y="9423"/>
                    <a:pt x="101979" y="15863"/>
                    <a:pt x="101120" y="22948"/>
                  </a:cubicBezTo>
                  <a:cubicBezTo>
                    <a:pt x="100691" y="26061"/>
                    <a:pt x="99188" y="28745"/>
                    <a:pt x="97149" y="30784"/>
                  </a:cubicBezTo>
                  <a:cubicBezTo>
                    <a:pt x="91566" y="35937"/>
                    <a:pt x="85341" y="39479"/>
                    <a:pt x="78900" y="42378"/>
                  </a:cubicBezTo>
                  <a:cubicBezTo>
                    <a:pt x="72459" y="45276"/>
                    <a:pt x="65696" y="47423"/>
                    <a:pt x="58826" y="48818"/>
                  </a:cubicBezTo>
                  <a:cubicBezTo>
                    <a:pt x="51956" y="50214"/>
                    <a:pt x="44979" y="51073"/>
                    <a:pt x="37787" y="51073"/>
                  </a:cubicBezTo>
                  <a:cubicBezTo>
                    <a:pt x="30702" y="51073"/>
                    <a:pt x="23510" y="50429"/>
                    <a:pt x="16318" y="48174"/>
                  </a:cubicBezTo>
                  <a:cubicBezTo>
                    <a:pt x="10091" y="46242"/>
                    <a:pt x="6656" y="39587"/>
                    <a:pt x="8589" y="33360"/>
                  </a:cubicBezTo>
                  <a:cubicBezTo>
                    <a:pt x="9447" y="30677"/>
                    <a:pt x="11165" y="28423"/>
                    <a:pt x="13419" y="27027"/>
                  </a:cubicBezTo>
                  <a:lnTo>
                    <a:pt x="13527" y="26920"/>
                  </a:lnTo>
                  <a:close/>
                </a:path>
              </a:pathLst>
            </a:custGeom>
            <a:solidFill>
              <a:srgbClr val="57AADF"/>
            </a:solidFill>
            <a:ln w="9525" cap="flat">
              <a:noFill/>
              <a:prstDash val="solid"/>
              <a:miter/>
            </a:ln>
          </p:spPr>
          <p:txBody>
            <a:bodyPr rtlCol="0" anchor="ctr"/>
            <a:lstStyle/>
            <a:p>
              <a:endParaRPr lang="zh-CN" altLang="en-US"/>
            </a:p>
          </p:txBody>
        </p:sp>
        <p:sp>
          <p:nvSpPr>
            <p:cNvPr id="365" name="任意多边形: 形状 364"/>
            <p:cNvSpPr/>
            <p:nvPr>
              <p:custDataLst>
                <p:tags r:id="rId41"/>
              </p:custDataLst>
            </p:nvPr>
          </p:nvSpPr>
          <p:spPr>
            <a:xfrm>
              <a:off x="2413379" y="4046120"/>
              <a:ext cx="118080" cy="53673"/>
            </a:xfrm>
            <a:custGeom>
              <a:avLst/>
              <a:gdLst>
                <a:gd name="connsiteX0" fmla="*/ 14335 w 118079"/>
                <a:gd name="connsiteY0" fmla="*/ 30494 h 53672"/>
                <a:gd name="connsiteX1" fmla="*/ 55985 w 118079"/>
                <a:gd name="connsiteY1" fmla="*/ 14929 h 53672"/>
                <a:gd name="connsiteX2" fmla="*/ 77132 w 118079"/>
                <a:gd name="connsiteY2" fmla="*/ 10206 h 53672"/>
                <a:gd name="connsiteX3" fmla="*/ 99675 w 118079"/>
                <a:gd name="connsiteY3" fmla="*/ 8059 h 53672"/>
                <a:gd name="connsiteX4" fmla="*/ 99997 w 118079"/>
                <a:gd name="connsiteY4" fmla="*/ 8059 h 53672"/>
                <a:gd name="connsiteX5" fmla="*/ 112341 w 118079"/>
                <a:gd name="connsiteY5" fmla="*/ 20941 h 53672"/>
                <a:gd name="connsiteX6" fmla="*/ 108477 w 118079"/>
                <a:gd name="connsiteY6" fmla="*/ 29850 h 53672"/>
                <a:gd name="connsiteX7" fmla="*/ 87974 w 118079"/>
                <a:gd name="connsiteY7" fmla="*/ 43376 h 53672"/>
                <a:gd name="connsiteX8" fmla="*/ 65109 w 118079"/>
                <a:gd name="connsiteY8" fmla="*/ 51319 h 53672"/>
                <a:gd name="connsiteX9" fmla="*/ 16590 w 118079"/>
                <a:gd name="connsiteY9" fmla="*/ 51749 h 53672"/>
                <a:gd name="connsiteX10" fmla="*/ 8431 w 118079"/>
                <a:gd name="connsiteY10" fmla="*/ 37686 h 53672"/>
                <a:gd name="connsiteX11" fmla="*/ 14013 w 118079"/>
                <a:gd name="connsiteY11" fmla="*/ 30494 h 53672"/>
                <a:gd name="connsiteX12" fmla="*/ 14335 w 118079"/>
                <a:gd name="connsiteY12" fmla="*/ 3049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335" y="30494"/>
                  </a:moveTo>
                  <a:cubicBezTo>
                    <a:pt x="28398" y="22980"/>
                    <a:pt x="42138" y="18901"/>
                    <a:pt x="55985" y="14929"/>
                  </a:cubicBezTo>
                  <a:cubicBezTo>
                    <a:pt x="62963" y="12997"/>
                    <a:pt x="69940" y="11494"/>
                    <a:pt x="77132" y="10206"/>
                  </a:cubicBezTo>
                  <a:cubicBezTo>
                    <a:pt x="84324" y="8918"/>
                    <a:pt x="91624" y="7952"/>
                    <a:pt x="99675" y="8059"/>
                  </a:cubicBezTo>
                  <a:lnTo>
                    <a:pt x="99997" y="8059"/>
                  </a:lnTo>
                  <a:cubicBezTo>
                    <a:pt x="106974" y="8166"/>
                    <a:pt x="112449" y="13963"/>
                    <a:pt x="112341" y="20941"/>
                  </a:cubicBezTo>
                  <a:cubicBezTo>
                    <a:pt x="112234" y="24483"/>
                    <a:pt x="110731" y="27596"/>
                    <a:pt x="108477" y="29850"/>
                  </a:cubicBezTo>
                  <a:cubicBezTo>
                    <a:pt x="102358" y="35754"/>
                    <a:pt x="95273" y="39941"/>
                    <a:pt x="87974" y="43376"/>
                  </a:cubicBezTo>
                  <a:cubicBezTo>
                    <a:pt x="80675" y="46811"/>
                    <a:pt x="72946" y="49602"/>
                    <a:pt x="65109" y="51319"/>
                  </a:cubicBezTo>
                  <a:cubicBezTo>
                    <a:pt x="49330" y="54754"/>
                    <a:pt x="32906" y="56042"/>
                    <a:pt x="16590" y="51749"/>
                  </a:cubicBezTo>
                  <a:cubicBezTo>
                    <a:pt x="10471" y="50138"/>
                    <a:pt x="6821" y="43805"/>
                    <a:pt x="8431" y="37686"/>
                  </a:cubicBezTo>
                  <a:cubicBezTo>
                    <a:pt x="9290" y="34466"/>
                    <a:pt x="11330" y="31997"/>
                    <a:pt x="14013" y="30494"/>
                  </a:cubicBezTo>
                  <a:lnTo>
                    <a:pt x="14335" y="30494"/>
                  </a:lnTo>
                  <a:close/>
                </a:path>
              </a:pathLst>
            </a:custGeom>
            <a:solidFill>
              <a:srgbClr val="57AADF"/>
            </a:solidFill>
            <a:ln w="9525" cap="flat">
              <a:noFill/>
              <a:prstDash val="solid"/>
              <a:miter/>
            </a:ln>
          </p:spPr>
          <p:txBody>
            <a:bodyPr rtlCol="0" anchor="ctr"/>
            <a:lstStyle/>
            <a:p>
              <a:endParaRPr lang="zh-CN" altLang="en-US"/>
            </a:p>
          </p:txBody>
        </p:sp>
        <p:sp>
          <p:nvSpPr>
            <p:cNvPr id="366" name="任意多边形: 形状 365"/>
            <p:cNvSpPr/>
            <p:nvPr>
              <p:custDataLst>
                <p:tags r:id="rId42"/>
              </p:custDataLst>
            </p:nvPr>
          </p:nvSpPr>
          <p:spPr>
            <a:xfrm>
              <a:off x="2467918" y="4197262"/>
              <a:ext cx="118080" cy="53673"/>
            </a:xfrm>
            <a:custGeom>
              <a:avLst/>
              <a:gdLst>
                <a:gd name="connsiteX0" fmla="*/ 14650 w 118079"/>
                <a:gd name="connsiteY0" fmla="*/ 29743 h 53672"/>
                <a:gd name="connsiteX1" fmla="*/ 56300 w 118079"/>
                <a:gd name="connsiteY1" fmla="*/ 14822 h 53672"/>
                <a:gd name="connsiteX2" fmla="*/ 77339 w 118079"/>
                <a:gd name="connsiteY2" fmla="*/ 10206 h 53672"/>
                <a:gd name="connsiteX3" fmla="*/ 99774 w 118079"/>
                <a:gd name="connsiteY3" fmla="*/ 8059 h 53672"/>
                <a:gd name="connsiteX4" fmla="*/ 100096 w 118079"/>
                <a:gd name="connsiteY4" fmla="*/ 8059 h 53672"/>
                <a:gd name="connsiteX5" fmla="*/ 112548 w 118079"/>
                <a:gd name="connsiteY5" fmla="*/ 20833 h 53672"/>
                <a:gd name="connsiteX6" fmla="*/ 108684 w 118079"/>
                <a:gd name="connsiteY6" fmla="*/ 29743 h 53672"/>
                <a:gd name="connsiteX7" fmla="*/ 88074 w 118079"/>
                <a:gd name="connsiteY7" fmla="*/ 43483 h 53672"/>
                <a:gd name="connsiteX8" fmla="*/ 65102 w 118079"/>
                <a:gd name="connsiteY8" fmla="*/ 51426 h 53672"/>
                <a:gd name="connsiteX9" fmla="*/ 16367 w 118079"/>
                <a:gd name="connsiteY9" fmla="*/ 51212 h 53672"/>
                <a:gd name="connsiteX10" fmla="*/ 8531 w 118079"/>
                <a:gd name="connsiteY10" fmla="*/ 37042 h 53672"/>
                <a:gd name="connsiteX11" fmla="*/ 14328 w 118079"/>
                <a:gd name="connsiteY11" fmla="*/ 29957 h 53672"/>
                <a:gd name="connsiteX12" fmla="*/ 14650 w 118079"/>
                <a:gd name="connsiteY12" fmla="*/ 2974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650" y="29743"/>
                  </a:moveTo>
                  <a:cubicBezTo>
                    <a:pt x="28819" y="22443"/>
                    <a:pt x="42452" y="18686"/>
                    <a:pt x="56300" y="14822"/>
                  </a:cubicBezTo>
                  <a:cubicBezTo>
                    <a:pt x="63170" y="12889"/>
                    <a:pt x="70254" y="11494"/>
                    <a:pt x="77339" y="10206"/>
                  </a:cubicBezTo>
                  <a:cubicBezTo>
                    <a:pt x="84531" y="8918"/>
                    <a:pt x="91831" y="7952"/>
                    <a:pt x="99774" y="8059"/>
                  </a:cubicBezTo>
                  <a:lnTo>
                    <a:pt x="100096" y="8059"/>
                  </a:lnTo>
                  <a:cubicBezTo>
                    <a:pt x="107074" y="8166"/>
                    <a:pt x="112656" y="13855"/>
                    <a:pt x="112548" y="20833"/>
                  </a:cubicBezTo>
                  <a:cubicBezTo>
                    <a:pt x="112548" y="24375"/>
                    <a:pt x="111046" y="27489"/>
                    <a:pt x="108684" y="29743"/>
                  </a:cubicBezTo>
                  <a:cubicBezTo>
                    <a:pt x="102565" y="35647"/>
                    <a:pt x="95481" y="39941"/>
                    <a:pt x="88074" y="43483"/>
                  </a:cubicBezTo>
                  <a:cubicBezTo>
                    <a:pt x="80667" y="46918"/>
                    <a:pt x="73045" y="49709"/>
                    <a:pt x="65102" y="51426"/>
                  </a:cubicBezTo>
                  <a:cubicBezTo>
                    <a:pt x="49215" y="54754"/>
                    <a:pt x="32684" y="55935"/>
                    <a:pt x="16367" y="51212"/>
                  </a:cubicBezTo>
                  <a:cubicBezTo>
                    <a:pt x="10248" y="49494"/>
                    <a:pt x="6706" y="43161"/>
                    <a:pt x="8531" y="37042"/>
                  </a:cubicBezTo>
                  <a:cubicBezTo>
                    <a:pt x="9390" y="33929"/>
                    <a:pt x="11537" y="31460"/>
                    <a:pt x="14328" y="29957"/>
                  </a:cubicBezTo>
                  <a:lnTo>
                    <a:pt x="14650" y="29743"/>
                  </a:lnTo>
                  <a:close/>
                </a:path>
              </a:pathLst>
            </a:custGeom>
            <a:solidFill>
              <a:srgbClr val="57AADF"/>
            </a:solidFill>
            <a:ln w="9525" cap="flat">
              <a:noFill/>
              <a:prstDash val="solid"/>
              <a:miter/>
            </a:ln>
          </p:spPr>
          <p:txBody>
            <a:bodyPr rtlCol="0" anchor="ctr"/>
            <a:lstStyle/>
            <a:p>
              <a:endParaRPr lang="zh-CN" altLang="en-US"/>
            </a:p>
          </p:txBody>
        </p:sp>
        <p:sp>
          <p:nvSpPr>
            <p:cNvPr id="367" name="任意多边形: 形状 366"/>
            <p:cNvSpPr/>
            <p:nvPr>
              <p:custDataLst>
                <p:tags r:id="rId43"/>
              </p:custDataLst>
            </p:nvPr>
          </p:nvSpPr>
          <p:spPr>
            <a:xfrm>
              <a:off x="2510707" y="4294696"/>
              <a:ext cx="118080" cy="64407"/>
            </a:xfrm>
            <a:custGeom>
              <a:avLst/>
              <a:gdLst>
                <a:gd name="connsiteX0" fmla="*/ 13618 w 118079"/>
                <a:gd name="connsiteY0" fmla="*/ 42982 h 64407"/>
                <a:gd name="connsiteX1" fmla="*/ 53335 w 118079"/>
                <a:gd name="connsiteY1" fmla="*/ 23015 h 64407"/>
                <a:gd name="connsiteX2" fmla="*/ 73409 w 118079"/>
                <a:gd name="connsiteY2" fmla="*/ 14965 h 64407"/>
                <a:gd name="connsiteX3" fmla="*/ 95093 w 118079"/>
                <a:gd name="connsiteY3" fmla="*/ 8416 h 64407"/>
                <a:gd name="connsiteX4" fmla="*/ 95522 w 118079"/>
                <a:gd name="connsiteY4" fmla="*/ 8309 h 64407"/>
                <a:gd name="connsiteX5" fmla="*/ 110336 w 118079"/>
                <a:gd name="connsiteY5" fmla="*/ 18077 h 64407"/>
                <a:gd name="connsiteX6" fmla="*/ 108403 w 118079"/>
                <a:gd name="connsiteY6" fmla="*/ 27739 h 64407"/>
                <a:gd name="connsiteX7" fmla="*/ 90047 w 118079"/>
                <a:gd name="connsiteY7" fmla="*/ 45665 h 64407"/>
                <a:gd name="connsiteX8" fmla="*/ 67719 w 118079"/>
                <a:gd name="connsiteY8" fmla="*/ 57795 h 64407"/>
                <a:gd name="connsiteX9" fmla="*/ 17482 w 118079"/>
                <a:gd name="connsiteY9" fmla="*/ 64129 h 64407"/>
                <a:gd name="connsiteX10" fmla="*/ 8250 w 118079"/>
                <a:gd name="connsiteY10" fmla="*/ 50925 h 64407"/>
                <a:gd name="connsiteX11" fmla="*/ 13403 w 118079"/>
                <a:gd name="connsiteY11" fmla="*/ 43304 h 64407"/>
                <a:gd name="connsiteX12" fmla="*/ 13618 w 118079"/>
                <a:gd name="connsiteY12" fmla="*/ 42982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64407">
                  <a:moveTo>
                    <a:pt x="13618" y="42982"/>
                  </a:moveTo>
                  <a:cubicBezTo>
                    <a:pt x="27143" y="34394"/>
                    <a:pt x="40239" y="28919"/>
                    <a:pt x="53335" y="23015"/>
                  </a:cubicBezTo>
                  <a:cubicBezTo>
                    <a:pt x="59883" y="20117"/>
                    <a:pt x="66539" y="17541"/>
                    <a:pt x="73409" y="14965"/>
                  </a:cubicBezTo>
                  <a:cubicBezTo>
                    <a:pt x="80279" y="12388"/>
                    <a:pt x="87256" y="10026"/>
                    <a:pt x="95093" y="8416"/>
                  </a:cubicBezTo>
                  <a:lnTo>
                    <a:pt x="95522" y="8309"/>
                  </a:lnTo>
                  <a:cubicBezTo>
                    <a:pt x="102285" y="6914"/>
                    <a:pt x="108940" y="11315"/>
                    <a:pt x="110336" y="18077"/>
                  </a:cubicBezTo>
                  <a:cubicBezTo>
                    <a:pt x="111087" y="21512"/>
                    <a:pt x="110228" y="25055"/>
                    <a:pt x="108403" y="27739"/>
                  </a:cubicBezTo>
                  <a:cubicBezTo>
                    <a:pt x="103358" y="35038"/>
                    <a:pt x="97025" y="40835"/>
                    <a:pt x="90047" y="45665"/>
                  </a:cubicBezTo>
                  <a:cubicBezTo>
                    <a:pt x="83070" y="50603"/>
                    <a:pt x="75556" y="54682"/>
                    <a:pt x="67719" y="57795"/>
                  </a:cubicBezTo>
                  <a:cubicBezTo>
                    <a:pt x="51833" y="63807"/>
                    <a:pt x="34765" y="67242"/>
                    <a:pt x="17482" y="64129"/>
                  </a:cubicBezTo>
                  <a:cubicBezTo>
                    <a:pt x="11256" y="63055"/>
                    <a:pt x="7069" y="57151"/>
                    <a:pt x="8250" y="50925"/>
                  </a:cubicBezTo>
                  <a:cubicBezTo>
                    <a:pt x="8787" y="47597"/>
                    <a:pt x="10719" y="44914"/>
                    <a:pt x="13403" y="43304"/>
                  </a:cubicBezTo>
                  <a:lnTo>
                    <a:pt x="13618" y="42982"/>
                  </a:lnTo>
                  <a:close/>
                </a:path>
              </a:pathLst>
            </a:custGeom>
            <a:solidFill>
              <a:srgbClr val="57AADF"/>
            </a:solidFill>
            <a:ln w="9525" cap="flat">
              <a:noFill/>
              <a:prstDash val="solid"/>
              <a:miter/>
            </a:ln>
          </p:spPr>
          <p:txBody>
            <a:bodyPr rtlCol="0" anchor="ctr"/>
            <a:lstStyle/>
            <a:p>
              <a:endParaRPr lang="zh-CN" altLang="en-US"/>
            </a:p>
          </p:txBody>
        </p:sp>
        <p:sp>
          <p:nvSpPr>
            <p:cNvPr id="368" name="任意多边形: 形状 367"/>
            <p:cNvSpPr/>
            <p:nvPr>
              <p:custDataLst>
                <p:tags r:id="rId44"/>
              </p:custDataLst>
            </p:nvPr>
          </p:nvSpPr>
          <p:spPr>
            <a:xfrm>
              <a:off x="2565195" y="4420327"/>
              <a:ext cx="128814" cy="64407"/>
            </a:xfrm>
            <a:custGeom>
              <a:avLst/>
              <a:gdLst>
                <a:gd name="connsiteX0" fmla="*/ 13876 w 128814"/>
                <a:gd name="connsiteY0" fmla="*/ 36504 h 64407"/>
                <a:gd name="connsiteX1" fmla="*/ 38458 w 128814"/>
                <a:gd name="connsiteY1" fmla="*/ 25125 h 64407"/>
                <a:gd name="connsiteX2" fmla="*/ 63470 w 128814"/>
                <a:gd name="connsiteY2" fmla="*/ 16860 h 64407"/>
                <a:gd name="connsiteX3" fmla="*/ 89018 w 128814"/>
                <a:gd name="connsiteY3" fmla="*/ 10848 h 64407"/>
                <a:gd name="connsiteX4" fmla="*/ 115854 w 128814"/>
                <a:gd name="connsiteY4" fmla="*/ 8057 h 64407"/>
                <a:gd name="connsiteX5" fmla="*/ 115961 w 128814"/>
                <a:gd name="connsiteY5" fmla="*/ 8057 h 64407"/>
                <a:gd name="connsiteX6" fmla="*/ 128306 w 128814"/>
                <a:gd name="connsiteY6" fmla="*/ 20509 h 64407"/>
                <a:gd name="connsiteX7" fmla="*/ 123583 w 128814"/>
                <a:gd name="connsiteY7" fmla="*/ 30170 h 64407"/>
                <a:gd name="connsiteX8" fmla="*/ 99323 w 128814"/>
                <a:gd name="connsiteY8" fmla="*/ 44232 h 64407"/>
                <a:gd name="connsiteX9" fmla="*/ 73131 w 128814"/>
                <a:gd name="connsiteY9" fmla="*/ 53142 h 64407"/>
                <a:gd name="connsiteX10" fmla="*/ 45865 w 128814"/>
                <a:gd name="connsiteY10" fmla="*/ 57865 h 64407"/>
                <a:gd name="connsiteX11" fmla="*/ 17741 w 128814"/>
                <a:gd name="connsiteY11" fmla="*/ 57543 h 64407"/>
                <a:gd name="connsiteX12" fmla="*/ 8187 w 128814"/>
                <a:gd name="connsiteY12" fmla="*/ 44662 h 64407"/>
                <a:gd name="connsiteX13" fmla="*/ 13661 w 128814"/>
                <a:gd name="connsiteY13" fmla="*/ 36504 h 64407"/>
                <a:gd name="connsiteX14" fmla="*/ 13876 w 128814"/>
                <a:gd name="connsiteY14" fmla="*/ 36504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64407">
                  <a:moveTo>
                    <a:pt x="13876" y="36504"/>
                  </a:moveTo>
                  <a:cubicBezTo>
                    <a:pt x="21927" y="31780"/>
                    <a:pt x="30193" y="28238"/>
                    <a:pt x="38458" y="25125"/>
                  </a:cubicBezTo>
                  <a:cubicBezTo>
                    <a:pt x="46724" y="22012"/>
                    <a:pt x="55096" y="19221"/>
                    <a:pt x="63470" y="16860"/>
                  </a:cubicBezTo>
                  <a:cubicBezTo>
                    <a:pt x="71843" y="14390"/>
                    <a:pt x="80430" y="12458"/>
                    <a:pt x="89018" y="10848"/>
                  </a:cubicBezTo>
                  <a:cubicBezTo>
                    <a:pt x="97713" y="9238"/>
                    <a:pt x="106515" y="7950"/>
                    <a:pt x="115854" y="8057"/>
                  </a:cubicBezTo>
                  <a:lnTo>
                    <a:pt x="115961" y="8057"/>
                  </a:lnTo>
                  <a:cubicBezTo>
                    <a:pt x="122832" y="8057"/>
                    <a:pt x="128306" y="13639"/>
                    <a:pt x="128306" y="20509"/>
                  </a:cubicBezTo>
                  <a:cubicBezTo>
                    <a:pt x="128306" y="24374"/>
                    <a:pt x="126374" y="27916"/>
                    <a:pt x="123583" y="30170"/>
                  </a:cubicBezTo>
                  <a:cubicBezTo>
                    <a:pt x="115961" y="36182"/>
                    <a:pt x="107803" y="40583"/>
                    <a:pt x="99323" y="44232"/>
                  </a:cubicBezTo>
                  <a:cubicBezTo>
                    <a:pt x="90843" y="47882"/>
                    <a:pt x="82148" y="50995"/>
                    <a:pt x="73131" y="53142"/>
                  </a:cubicBezTo>
                  <a:cubicBezTo>
                    <a:pt x="64221" y="55396"/>
                    <a:pt x="55096" y="57007"/>
                    <a:pt x="45865" y="57865"/>
                  </a:cubicBezTo>
                  <a:cubicBezTo>
                    <a:pt x="36633" y="58724"/>
                    <a:pt x="27294" y="58939"/>
                    <a:pt x="17741" y="57543"/>
                  </a:cubicBezTo>
                  <a:cubicBezTo>
                    <a:pt x="11514" y="56577"/>
                    <a:pt x="7221" y="50888"/>
                    <a:pt x="8187" y="44662"/>
                  </a:cubicBezTo>
                  <a:cubicBezTo>
                    <a:pt x="8724" y="41119"/>
                    <a:pt x="10763" y="38221"/>
                    <a:pt x="13661" y="36504"/>
                  </a:cubicBezTo>
                  <a:lnTo>
                    <a:pt x="13876" y="36504"/>
                  </a:lnTo>
                  <a:close/>
                </a:path>
              </a:pathLst>
            </a:custGeom>
            <a:solidFill>
              <a:srgbClr val="57AADF"/>
            </a:solidFill>
            <a:ln w="9525" cap="flat">
              <a:noFill/>
              <a:prstDash val="solid"/>
              <a:miter/>
            </a:ln>
          </p:spPr>
          <p:txBody>
            <a:bodyPr rtlCol="0" anchor="ctr"/>
            <a:lstStyle/>
            <a:p>
              <a:endParaRPr lang="zh-CN" altLang="en-US"/>
            </a:p>
          </p:txBody>
        </p:sp>
        <p:sp>
          <p:nvSpPr>
            <p:cNvPr id="369" name="任意多边形: 形状 368"/>
            <p:cNvSpPr/>
            <p:nvPr>
              <p:custDataLst>
                <p:tags r:id="rId45"/>
              </p:custDataLst>
            </p:nvPr>
          </p:nvSpPr>
          <p:spPr>
            <a:xfrm>
              <a:off x="2642026" y="4541559"/>
              <a:ext cx="107345" cy="75142"/>
            </a:xfrm>
            <a:custGeom>
              <a:avLst/>
              <a:gdLst>
                <a:gd name="connsiteX0" fmla="*/ 10898 w 107345"/>
                <a:gd name="connsiteY0" fmla="*/ 52888 h 75141"/>
                <a:gd name="connsiteX1" fmla="*/ 29362 w 107345"/>
                <a:gd name="connsiteY1" fmla="*/ 36571 h 75141"/>
                <a:gd name="connsiteX2" fmla="*/ 49757 w 107345"/>
                <a:gd name="connsiteY2" fmla="*/ 23797 h 75141"/>
                <a:gd name="connsiteX3" fmla="*/ 71656 w 107345"/>
                <a:gd name="connsiteY3" fmla="*/ 14029 h 75141"/>
                <a:gd name="connsiteX4" fmla="*/ 95594 w 107345"/>
                <a:gd name="connsiteY4" fmla="*/ 8125 h 75141"/>
                <a:gd name="connsiteX5" fmla="*/ 109441 w 107345"/>
                <a:gd name="connsiteY5" fmla="*/ 19396 h 75141"/>
                <a:gd name="connsiteX6" fmla="*/ 106328 w 107345"/>
                <a:gd name="connsiteY6" fmla="*/ 28950 h 75141"/>
                <a:gd name="connsiteX7" fmla="*/ 87650 w 107345"/>
                <a:gd name="connsiteY7" fmla="*/ 45052 h 75141"/>
                <a:gd name="connsiteX8" fmla="*/ 67040 w 107345"/>
                <a:gd name="connsiteY8" fmla="*/ 57182 h 75141"/>
                <a:gd name="connsiteX9" fmla="*/ 44819 w 107345"/>
                <a:gd name="connsiteY9" fmla="*/ 66413 h 75141"/>
                <a:gd name="connsiteX10" fmla="*/ 20774 w 107345"/>
                <a:gd name="connsiteY10" fmla="*/ 71996 h 75141"/>
                <a:gd name="connsiteX11" fmla="*/ 8107 w 107345"/>
                <a:gd name="connsiteY11" fmla="*/ 61691 h 75141"/>
                <a:gd name="connsiteX12" fmla="*/ 10898 w 107345"/>
                <a:gd name="connsiteY12" fmla="*/ 5288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45" h="75141">
                  <a:moveTo>
                    <a:pt x="10898" y="52888"/>
                  </a:moveTo>
                  <a:cubicBezTo>
                    <a:pt x="16587" y="46447"/>
                    <a:pt x="22814" y="41295"/>
                    <a:pt x="29362" y="36571"/>
                  </a:cubicBezTo>
                  <a:cubicBezTo>
                    <a:pt x="35910" y="31848"/>
                    <a:pt x="42672" y="27662"/>
                    <a:pt x="49757" y="23797"/>
                  </a:cubicBezTo>
                  <a:cubicBezTo>
                    <a:pt x="56735" y="19933"/>
                    <a:pt x="64034" y="16820"/>
                    <a:pt x="71656" y="14029"/>
                  </a:cubicBezTo>
                  <a:cubicBezTo>
                    <a:pt x="79170" y="11238"/>
                    <a:pt x="87006" y="9091"/>
                    <a:pt x="95594" y="8125"/>
                  </a:cubicBezTo>
                  <a:cubicBezTo>
                    <a:pt x="102464" y="7374"/>
                    <a:pt x="108690" y="12419"/>
                    <a:pt x="109441" y="19396"/>
                  </a:cubicBezTo>
                  <a:cubicBezTo>
                    <a:pt x="109763" y="23046"/>
                    <a:pt x="108582" y="26481"/>
                    <a:pt x="106328" y="28950"/>
                  </a:cubicBezTo>
                  <a:cubicBezTo>
                    <a:pt x="100639" y="35391"/>
                    <a:pt x="94306" y="40436"/>
                    <a:pt x="87650" y="45052"/>
                  </a:cubicBezTo>
                  <a:cubicBezTo>
                    <a:pt x="80995" y="49560"/>
                    <a:pt x="74125" y="53747"/>
                    <a:pt x="67040" y="57182"/>
                  </a:cubicBezTo>
                  <a:cubicBezTo>
                    <a:pt x="59848" y="60724"/>
                    <a:pt x="52548" y="63837"/>
                    <a:pt x="44819" y="66413"/>
                  </a:cubicBezTo>
                  <a:cubicBezTo>
                    <a:pt x="37198" y="68990"/>
                    <a:pt x="29362" y="71137"/>
                    <a:pt x="20774" y="71996"/>
                  </a:cubicBezTo>
                  <a:cubicBezTo>
                    <a:pt x="14441" y="72640"/>
                    <a:pt x="8751" y="68024"/>
                    <a:pt x="8107" y="61691"/>
                  </a:cubicBezTo>
                  <a:cubicBezTo>
                    <a:pt x="7785" y="58363"/>
                    <a:pt x="8859" y="55250"/>
                    <a:pt x="10898" y="52888"/>
                  </a:cubicBezTo>
                  <a:close/>
                </a:path>
              </a:pathLst>
            </a:custGeom>
            <a:solidFill>
              <a:srgbClr val="57AADF"/>
            </a:solidFill>
            <a:ln w="9525" cap="flat">
              <a:noFill/>
              <a:prstDash val="solid"/>
              <a:miter/>
            </a:ln>
          </p:spPr>
          <p:txBody>
            <a:bodyPr rtlCol="0" anchor="ctr"/>
            <a:lstStyle/>
            <a:p>
              <a:endParaRPr lang="zh-CN" altLang="en-US"/>
            </a:p>
          </p:txBody>
        </p:sp>
        <p:sp>
          <p:nvSpPr>
            <p:cNvPr id="370" name="任意多边形: 形状 369"/>
            <p:cNvSpPr/>
            <p:nvPr>
              <p:custDataLst>
                <p:tags r:id="rId46"/>
              </p:custDataLst>
            </p:nvPr>
          </p:nvSpPr>
          <p:spPr>
            <a:xfrm>
              <a:off x="2728163" y="4667922"/>
              <a:ext cx="85876" cy="75142"/>
            </a:xfrm>
            <a:custGeom>
              <a:avLst/>
              <a:gdLst>
                <a:gd name="connsiteX0" fmla="*/ 10208 w 85876"/>
                <a:gd name="connsiteY0" fmla="*/ 51045 h 75141"/>
                <a:gd name="connsiteX1" fmla="*/ 23304 w 85876"/>
                <a:gd name="connsiteY1" fmla="*/ 36661 h 75141"/>
                <a:gd name="connsiteX2" fmla="*/ 37581 w 85876"/>
                <a:gd name="connsiteY2" fmla="*/ 25175 h 75141"/>
                <a:gd name="connsiteX3" fmla="*/ 53146 w 85876"/>
                <a:gd name="connsiteY3" fmla="*/ 15621 h 75141"/>
                <a:gd name="connsiteX4" fmla="*/ 71073 w 85876"/>
                <a:gd name="connsiteY4" fmla="*/ 8536 h 75141"/>
                <a:gd name="connsiteX5" fmla="*/ 71395 w 85876"/>
                <a:gd name="connsiteY5" fmla="*/ 8429 h 75141"/>
                <a:gd name="connsiteX6" fmla="*/ 87067 w 85876"/>
                <a:gd name="connsiteY6" fmla="*/ 17983 h 75141"/>
                <a:gd name="connsiteX7" fmla="*/ 86316 w 85876"/>
                <a:gd name="connsiteY7" fmla="*/ 26356 h 75141"/>
                <a:gd name="connsiteX8" fmla="*/ 74400 w 85876"/>
                <a:gd name="connsiteY8" fmla="*/ 43424 h 75141"/>
                <a:gd name="connsiteX9" fmla="*/ 58835 w 85876"/>
                <a:gd name="connsiteY9" fmla="*/ 56305 h 75141"/>
                <a:gd name="connsiteX10" fmla="*/ 40801 w 85876"/>
                <a:gd name="connsiteY10" fmla="*/ 65537 h 75141"/>
                <a:gd name="connsiteX11" fmla="*/ 20406 w 85876"/>
                <a:gd name="connsiteY11" fmla="*/ 70153 h 75141"/>
                <a:gd name="connsiteX12" fmla="*/ 8061 w 85876"/>
                <a:gd name="connsiteY12" fmla="*/ 58774 h 75141"/>
                <a:gd name="connsiteX13" fmla="*/ 10208 w 85876"/>
                <a:gd name="connsiteY13" fmla="*/ 51474 h 75141"/>
                <a:gd name="connsiteX14" fmla="*/ 10208 w 85876"/>
                <a:gd name="connsiteY14" fmla="*/ 51045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75141">
                  <a:moveTo>
                    <a:pt x="10208" y="51045"/>
                  </a:moveTo>
                  <a:cubicBezTo>
                    <a:pt x="14180" y="45356"/>
                    <a:pt x="18688" y="40847"/>
                    <a:pt x="23304" y="36661"/>
                  </a:cubicBezTo>
                  <a:cubicBezTo>
                    <a:pt x="27920" y="32475"/>
                    <a:pt x="32643" y="28610"/>
                    <a:pt x="37581" y="25175"/>
                  </a:cubicBezTo>
                  <a:cubicBezTo>
                    <a:pt x="42519" y="21633"/>
                    <a:pt x="47671" y="18520"/>
                    <a:pt x="53146" y="15621"/>
                  </a:cubicBezTo>
                  <a:cubicBezTo>
                    <a:pt x="58621" y="12723"/>
                    <a:pt x="64310" y="10147"/>
                    <a:pt x="71073" y="8536"/>
                  </a:cubicBezTo>
                  <a:lnTo>
                    <a:pt x="71395" y="8429"/>
                  </a:lnTo>
                  <a:cubicBezTo>
                    <a:pt x="78372" y="6712"/>
                    <a:pt x="85349" y="11005"/>
                    <a:pt x="87067" y="17983"/>
                  </a:cubicBezTo>
                  <a:cubicBezTo>
                    <a:pt x="87818" y="20881"/>
                    <a:pt x="87389" y="23780"/>
                    <a:pt x="86316" y="26356"/>
                  </a:cubicBezTo>
                  <a:cubicBezTo>
                    <a:pt x="83310" y="33011"/>
                    <a:pt x="79123" y="38486"/>
                    <a:pt x="74400" y="43424"/>
                  </a:cubicBezTo>
                  <a:cubicBezTo>
                    <a:pt x="69677" y="48254"/>
                    <a:pt x="64525" y="52655"/>
                    <a:pt x="58835" y="56305"/>
                  </a:cubicBezTo>
                  <a:cubicBezTo>
                    <a:pt x="53146" y="59955"/>
                    <a:pt x="47134" y="63068"/>
                    <a:pt x="40801" y="65537"/>
                  </a:cubicBezTo>
                  <a:cubicBezTo>
                    <a:pt x="34468" y="68006"/>
                    <a:pt x="27812" y="69831"/>
                    <a:pt x="20406" y="70153"/>
                  </a:cubicBezTo>
                  <a:cubicBezTo>
                    <a:pt x="13858" y="70475"/>
                    <a:pt x="8276" y="65322"/>
                    <a:pt x="8061" y="58774"/>
                  </a:cubicBezTo>
                  <a:cubicBezTo>
                    <a:pt x="7954" y="56091"/>
                    <a:pt x="8705" y="53514"/>
                    <a:pt x="10208" y="51474"/>
                  </a:cubicBezTo>
                  <a:lnTo>
                    <a:pt x="10208" y="51045"/>
                  </a:lnTo>
                  <a:close/>
                </a:path>
              </a:pathLst>
            </a:custGeom>
            <a:solidFill>
              <a:srgbClr val="57AADF"/>
            </a:solidFill>
            <a:ln w="9525" cap="flat">
              <a:noFill/>
              <a:prstDash val="solid"/>
              <a:miter/>
            </a:ln>
          </p:spPr>
          <p:txBody>
            <a:bodyPr rtlCol="0" anchor="ctr"/>
            <a:lstStyle/>
            <a:p>
              <a:endParaRPr lang="zh-CN" altLang="en-US"/>
            </a:p>
          </p:txBody>
        </p:sp>
        <p:sp>
          <p:nvSpPr>
            <p:cNvPr id="371" name="任意多边形: 形状 370"/>
            <p:cNvSpPr/>
            <p:nvPr>
              <p:custDataLst>
                <p:tags r:id="rId47"/>
              </p:custDataLst>
            </p:nvPr>
          </p:nvSpPr>
          <p:spPr>
            <a:xfrm>
              <a:off x="2818925" y="4767255"/>
              <a:ext cx="85876" cy="85876"/>
            </a:xfrm>
            <a:custGeom>
              <a:avLst/>
              <a:gdLst>
                <a:gd name="connsiteX0" fmla="*/ 9509 w 85876"/>
                <a:gd name="connsiteY0" fmla="*/ 63244 h 85876"/>
                <a:gd name="connsiteX1" fmla="*/ 20673 w 85876"/>
                <a:gd name="connsiteY1" fmla="*/ 45210 h 85876"/>
                <a:gd name="connsiteX2" fmla="*/ 34413 w 85876"/>
                <a:gd name="connsiteY2" fmla="*/ 30396 h 85876"/>
                <a:gd name="connsiteX3" fmla="*/ 50407 w 85876"/>
                <a:gd name="connsiteY3" fmla="*/ 18052 h 85876"/>
                <a:gd name="connsiteX4" fmla="*/ 69407 w 85876"/>
                <a:gd name="connsiteY4" fmla="*/ 8820 h 85876"/>
                <a:gd name="connsiteX5" fmla="*/ 70159 w 85876"/>
                <a:gd name="connsiteY5" fmla="*/ 8605 h 85876"/>
                <a:gd name="connsiteX6" fmla="*/ 86046 w 85876"/>
                <a:gd name="connsiteY6" fmla="*/ 17086 h 85876"/>
                <a:gd name="connsiteX7" fmla="*/ 85509 w 85876"/>
                <a:gd name="connsiteY7" fmla="*/ 25888 h 85876"/>
                <a:gd name="connsiteX8" fmla="*/ 73916 w 85876"/>
                <a:gd name="connsiteY8" fmla="*/ 43815 h 85876"/>
                <a:gd name="connsiteX9" fmla="*/ 59317 w 85876"/>
                <a:gd name="connsiteY9" fmla="*/ 58521 h 85876"/>
                <a:gd name="connsiteX10" fmla="*/ 42464 w 85876"/>
                <a:gd name="connsiteY10" fmla="*/ 70758 h 85876"/>
                <a:gd name="connsiteX11" fmla="*/ 23034 w 85876"/>
                <a:gd name="connsiteY11" fmla="*/ 79775 h 85876"/>
                <a:gd name="connsiteX12" fmla="*/ 8542 w 85876"/>
                <a:gd name="connsiteY12" fmla="*/ 71939 h 85876"/>
                <a:gd name="connsiteX13" fmla="*/ 9079 w 85876"/>
                <a:gd name="connsiteY13" fmla="*/ 63996 h 85876"/>
                <a:gd name="connsiteX14" fmla="*/ 9509 w 85876"/>
                <a:gd name="connsiteY14" fmla="*/ 63244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85876">
                  <a:moveTo>
                    <a:pt x="9509" y="63244"/>
                  </a:moveTo>
                  <a:cubicBezTo>
                    <a:pt x="12514" y="56374"/>
                    <a:pt x="16486" y="50577"/>
                    <a:pt x="20673" y="45210"/>
                  </a:cubicBezTo>
                  <a:cubicBezTo>
                    <a:pt x="24859" y="39843"/>
                    <a:pt x="29475" y="34905"/>
                    <a:pt x="34413" y="30396"/>
                  </a:cubicBezTo>
                  <a:cubicBezTo>
                    <a:pt x="39350" y="25781"/>
                    <a:pt x="44610" y="21702"/>
                    <a:pt x="50407" y="18052"/>
                  </a:cubicBezTo>
                  <a:cubicBezTo>
                    <a:pt x="56096" y="14295"/>
                    <a:pt x="62215" y="11074"/>
                    <a:pt x="69407" y="8820"/>
                  </a:cubicBezTo>
                  <a:lnTo>
                    <a:pt x="70159" y="8605"/>
                  </a:lnTo>
                  <a:cubicBezTo>
                    <a:pt x="76921" y="6566"/>
                    <a:pt x="84006" y="10323"/>
                    <a:pt x="86046" y="17086"/>
                  </a:cubicBezTo>
                  <a:cubicBezTo>
                    <a:pt x="87012" y="20091"/>
                    <a:pt x="86690" y="23204"/>
                    <a:pt x="85509" y="25888"/>
                  </a:cubicBezTo>
                  <a:cubicBezTo>
                    <a:pt x="82503" y="32758"/>
                    <a:pt x="78424" y="38447"/>
                    <a:pt x="73916" y="43815"/>
                  </a:cubicBezTo>
                  <a:cubicBezTo>
                    <a:pt x="69407" y="49182"/>
                    <a:pt x="64577" y="54120"/>
                    <a:pt x="59317" y="58521"/>
                  </a:cubicBezTo>
                  <a:cubicBezTo>
                    <a:pt x="54057" y="63029"/>
                    <a:pt x="48475" y="67108"/>
                    <a:pt x="42464" y="70758"/>
                  </a:cubicBezTo>
                  <a:cubicBezTo>
                    <a:pt x="36452" y="74408"/>
                    <a:pt x="30226" y="77735"/>
                    <a:pt x="23034" y="79775"/>
                  </a:cubicBezTo>
                  <a:cubicBezTo>
                    <a:pt x="16915" y="81600"/>
                    <a:pt x="10367" y="78058"/>
                    <a:pt x="8542" y="71939"/>
                  </a:cubicBezTo>
                  <a:cubicBezTo>
                    <a:pt x="7684" y="69148"/>
                    <a:pt x="8006" y="66357"/>
                    <a:pt x="9079" y="63996"/>
                  </a:cubicBezTo>
                  <a:lnTo>
                    <a:pt x="9509" y="63244"/>
                  </a:lnTo>
                  <a:close/>
                </a:path>
              </a:pathLst>
            </a:custGeom>
            <a:solidFill>
              <a:srgbClr val="57AADF"/>
            </a:solidFill>
            <a:ln w="9525" cap="flat">
              <a:noFill/>
              <a:prstDash val="solid"/>
              <a:miter/>
            </a:ln>
          </p:spPr>
          <p:txBody>
            <a:bodyPr rtlCol="0" anchor="ctr"/>
            <a:lstStyle/>
            <a:p>
              <a:endParaRPr lang="zh-CN" altLang="en-US"/>
            </a:p>
          </p:txBody>
        </p:sp>
        <p:sp>
          <p:nvSpPr>
            <p:cNvPr id="372" name="任意多边形: 形状 371"/>
            <p:cNvSpPr/>
            <p:nvPr>
              <p:custDataLst>
                <p:tags r:id="rId48"/>
              </p:custDataLst>
            </p:nvPr>
          </p:nvSpPr>
          <p:spPr>
            <a:xfrm>
              <a:off x="1519415" y="3916255"/>
              <a:ext cx="118080" cy="53673"/>
            </a:xfrm>
            <a:custGeom>
              <a:avLst/>
              <a:gdLst>
                <a:gd name="connsiteX0" fmla="*/ 106108 w 118079"/>
                <a:gd name="connsiteY0" fmla="*/ 29290 h 53672"/>
                <a:gd name="connsiteX1" fmla="*/ 85390 w 118079"/>
                <a:gd name="connsiteY1" fmla="*/ 40884 h 53672"/>
                <a:gd name="connsiteX2" fmla="*/ 62955 w 118079"/>
                <a:gd name="connsiteY2" fmla="*/ 47324 h 53672"/>
                <a:gd name="connsiteX3" fmla="*/ 39768 w 118079"/>
                <a:gd name="connsiteY3" fmla="*/ 49042 h 53672"/>
                <a:gd name="connsiteX4" fmla="*/ 16367 w 118079"/>
                <a:gd name="connsiteY4" fmla="*/ 44962 h 53672"/>
                <a:gd name="connsiteX5" fmla="*/ 8853 w 118079"/>
                <a:gd name="connsiteY5" fmla="*/ 28754 h 53672"/>
                <a:gd name="connsiteX6" fmla="*/ 15186 w 118079"/>
                <a:gd name="connsiteY6" fmla="*/ 21776 h 53672"/>
                <a:gd name="connsiteX7" fmla="*/ 15508 w 118079"/>
                <a:gd name="connsiteY7" fmla="*/ 21669 h 53672"/>
                <a:gd name="connsiteX8" fmla="*/ 36333 w 118079"/>
                <a:gd name="connsiteY8" fmla="*/ 14476 h 53672"/>
                <a:gd name="connsiteX9" fmla="*/ 57051 w 118079"/>
                <a:gd name="connsiteY9" fmla="*/ 10397 h 53672"/>
                <a:gd name="connsiteX10" fmla="*/ 78091 w 118079"/>
                <a:gd name="connsiteY10" fmla="*/ 8358 h 53672"/>
                <a:gd name="connsiteX11" fmla="*/ 100204 w 118079"/>
                <a:gd name="connsiteY11" fmla="*/ 8895 h 53672"/>
                <a:gd name="connsiteX12" fmla="*/ 100418 w 118079"/>
                <a:gd name="connsiteY12" fmla="*/ 8895 h 53672"/>
                <a:gd name="connsiteX13" fmla="*/ 110401 w 118079"/>
                <a:gd name="connsiteY13" fmla="*/ 21991 h 53672"/>
                <a:gd name="connsiteX14" fmla="*/ 106108 w 118079"/>
                <a:gd name="connsiteY14" fmla="*/ 2929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06108" y="29290"/>
                  </a:moveTo>
                  <a:cubicBezTo>
                    <a:pt x="99667" y="34443"/>
                    <a:pt x="92690" y="37985"/>
                    <a:pt x="85390" y="40884"/>
                  </a:cubicBezTo>
                  <a:cubicBezTo>
                    <a:pt x="78091" y="43782"/>
                    <a:pt x="70576" y="45929"/>
                    <a:pt x="62955" y="47324"/>
                  </a:cubicBezTo>
                  <a:cubicBezTo>
                    <a:pt x="55333" y="48720"/>
                    <a:pt x="47497" y="49257"/>
                    <a:pt x="39768" y="49042"/>
                  </a:cubicBezTo>
                  <a:cubicBezTo>
                    <a:pt x="31932" y="48827"/>
                    <a:pt x="24096" y="47754"/>
                    <a:pt x="16367" y="44962"/>
                  </a:cubicBezTo>
                  <a:cubicBezTo>
                    <a:pt x="9819" y="42601"/>
                    <a:pt x="6384" y="35301"/>
                    <a:pt x="8853" y="28754"/>
                  </a:cubicBezTo>
                  <a:cubicBezTo>
                    <a:pt x="10034" y="25533"/>
                    <a:pt x="12288" y="23064"/>
                    <a:pt x="15186" y="21776"/>
                  </a:cubicBezTo>
                  <a:lnTo>
                    <a:pt x="15508" y="21669"/>
                  </a:lnTo>
                  <a:cubicBezTo>
                    <a:pt x="22486" y="18234"/>
                    <a:pt x="29356" y="16194"/>
                    <a:pt x="36333" y="14476"/>
                  </a:cubicBezTo>
                  <a:cubicBezTo>
                    <a:pt x="43203" y="12759"/>
                    <a:pt x="50073" y="11364"/>
                    <a:pt x="57051" y="10397"/>
                  </a:cubicBezTo>
                  <a:cubicBezTo>
                    <a:pt x="64028" y="9431"/>
                    <a:pt x="71006" y="8680"/>
                    <a:pt x="78091" y="8358"/>
                  </a:cubicBezTo>
                  <a:cubicBezTo>
                    <a:pt x="85175" y="7929"/>
                    <a:pt x="92475" y="7821"/>
                    <a:pt x="100204" y="8895"/>
                  </a:cubicBezTo>
                  <a:lnTo>
                    <a:pt x="100418" y="8895"/>
                  </a:lnTo>
                  <a:cubicBezTo>
                    <a:pt x="106752" y="9753"/>
                    <a:pt x="111260" y="15550"/>
                    <a:pt x="110401" y="21991"/>
                  </a:cubicBezTo>
                  <a:cubicBezTo>
                    <a:pt x="109865" y="24782"/>
                    <a:pt x="108362" y="27465"/>
                    <a:pt x="106108" y="29290"/>
                  </a:cubicBezTo>
                  <a:close/>
                </a:path>
              </a:pathLst>
            </a:custGeom>
            <a:solidFill>
              <a:srgbClr val="57AADF"/>
            </a:solidFill>
            <a:ln w="9525" cap="flat">
              <a:noFill/>
              <a:prstDash val="solid"/>
              <a:miter/>
            </a:ln>
          </p:spPr>
          <p:txBody>
            <a:bodyPr rtlCol="0" anchor="ctr"/>
            <a:lstStyle/>
            <a:p>
              <a:endParaRPr lang="zh-CN" altLang="en-US"/>
            </a:p>
          </p:txBody>
        </p:sp>
        <p:sp>
          <p:nvSpPr>
            <p:cNvPr id="373" name="任意多边形: 形状 372"/>
            <p:cNvSpPr/>
            <p:nvPr>
              <p:custDataLst>
                <p:tags r:id="rId49"/>
              </p:custDataLst>
            </p:nvPr>
          </p:nvSpPr>
          <p:spPr>
            <a:xfrm>
              <a:off x="1543245" y="4062341"/>
              <a:ext cx="107345" cy="53673"/>
            </a:xfrm>
            <a:custGeom>
              <a:avLst/>
              <a:gdLst>
                <a:gd name="connsiteX0" fmla="*/ 97736 w 107345"/>
                <a:gd name="connsiteY0" fmla="*/ 31770 h 53672"/>
                <a:gd name="connsiteX1" fmla="*/ 78306 w 107345"/>
                <a:gd name="connsiteY1" fmla="*/ 41324 h 53672"/>
                <a:gd name="connsiteX2" fmla="*/ 57696 w 107345"/>
                <a:gd name="connsiteY2" fmla="*/ 45940 h 53672"/>
                <a:gd name="connsiteX3" fmla="*/ 36656 w 107345"/>
                <a:gd name="connsiteY3" fmla="*/ 46262 h 53672"/>
                <a:gd name="connsiteX4" fmla="*/ 15616 w 107345"/>
                <a:gd name="connsiteY4" fmla="*/ 41109 h 53672"/>
                <a:gd name="connsiteX5" fmla="*/ 9176 w 107345"/>
                <a:gd name="connsiteY5" fmla="*/ 24149 h 53672"/>
                <a:gd name="connsiteX6" fmla="*/ 15294 w 107345"/>
                <a:gd name="connsiteY6" fmla="*/ 17816 h 53672"/>
                <a:gd name="connsiteX7" fmla="*/ 15616 w 107345"/>
                <a:gd name="connsiteY7" fmla="*/ 17708 h 53672"/>
                <a:gd name="connsiteX8" fmla="*/ 34831 w 107345"/>
                <a:gd name="connsiteY8" fmla="*/ 11375 h 53672"/>
                <a:gd name="connsiteX9" fmla="*/ 53939 w 107345"/>
                <a:gd name="connsiteY9" fmla="*/ 8584 h 53672"/>
                <a:gd name="connsiteX10" fmla="*/ 73368 w 107345"/>
                <a:gd name="connsiteY10" fmla="*/ 8155 h 53672"/>
                <a:gd name="connsiteX11" fmla="*/ 93657 w 107345"/>
                <a:gd name="connsiteY11" fmla="*/ 10731 h 53672"/>
                <a:gd name="connsiteX12" fmla="*/ 93871 w 107345"/>
                <a:gd name="connsiteY12" fmla="*/ 10838 h 53672"/>
                <a:gd name="connsiteX13" fmla="*/ 102351 w 107345"/>
                <a:gd name="connsiteY13" fmla="*/ 25223 h 53672"/>
                <a:gd name="connsiteX14" fmla="*/ 97736 w 107345"/>
                <a:gd name="connsiteY14" fmla="*/ 3177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97736" y="31770"/>
                  </a:moveTo>
                  <a:cubicBezTo>
                    <a:pt x="91617" y="36279"/>
                    <a:pt x="84962" y="39070"/>
                    <a:pt x="78306" y="41324"/>
                  </a:cubicBezTo>
                  <a:cubicBezTo>
                    <a:pt x="71543" y="43578"/>
                    <a:pt x="64673" y="45081"/>
                    <a:pt x="57696" y="45940"/>
                  </a:cubicBezTo>
                  <a:cubicBezTo>
                    <a:pt x="50718" y="46799"/>
                    <a:pt x="43634" y="46906"/>
                    <a:pt x="36656" y="46262"/>
                  </a:cubicBezTo>
                  <a:cubicBezTo>
                    <a:pt x="29571" y="45618"/>
                    <a:pt x="22594" y="44223"/>
                    <a:pt x="15616" y="41109"/>
                  </a:cubicBezTo>
                  <a:cubicBezTo>
                    <a:pt x="9176" y="38211"/>
                    <a:pt x="6277" y="30590"/>
                    <a:pt x="9176" y="24149"/>
                  </a:cubicBezTo>
                  <a:cubicBezTo>
                    <a:pt x="10464" y="21251"/>
                    <a:pt x="12611" y="19104"/>
                    <a:pt x="15294" y="17816"/>
                  </a:cubicBezTo>
                  <a:lnTo>
                    <a:pt x="15616" y="17708"/>
                  </a:lnTo>
                  <a:cubicBezTo>
                    <a:pt x="22165" y="14595"/>
                    <a:pt x="28498" y="12770"/>
                    <a:pt x="34831" y="11375"/>
                  </a:cubicBezTo>
                  <a:cubicBezTo>
                    <a:pt x="41165" y="9979"/>
                    <a:pt x="47498" y="9013"/>
                    <a:pt x="53939" y="8584"/>
                  </a:cubicBezTo>
                  <a:cubicBezTo>
                    <a:pt x="60379" y="8047"/>
                    <a:pt x="66713" y="7940"/>
                    <a:pt x="73368" y="8155"/>
                  </a:cubicBezTo>
                  <a:cubicBezTo>
                    <a:pt x="79916" y="8369"/>
                    <a:pt x="86572" y="8906"/>
                    <a:pt x="93657" y="10731"/>
                  </a:cubicBezTo>
                  <a:lnTo>
                    <a:pt x="93871" y="10838"/>
                  </a:lnTo>
                  <a:cubicBezTo>
                    <a:pt x="100205" y="12448"/>
                    <a:pt x="103962" y="18889"/>
                    <a:pt x="102351" y="25223"/>
                  </a:cubicBezTo>
                  <a:cubicBezTo>
                    <a:pt x="101493" y="27906"/>
                    <a:pt x="99883" y="30268"/>
                    <a:pt x="97736" y="31770"/>
                  </a:cubicBezTo>
                  <a:close/>
                </a:path>
              </a:pathLst>
            </a:custGeom>
            <a:solidFill>
              <a:srgbClr val="57AADF"/>
            </a:solidFill>
            <a:ln w="9525" cap="flat">
              <a:noFill/>
              <a:prstDash val="solid"/>
              <a:miter/>
            </a:ln>
          </p:spPr>
          <p:txBody>
            <a:bodyPr rtlCol="0" anchor="ctr"/>
            <a:lstStyle/>
            <a:p>
              <a:endParaRPr lang="zh-CN" altLang="en-US"/>
            </a:p>
          </p:txBody>
        </p:sp>
        <p:sp>
          <p:nvSpPr>
            <p:cNvPr id="374" name="任意多边形: 形状 373"/>
            <p:cNvSpPr/>
            <p:nvPr>
              <p:custDataLst>
                <p:tags r:id="rId50"/>
              </p:custDataLst>
            </p:nvPr>
          </p:nvSpPr>
          <p:spPr>
            <a:xfrm>
              <a:off x="1539877" y="4194664"/>
              <a:ext cx="118080" cy="53673"/>
            </a:xfrm>
            <a:custGeom>
              <a:avLst/>
              <a:gdLst>
                <a:gd name="connsiteX0" fmla="*/ 109476 w 118079"/>
                <a:gd name="connsiteY0" fmla="*/ 31053 h 53672"/>
                <a:gd name="connsiteX1" fmla="*/ 63425 w 118079"/>
                <a:gd name="connsiteY1" fmla="*/ 46188 h 53672"/>
                <a:gd name="connsiteX2" fmla="*/ 39165 w 118079"/>
                <a:gd name="connsiteY2" fmla="*/ 45974 h 53672"/>
                <a:gd name="connsiteX3" fmla="*/ 15335 w 118079"/>
                <a:gd name="connsiteY3" fmla="*/ 39640 h 53672"/>
                <a:gd name="connsiteX4" fmla="*/ 9216 w 118079"/>
                <a:gd name="connsiteY4" fmla="*/ 22894 h 53672"/>
                <a:gd name="connsiteX5" fmla="*/ 16301 w 118079"/>
                <a:gd name="connsiteY5" fmla="*/ 16346 h 53672"/>
                <a:gd name="connsiteX6" fmla="*/ 16623 w 118079"/>
                <a:gd name="connsiteY6" fmla="*/ 16239 h 53672"/>
                <a:gd name="connsiteX7" fmla="*/ 38628 w 118079"/>
                <a:gd name="connsiteY7" fmla="*/ 10979 h 53672"/>
                <a:gd name="connsiteX8" fmla="*/ 60205 w 118079"/>
                <a:gd name="connsiteY8" fmla="*/ 8618 h 53672"/>
                <a:gd name="connsiteX9" fmla="*/ 104646 w 118079"/>
                <a:gd name="connsiteY9" fmla="*/ 10013 h 53672"/>
                <a:gd name="connsiteX10" fmla="*/ 104968 w 118079"/>
                <a:gd name="connsiteY10" fmla="*/ 10013 h 53672"/>
                <a:gd name="connsiteX11" fmla="*/ 114414 w 118079"/>
                <a:gd name="connsiteY11" fmla="*/ 23216 h 53672"/>
                <a:gd name="connsiteX12" fmla="*/ 109476 w 118079"/>
                <a:gd name="connsiteY12" fmla="*/ 3105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476" y="31053"/>
                  </a:moveTo>
                  <a:cubicBezTo>
                    <a:pt x="95414" y="40392"/>
                    <a:pt x="79420" y="44363"/>
                    <a:pt x="63425" y="46188"/>
                  </a:cubicBezTo>
                  <a:cubicBezTo>
                    <a:pt x="55374" y="47047"/>
                    <a:pt x="47323" y="46940"/>
                    <a:pt x="39165" y="45974"/>
                  </a:cubicBezTo>
                  <a:cubicBezTo>
                    <a:pt x="31114" y="45007"/>
                    <a:pt x="23063" y="43290"/>
                    <a:pt x="15335" y="39640"/>
                  </a:cubicBezTo>
                  <a:cubicBezTo>
                    <a:pt x="9001" y="36742"/>
                    <a:pt x="6318" y="29228"/>
                    <a:pt x="9216" y="22894"/>
                  </a:cubicBezTo>
                  <a:cubicBezTo>
                    <a:pt x="10719" y="19674"/>
                    <a:pt x="13295" y="17420"/>
                    <a:pt x="16301" y="16346"/>
                  </a:cubicBezTo>
                  <a:lnTo>
                    <a:pt x="16623" y="16239"/>
                  </a:lnTo>
                  <a:cubicBezTo>
                    <a:pt x="24137" y="13555"/>
                    <a:pt x="31436" y="12053"/>
                    <a:pt x="38628" y="10979"/>
                  </a:cubicBezTo>
                  <a:cubicBezTo>
                    <a:pt x="45821" y="9906"/>
                    <a:pt x="53013" y="9047"/>
                    <a:pt x="60205" y="8618"/>
                  </a:cubicBezTo>
                  <a:cubicBezTo>
                    <a:pt x="74696" y="7974"/>
                    <a:pt x="88973" y="7329"/>
                    <a:pt x="104646" y="10013"/>
                  </a:cubicBezTo>
                  <a:lnTo>
                    <a:pt x="104968" y="10013"/>
                  </a:lnTo>
                  <a:cubicBezTo>
                    <a:pt x="111194" y="11086"/>
                    <a:pt x="115488" y="16990"/>
                    <a:pt x="114414" y="23216"/>
                  </a:cubicBezTo>
                  <a:cubicBezTo>
                    <a:pt x="113878" y="26651"/>
                    <a:pt x="111945" y="29335"/>
                    <a:pt x="109476" y="31053"/>
                  </a:cubicBezTo>
                  <a:close/>
                </a:path>
              </a:pathLst>
            </a:custGeom>
            <a:solidFill>
              <a:srgbClr val="57AADF"/>
            </a:solidFill>
            <a:ln w="9525" cap="flat">
              <a:noFill/>
              <a:prstDash val="solid"/>
              <a:miter/>
            </a:ln>
          </p:spPr>
          <p:txBody>
            <a:bodyPr rtlCol="0" anchor="ctr"/>
            <a:lstStyle/>
            <a:p>
              <a:endParaRPr lang="zh-CN" altLang="en-US"/>
            </a:p>
          </p:txBody>
        </p:sp>
        <p:sp>
          <p:nvSpPr>
            <p:cNvPr id="375" name="任意多边形: 形状 374"/>
            <p:cNvSpPr/>
            <p:nvPr>
              <p:custDataLst>
                <p:tags r:id="rId51"/>
              </p:custDataLst>
            </p:nvPr>
          </p:nvSpPr>
          <p:spPr>
            <a:xfrm>
              <a:off x="1536483" y="4355402"/>
              <a:ext cx="118080" cy="53673"/>
            </a:xfrm>
            <a:custGeom>
              <a:avLst/>
              <a:gdLst>
                <a:gd name="connsiteX0" fmla="*/ 109543 w 118079"/>
                <a:gd name="connsiteY0" fmla="*/ 30258 h 53672"/>
                <a:gd name="connsiteX1" fmla="*/ 63492 w 118079"/>
                <a:gd name="connsiteY1" fmla="*/ 46038 h 53672"/>
                <a:gd name="connsiteX2" fmla="*/ 39124 w 118079"/>
                <a:gd name="connsiteY2" fmla="*/ 45931 h 53672"/>
                <a:gd name="connsiteX3" fmla="*/ 15294 w 118079"/>
                <a:gd name="connsiteY3" fmla="*/ 39597 h 53672"/>
                <a:gd name="connsiteX4" fmla="*/ 9282 w 118079"/>
                <a:gd name="connsiteY4" fmla="*/ 22851 h 53672"/>
                <a:gd name="connsiteX5" fmla="*/ 16474 w 118079"/>
                <a:gd name="connsiteY5" fmla="*/ 16411 h 53672"/>
                <a:gd name="connsiteX6" fmla="*/ 16797 w 118079"/>
                <a:gd name="connsiteY6" fmla="*/ 16303 h 53672"/>
                <a:gd name="connsiteX7" fmla="*/ 38695 w 118079"/>
                <a:gd name="connsiteY7" fmla="*/ 11151 h 53672"/>
                <a:gd name="connsiteX8" fmla="*/ 60164 w 118079"/>
                <a:gd name="connsiteY8" fmla="*/ 8789 h 53672"/>
                <a:gd name="connsiteX9" fmla="*/ 104390 w 118079"/>
                <a:gd name="connsiteY9" fmla="*/ 9648 h 53672"/>
                <a:gd name="connsiteX10" fmla="*/ 104712 w 118079"/>
                <a:gd name="connsiteY10" fmla="*/ 9648 h 53672"/>
                <a:gd name="connsiteX11" fmla="*/ 114373 w 118079"/>
                <a:gd name="connsiteY11" fmla="*/ 22744 h 53672"/>
                <a:gd name="connsiteX12" fmla="*/ 109543 w 118079"/>
                <a:gd name="connsiteY12" fmla="*/ 3025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543" y="30258"/>
                  </a:moveTo>
                  <a:cubicBezTo>
                    <a:pt x="95588" y="39919"/>
                    <a:pt x="79594" y="44106"/>
                    <a:pt x="63492" y="46038"/>
                  </a:cubicBezTo>
                  <a:cubicBezTo>
                    <a:pt x="55441" y="46897"/>
                    <a:pt x="47283" y="46789"/>
                    <a:pt x="39124" y="45931"/>
                  </a:cubicBezTo>
                  <a:cubicBezTo>
                    <a:pt x="31073" y="44964"/>
                    <a:pt x="23023" y="43247"/>
                    <a:pt x="15294" y="39597"/>
                  </a:cubicBezTo>
                  <a:cubicBezTo>
                    <a:pt x="8960" y="36592"/>
                    <a:pt x="6277" y="29078"/>
                    <a:pt x="9282" y="22851"/>
                  </a:cubicBezTo>
                  <a:cubicBezTo>
                    <a:pt x="10785" y="19739"/>
                    <a:pt x="13362" y="17484"/>
                    <a:pt x="16474" y="16411"/>
                  </a:cubicBezTo>
                  <a:lnTo>
                    <a:pt x="16797" y="16303"/>
                  </a:lnTo>
                  <a:cubicBezTo>
                    <a:pt x="24311" y="13620"/>
                    <a:pt x="31503" y="12224"/>
                    <a:pt x="38695" y="11151"/>
                  </a:cubicBezTo>
                  <a:cubicBezTo>
                    <a:pt x="45887" y="10077"/>
                    <a:pt x="52972" y="9219"/>
                    <a:pt x="60164" y="8789"/>
                  </a:cubicBezTo>
                  <a:cubicBezTo>
                    <a:pt x="74548" y="8038"/>
                    <a:pt x="88718" y="7287"/>
                    <a:pt x="104390" y="9648"/>
                  </a:cubicBezTo>
                  <a:lnTo>
                    <a:pt x="104712" y="9648"/>
                  </a:lnTo>
                  <a:cubicBezTo>
                    <a:pt x="110938" y="10614"/>
                    <a:pt x="115340" y="16411"/>
                    <a:pt x="114373" y="22744"/>
                  </a:cubicBezTo>
                  <a:cubicBezTo>
                    <a:pt x="113837" y="25750"/>
                    <a:pt x="112012" y="28434"/>
                    <a:pt x="109543" y="30258"/>
                  </a:cubicBezTo>
                  <a:close/>
                </a:path>
              </a:pathLst>
            </a:custGeom>
            <a:solidFill>
              <a:srgbClr val="57AADF"/>
            </a:solidFill>
            <a:ln w="9525" cap="flat">
              <a:noFill/>
              <a:prstDash val="solid"/>
              <a:miter/>
            </a:ln>
          </p:spPr>
          <p:txBody>
            <a:bodyPr rtlCol="0" anchor="ctr"/>
            <a:lstStyle/>
            <a:p>
              <a:endParaRPr lang="zh-CN" altLang="en-US"/>
            </a:p>
          </p:txBody>
        </p:sp>
        <p:sp>
          <p:nvSpPr>
            <p:cNvPr id="376" name="任意多边形: 形状 375"/>
            <p:cNvSpPr/>
            <p:nvPr>
              <p:custDataLst>
                <p:tags r:id="rId52"/>
              </p:custDataLst>
            </p:nvPr>
          </p:nvSpPr>
          <p:spPr>
            <a:xfrm>
              <a:off x="1528810" y="4467450"/>
              <a:ext cx="118080" cy="53673"/>
            </a:xfrm>
            <a:custGeom>
              <a:avLst/>
              <a:gdLst>
                <a:gd name="connsiteX0" fmla="*/ 111097 w 118079"/>
                <a:gd name="connsiteY0" fmla="*/ 36828 h 53672"/>
                <a:gd name="connsiteX1" fmla="*/ 61396 w 118079"/>
                <a:gd name="connsiteY1" fmla="*/ 46918 h 53672"/>
                <a:gd name="connsiteX2" fmla="*/ 36277 w 118079"/>
                <a:gd name="connsiteY2" fmla="*/ 42624 h 53672"/>
                <a:gd name="connsiteX3" fmla="*/ 13091 w 118079"/>
                <a:gd name="connsiteY3" fmla="*/ 31460 h 53672"/>
                <a:gd name="connsiteX4" fmla="*/ 10514 w 118079"/>
                <a:gd name="connsiteY4" fmla="*/ 13963 h 53672"/>
                <a:gd name="connsiteX5" fmla="*/ 18995 w 118079"/>
                <a:gd name="connsiteY5" fmla="*/ 9025 h 53672"/>
                <a:gd name="connsiteX6" fmla="*/ 19531 w 118079"/>
                <a:gd name="connsiteY6" fmla="*/ 8918 h 53672"/>
                <a:gd name="connsiteX7" fmla="*/ 42181 w 118079"/>
                <a:gd name="connsiteY7" fmla="*/ 8166 h 53672"/>
                <a:gd name="connsiteX8" fmla="*/ 63758 w 118079"/>
                <a:gd name="connsiteY8" fmla="*/ 9347 h 53672"/>
                <a:gd name="connsiteX9" fmla="*/ 107876 w 118079"/>
                <a:gd name="connsiteY9" fmla="*/ 15573 h 53672"/>
                <a:gd name="connsiteX10" fmla="*/ 108306 w 118079"/>
                <a:gd name="connsiteY10" fmla="*/ 15681 h 53672"/>
                <a:gd name="connsiteX11" fmla="*/ 116679 w 118079"/>
                <a:gd name="connsiteY11" fmla="*/ 29528 h 53672"/>
                <a:gd name="connsiteX12" fmla="*/ 111097 w 118079"/>
                <a:gd name="connsiteY12" fmla="*/ 3682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11097" y="36828"/>
                  </a:moveTo>
                  <a:cubicBezTo>
                    <a:pt x="95639" y="45201"/>
                    <a:pt x="78357" y="47562"/>
                    <a:pt x="61396" y="46918"/>
                  </a:cubicBezTo>
                  <a:cubicBezTo>
                    <a:pt x="52916" y="46596"/>
                    <a:pt x="44436" y="45093"/>
                    <a:pt x="36277" y="42624"/>
                  </a:cubicBezTo>
                  <a:cubicBezTo>
                    <a:pt x="28119" y="40155"/>
                    <a:pt x="20175" y="36720"/>
                    <a:pt x="13091" y="31460"/>
                  </a:cubicBezTo>
                  <a:cubicBezTo>
                    <a:pt x="7509" y="27274"/>
                    <a:pt x="6435" y="19437"/>
                    <a:pt x="10514" y="13963"/>
                  </a:cubicBezTo>
                  <a:cubicBezTo>
                    <a:pt x="12661" y="11172"/>
                    <a:pt x="15774" y="9454"/>
                    <a:pt x="18995" y="9025"/>
                  </a:cubicBezTo>
                  <a:lnTo>
                    <a:pt x="19531" y="8918"/>
                  </a:lnTo>
                  <a:cubicBezTo>
                    <a:pt x="27475" y="7952"/>
                    <a:pt x="34882" y="7952"/>
                    <a:pt x="42181" y="8166"/>
                  </a:cubicBezTo>
                  <a:cubicBezTo>
                    <a:pt x="49481" y="8381"/>
                    <a:pt x="56565" y="8703"/>
                    <a:pt x="63758" y="9347"/>
                  </a:cubicBezTo>
                  <a:cubicBezTo>
                    <a:pt x="78142" y="10743"/>
                    <a:pt x="92204" y="11709"/>
                    <a:pt x="107876" y="15573"/>
                  </a:cubicBezTo>
                  <a:lnTo>
                    <a:pt x="108306" y="15681"/>
                  </a:lnTo>
                  <a:cubicBezTo>
                    <a:pt x="114425" y="17183"/>
                    <a:pt x="118182" y="23302"/>
                    <a:pt x="116679" y="29528"/>
                  </a:cubicBezTo>
                  <a:cubicBezTo>
                    <a:pt x="115927" y="32641"/>
                    <a:pt x="113888" y="35325"/>
                    <a:pt x="111097" y="36828"/>
                  </a:cubicBezTo>
                  <a:close/>
                </a:path>
              </a:pathLst>
            </a:custGeom>
            <a:solidFill>
              <a:srgbClr val="57AADF"/>
            </a:solidFill>
            <a:ln w="9525" cap="flat">
              <a:noFill/>
              <a:prstDash val="solid"/>
              <a:miter/>
            </a:ln>
          </p:spPr>
          <p:txBody>
            <a:bodyPr rtlCol="0" anchor="ctr"/>
            <a:lstStyle/>
            <a:p>
              <a:endParaRPr lang="zh-CN" altLang="en-US"/>
            </a:p>
          </p:txBody>
        </p:sp>
        <p:sp>
          <p:nvSpPr>
            <p:cNvPr id="377" name="任意多边形: 形状 376"/>
            <p:cNvSpPr/>
            <p:nvPr>
              <p:custDataLst>
                <p:tags r:id="rId53"/>
              </p:custDataLst>
            </p:nvPr>
          </p:nvSpPr>
          <p:spPr>
            <a:xfrm>
              <a:off x="1500727" y="4602418"/>
              <a:ext cx="128814" cy="53673"/>
            </a:xfrm>
            <a:custGeom>
              <a:avLst/>
              <a:gdLst>
                <a:gd name="connsiteX0" fmla="*/ 125332 w 128814"/>
                <a:gd name="connsiteY0" fmla="*/ 32284 h 53672"/>
                <a:gd name="connsiteX1" fmla="*/ 98818 w 128814"/>
                <a:gd name="connsiteY1" fmla="*/ 41623 h 53672"/>
                <a:gd name="connsiteX2" fmla="*/ 71445 w 128814"/>
                <a:gd name="connsiteY2" fmla="*/ 45916 h 53672"/>
                <a:gd name="connsiteX3" fmla="*/ 43750 w 128814"/>
                <a:gd name="connsiteY3" fmla="*/ 45809 h 53672"/>
                <a:gd name="connsiteX4" fmla="*/ 16270 w 128814"/>
                <a:gd name="connsiteY4" fmla="*/ 40227 h 53672"/>
                <a:gd name="connsiteX5" fmla="*/ 8756 w 128814"/>
                <a:gd name="connsiteY5" fmla="*/ 24447 h 53672"/>
                <a:gd name="connsiteX6" fmla="*/ 16377 w 128814"/>
                <a:gd name="connsiteY6" fmla="*/ 16933 h 53672"/>
                <a:gd name="connsiteX7" fmla="*/ 16592 w 128814"/>
                <a:gd name="connsiteY7" fmla="*/ 16826 h 53672"/>
                <a:gd name="connsiteX8" fmla="*/ 42891 w 128814"/>
                <a:gd name="connsiteY8" fmla="*/ 10922 h 53672"/>
                <a:gd name="connsiteX9" fmla="*/ 69084 w 128814"/>
                <a:gd name="connsiteY9" fmla="*/ 8453 h 53672"/>
                <a:gd name="connsiteX10" fmla="*/ 95383 w 128814"/>
                <a:gd name="connsiteY10" fmla="*/ 8238 h 53672"/>
                <a:gd name="connsiteX11" fmla="*/ 122327 w 128814"/>
                <a:gd name="connsiteY11" fmla="*/ 11137 h 53672"/>
                <a:gd name="connsiteX12" fmla="*/ 122434 w 128814"/>
                <a:gd name="connsiteY12" fmla="*/ 11137 h 53672"/>
                <a:gd name="connsiteX13" fmla="*/ 131236 w 128814"/>
                <a:gd name="connsiteY13" fmla="*/ 24555 h 53672"/>
                <a:gd name="connsiteX14" fmla="*/ 125332 w 128814"/>
                <a:gd name="connsiteY14" fmla="*/ 322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53672">
                  <a:moveTo>
                    <a:pt x="125332" y="32284"/>
                  </a:moveTo>
                  <a:cubicBezTo>
                    <a:pt x="116745" y="36685"/>
                    <a:pt x="107835" y="39476"/>
                    <a:pt x="98818" y="41623"/>
                  </a:cubicBezTo>
                  <a:cubicBezTo>
                    <a:pt x="89801" y="43770"/>
                    <a:pt x="80677" y="45165"/>
                    <a:pt x="71445" y="45916"/>
                  </a:cubicBezTo>
                  <a:cubicBezTo>
                    <a:pt x="62213" y="46668"/>
                    <a:pt x="52982" y="46560"/>
                    <a:pt x="43750" y="45809"/>
                  </a:cubicBezTo>
                  <a:cubicBezTo>
                    <a:pt x="34518" y="45058"/>
                    <a:pt x="25287" y="43555"/>
                    <a:pt x="16270" y="40227"/>
                  </a:cubicBezTo>
                  <a:cubicBezTo>
                    <a:pt x="9829" y="37973"/>
                    <a:pt x="6501" y="30888"/>
                    <a:pt x="8756" y="24447"/>
                  </a:cubicBezTo>
                  <a:cubicBezTo>
                    <a:pt x="10044" y="20798"/>
                    <a:pt x="12942" y="18114"/>
                    <a:pt x="16377" y="16933"/>
                  </a:cubicBezTo>
                  <a:lnTo>
                    <a:pt x="16592" y="16826"/>
                  </a:lnTo>
                  <a:cubicBezTo>
                    <a:pt x="25501" y="13820"/>
                    <a:pt x="34196" y="12103"/>
                    <a:pt x="42891" y="10922"/>
                  </a:cubicBezTo>
                  <a:cubicBezTo>
                    <a:pt x="51586" y="9634"/>
                    <a:pt x="60281" y="8775"/>
                    <a:pt x="69084" y="8453"/>
                  </a:cubicBezTo>
                  <a:cubicBezTo>
                    <a:pt x="77778" y="8024"/>
                    <a:pt x="86581" y="7916"/>
                    <a:pt x="95383" y="8238"/>
                  </a:cubicBezTo>
                  <a:cubicBezTo>
                    <a:pt x="104185" y="8560"/>
                    <a:pt x="113095" y="9204"/>
                    <a:pt x="122327" y="11137"/>
                  </a:cubicBezTo>
                  <a:lnTo>
                    <a:pt x="122434" y="11137"/>
                  </a:lnTo>
                  <a:cubicBezTo>
                    <a:pt x="128553" y="12425"/>
                    <a:pt x="132525" y="18436"/>
                    <a:pt x="131236" y="24555"/>
                  </a:cubicBezTo>
                  <a:cubicBezTo>
                    <a:pt x="130592" y="27882"/>
                    <a:pt x="128231" y="30674"/>
                    <a:pt x="125332" y="32284"/>
                  </a:cubicBezTo>
                  <a:close/>
                </a:path>
              </a:pathLst>
            </a:custGeom>
            <a:solidFill>
              <a:srgbClr val="57AADF"/>
            </a:solidFill>
            <a:ln w="9525" cap="flat">
              <a:noFill/>
              <a:prstDash val="solid"/>
              <a:miter/>
            </a:ln>
          </p:spPr>
          <p:txBody>
            <a:bodyPr rtlCol="0" anchor="ctr"/>
            <a:lstStyle/>
            <a:p>
              <a:endParaRPr lang="zh-CN" altLang="en-US"/>
            </a:p>
          </p:txBody>
        </p:sp>
        <p:sp>
          <p:nvSpPr>
            <p:cNvPr id="378" name="任意多边形: 形状 377"/>
            <p:cNvSpPr/>
            <p:nvPr>
              <p:custDataLst>
                <p:tags r:id="rId54"/>
              </p:custDataLst>
            </p:nvPr>
          </p:nvSpPr>
          <p:spPr>
            <a:xfrm>
              <a:off x="1485059" y="4742029"/>
              <a:ext cx="118080" cy="53673"/>
            </a:xfrm>
            <a:custGeom>
              <a:avLst/>
              <a:gdLst>
                <a:gd name="connsiteX0" fmla="*/ 109011 w 118079"/>
                <a:gd name="connsiteY0" fmla="*/ 46606 h 53672"/>
                <a:gd name="connsiteX1" fmla="*/ 84429 w 118079"/>
                <a:gd name="connsiteY1" fmla="*/ 49075 h 53672"/>
                <a:gd name="connsiteX2" fmla="*/ 60491 w 118079"/>
                <a:gd name="connsiteY2" fmla="*/ 47465 h 53672"/>
                <a:gd name="connsiteX3" fmla="*/ 37090 w 118079"/>
                <a:gd name="connsiteY3" fmla="*/ 42634 h 53672"/>
                <a:gd name="connsiteX4" fmla="*/ 14333 w 118079"/>
                <a:gd name="connsiteY4" fmla="*/ 33403 h 53672"/>
                <a:gd name="connsiteX5" fmla="*/ 9717 w 118079"/>
                <a:gd name="connsiteY5" fmla="*/ 16227 h 53672"/>
                <a:gd name="connsiteX6" fmla="*/ 17768 w 118079"/>
                <a:gd name="connsiteY6" fmla="*/ 10216 h 53672"/>
                <a:gd name="connsiteX7" fmla="*/ 42243 w 118079"/>
                <a:gd name="connsiteY7" fmla="*/ 8069 h 53672"/>
                <a:gd name="connsiteX8" fmla="*/ 66073 w 118079"/>
                <a:gd name="connsiteY8" fmla="*/ 10323 h 53672"/>
                <a:gd name="connsiteX9" fmla="*/ 89475 w 118079"/>
                <a:gd name="connsiteY9" fmla="*/ 15905 h 53672"/>
                <a:gd name="connsiteX10" fmla="*/ 112232 w 118079"/>
                <a:gd name="connsiteY10" fmla="*/ 25459 h 53672"/>
                <a:gd name="connsiteX11" fmla="*/ 116418 w 118079"/>
                <a:gd name="connsiteY11" fmla="*/ 41239 h 53672"/>
                <a:gd name="connsiteX12" fmla="*/ 109011 w 118079"/>
                <a:gd name="connsiteY12" fmla="*/ 46606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011" y="46606"/>
                  </a:moveTo>
                  <a:cubicBezTo>
                    <a:pt x="100638" y="48538"/>
                    <a:pt x="92480" y="49075"/>
                    <a:pt x="84429" y="49075"/>
                  </a:cubicBezTo>
                  <a:cubicBezTo>
                    <a:pt x="76378" y="49075"/>
                    <a:pt x="68435" y="48538"/>
                    <a:pt x="60491" y="47465"/>
                  </a:cubicBezTo>
                  <a:cubicBezTo>
                    <a:pt x="52548" y="46499"/>
                    <a:pt x="44819" y="44781"/>
                    <a:pt x="37090" y="42634"/>
                  </a:cubicBezTo>
                  <a:cubicBezTo>
                    <a:pt x="29361" y="40487"/>
                    <a:pt x="21740" y="37696"/>
                    <a:pt x="14333" y="33403"/>
                  </a:cubicBezTo>
                  <a:cubicBezTo>
                    <a:pt x="8322" y="29967"/>
                    <a:pt x="6282" y="22239"/>
                    <a:pt x="9717" y="16227"/>
                  </a:cubicBezTo>
                  <a:cubicBezTo>
                    <a:pt x="11542" y="13114"/>
                    <a:pt x="14548" y="10967"/>
                    <a:pt x="17768" y="10216"/>
                  </a:cubicBezTo>
                  <a:cubicBezTo>
                    <a:pt x="26141" y="8284"/>
                    <a:pt x="34192" y="7962"/>
                    <a:pt x="42243" y="8069"/>
                  </a:cubicBezTo>
                  <a:cubicBezTo>
                    <a:pt x="50293" y="8284"/>
                    <a:pt x="58237" y="8928"/>
                    <a:pt x="66073" y="10323"/>
                  </a:cubicBezTo>
                  <a:cubicBezTo>
                    <a:pt x="73910" y="11611"/>
                    <a:pt x="81746" y="13436"/>
                    <a:pt x="89475" y="15905"/>
                  </a:cubicBezTo>
                  <a:cubicBezTo>
                    <a:pt x="97203" y="18267"/>
                    <a:pt x="104825" y="21165"/>
                    <a:pt x="112232" y="25459"/>
                  </a:cubicBezTo>
                  <a:cubicBezTo>
                    <a:pt x="117706" y="28679"/>
                    <a:pt x="119639" y="35764"/>
                    <a:pt x="116418" y="41239"/>
                  </a:cubicBezTo>
                  <a:cubicBezTo>
                    <a:pt x="114701" y="44030"/>
                    <a:pt x="112017" y="45962"/>
                    <a:pt x="109011" y="46606"/>
                  </a:cubicBezTo>
                  <a:close/>
                </a:path>
              </a:pathLst>
            </a:custGeom>
            <a:solidFill>
              <a:srgbClr val="57AADF"/>
            </a:solidFill>
            <a:ln w="9525" cap="flat">
              <a:noFill/>
              <a:prstDash val="solid"/>
              <a:miter/>
            </a:ln>
          </p:spPr>
          <p:txBody>
            <a:bodyPr rtlCol="0" anchor="ctr"/>
            <a:lstStyle/>
            <a:p>
              <a:endParaRPr lang="zh-CN" altLang="en-US"/>
            </a:p>
          </p:txBody>
        </p:sp>
        <p:sp>
          <p:nvSpPr>
            <p:cNvPr id="379" name="任意多边形: 形状 378"/>
            <p:cNvSpPr/>
            <p:nvPr>
              <p:custDataLst>
                <p:tags r:id="rId55"/>
              </p:custDataLst>
            </p:nvPr>
          </p:nvSpPr>
          <p:spPr>
            <a:xfrm>
              <a:off x="1464686" y="4883591"/>
              <a:ext cx="96611" cy="53673"/>
            </a:xfrm>
            <a:custGeom>
              <a:avLst/>
              <a:gdLst>
                <a:gd name="connsiteX0" fmla="*/ 87949 w 96610"/>
                <a:gd name="connsiteY0" fmla="*/ 50282 h 53672"/>
                <a:gd name="connsiteX1" fmla="*/ 67232 w 96610"/>
                <a:gd name="connsiteY1" fmla="*/ 52429 h 53672"/>
                <a:gd name="connsiteX2" fmla="*/ 47158 w 96610"/>
                <a:gd name="connsiteY2" fmla="*/ 49531 h 53672"/>
                <a:gd name="connsiteX3" fmla="*/ 28265 w 96610"/>
                <a:gd name="connsiteY3" fmla="*/ 42339 h 53672"/>
                <a:gd name="connsiteX4" fmla="*/ 11520 w 96610"/>
                <a:gd name="connsiteY4" fmla="*/ 30101 h 53672"/>
                <a:gd name="connsiteX5" fmla="*/ 12164 w 96610"/>
                <a:gd name="connsiteY5" fmla="*/ 11745 h 53672"/>
                <a:gd name="connsiteX6" fmla="*/ 19785 w 96610"/>
                <a:gd name="connsiteY6" fmla="*/ 8310 h 53672"/>
                <a:gd name="connsiteX7" fmla="*/ 20107 w 96610"/>
                <a:gd name="connsiteY7" fmla="*/ 8310 h 53672"/>
                <a:gd name="connsiteX8" fmla="*/ 39322 w 96610"/>
                <a:gd name="connsiteY8" fmla="*/ 9276 h 53672"/>
                <a:gd name="connsiteX9" fmla="*/ 57141 w 96610"/>
                <a:gd name="connsiteY9" fmla="*/ 13355 h 53672"/>
                <a:gd name="connsiteX10" fmla="*/ 74317 w 96610"/>
                <a:gd name="connsiteY10" fmla="*/ 19689 h 53672"/>
                <a:gd name="connsiteX11" fmla="*/ 91277 w 96610"/>
                <a:gd name="connsiteY11" fmla="*/ 29135 h 53672"/>
                <a:gd name="connsiteX12" fmla="*/ 91492 w 96610"/>
                <a:gd name="connsiteY12" fmla="*/ 29350 h 53672"/>
                <a:gd name="connsiteX13" fmla="*/ 94068 w 96610"/>
                <a:gd name="connsiteY13" fmla="*/ 45988 h 53672"/>
                <a:gd name="connsiteX14" fmla="*/ 87949 w 96610"/>
                <a:gd name="connsiteY14" fmla="*/ 50282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53672">
                  <a:moveTo>
                    <a:pt x="87949" y="50282"/>
                  </a:moveTo>
                  <a:cubicBezTo>
                    <a:pt x="80972" y="52322"/>
                    <a:pt x="73995" y="52751"/>
                    <a:pt x="67232" y="52429"/>
                  </a:cubicBezTo>
                  <a:cubicBezTo>
                    <a:pt x="60469" y="52214"/>
                    <a:pt x="53706" y="51141"/>
                    <a:pt x="47158" y="49531"/>
                  </a:cubicBezTo>
                  <a:cubicBezTo>
                    <a:pt x="40610" y="47920"/>
                    <a:pt x="34277" y="45451"/>
                    <a:pt x="28265" y="42339"/>
                  </a:cubicBezTo>
                  <a:cubicBezTo>
                    <a:pt x="22254" y="39225"/>
                    <a:pt x="16458" y="35468"/>
                    <a:pt x="11520" y="30101"/>
                  </a:cubicBezTo>
                  <a:cubicBezTo>
                    <a:pt x="6689" y="24841"/>
                    <a:pt x="6904" y="16683"/>
                    <a:pt x="12164" y="11745"/>
                  </a:cubicBezTo>
                  <a:cubicBezTo>
                    <a:pt x="14311" y="9705"/>
                    <a:pt x="17102" y="8525"/>
                    <a:pt x="19785" y="8310"/>
                  </a:cubicBezTo>
                  <a:lnTo>
                    <a:pt x="20107" y="8310"/>
                  </a:lnTo>
                  <a:cubicBezTo>
                    <a:pt x="26977" y="7666"/>
                    <a:pt x="33311" y="8310"/>
                    <a:pt x="39322" y="9276"/>
                  </a:cubicBezTo>
                  <a:cubicBezTo>
                    <a:pt x="45441" y="10243"/>
                    <a:pt x="51345" y="11531"/>
                    <a:pt x="57141" y="13355"/>
                  </a:cubicBezTo>
                  <a:cubicBezTo>
                    <a:pt x="62938" y="15073"/>
                    <a:pt x="68627" y="17220"/>
                    <a:pt x="74317" y="19689"/>
                  </a:cubicBezTo>
                  <a:cubicBezTo>
                    <a:pt x="80006" y="22158"/>
                    <a:pt x="85695" y="25056"/>
                    <a:pt x="91277" y="29135"/>
                  </a:cubicBezTo>
                  <a:lnTo>
                    <a:pt x="91492" y="29350"/>
                  </a:lnTo>
                  <a:cubicBezTo>
                    <a:pt x="96752" y="33214"/>
                    <a:pt x="97933" y="40728"/>
                    <a:pt x="94068" y="45988"/>
                  </a:cubicBezTo>
                  <a:cubicBezTo>
                    <a:pt x="92673" y="48135"/>
                    <a:pt x="90418" y="49638"/>
                    <a:pt x="87949" y="50282"/>
                  </a:cubicBezTo>
                  <a:close/>
                </a:path>
              </a:pathLst>
            </a:custGeom>
            <a:solidFill>
              <a:srgbClr val="57AADF"/>
            </a:solidFill>
            <a:ln w="9525" cap="flat">
              <a:noFill/>
              <a:prstDash val="solid"/>
              <a:miter/>
            </a:ln>
          </p:spPr>
          <p:txBody>
            <a:bodyPr rtlCol="0" anchor="ctr"/>
            <a:lstStyle/>
            <a:p>
              <a:endParaRPr lang="zh-CN" altLang="en-US"/>
            </a:p>
          </p:txBody>
        </p:sp>
        <p:sp>
          <p:nvSpPr>
            <p:cNvPr id="380" name="任意多边形: 形状 379"/>
            <p:cNvSpPr/>
            <p:nvPr>
              <p:custDataLst>
                <p:tags r:id="rId56"/>
              </p:custDataLst>
            </p:nvPr>
          </p:nvSpPr>
          <p:spPr>
            <a:xfrm>
              <a:off x="1411193" y="5006842"/>
              <a:ext cx="96611" cy="64407"/>
            </a:xfrm>
            <a:custGeom>
              <a:avLst/>
              <a:gdLst>
                <a:gd name="connsiteX0" fmla="*/ 87770 w 96610"/>
                <a:gd name="connsiteY0" fmla="*/ 60461 h 64407"/>
                <a:gd name="connsiteX1" fmla="*/ 66516 w 96610"/>
                <a:gd name="connsiteY1" fmla="*/ 58099 h 64407"/>
                <a:gd name="connsiteX2" fmla="*/ 46657 w 96610"/>
                <a:gd name="connsiteY2" fmla="*/ 51873 h 64407"/>
                <a:gd name="connsiteX3" fmla="*/ 28086 w 96610"/>
                <a:gd name="connsiteY3" fmla="*/ 42642 h 64407"/>
                <a:gd name="connsiteX4" fmla="*/ 11341 w 96610"/>
                <a:gd name="connsiteY4" fmla="*/ 29330 h 64407"/>
                <a:gd name="connsiteX5" fmla="*/ 12199 w 96610"/>
                <a:gd name="connsiteY5" fmla="*/ 11404 h 64407"/>
                <a:gd name="connsiteX6" fmla="*/ 20358 w 96610"/>
                <a:gd name="connsiteY6" fmla="*/ 8076 h 64407"/>
                <a:gd name="connsiteX7" fmla="*/ 21216 w 96610"/>
                <a:gd name="connsiteY7" fmla="*/ 8076 h 64407"/>
                <a:gd name="connsiteX8" fmla="*/ 42149 w 96610"/>
                <a:gd name="connsiteY8" fmla="*/ 10652 h 64407"/>
                <a:gd name="connsiteX9" fmla="*/ 61256 w 96610"/>
                <a:gd name="connsiteY9" fmla="*/ 17201 h 64407"/>
                <a:gd name="connsiteX10" fmla="*/ 79075 w 96610"/>
                <a:gd name="connsiteY10" fmla="*/ 26862 h 64407"/>
                <a:gd name="connsiteX11" fmla="*/ 95499 w 96610"/>
                <a:gd name="connsiteY11" fmla="*/ 40387 h 64407"/>
                <a:gd name="connsiteX12" fmla="*/ 96036 w 96610"/>
                <a:gd name="connsiteY12" fmla="*/ 40924 h 64407"/>
                <a:gd name="connsiteX13" fmla="*/ 95285 w 96610"/>
                <a:gd name="connsiteY13" fmla="*/ 57348 h 64407"/>
                <a:gd name="connsiteX14" fmla="*/ 87770 w 96610"/>
                <a:gd name="connsiteY14" fmla="*/ 60461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64407">
                  <a:moveTo>
                    <a:pt x="87770" y="60461"/>
                  </a:moveTo>
                  <a:cubicBezTo>
                    <a:pt x="80256" y="60783"/>
                    <a:pt x="73279" y="59602"/>
                    <a:pt x="66516" y="58099"/>
                  </a:cubicBezTo>
                  <a:cubicBezTo>
                    <a:pt x="59646" y="56596"/>
                    <a:pt x="53098" y="54449"/>
                    <a:pt x="46657" y="51873"/>
                  </a:cubicBezTo>
                  <a:cubicBezTo>
                    <a:pt x="40217" y="49404"/>
                    <a:pt x="33990" y="46184"/>
                    <a:pt x="28086" y="42642"/>
                  </a:cubicBezTo>
                  <a:cubicBezTo>
                    <a:pt x="22075" y="38992"/>
                    <a:pt x="16386" y="34912"/>
                    <a:pt x="11341" y="29330"/>
                  </a:cubicBezTo>
                  <a:cubicBezTo>
                    <a:pt x="6617" y="24178"/>
                    <a:pt x="7047" y="16127"/>
                    <a:pt x="12199" y="11404"/>
                  </a:cubicBezTo>
                  <a:cubicBezTo>
                    <a:pt x="14561" y="9257"/>
                    <a:pt x="17459" y="8184"/>
                    <a:pt x="20358" y="8076"/>
                  </a:cubicBezTo>
                  <a:lnTo>
                    <a:pt x="21216" y="8076"/>
                  </a:lnTo>
                  <a:cubicBezTo>
                    <a:pt x="28731" y="7861"/>
                    <a:pt x="35601" y="9043"/>
                    <a:pt x="42149" y="10652"/>
                  </a:cubicBezTo>
                  <a:cubicBezTo>
                    <a:pt x="48697" y="12370"/>
                    <a:pt x="55138" y="14517"/>
                    <a:pt x="61256" y="17201"/>
                  </a:cubicBezTo>
                  <a:cubicBezTo>
                    <a:pt x="67375" y="19885"/>
                    <a:pt x="73279" y="23105"/>
                    <a:pt x="79075" y="26862"/>
                  </a:cubicBezTo>
                  <a:cubicBezTo>
                    <a:pt x="84765" y="30619"/>
                    <a:pt x="90347" y="34805"/>
                    <a:pt x="95499" y="40387"/>
                  </a:cubicBezTo>
                  <a:lnTo>
                    <a:pt x="96036" y="40924"/>
                  </a:lnTo>
                  <a:cubicBezTo>
                    <a:pt x="100330" y="45647"/>
                    <a:pt x="100008" y="53054"/>
                    <a:pt x="95285" y="57348"/>
                  </a:cubicBezTo>
                  <a:cubicBezTo>
                    <a:pt x="93030" y="59280"/>
                    <a:pt x="90454" y="60353"/>
                    <a:pt x="87770" y="60461"/>
                  </a:cubicBezTo>
                  <a:close/>
                </a:path>
              </a:pathLst>
            </a:custGeom>
            <a:solidFill>
              <a:srgbClr val="57AADF"/>
            </a:solidFill>
            <a:ln w="9525" cap="flat">
              <a:noFill/>
              <a:prstDash val="solid"/>
              <a:miter/>
            </a:ln>
          </p:spPr>
          <p:txBody>
            <a:bodyPr rtlCol="0" anchor="ctr"/>
            <a:lstStyle/>
            <a:p>
              <a:endParaRPr lang="zh-CN" altLang="en-US"/>
            </a:p>
          </p:txBody>
        </p:sp>
        <p:sp>
          <p:nvSpPr>
            <p:cNvPr id="381" name="任意多边形: 形状 380"/>
            <p:cNvSpPr/>
            <p:nvPr>
              <p:custDataLst>
                <p:tags r:id="rId57"/>
              </p:custDataLst>
            </p:nvPr>
          </p:nvSpPr>
          <p:spPr>
            <a:xfrm>
              <a:off x="2628020" y="2772133"/>
              <a:ext cx="343505" cy="386443"/>
            </a:xfrm>
            <a:custGeom>
              <a:avLst/>
              <a:gdLst>
                <a:gd name="connsiteX0" fmla="*/ 8051 w 343504"/>
                <a:gd name="connsiteY0" fmla="*/ 170056 h 386442"/>
                <a:gd name="connsiteX1" fmla="*/ 121837 w 343504"/>
                <a:gd name="connsiteY1" fmla="*/ 28145 h 386442"/>
                <a:gd name="connsiteX2" fmla="*/ 248719 w 343504"/>
                <a:gd name="connsiteY2" fmla="*/ 22456 h 386442"/>
                <a:gd name="connsiteX3" fmla="*/ 300138 w 343504"/>
                <a:gd name="connsiteY3" fmla="*/ 75914 h 386442"/>
                <a:gd name="connsiteX4" fmla="*/ 297239 w 343504"/>
                <a:gd name="connsiteY4" fmla="*/ 324955 h 386442"/>
                <a:gd name="connsiteX5" fmla="*/ 67842 w 343504"/>
                <a:gd name="connsiteY5" fmla="*/ 361560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170056"/>
                  </a:moveTo>
                  <a:cubicBezTo>
                    <a:pt x="22650" y="128084"/>
                    <a:pt x="83944" y="51332"/>
                    <a:pt x="121837" y="28145"/>
                  </a:cubicBezTo>
                  <a:cubicBezTo>
                    <a:pt x="159730" y="4959"/>
                    <a:pt x="210290" y="236"/>
                    <a:pt x="248719" y="22456"/>
                  </a:cubicBezTo>
                  <a:cubicBezTo>
                    <a:pt x="270296" y="34908"/>
                    <a:pt x="286827" y="54767"/>
                    <a:pt x="300138" y="75914"/>
                  </a:cubicBezTo>
                  <a:cubicBezTo>
                    <a:pt x="347369" y="151163"/>
                    <a:pt x="354454" y="257006"/>
                    <a:pt x="297239" y="324955"/>
                  </a:cubicBezTo>
                  <a:cubicBezTo>
                    <a:pt x="248290" y="383136"/>
                    <a:pt x="134718" y="397628"/>
                    <a:pt x="67842" y="361560"/>
                  </a:cubicBezTo>
                </a:path>
              </a:pathLst>
            </a:custGeom>
            <a:solidFill>
              <a:srgbClr val="FAD5CC"/>
            </a:solidFill>
            <a:ln w="9525" cap="flat">
              <a:noFill/>
              <a:prstDash val="solid"/>
              <a:miter/>
            </a:ln>
          </p:spPr>
          <p:txBody>
            <a:bodyPr rtlCol="0" anchor="ctr"/>
            <a:lstStyle/>
            <a:p>
              <a:endParaRPr lang="zh-CN" altLang="en-US"/>
            </a:p>
          </p:txBody>
        </p:sp>
        <p:sp>
          <p:nvSpPr>
            <p:cNvPr id="382" name="任意多边形: 形状 381"/>
            <p:cNvSpPr/>
            <p:nvPr>
              <p:custDataLst>
                <p:tags r:id="rId58"/>
              </p:custDataLst>
            </p:nvPr>
          </p:nvSpPr>
          <p:spPr>
            <a:xfrm>
              <a:off x="2763822" y="2869590"/>
              <a:ext cx="85876" cy="182487"/>
            </a:xfrm>
            <a:custGeom>
              <a:avLst/>
              <a:gdLst>
                <a:gd name="connsiteX0" fmla="*/ 86617 w 85876"/>
                <a:gd name="connsiteY0" fmla="*/ 19035 h 182486"/>
                <a:gd name="connsiteX1" fmla="*/ 59459 w 85876"/>
                <a:gd name="connsiteY1" fmla="*/ 53278 h 182486"/>
                <a:gd name="connsiteX2" fmla="*/ 40244 w 85876"/>
                <a:gd name="connsiteY2" fmla="*/ 91922 h 182486"/>
                <a:gd name="connsiteX3" fmla="*/ 27148 w 85876"/>
                <a:gd name="connsiteY3" fmla="*/ 177154 h 182486"/>
                <a:gd name="connsiteX4" fmla="*/ 27148 w 85876"/>
                <a:gd name="connsiteY4" fmla="*/ 177261 h 182486"/>
                <a:gd name="connsiteX5" fmla="*/ 20385 w 85876"/>
                <a:gd name="connsiteY5" fmla="*/ 184668 h 182486"/>
                <a:gd name="connsiteX6" fmla="*/ 13193 w 85876"/>
                <a:gd name="connsiteY6" fmla="*/ 179515 h 182486"/>
                <a:gd name="connsiteX7" fmla="*/ 19097 w 85876"/>
                <a:gd name="connsiteY7" fmla="*/ 83978 h 182486"/>
                <a:gd name="connsiteX8" fmla="*/ 43035 w 85876"/>
                <a:gd name="connsiteY8" fmla="*/ 41684 h 182486"/>
                <a:gd name="connsiteX9" fmla="*/ 78459 w 85876"/>
                <a:gd name="connsiteY9" fmla="*/ 9052 h 182486"/>
                <a:gd name="connsiteX10" fmla="*/ 87476 w 85876"/>
                <a:gd name="connsiteY10" fmla="*/ 11091 h 182486"/>
                <a:gd name="connsiteX11" fmla="*/ 86617 w 85876"/>
                <a:gd name="connsiteY11" fmla="*/ 19035 h 182486"/>
                <a:gd name="connsiteX12" fmla="*/ 86617 w 85876"/>
                <a:gd name="connsiteY12" fmla="*/ 19035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876" h="182486">
                  <a:moveTo>
                    <a:pt x="86617" y="19035"/>
                  </a:moveTo>
                  <a:cubicBezTo>
                    <a:pt x="76420" y="29769"/>
                    <a:pt x="67188" y="41040"/>
                    <a:pt x="59459" y="53278"/>
                  </a:cubicBezTo>
                  <a:cubicBezTo>
                    <a:pt x="51837" y="65515"/>
                    <a:pt x="45182" y="78396"/>
                    <a:pt x="40244" y="91922"/>
                  </a:cubicBezTo>
                  <a:cubicBezTo>
                    <a:pt x="30154" y="118865"/>
                    <a:pt x="25860" y="147741"/>
                    <a:pt x="27148" y="177154"/>
                  </a:cubicBezTo>
                  <a:lnTo>
                    <a:pt x="27148" y="177261"/>
                  </a:lnTo>
                  <a:cubicBezTo>
                    <a:pt x="27363" y="181233"/>
                    <a:pt x="24250" y="184454"/>
                    <a:pt x="20385" y="184668"/>
                  </a:cubicBezTo>
                  <a:cubicBezTo>
                    <a:pt x="17058" y="184776"/>
                    <a:pt x="14159" y="182629"/>
                    <a:pt x="13193" y="179515"/>
                  </a:cubicBezTo>
                  <a:cubicBezTo>
                    <a:pt x="4284" y="148385"/>
                    <a:pt x="7397" y="114250"/>
                    <a:pt x="19097" y="83978"/>
                  </a:cubicBezTo>
                  <a:cubicBezTo>
                    <a:pt x="25001" y="68843"/>
                    <a:pt x="32945" y="54351"/>
                    <a:pt x="43035" y="41684"/>
                  </a:cubicBezTo>
                  <a:cubicBezTo>
                    <a:pt x="53018" y="28910"/>
                    <a:pt x="64934" y="17639"/>
                    <a:pt x="78459" y="9052"/>
                  </a:cubicBezTo>
                  <a:cubicBezTo>
                    <a:pt x="81465" y="7119"/>
                    <a:pt x="85544" y="8085"/>
                    <a:pt x="87476" y="11091"/>
                  </a:cubicBezTo>
                  <a:cubicBezTo>
                    <a:pt x="89086" y="13560"/>
                    <a:pt x="88657" y="16888"/>
                    <a:pt x="86617" y="19035"/>
                  </a:cubicBezTo>
                  <a:lnTo>
                    <a:pt x="86617" y="19035"/>
                  </a:lnTo>
                  <a:close/>
                </a:path>
              </a:pathLst>
            </a:custGeom>
            <a:solidFill>
              <a:srgbClr val="3C3C3B"/>
            </a:solidFill>
            <a:ln w="9525" cap="flat">
              <a:noFill/>
              <a:prstDash val="solid"/>
              <a:miter/>
            </a:ln>
          </p:spPr>
          <p:txBody>
            <a:bodyPr rtlCol="0" anchor="ctr"/>
            <a:lstStyle/>
            <a:p>
              <a:endParaRPr lang="zh-CN" altLang="en-US"/>
            </a:p>
          </p:txBody>
        </p:sp>
        <p:sp>
          <p:nvSpPr>
            <p:cNvPr id="383" name="任意多边形: 形状 382"/>
            <p:cNvSpPr/>
            <p:nvPr>
              <p:custDataLst>
                <p:tags r:id="rId59"/>
              </p:custDataLst>
            </p:nvPr>
          </p:nvSpPr>
          <p:spPr>
            <a:xfrm>
              <a:off x="2775297" y="2948550"/>
              <a:ext cx="75142" cy="96611"/>
            </a:xfrm>
            <a:custGeom>
              <a:avLst/>
              <a:gdLst>
                <a:gd name="connsiteX0" fmla="*/ 18679 w 75141"/>
                <a:gd name="connsiteY0" fmla="*/ 9312 h 96610"/>
                <a:gd name="connsiteX1" fmla="*/ 39396 w 75141"/>
                <a:gd name="connsiteY1" fmla="*/ 19832 h 96610"/>
                <a:gd name="connsiteX2" fmla="*/ 58289 w 75141"/>
                <a:gd name="connsiteY2" fmla="*/ 39047 h 96610"/>
                <a:gd name="connsiteX3" fmla="*/ 76108 w 75141"/>
                <a:gd name="connsiteY3" fmla="*/ 85742 h 96610"/>
                <a:gd name="connsiteX4" fmla="*/ 69990 w 75141"/>
                <a:gd name="connsiteY4" fmla="*/ 94008 h 96610"/>
                <a:gd name="connsiteX5" fmla="*/ 62905 w 75141"/>
                <a:gd name="connsiteY5" fmla="*/ 90895 h 96610"/>
                <a:gd name="connsiteX6" fmla="*/ 39504 w 75141"/>
                <a:gd name="connsiteY6" fmla="*/ 51821 h 96610"/>
                <a:gd name="connsiteX7" fmla="*/ 26622 w 75141"/>
                <a:gd name="connsiteY7" fmla="*/ 35612 h 96610"/>
                <a:gd name="connsiteX8" fmla="*/ 18571 w 75141"/>
                <a:gd name="connsiteY8" fmla="*/ 28312 h 96610"/>
                <a:gd name="connsiteX9" fmla="*/ 9018 w 75141"/>
                <a:gd name="connsiteY9" fmla="*/ 18007 h 96610"/>
                <a:gd name="connsiteX10" fmla="*/ 11272 w 75141"/>
                <a:gd name="connsiteY10" fmla="*/ 8990 h 96610"/>
                <a:gd name="connsiteX11" fmla="*/ 17927 w 75141"/>
                <a:gd name="connsiteY11" fmla="*/ 8883 h 96610"/>
                <a:gd name="connsiteX12" fmla="*/ 18679 w 75141"/>
                <a:gd name="connsiteY12" fmla="*/ 931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18679" y="9312"/>
                  </a:moveTo>
                  <a:cubicBezTo>
                    <a:pt x="23724" y="12211"/>
                    <a:pt x="31560" y="14250"/>
                    <a:pt x="39396" y="19832"/>
                  </a:cubicBezTo>
                  <a:cubicBezTo>
                    <a:pt x="46910" y="24985"/>
                    <a:pt x="53244" y="31748"/>
                    <a:pt x="58289" y="39047"/>
                  </a:cubicBezTo>
                  <a:cubicBezTo>
                    <a:pt x="68165" y="53646"/>
                    <a:pt x="73639" y="69640"/>
                    <a:pt x="76108" y="85742"/>
                  </a:cubicBezTo>
                  <a:cubicBezTo>
                    <a:pt x="76752" y="89714"/>
                    <a:pt x="73961" y="93364"/>
                    <a:pt x="69990" y="94008"/>
                  </a:cubicBezTo>
                  <a:cubicBezTo>
                    <a:pt x="67091" y="94437"/>
                    <a:pt x="64407" y="93149"/>
                    <a:pt x="62905" y="90895"/>
                  </a:cubicBezTo>
                  <a:cubicBezTo>
                    <a:pt x="53888" y="77369"/>
                    <a:pt x="47447" y="63629"/>
                    <a:pt x="39504" y="51821"/>
                  </a:cubicBezTo>
                  <a:cubicBezTo>
                    <a:pt x="35639" y="45810"/>
                    <a:pt x="31345" y="40550"/>
                    <a:pt x="26622" y="35612"/>
                  </a:cubicBezTo>
                  <a:cubicBezTo>
                    <a:pt x="24153" y="33250"/>
                    <a:pt x="21899" y="30996"/>
                    <a:pt x="18571" y="28312"/>
                  </a:cubicBezTo>
                  <a:cubicBezTo>
                    <a:pt x="15458" y="25629"/>
                    <a:pt x="11701" y="22408"/>
                    <a:pt x="9018" y="18007"/>
                  </a:cubicBezTo>
                  <a:cubicBezTo>
                    <a:pt x="7085" y="14894"/>
                    <a:pt x="8159" y="10815"/>
                    <a:pt x="11272" y="8990"/>
                  </a:cubicBezTo>
                  <a:cubicBezTo>
                    <a:pt x="13418" y="7702"/>
                    <a:pt x="15995" y="7809"/>
                    <a:pt x="17927" y="8883"/>
                  </a:cubicBezTo>
                  <a:lnTo>
                    <a:pt x="18679" y="9312"/>
                  </a:lnTo>
                  <a:close/>
                </a:path>
              </a:pathLst>
            </a:custGeom>
            <a:solidFill>
              <a:srgbClr val="3C3C3B"/>
            </a:solidFill>
            <a:ln w="9525" cap="flat">
              <a:noFill/>
              <a:prstDash val="solid"/>
              <a:miter/>
            </a:ln>
          </p:spPr>
          <p:txBody>
            <a:bodyPr rtlCol="0" anchor="ctr"/>
            <a:lstStyle/>
            <a:p>
              <a:endParaRPr lang="zh-CN" altLang="en-US"/>
            </a:p>
          </p:txBody>
        </p:sp>
        <p:sp>
          <p:nvSpPr>
            <p:cNvPr id="384" name="任意多边形: 形状 383"/>
            <p:cNvSpPr/>
            <p:nvPr>
              <p:custDataLst>
                <p:tags r:id="rId60"/>
              </p:custDataLst>
            </p:nvPr>
          </p:nvSpPr>
          <p:spPr>
            <a:xfrm>
              <a:off x="822574" y="3032791"/>
              <a:ext cx="322036" cy="375708"/>
            </a:xfrm>
            <a:custGeom>
              <a:avLst/>
              <a:gdLst>
                <a:gd name="connsiteX0" fmla="*/ 323867 w 322035"/>
                <a:gd name="connsiteY0" fmla="*/ 116360 h 375708"/>
                <a:gd name="connsiteX1" fmla="*/ 174443 w 322035"/>
                <a:gd name="connsiteY1" fmla="*/ 12664 h 375708"/>
                <a:gd name="connsiteX2" fmla="*/ 51103 w 322035"/>
                <a:gd name="connsiteY2" fmla="*/ 43258 h 375708"/>
                <a:gd name="connsiteX3" fmla="*/ 17075 w 322035"/>
                <a:gd name="connsiteY3" fmla="*/ 109060 h 375708"/>
                <a:gd name="connsiteX4" fmla="*/ 90713 w 322035"/>
                <a:gd name="connsiteY4" fmla="*/ 347045 h 375708"/>
                <a:gd name="connsiteX5" fmla="*/ 321076 w 322035"/>
                <a:gd name="connsiteY5" fmla="*/ 316880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75708">
                  <a:moveTo>
                    <a:pt x="323867" y="116360"/>
                  </a:moveTo>
                  <a:cubicBezTo>
                    <a:pt x="297890" y="80292"/>
                    <a:pt x="217381" y="24150"/>
                    <a:pt x="174443" y="12664"/>
                  </a:cubicBezTo>
                  <a:cubicBezTo>
                    <a:pt x="131505" y="1178"/>
                    <a:pt x="81697" y="11054"/>
                    <a:pt x="51103" y="43258"/>
                  </a:cubicBezTo>
                  <a:cubicBezTo>
                    <a:pt x="33928" y="61399"/>
                    <a:pt x="23730" y="85015"/>
                    <a:pt x="17075" y="109060"/>
                  </a:cubicBezTo>
                  <a:cubicBezTo>
                    <a:pt x="-6863" y="194614"/>
                    <a:pt x="16538" y="298095"/>
                    <a:pt x="90713" y="347045"/>
                  </a:cubicBezTo>
                  <a:cubicBezTo>
                    <a:pt x="154155" y="388909"/>
                    <a:pt x="267189" y="370446"/>
                    <a:pt x="321076" y="316880"/>
                  </a:cubicBezTo>
                </a:path>
              </a:pathLst>
            </a:custGeom>
            <a:solidFill>
              <a:srgbClr val="FAD5CC"/>
            </a:solidFill>
            <a:ln w="9525" cap="flat">
              <a:noFill/>
              <a:prstDash val="solid"/>
              <a:miter/>
            </a:ln>
          </p:spPr>
          <p:txBody>
            <a:bodyPr rtlCol="0" anchor="ctr"/>
            <a:lstStyle/>
            <a:p>
              <a:endParaRPr lang="zh-CN" altLang="en-US"/>
            </a:p>
          </p:txBody>
        </p:sp>
        <p:sp>
          <p:nvSpPr>
            <p:cNvPr id="385" name="任意多边形: 形状 384"/>
            <p:cNvSpPr/>
            <p:nvPr>
              <p:custDataLst>
                <p:tags r:id="rId61"/>
              </p:custDataLst>
            </p:nvPr>
          </p:nvSpPr>
          <p:spPr>
            <a:xfrm>
              <a:off x="914296" y="3138516"/>
              <a:ext cx="128814" cy="161018"/>
            </a:xfrm>
            <a:custGeom>
              <a:avLst/>
              <a:gdLst>
                <a:gd name="connsiteX0" fmla="*/ 16381 w 128814"/>
                <a:gd name="connsiteY0" fmla="*/ 8273 h 161017"/>
                <a:gd name="connsiteX1" fmla="*/ 59641 w 128814"/>
                <a:gd name="connsiteY1" fmla="*/ 29528 h 161017"/>
                <a:gd name="connsiteX2" fmla="*/ 94636 w 128814"/>
                <a:gd name="connsiteY2" fmla="*/ 63234 h 161017"/>
                <a:gd name="connsiteX3" fmla="*/ 127483 w 128814"/>
                <a:gd name="connsiteY3" fmla="*/ 153189 h 161017"/>
                <a:gd name="connsiteX4" fmla="*/ 120399 w 128814"/>
                <a:gd name="connsiteY4" fmla="*/ 160382 h 161017"/>
                <a:gd name="connsiteX5" fmla="*/ 113421 w 128814"/>
                <a:gd name="connsiteY5" fmla="*/ 155014 h 161017"/>
                <a:gd name="connsiteX6" fmla="*/ 113421 w 128814"/>
                <a:gd name="connsiteY6" fmla="*/ 154907 h 161017"/>
                <a:gd name="connsiteX7" fmla="*/ 76602 w 128814"/>
                <a:gd name="connsiteY7" fmla="*/ 76974 h 161017"/>
                <a:gd name="connsiteX8" fmla="*/ 47189 w 128814"/>
                <a:gd name="connsiteY8" fmla="*/ 45415 h 161017"/>
                <a:gd name="connsiteX9" fmla="*/ 11443 w 128814"/>
                <a:gd name="connsiteY9" fmla="*/ 20296 h 161017"/>
                <a:gd name="connsiteX10" fmla="*/ 11336 w 128814"/>
                <a:gd name="connsiteY10" fmla="*/ 20296 h 161017"/>
                <a:gd name="connsiteX11" fmla="*/ 8867 w 128814"/>
                <a:gd name="connsiteY11" fmla="*/ 11386 h 161017"/>
                <a:gd name="connsiteX12" fmla="*/ 16381 w 128814"/>
                <a:gd name="connsiteY12" fmla="*/ 8273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161017">
                  <a:moveTo>
                    <a:pt x="16381" y="8273"/>
                  </a:moveTo>
                  <a:cubicBezTo>
                    <a:pt x="31839" y="12567"/>
                    <a:pt x="46438" y="20081"/>
                    <a:pt x="59641" y="29528"/>
                  </a:cubicBezTo>
                  <a:cubicBezTo>
                    <a:pt x="72952" y="38867"/>
                    <a:pt x="84653" y="50460"/>
                    <a:pt x="94636" y="63234"/>
                  </a:cubicBezTo>
                  <a:cubicBezTo>
                    <a:pt x="114387" y="88890"/>
                    <a:pt x="127161" y="120879"/>
                    <a:pt x="127483" y="153189"/>
                  </a:cubicBezTo>
                  <a:cubicBezTo>
                    <a:pt x="127483" y="157161"/>
                    <a:pt x="124370" y="160382"/>
                    <a:pt x="120399" y="160382"/>
                  </a:cubicBezTo>
                  <a:cubicBezTo>
                    <a:pt x="117071" y="160382"/>
                    <a:pt x="114173" y="158127"/>
                    <a:pt x="113421" y="155014"/>
                  </a:cubicBezTo>
                  <a:lnTo>
                    <a:pt x="113421" y="154907"/>
                  </a:lnTo>
                  <a:cubicBezTo>
                    <a:pt x="106229" y="126353"/>
                    <a:pt x="93992" y="99946"/>
                    <a:pt x="76602" y="76974"/>
                  </a:cubicBezTo>
                  <a:cubicBezTo>
                    <a:pt x="68014" y="65381"/>
                    <a:pt x="58031" y="54968"/>
                    <a:pt x="47189" y="45415"/>
                  </a:cubicBezTo>
                  <a:cubicBezTo>
                    <a:pt x="36240" y="35861"/>
                    <a:pt x="24217" y="27703"/>
                    <a:pt x="11443" y="20296"/>
                  </a:cubicBezTo>
                  <a:lnTo>
                    <a:pt x="11336" y="20296"/>
                  </a:lnTo>
                  <a:cubicBezTo>
                    <a:pt x="8223" y="18471"/>
                    <a:pt x="7150" y="14499"/>
                    <a:pt x="8867" y="11386"/>
                  </a:cubicBezTo>
                  <a:cubicBezTo>
                    <a:pt x="10477" y="8703"/>
                    <a:pt x="13590" y="7522"/>
                    <a:pt x="16381" y="8273"/>
                  </a:cubicBezTo>
                  <a:close/>
                </a:path>
              </a:pathLst>
            </a:custGeom>
            <a:solidFill>
              <a:srgbClr val="3C3C3B"/>
            </a:solidFill>
            <a:ln w="9525" cap="flat">
              <a:noFill/>
              <a:prstDash val="solid"/>
              <a:miter/>
            </a:ln>
          </p:spPr>
          <p:txBody>
            <a:bodyPr rtlCol="0" anchor="ctr"/>
            <a:lstStyle/>
            <a:p>
              <a:endParaRPr lang="zh-CN" altLang="en-US"/>
            </a:p>
          </p:txBody>
        </p:sp>
        <p:sp>
          <p:nvSpPr>
            <p:cNvPr id="386" name="任意多边形: 形状 385"/>
            <p:cNvSpPr/>
            <p:nvPr>
              <p:custDataLst>
                <p:tags r:id="rId62"/>
              </p:custDataLst>
            </p:nvPr>
          </p:nvSpPr>
          <p:spPr>
            <a:xfrm>
              <a:off x="956959" y="3198365"/>
              <a:ext cx="53673" cy="107345"/>
            </a:xfrm>
            <a:custGeom>
              <a:avLst/>
              <a:gdLst>
                <a:gd name="connsiteX0" fmla="*/ 54227 w 53672"/>
                <a:gd name="connsiteY0" fmla="*/ 16374 h 107345"/>
                <a:gd name="connsiteX1" fmla="*/ 48001 w 53672"/>
                <a:gd name="connsiteY1" fmla="*/ 28933 h 107345"/>
                <a:gd name="connsiteX2" fmla="*/ 42311 w 53672"/>
                <a:gd name="connsiteY2" fmla="*/ 38165 h 107345"/>
                <a:gd name="connsiteX3" fmla="*/ 34583 w 53672"/>
                <a:gd name="connsiteY3" fmla="*/ 57272 h 107345"/>
                <a:gd name="connsiteX4" fmla="*/ 23311 w 53672"/>
                <a:gd name="connsiteY4" fmla="*/ 101391 h 107345"/>
                <a:gd name="connsiteX5" fmla="*/ 14294 w 53672"/>
                <a:gd name="connsiteY5" fmla="*/ 106114 h 107345"/>
                <a:gd name="connsiteX6" fmla="*/ 9249 w 53672"/>
                <a:gd name="connsiteY6" fmla="*/ 100210 h 107345"/>
                <a:gd name="connsiteX7" fmla="*/ 13006 w 53672"/>
                <a:gd name="connsiteY7" fmla="*/ 50402 h 107345"/>
                <a:gd name="connsiteX8" fmla="*/ 25565 w 53672"/>
                <a:gd name="connsiteY8" fmla="*/ 26679 h 107345"/>
                <a:gd name="connsiteX9" fmla="*/ 42526 w 53672"/>
                <a:gd name="connsiteY9" fmla="*/ 10684 h 107345"/>
                <a:gd name="connsiteX10" fmla="*/ 43063 w 53672"/>
                <a:gd name="connsiteY10" fmla="*/ 10147 h 107345"/>
                <a:gd name="connsiteX11" fmla="*/ 52402 w 53672"/>
                <a:gd name="connsiteY11" fmla="*/ 9825 h 107345"/>
                <a:gd name="connsiteX12" fmla="*/ 54227 w 53672"/>
                <a:gd name="connsiteY12" fmla="*/ 16374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72" h="107345">
                  <a:moveTo>
                    <a:pt x="54227" y="16374"/>
                  </a:moveTo>
                  <a:cubicBezTo>
                    <a:pt x="52939" y="21419"/>
                    <a:pt x="50255" y="25498"/>
                    <a:pt x="48001" y="28933"/>
                  </a:cubicBezTo>
                  <a:cubicBezTo>
                    <a:pt x="45639" y="32368"/>
                    <a:pt x="44029" y="35159"/>
                    <a:pt x="42311" y="38165"/>
                  </a:cubicBezTo>
                  <a:cubicBezTo>
                    <a:pt x="39198" y="44176"/>
                    <a:pt x="36515" y="50509"/>
                    <a:pt x="34583" y="57272"/>
                  </a:cubicBezTo>
                  <a:cubicBezTo>
                    <a:pt x="30396" y="70797"/>
                    <a:pt x="28142" y="85826"/>
                    <a:pt x="23311" y="101391"/>
                  </a:cubicBezTo>
                  <a:cubicBezTo>
                    <a:pt x="22131" y="105255"/>
                    <a:pt x="18051" y="107402"/>
                    <a:pt x="14294" y="106114"/>
                  </a:cubicBezTo>
                  <a:cubicBezTo>
                    <a:pt x="11503" y="105255"/>
                    <a:pt x="9678" y="102894"/>
                    <a:pt x="9249" y="100210"/>
                  </a:cubicBezTo>
                  <a:cubicBezTo>
                    <a:pt x="6995" y="84108"/>
                    <a:pt x="7746" y="67255"/>
                    <a:pt x="13006" y="50402"/>
                  </a:cubicBezTo>
                  <a:cubicBezTo>
                    <a:pt x="15797" y="42029"/>
                    <a:pt x="19876" y="33763"/>
                    <a:pt x="25565" y="26679"/>
                  </a:cubicBezTo>
                  <a:cubicBezTo>
                    <a:pt x="31577" y="19057"/>
                    <a:pt x="38447" y="14871"/>
                    <a:pt x="42526" y="10684"/>
                  </a:cubicBezTo>
                  <a:lnTo>
                    <a:pt x="43063" y="10147"/>
                  </a:lnTo>
                  <a:cubicBezTo>
                    <a:pt x="45532" y="7464"/>
                    <a:pt x="49718" y="7357"/>
                    <a:pt x="52402" y="9825"/>
                  </a:cubicBezTo>
                  <a:cubicBezTo>
                    <a:pt x="54119" y="11650"/>
                    <a:pt x="54763" y="14119"/>
                    <a:pt x="54227" y="16374"/>
                  </a:cubicBezTo>
                  <a:close/>
                </a:path>
              </a:pathLst>
            </a:custGeom>
            <a:solidFill>
              <a:srgbClr val="3C3C3B"/>
            </a:solidFill>
            <a:ln w="9525" cap="flat">
              <a:noFill/>
              <a:prstDash val="solid"/>
              <a:miter/>
            </a:ln>
          </p:spPr>
          <p:txBody>
            <a:bodyPr rtlCol="0" anchor="ctr"/>
            <a:lstStyle/>
            <a:p>
              <a:endParaRPr lang="zh-CN" altLang="en-US"/>
            </a:p>
          </p:txBody>
        </p:sp>
        <p:sp>
          <p:nvSpPr>
            <p:cNvPr id="387" name="任意多边形: 形状 386"/>
            <p:cNvSpPr/>
            <p:nvPr>
              <p:custDataLst>
                <p:tags r:id="rId63"/>
              </p:custDataLst>
            </p:nvPr>
          </p:nvSpPr>
          <p:spPr>
            <a:xfrm>
              <a:off x="1025989" y="2160867"/>
              <a:ext cx="1696055" cy="1674586"/>
            </a:xfrm>
            <a:custGeom>
              <a:avLst/>
              <a:gdLst>
                <a:gd name="connsiteX0" fmla="*/ 1653450 w 1696054"/>
                <a:gd name="connsiteY0" fmla="*/ 497179 h 1674585"/>
                <a:gd name="connsiteX1" fmla="*/ 1292233 w 1696054"/>
                <a:gd name="connsiteY1" fmla="*/ 1545513 h 1674585"/>
                <a:gd name="connsiteX2" fmla="*/ 627766 w 1696054"/>
                <a:gd name="connsiteY2" fmla="*/ 1650712 h 1674585"/>
                <a:gd name="connsiteX3" fmla="*/ 10316 w 1696054"/>
                <a:gd name="connsiteY3" fmla="*/ 853029 h 1674585"/>
                <a:gd name="connsiteX4" fmla="*/ 706450 w 1696054"/>
                <a:gd name="connsiteY4" fmla="*/ 28618 h 1674585"/>
                <a:gd name="connsiteX5" fmla="*/ 1653450 w 1696054"/>
                <a:gd name="connsiteY5" fmla="*/ 497179 h 167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6054" h="1674585">
                  <a:moveTo>
                    <a:pt x="1653450" y="497179"/>
                  </a:moveTo>
                  <a:cubicBezTo>
                    <a:pt x="1653450" y="497179"/>
                    <a:pt x="1875762" y="1267060"/>
                    <a:pt x="1292233" y="1545513"/>
                  </a:cubicBezTo>
                  <a:cubicBezTo>
                    <a:pt x="1108351" y="1633214"/>
                    <a:pt x="854050" y="1702667"/>
                    <a:pt x="627766" y="1650712"/>
                  </a:cubicBezTo>
                  <a:cubicBezTo>
                    <a:pt x="13215" y="1509445"/>
                    <a:pt x="10316" y="853029"/>
                    <a:pt x="10316" y="853029"/>
                  </a:cubicBezTo>
                  <a:cubicBezTo>
                    <a:pt x="10316" y="853029"/>
                    <a:pt x="-68690" y="167093"/>
                    <a:pt x="706450" y="28618"/>
                  </a:cubicBezTo>
                  <a:cubicBezTo>
                    <a:pt x="1481483" y="-109965"/>
                    <a:pt x="1653450" y="497179"/>
                    <a:pt x="1653450" y="497179"/>
                  </a:cubicBezTo>
                  <a:close/>
                </a:path>
              </a:pathLst>
            </a:custGeom>
            <a:solidFill>
              <a:srgbClr val="FAD5CC"/>
            </a:solidFill>
            <a:ln w="9525" cap="flat">
              <a:noFill/>
              <a:prstDash val="solid"/>
              <a:miter/>
            </a:ln>
          </p:spPr>
          <p:txBody>
            <a:bodyPr rtlCol="0" anchor="ctr"/>
            <a:lstStyle/>
            <a:p>
              <a:endParaRPr lang="zh-CN" altLang="en-US"/>
            </a:p>
          </p:txBody>
        </p:sp>
        <p:sp>
          <p:nvSpPr>
            <p:cNvPr id="388" name="任意多边形: 形状 387"/>
            <p:cNvSpPr/>
            <p:nvPr>
              <p:custDataLst>
                <p:tags r:id="rId64"/>
              </p:custDataLst>
            </p:nvPr>
          </p:nvSpPr>
          <p:spPr>
            <a:xfrm>
              <a:off x="1679410" y="3729996"/>
              <a:ext cx="568930" cy="139549"/>
            </a:xfrm>
            <a:custGeom>
              <a:avLst/>
              <a:gdLst>
                <a:gd name="connsiteX0" fmla="*/ 8051 w 568929"/>
                <a:gd name="connsiteY0" fmla="*/ 88345 h 139548"/>
                <a:gd name="connsiteX1" fmla="*/ 567105 w 568929"/>
                <a:gd name="connsiteY1" fmla="*/ 8051 h 139548"/>
                <a:gd name="connsiteX2" fmla="*/ 8158 w 568929"/>
                <a:gd name="connsiteY2" fmla="*/ 130210 h 139548"/>
                <a:gd name="connsiteX3" fmla="*/ 8051 w 568929"/>
                <a:gd name="connsiteY3" fmla="*/ 88345 h 139548"/>
              </a:gdLst>
              <a:ahLst/>
              <a:cxnLst>
                <a:cxn ang="0">
                  <a:pos x="connsiteX0" y="connsiteY0"/>
                </a:cxn>
                <a:cxn ang="0">
                  <a:pos x="connsiteX1" y="connsiteY1"/>
                </a:cxn>
                <a:cxn ang="0">
                  <a:pos x="connsiteX2" y="connsiteY2"/>
                </a:cxn>
                <a:cxn ang="0">
                  <a:pos x="connsiteX3" y="connsiteY3"/>
                </a:cxn>
              </a:cxnLst>
              <a:rect l="l" t="t" r="r" b="b"/>
              <a:pathLst>
                <a:path w="568929" h="139548">
                  <a:moveTo>
                    <a:pt x="8051" y="88345"/>
                  </a:moveTo>
                  <a:cubicBezTo>
                    <a:pt x="192470" y="116255"/>
                    <a:pt x="406731" y="73532"/>
                    <a:pt x="567105" y="8051"/>
                  </a:cubicBezTo>
                  <a:cubicBezTo>
                    <a:pt x="567105" y="8051"/>
                    <a:pt x="343934" y="180769"/>
                    <a:pt x="8158" y="130210"/>
                  </a:cubicBezTo>
                  <a:lnTo>
                    <a:pt x="8051" y="88345"/>
                  </a:lnTo>
                  <a:close/>
                </a:path>
              </a:pathLst>
            </a:custGeom>
            <a:solidFill>
              <a:srgbClr val="3C3C3B"/>
            </a:solidFill>
            <a:ln w="9525" cap="flat">
              <a:noFill/>
              <a:prstDash val="solid"/>
              <a:miter/>
            </a:ln>
          </p:spPr>
          <p:txBody>
            <a:bodyPr rtlCol="0" anchor="ctr"/>
            <a:lstStyle/>
            <a:p>
              <a:endParaRPr lang="zh-CN" altLang="en-US"/>
            </a:p>
          </p:txBody>
        </p:sp>
        <p:sp>
          <p:nvSpPr>
            <p:cNvPr id="389" name="任意多边形: 形状 388"/>
            <p:cNvSpPr/>
            <p:nvPr>
              <p:custDataLst>
                <p:tags r:id="rId65"/>
              </p:custDataLst>
            </p:nvPr>
          </p:nvSpPr>
          <p:spPr>
            <a:xfrm>
              <a:off x="1859791" y="3092407"/>
              <a:ext cx="85876" cy="118080"/>
            </a:xfrm>
            <a:custGeom>
              <a:avLst/>
              <a:gdLst>
                <a:gd name="connsiteX0" fmla="*/ 70485 w 85876"/>
                <a:gd name="connsiteY0" fmla="*/ 27117 h 118079"/>
                <a:gd name="connsiteX1" fmla="*/ 42038 w 85876"/>
                <a:gd name="connsiteY1" fmla="*/ 33986 h 118079"/>
                <a:gd name="connsiteX2" fmla="*/ 33343 w 85876"/>
                <a:gd name="connsiteY2" fmla="*/ 59105 h 118079"/>
                <a:gd name="connsiteX3" fmla="*/ 48587 w 85876"/>
                <a:gd name="connsiteY3" fmla="*/ 83902 h 118079"/>
                <a:gd name="connsiteX4" fmla="*/ 76603 w 85876"/>
                <a:gd name="connsiteY4" fmla="*/ 88196 h 118079"/>
                <a:gd name="connsiteX5" fmla="*/ 77248 w 85876"/>
                <a:gd name="connsiteY5" fmla="*/ 87981 h 118079"/>
                <a:gd name="connsiteX6" fmla="*/ 87445 w 85876"/>
                <a:gd name="connsiteY6" fmla="*/ 92597 h 118079"/>
                <a:gd name="connsiteX7" fmla="*/ 84976 w 85876"/>
                <a:gd name="connsiteY7" fmla="*/ 101507 h 118079"/>
                <a:gd name="connsiteX8" fmla="*/ 36242 w 85876"/>
                <a:gd name="connsiteY8" fmla="*/ 103761 h 118079"/>
                <a:gd name="connsiteX9" fmla="*/ 8547 w 85876"/>
                <a:gd name="connsiteY9" fmla="*/ 62862 h 118079"/>
                <a:gd name="connsiteX10" fmla="*/ 11874 w 85876"/>
                <a:gd name="connsiteY10" fmla="*/ 36563 h 118079"/>
                <a:gd name="connsiteX11" fmla="*/ 28298 w 85876"/>
                <a:gd name="connsiteY11" fmla="*/ 16275 h 118079"/>
                <a:gd name="connsiteX12" fmla="*/ 76496 w 85876"/>
                <a:gd name="connsiteY12" fmla="*/ 14127 h 118079"/>
                <a:gd name="connsiteX13" fmla="*/ 78965 w 85876"/>
                <a:gd name="connsiteY13" fmla="*/ 24003 h 118079"/>
                <a:gd name="connsiteX14" fmla="*/ 71129 w 85876"/>
                <a:gd name="connsiteY14" fmla="*/ 27331 h 118079"/>
                <a:gd name="connsiteX15" fmla="*/ 70485 w 85876"/>
                <a:gd name="connsiteY15" fmla="*/ 27117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18079">
                  <a:moveTo>
                    <a:pt x="70485" y="27117"/>
                  </a:moveTo>
                  <a:cubicBezTo>
                    <a:pt x="59858" y="24540"/>
                    <a:pt x="48694" y="27653"/>
                    <a:pt x="42038" y="33986"/>
                  </a:cubicBezTo>
                  <a:cubicBezTo>
                    <a:pt x="35061" y="40642"/>
                    <a:pt x="31626" y="49874"/>
                    <a:pt x="33343" y="59105"/>
                  </a:cubicBezTo>
                  <a:cubicBezTo>
                    <a:pt x="34739" y="68552"/>
                    <a:pt x="40750" y="78213"/>
                    <a:pt x="48587" y="83902"/>
                  </a:cubicBezTo>
                  <a:cubicBezTo>
                    <a:pt x="56208" y="89591"/>
                    <a:pt x="66942" y="91738"/>
                    <a:pt x="76603" y="88196"/>
                  </a:cubicBezTo>
                  <a:lnTo>
                    <a:pt x="77248" y="87981"/>
                  </a:lnTo>
                  <a:cubicBezTo>
                    <a:pt x="81327" y="86478"/>
                    <a:pt x="85835" y="88518"/>
                    <a:pt x="87445" y="92597"/>
                  </a:cubicBezTo>
                  <a:cubicBezTo>
                    <a:pt x="88626" y="95817"/>
                    <a:pt x="87553" y="99467"/>
                    <a:pt x="84976" y="101507"/>
                  </a:cubicBezTo>
                  <a:cubicBezTo>
                    <a:pt x="71451" y="112348"/>
                    <a:pt x="51163" y="112778"/>
                    <a:pt x="36242" y="103761"/>
                  </a:cubicBezTo>
                  <a:cubicBezTo>
                    <a:pt x="21321" y="95066"/>
                    <a:pt x="11230" y="80038"/>
                    <a:pt x="8547" y="62862"/>
                  </a:cubicBezTo>
                  <a:cubicBezTo>
                    <a:pt x="7366" y="54275"/>
                    <a:pt x="8225" y="44721"/>
                    <a:pt x="11874" y="36563"/>
                  </a:cubicBezTo>
                  <a:cubicBezTo>
                    <a:pt x="15417" y="28405"/>
                    <a:pt x="20999" y="21212"/>
                    <a:pt x="28298" y="16275"/>
                  </a:cubicBezTo>
                  <a:cubicBezTo>
                    <a:pt x="42897" y="5755"/>
                    <a:pt x="62434" y="5647"/>
                    <a:pt x="76496" y="14127"/>
                  </a:cubicBezTo>
                  <a:cubicBezTo>
                    <a:pt x="79931" y="16167"/>
                    <a:pt x="81005" y="20676"/>
                    <a:pt x="78965" y="24003"/>
                  </a:cubicBezTo>
                  <a:cubicBezTo>
                    <a:pt x="77248" y="26794"/>
                    <a:pt x="74027" y="27975"/>
                    <a:pt x="71129" y="27331"/>
                  </a:cubicBezTo>
                  <a:lnTo>
                    <a:pt x="70485" y="27117"/>
                  </a:lnTo>
                  <a:close/>
                </a:path>
              </a:pathLst>
            </a:custGeom>
            <a:solidFill>
              <a:srgbClr val="3C3C3B"/>
            </a:solidFill>
            <a:ln w="9525" cap="flat">
              <a:noFill/>
              <a:prstDash val="solid"/>
              <a:miter/>
            </a:ln>
          </p:spPr>
          <p:txBody>
            <a:bodyPr rtlCol="0" anchor="ctr"/>
            <a:lstStyle/>
            <a:p>
              <a:endParaRPr lang="zh-CN" altLang="en-US"/>
            </a:p>
          </p:txBody>
        </p:sp>
        <p:sp>
          <p:nvSpPr>
            <p:cNvPr id="390" name="任意多边形: 形状 389"/>
            <p:cNvSpPr/>
            <p:nvPr>
              <p:custDataLst>
                <p:tags r:id="rId66"/>
              </p:custDataLst>
            </p:nvPr>
          </p:nvSpPr>
          <p:spPr>
            <a:xfrm>
              <a:off x="1287135" y="3277141"/>
              <a:ext cx="257629" cy="203956"/>
            </a:xfrm>
            <a:custGeom>
              <a:avLst/>
              <a:gdLst>
                <a:gd name="connsiteX0" fmla="*/ 252512 w 257628"/>
                <a:gd name="connsiteY0" fmla="*/ 76073 h 203955"/>
                <a:gd name="connsiteX1" fmla="*/ 151715 w 257628"/>
                <a:gd name="connsiteY1" fmla="*/ 194690 h 203955"/>
                <a:gd name="connsiteX2" fmla="*/ 9805 w 257628"/>
                <a:gd name="connsiteY2" fmla="*/ 130712 h 203955"/>
                <a:gd name="connsiteX3" fmla="*/ 110602 w 257628"/>
                <a:gd name="connsiteY3" fmla="*/ 12096 h 203955"/>
                <a:gd name="connsiteX4" fmla="*/ 252512 w 257628"/>
                <a:gd name="connsiteY4" fmla="*/ 76073 h 20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628" h="203955">
                  <a:moveTo>
                    <a:pt x="252512" y="76073"/>
                  </a:moveTo>
                  <a:cubicBezTo>
                    <a:pt x="263891" y="126526"/>
                    <a:pt x="218698" y="179554"/>
                    <a:pt x="151715" y="194690"/>
                  </a:cubicBezTo>
                  <a:cubicBezTo>
                    <a:pt x="84731" y="209718"/>
                    <a:pt x="21183" y="181057"/>
                    <a:pt x="9805" y="130712"/>
                  </a:cubicBezTo>
                  <a:cubicBezTo>
                    <a:pt x="-1574" y="80260"/>
                    <a:pt x="43618" y="27231"/>
                    <a:pt x="110602" y="12096"/>
                  </a:cubicBezTo>
                  <a:cubicBezTo>
                    <a:pt x="177692" y="-3040"/>
                    <a:pt x="241134" y="25621"/>
                    <a:pt x="252512" y="76073"/>
                  </a:cubicBezTo>
                  <a:close/>
                </a:path>
              </a:pathLst>
            </a:custGeom>
            <a:solidFill>
              <a:srgbClr val="F5A8A6"/>
            </a:solidFill>
            <a:ln w="9525" cap="flat">
              <a:noFill/>
              <a:prstDash val="solid"/>
              <a:miter/>
            </a:ln>
          </p:spPr>
          <p:txBody>
            <a:bodyPr rtlCol="0" anchor="ctr"/>
            <a:lstStyle/>
            <a:p>
              <a:endParaRPr lang="zh-CN" altLang="en-US"/>
            </a:p>
          </p:txBody>
        </p:sp>
        <p:sp>
          <p:nvSpPr>
            <p:cNvPr id="391" name="任意多边形: 形状 390"/>
            <p:cNvSpPr/>
            <p:nvPr>
              <p:custDataLst>
                <p:tags r:id="rId67"/>
              </p:custDataLst>
            </p:nvPr>
          </p:nvSpPr>
          <p:spPr>
            <a:xfrm>
              <a:off x="1851543" y="3240779"/>
              <a:ext cx="161018" cy="96611"/>
            </a:xfrm>
            <a:custGeom>
              <a:avLst/>
              <a:gdLst>
                <a:gd name="connsiteX0" fmla="*/ 80558 w 161017"/>
                <a:gd name="connsiteY0" fmla="*/ 25486 h 96610"/>
                <a:gd name="connsiteX1" fmla="*/ 25383 w 161017"/>
                <a:gd name="connsiteY1" fmla="*/ 26881 h 96610"/>
                <a:gd name="connsiteX2" fmla="*/ 15400 w 161017"/>
                <a:gd name="connsiteY2" fmla="*/ 28706 h 96610"/>
                <a:gd name="connsiteX3" fmla="*/ 10032 w 161017"/>
                <a:gd name="connsiteY3" fmla="*/ 54791 h 96610"/>
                <a:gd name="connsiteX4" fmla="*/ 44705 w 161017"/>
                <a:gd name="connsiteY4" fmla="*/ 90967 h 96610"/>
                <a:gd name="connsiteX5" fmla="*/ 85926 w 161017"/>
                <a:gd name="connsiteY5" fmla="*/ 91611 h 96610"/>
                <a:gd name="connsiteX6" fmla="*/ 135090 w 161017"/>
                <a:gd name="connsiteY6" fmla="*/ 75616 h 96610"/>
                <a:gd name="connsiteX7" fmla="*/ 160853 w 161017"/>
                <a:gd name="connsiteY7" fmla="*/ 33000 h 96610"/>
                <a:gd name="connsiteX8" fmla="*/ 80558 w 161017"/>
                <a:gd name="connsiteY8" fmla="*/ 2548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17" h="96610">
                  <a:moveTo>
                    <a:pt x="80558" y="25486"/>
                  </a:moveTo>
                  <a:cubicBezTo>
                    <a:pt x="62202" y="27526"/>
                    <a:pt x="43739" y="26345"/>
                    <a:pt x="25383" y="26881"/>
                  </a:cubicBezTo>
                  <a:cubicBezTo>
                    <a:pt x="21948" y="26989"/>
                    <a:pt x="18405" y="27204"/>
                    <a:pt x="15400" y="28706"/>
                  </a:cubicBezTo>
                  <a:cubicBezTo>
                    <a:pt x="6812" y="33107"/>
                    <a:pt x="6812" y="45667"/>
                    <a:pt x="10032" y="54791"/>
                  </a:cubicBezTo>
                  <a:cubicBezTo>
                    <a:pt x="15722" y="71108"/>
                    <a:pt x="28281" y="85492"/>
                    <a:pt x="44705" y="90967"/>
                  </a:cubicBezTo>
                  <a:cubicBezTo>
                    <a:pt x="57909" y="95368"/>
                    <a:pt x="72185" y="93865"/>
                    <a:pt x="85926" y="91611"/>
                  </a:cubicBezTo>
                  <a:cubicBezTo>
                    <a:pt x="103101" y="88820"/>
                    <a:pt x="120491" y="84955"/>
                    <a:pt x="135090" y="75616"/>
                  </a:cubicBezTo>
                  <a:cubicBezTo>
                    <a:pt x="149689" y="66277"/>
                    <a:pt x="161067" y="50283"/>
                    <a:pt x="160853" y="33000"/>
                  </a:cubicBezTo>
                  <a:cubicBezTo>
                    <a:pt x="159887" y="-16808"/>
                    <a:pt x="103852" y="22910"/>
                    <a:pt x="80558" y="25486"/>
                  </a:cubicBezTo>
                  <a:close/>
                </a:path>
              </a:pathLst>
            </a:custGeom>
            <a:solidFill>
              <a:srgbClr val="FFFFFF"/>
            </a:solidFill>
            <a:ln w="9525" cap="flat">
              <a:noFill/>
              <a:prstDash val="solid"/>
              <a:miter/>
            </a:ln>
          </p:spPr>
          <p:txBody>
            <a:bodyPr rtlCol="0" anchor="ctr"/>
            <a:lstStyle/>
            <a:p>
              <a:endParaRPr lang="zh-CN" altLang="en-US"/>
            </a:p>
          </p:txBody>
        </p:sp>
        <p:sp>
          <p:nvSpPr>
            <p:cNvPr id="392" name="任意多边形: 形状 391"/>
            <p:cNvSpPr/>
            <p:nvPr>
              <p:custDataLst>
                <p:tags r:id="rId68"/>
              </p:custDataLst>
            </p:nvPr>
          </p:nvSpPr>
          <p:spPr>
            <a:xfrm>
              <a:off x="2282364" y="3118970"/>
              <a:ext cx="268363" cy="214690"/>
            </a:xfrm>
            <a:custGeom>
              <a:avLst/>
              <a:gdLst>
                <a:gd name="connsiteX0" fmla="*/ 263118 w 268363"/>
                <a:gd name="connsiteY0" fmla="*/ 101963 h 214690"/>
                <a:gd name="connsiteX1" fmla="*/ 145281 w 268363"/>
                <a:gd name="connsiteY1" fmla="*/ 203713 h 214690"/>
                <a:gd name="connsiteX2" fmla="*/ 14864 w 268363"/>
                <a:gd name="connsiteY2" fmla="*/ 118684 h 214690"/>
                <a:gd name="connsiteX3" fmla="*/ 132700 w 268363"/>
                <a:gd name="connsiteY3" fmla="*/ 16934 h 214690"/>
                <a:gd name="connsiteX4" fmla="*/ 263118 w 268363"/>
                <a:gd name="connsiteY4" fmla="*/ 101963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63" h="214690">
                  <a:moveTo>
                    <a:pt x="263118" y="101963"/>
                  </a:moveTo>
                  <a:cubicBezTo>
                    <a:pt x="266592" y="153541"/>
                    <a:pt x="213834" y="199096"/>
                    <a:pt x="145281" y="203713"/>
                  </a:cubicBezTo>
                  <a:cubicBezTo>
                    <a:pt x="76728" y="208331"/>
                    <a:pt x="18338" y="170262"/>
                    <a:pt x="14864" y="118684"/>
                  </a:cubicBezTo>
                  <a:cubicBezTo>
                    <a:pt x="11390" y="67107"/>
                    <a:pt x="64147" y="21551"/>
                    <a:pt x="132700" y="16934"/>
                  </a:cubicBezTo>
                  <a:cubicBezTo>
                    <a:pt x="201254" y="12316"/>
                    <a:pt x="259644" y="50385"/>
                    <a:pt x="263118" y="101963"/>
                  </a:cubicBezTo>
                  <a:close/>
                </a:path>
              </a:pathLst>
            </a:custGeom>
            <a:solidFill>
              <a:srgbClr val="F5A8A6"/>
            </a:solidFill>
            <a:ln w="9525" cap="flat">
              <a:noFill/>
              <a:prstDash val="solid"/>
              <a:miter/>
            </a:ln>
          </p:spPr>
          <p:txBody>
            <a:bodyPr rtlCol="0" anchor="ctr"/>
            <a:lstStyle/>
            <a:p>
              <a:endParaRPr lang="zh-CN" altLang="en-US"/>
            </a:p>
          </p:txBody>
        </p:sp>
        <p:sp>
          <p:nvSpPr>
            <p:cNvPr id="393" name="任意多边形: 形状 392"/>
            <p:cNvSpPr/>
            <p:nvPr>
              <p:custDataLst>
                <p:tags r:id="rId69"/>
              </p:custDataLst>
            </p:nvPr>
          </p:nvSpPr>
          <p:spPr>
            <a:xfrm>
              <a:off x="1418691" y="3133725"/>
              <a:ext cx="150283" cy="139549"/>
            </a:xfrm>
            <a:custGeom>
              <a:avLst/>
              <a:gdLst>
                <a:gd name="connsiteX0" fmla="*/ 10927 w 150283"/>
                <a:gd name="connsiteY0" fmla="*/ 129105 h 139548"/>
                <a:gd name="connsiteX1" fmla="*/ 8458 w 150283"/>
                <a:gd name="connsiteY1" fmla="*/ 95721 h 139548"/>
                <a:gd name="connsiteX2" fmla="*/ 10068 w 150283"/>
                <a:gd name="connsiteY2" fmla="*/ 59974 h 139548"/>
                <a:gd name="connsiteX3" fmla="*/ 29390 w 150283"/>
                <a:gd name="connsiteY3" fmla="*/ 25087 h 139548"/>
                <a:gd name="connsiteX4" fmla="*/ 65995 w 150283"/>
                <a:gd name="connsiteY4" fmla="*/ 8449 h 139548"/>
                <a:gd name="connsiteX5" fmla="*/ 133515 w 150283"/>
                <a:gd name="connsiteY5" fmla="*/ 44088 h 139548"/>
                <a:gd name="connsiteX6" fmla="*/ 151227 w 150283"/>
                <a:gd name="connsiteY6" fmla="*/ 110212 h 139548"/>
                <a:gd name="connsiteX7" fmla="*/ 151227 w 150283"/>
                <a:gd name="connsiteY7" fmla="*/ 110319 h 139548"/>
                <a:gd name="connsiteX8" fmla="*/ 146182 w 150283"/>
                <a:gd name="connsiteY8" fmla="*/ 120195 h 139548"/>
                <a:gd name="connsiteX9" fmla="*/ 136736 w 150283"/>
                <a:gd name="connsiteY9" fmla="*/ 116224 h 139548"/>
                <a:gd name="connsiteX10" fmla="*/ 113334 w 150283"/>
                <a:gd name="connsiteY10" fmla="*/ 55896 h 139548"/>
                <a:gd name="connsiteX11" fmla="*/ 68786 w 150283"/>
                <a:gd name="connsiteY11" fmla="*/ 33353 h 139548"/>
                <a:gd name="connsiteX12" fmla="*/ 45385 w 150283"/>
                <a:gd name="connsiteY12" fmla="*/ 43336 h 139548"/>
                <a:gd name="connsiteX13" fmla="*/ 31859 w 150283"/>
                <a:gd name="connsiteY13" fmla="*/ 65127 h 139548"/>
                <a:gd name="connsiteX14" fmla="*/ 27780 w 150283"/>
                <a:gd name="connsiteY14" fmla="*/ 95613 h 139548"/>
                <a:gd name="connsiteX15" fmla="*/ 25311 w 150283"/>
                <a:gd name="connsiteY15" fmla="*/ 128890 h 139548"/>
                <a:gd name="connsiteX16" fmla="*/ 17368 w 150283"/>
                <a:gd name="connsiteY16" fmla="*/ 135331 h 139548"/>
                <a:gd name="connsiteX17" fmla="*/ 10927 w 150283"/>
                <a:gd name="connsiteY17" fmla="*/ 129105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05"/>
                  </a:moveTo>
                  <a:cubicBezTo>
                    <a:pt x="9746" y="117941"/>
                    <a:pt x="9209" y="106885"/>
                    <a:pt x="8458" y="95721"/>
                  </a:cubicBezTo>
                  <a:cubicBezTo>
                    <a:pt x="7921" y="84449"/>
                    <a:pt x="7492" y="72534"/>
                    <a:pt x="10068" y="59974"/>
                  </a:cubicBezTo>
                  <a:cubicBezTo>
                    <a:pt x="12323" y="47523"/>
                    <a:pt x="19085" y="34212"/>
                    <a:pt x="29390" y="25087"/>
                  </a:cubicBezTo>
                  <a:cubicBezTo>
                    <a:pt x="39481" y="15856"/>
                    <a:pt x="52470" y="10166"/>
                    <a:pt x="65995" y="8449"/>
                  </a:cubicBezTo>
                  <a:cubicBezTo>
                    <a:pt x="93905" y="5336"/>
                    <a:pt x="120634" y="20793"/>
                    <a:pt x="133515" y="44088"/>
                  </a:cubicBezTo>
                  <a:cubicBezTo>
                    <a:pt x="146182" y="67703"/>
                    <a:pt x="144894" y="90997"/>
                    <a:pt x="151227" y="110212"/>
                  </a:cubicBezTo>
                  <a:lnTo>
                    <a:pt x="151227" y="110319"/>
                  </a:lnTo>
                  <a:cubicBezTo>
                    <a:pt x="152623" y="114399"/>
                    <a:pt x="150368" y="118907"/>
                    <a:pt x="146182" y="120195"/>
                  </a:cubicBezTo>
                  <a:cubicBezTo>
                    <a:pt x="142425" y="121376"/>
                    <a:pt x="138453" y="119659"/>
                    <a:pt x="136736" y="116224"/>
                  </a:cubicBezTo>
                  <a:cubicBezTo>
                    <a:pt x="125679" y="94432"/>
                    <a:pt x="123425" y="71138"/>
                    <a:pt x="113334" y="55896"/>
                  </a:cubicBezTo>
                  <a:cubicBezTo>
                    <a:pt x="103781" y="40974"/>
                    <a:pt x="85425" y="31313"/>
                    <a:pt x="68786" y="33353"/>
                  </a:cubicBezTo>
                  <a:cubicBezTo>
                    <a:pt x="60306" y="34212"/>
                    <a:pt x="51933" y="37861"/>
                    <a:pt x="45385" y="43336"/>
                  </a:cubicBezTo>
                  <a:cubicBezTo>
                    <a:pt x="38729" y="48703"/>
                    <a:pt x="34543" y="56003"/>
                    <a:pt x="31859" y="65127"/>
                  </a:cubicBezTo>
                  <a:cubicBezTo>
                    <a:pt x="29283" y="74252"/>
                    <a:pt x="28424" y="84664"/>
                    <a:pt x="27780" y="95613"/>
                  </a:cubicBezTo>
                  <a:cubicBezTo>
                    <a:pt x="26921" y="106670"/>
                    <a:pt x="26385" y="117834"/>
                    <a:pt x="25311" y="128890"/>
                  </a:cubicBezTo>
                  <a:cubicBezTo>
                    <a:pt x="24882" y="132862"/>
                    <a:pt x="21339" y="135760"/>
                    <a:pt x="17368" y="135331"/>
                  </a:cubicBezTo>
                  <a:cubicBezTo>
                    <a:pt x="13933" y="135224"/>
                    <a:pt x="11249" y="132432"/>
                    <a:pt x="10927" y="129105"/>
                  </a:cubicBez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custDataLst>
                <p:tags r:id="rId70"/>
              </p:custDataLst>
            </p:nvPr>
          </p:nvSpPr>
          <p:spPr>
            <a:xfrm>
              <a:off x="2224532" y="3010469"/>
              <a:ext cx="150283" cy="139549"/>
            </a:xfrm>
            <a:custGeom>
              <a:avLst/>
              <a:gdLst>
                <a:gd name="connsiteX0" fmla="*/ 10927 w 150283"/>
                <a:gd name="connsiteY0" fmla="*/ 129128 h 139548"/>
                <a:gd name="connsiteX1" fmla="*/ 8458 w 150283"/>
                <a:gd name="connsiteY1" fmla="*/ 95744 h 139548"/>
                <a:gd name="connsiteX2" fmla="*/ 10068 w 150283"/>
                <a:gd name="connsiteY2" fmla="*/ 59998 h 139548"/>
                <a:gd name="connsiteX3" fmla="*/ 29390 w 150283"/>
                <a:gd name="connsiteY3" fmla="*/ 25111 h 139548"/>
                <a:gd name="connsiteX4" fmla="*/ 65995 w 150283"/>
                <a:gd name="connsiteY4" fmla="*/ 8472 h 139548"/>
                <a:gd name="connsiteX5" fmla="*/ 133515 w 150283"/>
                <a:gd name="connsiteY5" fmla="*/ 44111 h 139548"/>
                <a:gd name="connsiteX6" fmla="*/ 151227 w 150283"/>
                <a:gd name="connsiteY6" fmla="*/ 110236 h 139548"/>
                <a:gd name="connsiteX7" fmla="*/ 151227 w 150283"/>
                <a:gd name="connsiteY7" fmla="*/ 110343 h 139548"/>
                <a:gd name="connsiteX8" fmla="*/ 146182 w 150283"/>
                <a:gd name="connsiteY8" fmla="*/ 120219 h 139548"/>
                <a:gd name="connsiteX9" fmla="*/ 136736 w 150283"/>
                <a:gd name="connsiteY9" fmla="*/ 116247 h 139548"/>
                <a:gd name="connsiteX10" fmla="*/ 113334 w 150283"/>
                <a:gd name="connsiteY10" fmla="*/ 55919 h 139548"/>
                <a:gd name="connsiteX11" fmla="*/ 68786 w 150283"/>
                <a:gd name="connsiteY11" fmla="*/ 33376 h 139548"/>
                <a:gd name="connsiteX12" fmla="*/ 45385 w 150283"/>
                <a:gd name="connsiteY12" fmla="*/ 43359 h 139548"/>
                <a:gd name="connsiteX13" fmla="*/ 31859 w 150283"/>
                <a:gd name="connsiteY13" fmla="*/ 65150 h 139548"/>
                <a:gd name="connsiteX14" fmla="*/ 27780 w 150283"/>
                <a:gd name="connsiteY14" fmla="*/ 95637 h 139548"/>
                <a:gd name="connsiteX15" fmla="*/ 25311 w 150283"/>
                <a:gd name="connsiteY15" fmla="*/ 128914 h 139548"/>
                <a:gd name="connsiteX16" fmla="*/ 17367 w 150283"/>
                <a:gd name="connsiteY16" fmla="*/ 135354 h 139548"/>
                <a:gd name="connsiteX17" fmla="*/ 10927 w 150283"/>
                <a:gd name="connsiteY17" fmla="*/ 129128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28"/>
                  </a:moveTo>
                  <a:cubicBezTo>
                    <a:pt x="9746" y="117964"/>
                    <a:pt x="9209" y="106908"/>
                    <a:pt x="8458" y="95744"/>
                  </a:cubicBezTo>
                  <a:cubicBezTo>
                    <a:pt x="7921" y="84580"/>
                    <a:pt x="7492" y="72557"/>
                    <a:pt x="10068" y="59998"/>
                  </a:cubicBezTo>
                  <a:cubicBezTo>
                    <a:pt x="12323" y="47546"/>
                    <a:pt x="19085" y="34235"/>
                    <a:pt x="29390" y="25111"/>
                  </a:cubicBezTo>
                  <a:cubicBezTo>
                    <a:pt x="39481" y="15879"/>
                    <a:pt x="52470" y="10190"/>
                    <a:pt x="65995" y="8472"/>
                  </a:cubicBezTo>
                  <a:cubicBezTo>
                    <a:pt x="93905" y="5252"/>
                    <a:pt x="120634" y="20817"/>
                    <a:pt x="133515" y="44111"/>
                  </a:cubicBezTo>
                  <a:cubicBezTo>
                    <a:pt x="146182" y="67727"/>
                    <a:pt x="144894" y="91021"/>
                    <a:pt x="151227" y="110236"/>
                  </a:cubicBezTo>
                  <a:lnTo>
                    <a:pt x="151227" y="110343"/>
                  </a:lnTo>
                  <a:cubicBezTo>
                    <a:pt x="152623" y="114422"/>
                    <a:pt x="150368" y="118930"/>
                    <a:pt x="146182" y="120219"/>
                  </a:cubicBezTo>
                  <a:cubicBezTo>
                    <a:pt x="142425" y="121400"/>
                    <a:pt x="138453" y="119682"/>
                    <a:pt x="136736" y="116247"/>
                  </a:cubicBezTo>
                  <a:cubicBezTo>
                    <a:pt x="125679" y="94456"/>
                    <a:pt x="123425" y="71162"/>
                    <a:pt x="113334" y="55919"/>
                  </a:cubicBezTo>
                  <a:cubicBezTo>
                    <a:pt x="103781" y="40998"/>
                    <a:pt x="85425" y="31337"/>
                    <a:pt x="68786" y="33376"/>
                  </a:cubicBezTo>
                  <a:cubicBezTo>
                    <a:pt x="60306" y="34235"/>
                    <a:pt x="51933" y="37885"/>
                    <a:pt x="45385" y="43359"/>
                  </a:cubicBezTo>
                  <a:cubicBezTo>
                    <a:pt x="38729" y="48727"/>
                    <a:pt x="34436" y="56026"/>
                    <a:pt x="31859" y="65150"/>
                  </a:cubicBezTo>
                  <a:cubicBezTo>
                    <a:pt x="29283" y="74275"/>
                    <a:pt x="28424" y="84687"/>
                    <a:pt x="27780" y="95637"/>
                  </a:cubicBezTo>
                  <a:cubicBezTo>
                    <a:pt x="26921" y="106693"/>
                    <a:pt x="26385" y="117857"/>
                    <a:pt x="25311" y="128914"/>
                  </a:cubicBezTo>
                  <a:cubicBezTo>
                    <a:pt x="24882" y="132886"/>
                    <a:pt x="21340" y="135784"/>
                    <a:pt x="17367" y="135354"/>
                  </a:cubicBezTo>
                  <a:cubicBezTo>
                    <a:pt x="13825" y="135247"/>
                    <a:pt x="11249" y="132563"/>
                    <a:pt x="10927" y="129128"/>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custDataLst>
                <p:tags r:id="rId71"/>
              </p:custDataLst>
            </p:nvPr>
          </p:nvSpPr>
          <p:spPr>
            <a:xfrm>
              <a:off x="958021" y="1979625"/>
              <a:ext cx="1760462" cy="1105656"/>
            </a:xfrm>
            <a:custGeom>
              <a:avLst/>
              <a:gdLst>
                <a:gd name="connsiteX0" fmla="*/ 71199 w 1760461"/>
                <a:gd name="connsiteY0" fmla="*/ 1098142 h 1105655"/>
                <a:gd name="connsiteX1" fmla="*/ 316269 w 1760461"/>
                <a:gd name="connsiteY1" fmla="*/ 771168 h 1105655"/>
                <a:gd name="connsiteX2" fmla="*/ 327540 w 1760461"/>
                <a:gd name="connsiteY2" fmla="*/ 700213 h 1105655"/>
                <a:gd name="connsiteX3" fmla="*/ 822938 w 1760461"/>
                <a:gd name="connsiteY3" fmla="*/ 877547 h 1105655"/>
                <a:gd name="connsiteX4" fmla="*/ 839899 w 1760461"/>
                <a:gd name="connsiteY4" fmla="*/ 867457 h 1105655"/>
                <a:gd name="connsiteX5" fmla="*/ 840972 w 1760461"/>
                <a:gd name="connsiteY5" fmla="*/ 843948 h 1105655"/>
                <a:gd name="connsiteX6" fmla="*/ 666965 w 1760461"/>
                <a:gd name="connsiteY6" fmla="*/ 451172 h 1105655"/>
                <a:gd name="connsiteX7" fmla="*/ 1160754 w 1760461"/>
                <a:gd name="connsiteY7" fmla="*/ 804445 h 1105655"/>
                <a:gd name="connsiteX8" fmla="*/ 1761350 w 1760461"/>
                <a:gd name="connsiteY8" fmla="*/ 833965 h 1105655"/>
                <a:gd name="connsiteX9" fmla="*/ 1264556 w 1760461"/>
                <a:gd name="connsiteY9" fmla="*/ 168747 h 1105655"/>
                <a:gd name="connsiteX10" fmla="*/ 976871 w 1760461"/>
                <a:gd name="connsiteY10" fmla="*/ 105091 h 1105655"/>
                <a:gd name="connsiteX11" fmla="*/ 965171 w 1760461"/>
                <a:gd name="connsiteY11" fmla="*/ 8051 h 1105655"/>
                <a:gd name="connsiteX12" fmla="*/ 906775 w 1760461"/>
                <a:gd name="connsiteY12" fmla="*/ 82119 h 1105655"/>
                <a:gd name="connsiteX13" fmla="*/ 840006 w 1760461"/>
                <a:gd name="connsiteY13" fmla="*/ 33706 h 1105655"/>
                <a:gd name="connsiteX14" fmla="*/ 851385 w 1760461"/>
                <a:gd name="connsiteY14" fmla="*/ 99080 h 1105655"/>
                <a:gd name="connsiteX15" fmla="*/ 314658 w 1760461"/>
                <a:gd name="connsiteY15" fmla="*/ 285216 h 1105655"/>
                <a:gd name="connsiteX16" fmla="*/ 71199 w 1760461"/>
                <a:gd name="connsiteY16" fmla="*/ 1098142 h 110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0461" h="1105655">
                  <a:moveTo>
                    <a:pt x="71199" y="1098142"/>
                  </a:moveTo>
                  <a:cubicBezTo>
                    <a:pt x="187240" y="1021712"/>
                    <a:pt x="275370" y="903954"/>
                    <a:pt x="316269" y="771168"/>
                  </a:cubicBezTo>
                  <a:cubicBezTo>
                    <a:pt x="323031" y="749162"/>
                    <a:pt x="338596" y="720501"/>
                    <a:pt x="327540" y="700213"/>
                  </a:cubicBezTo>
                  <a:cubicBezTo>
                    <a:pt x="431235" y="857152"/>
                    <a:pt x="643242" y="932938"/>
                    <a:pt x="822938" y="877547"/>
                  </a:cubicBezTo>
                  <a:cubicBezTo>
                    <a:pt x="829379" y="875615"/>
                    <a:pt x="836249" y="873039"/>
                    <a:pt x="839899" y="867457"/>
                  </a:cubicBezTo>
                  <a:cubicBezTo>
                    <a:pt x="844300" y="860694"/>
                    <a:pt x="842797" y="851784"/>
                    <a:pt x="840972" y="843948"/>
                  </a:cubicBezTo>
                  <a:cubicBezTo>
                    <a:pt x="808769" y="703863"/>
                    <a:pt x="754774" y="564851"/>
                    <a:pt x="666965" y="451172"/>
                  </a:cubicBezTo>
                  <a:cubicBezTo>
                    <a:pt x="803401" y="603173"/>
                    <a:pt x="970216" y="730806"/>
                    <a:pt x="1160754" y="804445"/>
                  </a:cubicBezTo>
                  <a:cubicBezTo>
                    <a:pt x="1351292" y="878084"/>
                    <a:pt x="1566411" y="895259"/>
                    <a:pt x="1761350" y="833965"/>
                  </a:cubicBezTo>
                  <a:cubicBezTo>
                    <a:pt x="1761136" y="402867"/>
                    <a:pt x="1416557" y="224352"/>
                    <a:pt x="1264556" y="168747"/>
                  </a:cubicBezTo>
                  <a:cubicBezTo>
                    <a:pt x="1171810" y="134826"/>
                    <a:pt x="1075522" y="105735"/>
                    <a:pt x="976871" y="105091"/>
                  </a:cubicBezTo>
                  <a:cubicBezTo>
                    <a:pt x="993188" y="74390"/>
                    <a:pt x="976871" y="40791"/>
                    <a:pt x="965171" y="8051"/>
                  </a:cubicBezTo>
                  <a:cubicBezTo>
                    <a:pt x="939837" y="27158"/>
                    <a:pt x="919441" y="53029"/>
                    <a:pt x="906775" y="82119"/>
                  </a:cubicBezTo>
                  <a:cubicBezTo>
                    <a:pt x="890888" y="59040"/>
                    <a:pt x="866950" y="41650"/>
                    <a:pt x="840006" y="33706"/>
                  </a:cubicBezTo>
                  <a:cubicBezTo>
                    <a:pt x="840543" y="55927"/>
                    <a:pt x="844300" y="78040"/>
                    <a:pt x="851385" y="99080"/>
                  </a:cubicBezTo>
                  <a:cubicBezTo>
                    <a:pt x="666321" y="120656"/>
                    <a:pt x="442936" y="181736"/>
                    <a:pt x="314658" y="285216"/>
                  </a:cubicBezTo>
                  <a:cubicBezTo>
                    <a:pt x="-33677" y="566461"/>
                    <a:pt x="-38185" y="974909"/>
                    <a:pt x="71199" y="1098142"/>
                  </a:cubicBezTo>
                  <a:close/>
                </a:path>
              </a:pathLst>
            </a:custGeom>
            <a:solidFill>
              <a:srgbClr val="3C3C3B"/>
            </a:solidFill>
            <a:ln w="9525" cap="flat">
              <a:noFill/>
              <a:prstDash val="solid"/>
              <a:miter/>
            </a:ln>
          </p:spPr>
          <p:txBody>
            <a:bodyPr rtlCol="0" anchor="ctr"/>
            <a:lstStyle/>
            <a:p>
              <a:endParaRPr lang="zh-CN" altLang="en-US"/>
            </a:p>
          </p:txBody>
        </p:sp>
      </p:grpSp>
      <p:grpSp>
        <p:nvGrpSpPr>
          <p:cNvPr id="396" name="组合 395"/>
          <p:cNvGrpSpPr/>
          <p:nvPr userDrawn="1"/>
        </p:nvGrpSpPr>
        <p:grpSpPr>
          <a:xfrm>
            <a:off x="9140921" y="2356213"/>
            <a:ext cx="3192918" cy="4695173"/>
            <a:chOff x="8453951" y="1620125"/>
            <a:chExt cx="3192918" cy="4695173"/>
          </a:xfrm>
        </p:grpSpPr>
        <p:sp>
          <p:nvSpPr>
            <p:cNvPr id="397" name="任意多边形: 形状 396"/>
            <p:cNvSpPr/>
            <p:nvPr>
              <p:custDataLst>
                <p:tags r:id="rId72"/>
              </p:custDataLst>
            </p:nvPr>
          </p:nvSpPr>
          <p:spPr>
            <a:xfrm>
              <a:off x="9280295" y="1979371"/>
              <a:ext cx="2114701" cy="2071763"/>
            </a:xfrm>
            <a:custGeom>
              <a:avLst/>
              <a:gdLst>
                <a:gd name="connsiteX0" fmla="*/ 1626297 w 2114701"/>
                <a:gd name="connsiteY0" fmla="*/ 118227 h 2071763"/>
                <a:gd name="connsiteX1" fmla="*/ 1942966 w 2114701"/>
                <a:gd name="connsiteY1" fmla="*/ 650122 h 2071763"/>
                <a:gd name="connsiteX2" fmla="*/ 1957565 w 2114701"/>
                <a:gd name="connsiteY2" fmla="*/ 875225 h 2071763"/>
                <a:gd name="connsiteX3" fmla="*/ 1903140 w 2114701"/>
                <a:gd name="connsiteY3" fmla="*/ 1263708 h 2071763"/>
                <a:gd name="connsiteX4" fmla="*/ 2079401 w 2114701"/>
                <a:gd name="connsiteY4" fmla="*/ 1556867 h 2071763"/>
                <a:gd name="connsiteX5" fmla="*/ 1942643 w 2114701"/>
                <a:gd name="connsiteY5" fmla="*/ 1998700 h 2071763"/>
                <a:gd name="connsiteX6" fmla="*/ 1787851 w 2114701"/>
                <a:gd name="connsiteY6" fmla="*/ 2042068 h 2071763"/>
                <a:gd name="connsiteX7" fmla="*/ 164577 w 2114701"/>
                <a:gd name="connsiteY7" fmla="*/ 1621811 h 2071763"/>
                <a:gd name="connsiteX8" fmla="*/ 17514 w 2114701"/>
                <a:gd name="connsiteY8" fmla="*/ 1424189 h 2071763"/>
                <a:gd name="connsiteX9" fmla="*/ 72797 w 2114701"/>
                <a:gd name="connsiteY9" fmla="*/ 1207137 h 2071763"/>
                <a:gd name="connsiteX10" fmla="*/ 157277 w 2114701"/>
                <a:gd name="connsiteY10" fmla="*/ 1144769 h 2071763"/>
                <a:gd name="connsiteX11" fmla="*/ 194741 w 2114701"/>
                <a:gd name="connsiteY11" fmla="*/ 1016813 h 2071763"/>
                <a:gd name="connsiteX12" fmla="*/ 260543 w 2114701"/>
                <a:gd name="connsiteY12" fmla="*/ 403550 h 2071763"/>
                <a:gd name="connsiteX13" fmla="*/ 702161 w 2114701"/>
                <a:gd name="connsiteY13" fmla="*/ 17429 h 2071763"/>
                <a:gd name="connsiteX14" fmla="*/ 1210763 w 2114701"/>
                <a:gd name="connsiteY14" fmla="*/ 14853 h 2071763"/>
                <a:gd name="connsiteX15" fmla="*/ 1431358 w 2114701"/>
                <a:gd name="connsiteY15" fmla="*/ 26661 h 2071763"/>
                <a:gd name="connsiteX16" fmla="*/ 1626297 w 2114701"/>
                <a:gd name="connsiteY16" fmla="*/ 118227 h 207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14701" h="2071763">
                  <a:moveTo>
                    <a:pt x="1626297" y="118227"/>
                  </a:moveTo>
                  <a:cubicBezTo>
                    <a:pt x="1792897" y="247255"/>
                    <a:pt x="1898953" y="444127"/>
                    <a:pt x="1942966" y="650122"/>
                  </a:cubicBezTo>
                  <a:cubicBezTo>
                    <a:pt x="1958745" y="723976"/>
                    <a:pt x="1967118" y="800298"/>
                    <a:pt x="1957565" y="875225"/>
                  </a:cubicBezTo>
                  <a:cubicBezTo>
                    <a:pt x="1940925" y="1006186"/>
                    <a:pt x="1870400" y="1135752"/>
                    <a:pt x="1903140" y="1263708"/>
                  </a:cubicBezTo>
                  <a:cubicBezTo>
                    <a:pt x="1931479" y="1374810"/>
                    <a:pt x="2030881" y="1452957"/>
                    <a:pt x="2079401" y="1556867"/>
                  </a:cubicBezTo>
                  <a:cubicBezTo>
                    <a:pt x="2150893" y="1710049"/>
                    <a:pt x="2088203" y="1912717"/>
                    <a:pt x="1942643" y="1998700"/>
                  </a:cubicBezTo>
                  <a:cubicBezTo>
                    <a:pt x="1899275" y="2024356"/>
                    <a:pt x="1837337" y="2032944"/>
                    <a:pt x="1787851" y="2042068"/>
                  </a:cubicBezTo>
                  <a:cubicBezTo>
                    <a:pt x="1220424" y="2146300"/>
                    <a:pt x="610167" y="1988288"/>
                    <a:pt x="164577" y="1621811"/>
                  </a:cubicBezTo>
                  <a:cubicBezTo>
                    <a:pt x="103497" y="1571574"/>
                    <a:pt x="39734" y="1500082"/>
                    <a:pt x="17514" y="1424189"/>
                  </a:cubicBezTo>
                  <a:cubicBezTo>
                    <a:pt x="-4707" y="1348296"/>
                    <a:pt x="11610" y="1257374"/>
                    <a:pt x="72797" y="1207137"/>
                  </a:cubicBezTo>
                  <a:cubicBezTo>
                    <a:pt x="99955" y="1184809"/>
                    <a:pt x="134305" y="1171283"/>
                    <a:pt x="157277" y="1144769"/>
                  </a:cubicBezTo>
                  <a:cubicBezTo>
                    <a:pt x="186905" y="1110526"/>
                    <a:pt x="191520" y="1061899"/>
                    <a:pt x="194741" y="1016813"/>
                  </a:cubicBezTo>
                  <a:cubicBezTo>
                    <a:pt x="209662" y="812321"/>
                    <a:pt x="184973" y="594195"/>
                    <a:pt x="260543" y="403550"/>
                  </a:cubicBezTo>
                  <a:cubicBezTo>
                    <a:pt x="336114" y="212905"/>
                    <a:pt x="498850" y="44373"/>
                    <a:pt x="702161" y="17429"/>
                  </a:cubicBezTo>
                  <a:cubicBezTo>
                    <a:pt x="867151" y="-4362"/>
                    <a:pt x="1044485" y="19254"/>
                    <a:pt x="1210763" y="14853"/>
                  </a:cubicBezTo>
                  <a:cubicBezTo>
                    <a:pt x="1284509" y="12921"/>
                    <a:pt x="1359222" y="10989"/>
                    <a:pt x="1431358" y="26661"/>
                  </a:cubicBezTo>
                  <a:cubicBezTo>
                    <a:pt x="1503494" y="42333"/>
                    <a:pt x="1567901" y="73034"/>
                    <a:pt x="1626297" y="118227"/>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custDataLst>
                <p:tags r:id="rId73"/>
              </p:custDataLst>
            </p:nvPr>
          </p:nvSpPr>
          <p:spPr>
            <a:xfrm>
              <a:off x="9012022" y="4973483"/>
              <a:ext cx="2415268" cy="1341815"/>
            </a:xfrm>
            <a:custGeom>
              <a:avLst/>
              <a:gdLst>
                <a:gd name="connsiteX0" fmla="*/ 282031 w 2415267"/>
                <a:gd name="connsiteY0" fmla="*/ 8051 h 1341815"/>
                <a:gd name="connsiteX1" fmla="*/ 9159 w 2415267"/>
                <a:gd name="connsiteY1" fmla="*/ 1008079 h 1341815"/>
                <a:gd name="connsiteX2" fmla="*/ 60899 w 2415267"/>
                <a:gd name="connsiteY2" fmla="*/ 1093204 h 1341815"/>
                <a:gd name="connsiteX3" fmla="*/ 309296 w 2415267"/>
                <a:gd name="connsiteY3" fmla="*/ 1199476 h 1341815"/>
                <a:gd name="connsiteX4" fmla="*/ 563060 w 2415267"/>
                <a:gd name="connsiteY4" fmla="*/ 1238120 h 1341815"/>
                <a:gd name="connsiteX5" fmla="*/ 728587 w 2415267"/>
                <a:gd name="connsiteY5" fmla="*/ 1067549 h 1341815"/>
                <a:gd name="connsiteX6" fmla="*/ 719033 w 2415267"/>
                <a:gd name="connsiteY6" fmla="*/ 1279770 h 1341815"/>
                <a:gd name="connsiteX7" fmla="*/ 1610642 w 2415267"/>
                <a:gd name="connsiteY7" fmla="*/ 1331725 h 1341815"/>
                <a:gd name="connsiteX8" fmla="*/ 1664852 w 2415267"/>
                <a:gd name="connsiteY8" fmla="*/ 1315301 h 1341815"/>
                <a:gd name="connsiteX9" fmla="*/ 1679236 w 2415267"/>
                <a:gd name="connsiteY9" fmla="*/ 1269465 h 1341815"/>
                <a:gd name="connsiteX10" fmla="*/ 1693835 w 2415267"/>
                <a:gd name="connsiteY10" fmla="*/ 1094707 h 1341815"/>
                <a:gd name="connsiteX11" fmla="*/ 1762858 w 2415267"/>
                <a:gd name="connsiteY11" fmla="*/ 1314013 h 1341815"/>
                <a:gd name="connsiteX12" fmla="*/ 2409076 w 2415267"/>
                <a:gd name="connsiteY12" fmla="*/ 1175860 h 1341815"/>
                <a:gd name="connsiteX13" fmla="*/ 2153380 w 2415267"/>
                <a:gd name="connsiteY13" fmla="*/ 87916 h 1341815"/>
                <a:gd name="connsiteX14" fmla="*/ 282031 w 2415267"/>
                <a:gd name="connsiteY14" fmla="*/ 8051 h 134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15267" h="1341815">
                  <a:moveTo>
                    <a:pt x="282031" y="8051"/>
                  </a:moveTo>
                  <a:cubicBezTo>
                    <a:pt x="185420" y="373132"/>
                    <a:pt x="105770" y="642998"/>
                    <a:pt x="9159" y="1008079"/>
                  </a:cubicBezTo>
                  <a:cubicBezTo>
                    <a:pt x="1430" y="1037385"/>
                    <a:pt x="35781" y="1076243"/>
                    <a:pt x="60899" y="1093204"/>
                  </a:cubicBezTo>
                  <a:cubicBezTo>
                    <a:pt x="135826" y="1143763"/>
                    <a:pt x="223206" y="1171888"/>
                    <a:pt x="309296" y="1199476"/>
                  </a:cubicBezTo>
                  <a:cubicBezTo>
                    <a:pt x="391630" y="1225775"/>
                    <a:pt x="477828" y="1252504"/>
                    <a:pt x="563060" y="1238120"/>
                  </a:cubicBezTo>
                  <a:cubicBezTo>
                    <a:pt x="648293" y="1223736"/>
                    <a:pt x="730948" y="1153961"/>
                    <a:pt x="728587" y="1067549"/>
                  </a:cubicBezTo>
                  <a:cubicBezTo>
                    <a:pt x="725366" y="1138289"/>
                    <a:pt x="722254" y="1209029"/>
                    <a:pt x="719033" y="1279770"/>
                  </a:cubicBezTo>
                  <a:cubicBezTo>
                    <a:pt x="1014018" y="1322708"/>
                    <a:pt x="1312652" y="1340098"/>
                    <a:pt x="1610642" y="1331725"/>
                  </a:cubicBezTo>
                  <a:cubicBezTo>
                    <a:pt x="1630072" y="1331188"/>
                    <a:pt x="1651649" y="1329578"/>
                    <a:pt x="1664852" y="1315301"/>
                  </a:cubicBezTo>
                  <a:cubicBezTo>
                    <a:pt x="1675909" y="1303278"/>
                    <a:pt x="1677840" y="1285781"/>
                    <a:pt x="1679236" y="1269465"/>
                  </a:cubicBezTo>
                  <a:cubicBezTo>
                    <a:pt x="1684067" y="1211177"/>
                    <a:pt x="1689005" y="1152995"/>
                    <a:pt x="1693835" y="1094707"/>
                  </a:cubicBezTo>
                  <a:cubicBezTo>
                    <a:pt x="1716807" y="1167809"/>
                    <a:pt x="1739886" y="1240911"/>
                    <a:pt x="1762858" y="1314013"/>
                  </a:cubicBezTo>
                  <a:cubicBezTo>
                    <a:pt x="1983238" y="1297911"/>
                    <a:pt x="2201363" y="1251324"/>
                    <a:pt x="2409076" y="1175860"/>
                  </a:cubicBezTo>
                  <a:lnTo>
                    <a:pt x="2153380" y="87916"/>
                  </a:lnTo>
                  <a:lnTo>
                    <a:pt x="282031" y="8051"/>
                  </a:lnTo>
                  <a:close/>
                </a:path>
              </a:pathLst>
            </a:custGeom>
            <a:solidFill>
              <a:srgbClr val="8CD2F5"/>
            </a:solidFill>
            <a:ln w="9525" cap="flat">
              <a:noFill/>
              <a:prstDash val="solid"/>
              <a:miter/>
            </a:ln>
          </p:spPr>
          <p:txBody>
            <a:bodyPr rtlCol="0" anchor="ctr"/>
            <a:lstStyle/>
            <a:p>
              <a:endParaRPr lang="zh-CN" altLang="en-US"/>
            </a:p>
          </p:txBody>
        </p:sp>
        <p:sp>
          <p:nvSpPr>
            <p:cNvPr id="399" name="任意多边形: 形状 398"/>
            <p:cNvSpPr/>
            <p:nvPr>
              <p:custDataLst>
                <p:tags r:id="rId74"/>
              </p:custDataLst>
            </p:nvPr>
          </p:nvSpPr>
          <p:spPr>
            <a:xfrm>
              <a:off x="8453951" y="2494837"/>
              <a:ext cx="397177" cy="364974"/>
            </a:xfrm>
            <a:custGeom>
              <a:avLst/>
              <a:gdLst>
                <a:gd name="connsiteX0" fmla="*/ 379805 w 397177"/>
                <a:gd name="connsiteY0" fmla="*/ 228153 h 364973"/>
                <a:gd name="connsiteX1" fmla="*/ 384636 w 397177"/>
                <a:gd name="connsiteY1" fmla="*/ 127356 h 364973"/>
                <a:gd name="connsiteX2" fmla="*/ 345240 w 397177"/>
                <a:gd name="connsiteY2" fmla="*/ 98587 h 364973"/>
                <a:gd name="connsiteX3" fmla="*/ 323771 w 397177"/>
                <a:gd name="connsiteY3" fmla="*/ 117587 h 364973"/>
                <a:gd name="connsiteX4" fmla="*/ 296828 w 397177"/>
                <a:gd name="connsiteY4" fmla="*/ 85491 h 364973"/>
                <a:gd name="connsiteX5" fmla="*/ 270850 w 397177"/>
                <a:gd name="connsiteY5" fmla="*/ 25485 h 364973"/>
                <a:gd name="connsiteX6" fmla="*/ 249274 w 397177"/>
                <a:gd name="connsiteY6" fmla="*/ 8310 h 364973"/>
                <a:gd name="connsiteX7" fmla="*/ 220934 w 397177"/>
                <a:gd name="connsiteY7" fmla="*/ 45237 h 364973"/>
                <a:gd name="connsiteX8" fmla="*/ 234460 w 397177"/>
                <a:gd name="connsiteY8" fmla="*/ 97299 h 364973"/>
                <a:gd name="connsiteX9" fmla="*/ 207301 w 397177"/>
                <a:gd name="connsiteY9" fmla="*/ 50282 h 364973"/>
                <a:gd name="connsiteX10" fmla="*/ 157279 w 397177"/>
                <a:gd name="connsiteY10" fmla="*/ 40621 h 364973"/>
                <a:gd name="connsiteX11" fmla="*/ 138386 w 397177"/>
                <a:gd name="connsiteY11" fmla="*/ 78836 h 364973"/>
                <a:gd name="connsiteX12" fmla="*/ 149013 w 397177"/>
                <a:gd name="connsiteY12" fmla="*/ 121988 h 364973"/>
                <a:gd name="connsiteX13" fmla="*/ 118849 w 397177"/>
                <a:gd name="connsiteY13" fmla="*/ 81841 h 364973"/>
                <a:gd name="connsiteX14" fmla="*/ 74515 w 397177"/>
                <a:gd name="connsiteY14" fmla="*/ 90214 h 364973"/>
                <a:gd name="connsiteX15" fmla="*/ 72368 w 397177"/>
                <a:gd name="connsiteY15" fmla="*/ 111683 h 364973"/>
                <a:gd name="connsiteX16" fmla="*/ 99527 w 397177"/>
                <a:gd name="connsiteY16" fmla="*/ 174910 h 364973"/>
                <a:gd name="connsiteX17" fmla="*/ 34261 w 397177"/>
                <a:gd name="connsiteY17" fmla="*/ 152474 h 364973"/>
                <a:gd name="connsiteX18" fmla="*/ 10752 w 397177"/>
                <a:gd name="connsiteY18" fmla="*/ 223108 h 364973"/>
                <a:gd name="connsiteX19" fmla="*/ 38555 w 397177"/>
                <a:gd name="connsiteY19" fmla="*/ 269052 h 364973"/>
                <a:gd name="connsiteX20" fmla="*/ 180358 w 397177"/>
                <a:gd name="connsiteY20" fmla="*/ 365769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177" h="364973">
                  <a:moveTo>
                    <a:pt x="379805" y="228153"/>
                  </a:moveTo>
                  <a:cubicBezTo>
                    <a:pt x="392687" y="196379"/>
                    <a:pt x="394404" y="160203"/>
                    <a:pt x="384636" y="127356"/>
                  </a:cubicBezTo>
                  <a:cubicBezTo>
                    <a:pt x="379269" y="109322"/>
                    <a:pt x="361449" y="89033"/>
                    <a:pt x="345240" y="98587"/>
                  </a:cubicBezTo>
                  <a:cubicBezTo>
                    <a:pt x="336867" y="103525"/>
                    <a:pt x="333110" y="114904"/>
                    <a:pt x="323771" y="117587"/>
                  </a:cubicBezTo>
                  <a:cubicBezTo>
                    <a:pt x="308635" y="121988"/>
                    <a:pt x="300155" y="100949"/>
                    <a:pt x="296828" y="85491"/>
                  </a:cubicBezTo>
                  <a:cubicBezTo>
                    <a:pt x="292104" y="64022"/>
                    <a:pt x="283302" y="43627"/>
                    <a:pt x="270850" y="25485"/>
                  </a:cubicBezTo>
                  <a:cubicBezTo>
                    <a:pt x="265482" y="17649"/>
                    <a:pt x="258613" y="9813"/>
                    <a:pt x="249274" y="8310"/>
                  </a:cubicBezTo>
                  <a:cubicBezTo>
                    <a:pt x="231561" y="5412"/>
                    <a:pt x="219109" y="27417"/>
                    <a:pt x="220934" y="45237"/>
                  </a:cubicBezTo>
                  <a:cubicBezTo>
                    <a:pt x="222759" y="63163"/>
                    <a:pt x="232635" y="79372"/>
                    <a:pt x="234460" y="97299"/>
                  </a:cubicBezTo>
                  <a:cubicBezTo>
                    <a:pt x="227697" y="80338"/>
                    <a:pt x="220505" y="62841"/>
                    <a:pt x="207301" y="50282"/>
                  </a:cubicBezTo>
                  <a:cubicBezTo>
                    <a:pt x="194098" y="37722"/>
                    <a:pt x="172951" y="31389"/>
                    <a:pt x="157279" y="40621"/>
                  </a:cubicBezTo>
                  <a:cubicBezTo>
                    <a:pt x="144397" y="48135"/>
                    <a:pt x="138278" y="63915"/>
                    <a:pt x="138386" y="78836"/>
                  </a:cubicBezTo>
                  <a:cubicBezTo>
                    <a:pt x="138493" y="93757"/>
                    <a:pt x="143753" y="108034"/>
                    <a:pt x="149013" y="121988"/>
                  </a:cubicBezTo>
                  <a:cubicBezTo>
                    <a:pt x="141499" y="106746"/>
                    <a:pt x="133340" y="90751"/>
                    <a:pt x="118849" y="81841"/>
                  </a:cubicBezTo>
                  <a:cubicBezTo>
                    <a:pt x="104358" y="72932"/>
                    <a:pt x="81815" y="74864"/>
                    <a:pt x="74515" y="90214"/>
                  </a:cubicBezTo>
                  <a:cubicBezTo>
                    <a:pt x="71295" y="96762"/>
                    <a:pt x="71509" y="104491"/>
                    <a:pt x="72368" y="111683"/>
                  </a:cubicBezTo>
                  <a:cubicBezTo>
                    <a:pt x="75159" y="134763"/>
                    <a:pt x="84713" y="156983"/>
                    <a:pt x="99527" y="174910"/>
                  </a:cubicBezTo>
                  <a:cubicBezTo>
                    <a:pt x="92549" y="149147"/>
                    <a:pt x="57018" y="138627"/>
                    <a:pt x="34261" y="152474"/>
                  </a:cubicBezTo>
                  <a:cubicBezTo>
                    <a:pt x="11504" y="166430"/>
                    <a:pt x="3238" y="197560"/>
                    <a:pt x="10752" y="223108"/>
                  </a:cubicBezTo>
                  <a:cubicBezTo>
                    <a:pt x="15798" y="240390"/>
                    <a:pt x="26747" y="255419"/>
                    <a:pt x="38555" y="269052"/>
                  </a:cubicBezTo>
                  <a:cubicBezTo>
                    <a:pt x="76447" y="312741"/>
                    <a:pt x="125827" y="346447"/>
                    <a:pt x="180358" y="365769"/>
                  </a:cubicBezTo>
                </a:path>
              </a:pathLst>
            </a:custGeom>
            <a:solidFill>
              <a:srgbClr val="FAD5CC"/>
            </a:solidFill>
            <a:ln w="9525" cap="flat">
              <a:noFill/>
              <a:prstDash val="solid"/>
              <a:miter/>
            </a:ln>
          </p:spPr>
          <p:txBody>
            <a:bodyPr rtlCol="0" anchor="ctr"/>
            <a:lstStyle/>
            <a:p>
              <a:endParaRPr lang="zh-CN" altLang="en-US"/>
            </a:p>
          </p:txBody>
        </p:sp>
        <p:sp>
          <p:nvSpPr>
            <p:cNvPr id="400" name="任意多边形: 形状 399"/>
            <p:cNvSpPr/>
            <p:nvPr>
              <p:custDataLst>
                <p:tags r:id="rId75"/>
              </p:custDataLst>
            </p:nvPr>
          </p:nvSpPr>
          <p:spPr>
            <a:xfrm>
              <a:off x="8546715" y="2676832"/>
              <a:ext cx="3027136" cy="2640693"/>
            </a:xfrm>
            <a:custGeom>
              <a:avLst/>
              <a:gdLst>
                <a:gd name="connsiteX0" fmla="*/ 1380460 w 3027135"/>
                <a:gd name="connsiteY0" fmla="*/ 896226 h 2640692"/>
                <a:gd name="connsiteX1" fmla="*/ 807021 w 3027135"/>
                <a:gd name="connsiteY1" fmla="*/ 585568 h 2640692"/>
                <a:gd name="connsiteX2" fmla="*/ 322465 w 3027135"/>
                <a:gd name="connsiteY2" fmla="*/ 8051 h 2640692"/>
                <a:gd name="connsiteX3" fmla="*/ 8051 w 3027135"/>
                <a:gd name="connsiteY3" fmla="*/ 194402 h 2640692"/>
                <a:gd name="connsiteX4" fmla="*/ 963101 w 3027135"/>
                <a:gd name="connsiteY4" fmla="*/ 1537399 h 2640692"/>
                <a:gd name="connsiteX5" fmla="*/ 747230 w 3027135"/>
                <a:gd name="connsiteY5" fmla="*/ 2304702 h 2640692"/>
                <a:gd name="connsiteX6" fmla="*/ 2629207 w 3027135"/>
                <a:gd name="connsiteY6" fmla="*/ 2487189 h 2640692"/>
                <a:gd name="connsiteX7" fmla="*/ 2596896 w 3027135"/>
                <a:gd name="connsiteY7" fmla="*/ 2172453 h 2640692"/>
                <a:gd name="connsiteX8" fmla="*/ 2920112 w 3027135"/>
                <a:gd name="connsiteY8" fmla="*/ 2099566 h 2640692"/>
                <a:gd name="connsiteX9" fmla="*/ 3011463 w 3027135"/>
                <a:gd name="connsiteY9" fmla="*/ 1907954 h 2640692"/>
                <a:gd name="connsiteX10" fmla="*/ 2910881 w 3027135"/>
                <a:gd name="connsiteY10" fmla="*/ 1315945 h 2640692"/>
                <a:gd name="connsiteX11" fmla="*/ 2428472 w 3027135"/>
                <a:gd name="connsiteY11" fmla="*/ 958271 h 2640692"/>
                <a:gd name="connsiteX12" fmla="*/ 1795241 w 3027135"/>
                <a:gd name="connsiteY12" fmla="*/ 992407 h 2640692"/>
                <a:gd name="connsiteX13" fmla="*/ 1380460 w 3027135"/>
                <a:gd name="connsiteY13" fmla="*/ 896226 h 26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7135" h="2640692">
                  <a:moveTo>
                    <a:pt x="1380460" y="896226"/>
                  </a:moveTo>
                  <a:cubicBezTo>
                    <a:pt x="1165984" y="848779"/>
                    <a:pt x="972333" y="730270"/>
                    <a:pt x="807021" y="585568"/>
                  </a:cubicBezTo>
                  <a:cubicBezTo>
                    <a:pt x="641710" y="440867"/>
                    <a:pt x="461370" y="178301"/>
                    <a:pt x="322465" y="8051"/>
                  </a:cubicBezTo>
                  <a:lnTo>
                    <a:pt x="8051" y="194402"/>
                  </a:lnTo>
                  <a:cubicBezTo>
                    <a:pt x="156080" y="653840"/>
                    <a:pt x="597376" y="1222340"/>
                    <a:pt x="963101" y="1537399"/>
                  </a:cubicBezTo>
                  <a:cubicBezTo>
                    <a:pt x="747230" y="2304702"/>
                    <a:pt x="963101" y="1537399"/>
                    <a:pt x="747230" y="2304702"/>
                  </a:cubicBezTo>
                  <a:cubicBezTo>
                    <a:pt x="1329256" y="2756626"/>
                    <a:pt x="2388217" y="2679659"/>
                    <a:pt x="2629207" y="2487189"/>
                  </a:cubicBezTo>
                  <a:lnTo>
                    <a:pt x="2596896" y="2172453"/>
                  </a:lnTo>
                  <a:cubicBezTo>
                    <a:pt x="2709179" y="2199933"/>
                    <a:pt x="2839388" y="2182329"/>
                    <a:pt x="2920112" y="2099566"/>
                  </a:cubicBezTo>
                  <a:cubicBezTo>
                    <a:pt x="2970243" y="2048254"/>
                    <a:pt x="2996220" y="1977943"/>
                    <a:pt x="3011463" y="1907954"/>
                  </a:cubicBezTo>
                  <a:cubicBezTo>
                    <a:pt x="3055046" y="1707541"/>
                    <a:pt x="3018119" y="1490811"/>
                    <a:pt x="2910881" y="1315945"/>
                  </a:cubicBezTo>
                  <a:cubicBezTo>
                    <a:pt x="2803535" y="1141080"/>
                    <a:pt x="2626953" y="1010226"/>
                    <a:pt x="2428472" y="958271"/>
                  </a:cubicBezTo>
                  <a:lnTo>
                    <a:pt x="1795241" y="992407"/>
                  </a:lnTo>
                  <a:lnTo>
                    <a:pt x="1380460" y="896226"/>
                  </a:lnTo>
                  <a:close/>
                </a:path>
              </a:pathLst>
            </a:custGeom>
            <a:solidFill>
              <a:srgbClr val="F08BB8"/>
            </a:solidFill>
            <a:ln w="9525" cap="flat">
              <a:noFill/>
              <a:prstDash val="solid"/>
              <a:miter/>
            </a:ln>
          </p:spPr>
          <p:txBody>
            <a:bodyPr rtlCol="0" anchor="ctr"/>
            <a:lstStyle/>
            <a:p>
              <a:endParaRPr lang="zh-CN" altLang="en-US"/>
            </a:p>
          </p:txBody>
        </p:sp>
        <p:sp>
          <p:nvSpPr>
            <p:cNvPr id="401" name="任意多边形: 形状 400"/>
            <p:cNvSpPr/>
            <p:nvPr>
              <p:custDataLst>
                <p:tags r:id="rId76"/>
              </p:custDataLst>
            </p:nvPr>
          </p:nvSpPr>
          <p:spPr>
            <a:xfrm>
              <a:off x="9780253" y="3925240"/>
              <a:ext cx="1051983" cy="1041249"/>
            </a:xfrm>
            <a:custGeom>
              <a:avLst/>
              <a:gdLst>
                <a:gd name="connsiteX0" fmla="*/ 8875 w 1051983"/>
                <a:gd name="connsiteY0" fmla="*/ 343629 h 1041248"/>
                <a:gd name="connsiteX1" fmla="*/ 14994 w 1051983"/>
                <a:gd name="connsiteY1" fmla="*/ 220182 h 1041248"/>
                <a:gd name="connsiteX2" fmla="*/ 59649 w 1051983"/>
                <a:gd name="connsiteY2" fmla="*/ 103283 h 1041248"/>
                <a:gd name="connsiteX3" fmla="*/ 155831 w 1051983"/>
                <a:gd name="connsiteY3" fmla="*/ 22023 h 1041248"/>
                <a:gd name="connsiteX4" fmla="*/ 218735 w 1051983"/>
                <a:gd name="connsiteY4" fmla="*/ 8068 h 1041248"/>
                <a:gd name="connsiteX5" fmla="*/ 282176 w 1051983"/>
                <a:gd name="connsiteY5" fmla="*/ 19769 h 1041248"/>
                <a:gd name="connsiteX6" fmla="*/ 382759 w 1051983"/>
                <a:gd name="connsiteY6" fmla="*/ 94803 h 1041248"/>
                <a:gd name="connsiteX7" fmla="*/ 452963 w 1051983"/>
                <a:gd name="connsiteY7" fmla="*/ 196137 h 1041248"/>
                <a:gd name="connsiteX8" fmla="*/ 546138 w 1051983"/>
                <a:gd name="connsiteY8" fmla="*/ 422635 h 1041248"/>
                <a:gd name="connsiteX9" fmla="*/ 519409 w 1051983"/>
                <a:gd name="connsiteY9" fmla="*/ 419952 h 1041248"/>
                <a:gd name="connsiteX10" fmla="*/ 600669 w 1051983"/>
                <a:gd name="connsiteY10" fmla="*/ 278578 h 1041248"/>
                <a:gd name="connsiteX11" fmla="*/ 710698 w 1051983"/>
                <a:gd name="connsiteY11" fmla="*/ 155238 h 1041248"/>
                <a:gd name="connsiteX12" fmla="*/ 785733 w 1051983"/>
                <a:gd name="connsiteY12" fmla="*/ 113481 h 1041248"/>
                <a:gd name="connsiteX13" fmla="*/ 873863 w 1051983"/>
                <a:gd name="connsiteY13" fmla="*/ 104893 h 1041248"/>
                <a:gd name="connsiteX14" fmla="*/ 955875 w 1051983"/>
                <a:gd name="connsiteY14" fmla="*/ 139781 h 1041248"/>
                <a:gd name="connsiteX15" fmla="*/ 1014700 w 1051983"/>
                <a:gd name="connsiteY15" fmla="*/ 204832 h 1041248"/>
                <a:gd name="connsiteX16" fmla="*/ 1047119 w 1051983"/>
                <a:gd name="connsiteY16" fmla="*/ 286092 h 1041248"/>
                <a:gd name="connsiteX17" fmla="*/ 1051949 w 1051983"/>
                <a:gd name="connsiteY17" fmla="*/ 372613 h 1041248"/>
                <a:gd name="connsiteX18" fmla="*/ 1006434 w 1051983"/>
                <a:gd name="connsiteY18" fmla="*/ 534704 h 1041248"/>
                <a:gd name="connsiteX19" fmla="*/ 923779 w 1051983"/>
                <a:gd name="connsiteY19" fmla="*/ 678010 h 1041248"/>
                <a:gd name="connsiteX20" fmla="*/ 819868 w 1051983"/>
                <a:gd name="connsiteY20" fmla="*/ 805858 h 1041248"/>
                <a:gd name="connsiteX21" fmla="*/ 696636 w 1051983"/>
                <a:gd name="connsiteY21" fmla="*/ 916423 h 1041248"/>
                <a:gd name="connsiteX22" fmla="*/ 551505 w 1051983"/>
                <a:gd name="connsiteY22" fmla="*/ 1000797 h 1041248"/>
                <a:gd name="connsiteX23" fmla="*/ 382651 w 1051983"/>
                <a:gd name="connsiteY23" fmla="*/ 1035040 h 1041248"/>
                <a:gd name="connsiteX24" fmla="*/ 335956 w 1051983"/>
                <a:gd name="connsiteY24" fmla="*/ 1028492 h 1041248"/>
                <a:gd name="connsiteX25" fmla="*/ 313520 w 1051983"/>
                <a:gd name="connsiteY25" fmla="*/ 1021085 h 1041248"/>
                <a:gd name="connsiteX26" fmla="*/ 292266 w 1051983"/>
                <a:gd name="connsiteY26" fmla="*/ 1011424 h 1041248"/>
                <a:gd name="connsiteX27" fmla="*/ 221419 w 1051983"/>
                <a:gd name="connsiteY27" fmla="*/ 956893 h 1041248"/>
                <a:gd name="connsiteX28" fmla="*/ 168819 w 1051983"/>
                <a:gd name="connsiteY28" fmla="*/ 889373 h 1041248"/>
                <a:gd name="connsiteX29" fmla="*/ 128243 w 1051983"/>
                <a:gd name="connsiteY29" fmla="*/ 816378 h 1041248"/>
                <a:gd name="connsiteX30" fmla="*/ 69418 w 1051983"/>
                <a:gd name="connsiteY30" fmla="*/ 663089 h 1041248"/>
                <a:gd name="connsiteX31" fmla="*/ 30344 w 1051983"/>
                <a:gd name="connsiteY31" fmla="*/ 505077 h 1041248"/>
                <a:gd name="connsiteX32" fmla="*/ 8875 w 1051983"/>
                <a:gd name="connsiteY32" fmla="*/ 343629 h 1041248"/>
                <a:gd name="connsiteX33" fmla="*/ 35389 w 1051983"/>
                <a:gd name="connsiteY33" fmla="*/ 342234 h 1041248"/>
                <a:gd name="connsiteX34" fmla="*/ 61475 w 1051983"/>
                <a:gd name="connsiteY34" fmla="*/ 498314 h 1041248"/>
                <a:gd name="connsiteX35" fmla="*/ 108277 w 1051983"/>
                <a:gd name="connsiteY35" fmla="*/ 649993 h 1041248"/>
                <a:gd name="connsiteX36" fmla="*/ 173651 w 1051983"/>
                <a:gd name="connsiteY36" fmla="*/ 792869 h 1041248"/>
                <a:gd name="connsiteX37" fmla="*/ 263284 w 1051983"/>
                <a:gd name="connsiteY37" fmla="*/ 915350 h 1041248"/>
                <a:gd name="connsiteX38" fmla="*/ 384047 w 1051983"/>
                <a:gd name="connsiteY38" fmla="*/ 972887 h 1041248"/>
                <a:gd name="connsiteX39" fmla="*/ 527997 w 1051983"/>
                <a:gd name="connsiteY39" fmla="*/ 943582 h 1041248"/>
                <a:gd name="connsiteX40" fmla="*/ 777575 w 1051983"/>
                <a:gd name="connsiteY40" fmla="*/ 765174 h 1041248"/>
                <a:gd name="connsiteX41" fmla="*/ 879016 w 1051983"/>
                <a:gd name="connsiteY41" fmla="*/ 646021 h 1041248"/>
                <a:gd name="connsiteX42" fmla="*/ 960062 w 1051983"/>
                <a:gd name="connsiteY42" fmla="*/ 513127 h 1041248"/>
                <a:gd name="connsiteX43" fmla="*/ 1005039 w 1051983"/>
                <a:gd name="connsiteY43" fmla="*/ 368426 h 1041248"/>
                <a:gd name="connsiteX44" fmla="*/ 978203 w 1051983"/>
                <a:gd name="connsiteY44" fmla="*/ 226945 h 1041248"/>
                <a:gd name="connsiteX45" fmla="*/ 931508 w 1051983"/>
                <a:gd name="connsiteY45" fmla="*/ 172199 h 1041248"/>
                <a:gd name="connsiteX46" fmla="*/ 867959 w 1051983"/>
                <a:gd name="connsiteY46" fmla="*/ 142894 h 1041248"/>
                <a:gd name="connsiteX47" fmla="*/ 797541 w 1051983"/>
                <a:gd name="connsiteY47" fmla="*/ 148368 h 1041248"/>
                <a:gd name="connsiteX48" fmla="*/ 732061 w 1051983"/>
                <a:gd name="connsiteY48" fmla="*/ 183255 h 1041248"/>
                <a:gd name="connsiteX49" fmla="*/ 626969 w 1051983"/>
                <a:gd name="connsiteY49" fmla="*/ 297041 h 1041248"/>
                <a:gd name="connsiteX50" fmla="*/ 545495 w 1051983"/>
                <a:gd name="connsiteY50" fmla="*/ 432618 h 1041248"/>
                <a:gd name="connsiteX51" fmla="*/ 528105 w 1051983"/>
                <a:gd name="connsiteY51" fmla="*/ 467506 h 1041248"/>
                <a:gd name="connsiteX52" fmla="*/ 518764 w 1051983"/>
                <a:gd name="connsiteY52" fmla="*/ 429935 h 1041248"/>
                <a:gd name="connsiteX53" fmla="*/ 430957 w 1051983"/>
                <a:gd name="connsiteY53" fmla="*/ 209018 h 1041248"/>
                <a:gd name="connsiteX54" fmla="*/ 364724 w 1051983"/>
                <a:gd name="connsiteY54" fmla="*/ 110905 h 1041248"/>
                <a:gd name="connsiteX55" fmla="*/ 274233 w 1051983"/>
                <a:gd name="connsiteY55" fmla="*/ 41345 h 1041248"/>
                <a:gd name="connsiteX56" fmla="*/ 219487 w 1051983"/>
                <a:gd name="connsiteY56" fmla="*/ 31147 h 1041248"/>
                <a:gd name="connsiteX57" fmla="*/ 165062 w 1051983"/>
                <a:gd name="connsiteY57" fmla="*/ 43277 h 1041248"/>
                <a:gd name="connsiteX58" fmla="*/ 79186 w 1051983"/>
                <a:gd name="connsiteY58" fmla="*/ 116379 h 1041248"/>
                <a:gd name="connsiteX59" fmla="*/ 39791 w 1051983"/>
                <a:gd name="connsiteY59" fmla="*/ 224476 h 1041248"/>
                <a:gd name="connsiteX60" fmla="*/ 35389 w 1051983"/>
                <a:gd name="connsiteY60" fmla="*/ 342234 h 10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51983" h="1041248">
                  <a:moveTo>
                    <a:pt x="8875" y="343629"/>
                  </a:moveTo>
                  <a:cubicBezTo>
                    <a:pt x="7051" y="302731"/>
                    <a:pt x="7909" y="261296"/>
                    <a:pt x="14994" y="220182"/>
                  </a:cubicBezTo>
                  <a:cubicBezTo>
                    <a:pt x="22078" y="179177"/>
                    <a:pt x="35926" y="138707"/>
                    <a:pt x="59649" y="103283"/>
                  </a:cubicBezTo>
                  <a:cubicBezTo>
                    <a:pt x="83373" y="68181"/>
                    <a:pt x="116220" y="38876"/>
                    <a:pt x="155831" y="22023"/>
                  </a:cubicBezTo>
                  <a:cubicBezTo>
                    <a:pt x="175582" y="13650"/>
                    <a:pt x="197051" y="8605"/>
                    <a:pt x="218735" y="8068"/>
                  </a:cubicBezTo>
                  <a:cubicBezTo>
                    <a:pt x="240526" y="7746"/>
                    <a:pt x="262210" y="11932"/>
                    <a:pt x="282176" y="19769"/>
                  </a:cubicBezTo>
                  <a:cubicBezTo>
                    <a:pt x="322538" y="35334"/>
                    <a:pt x="355493" y="63673"/>
                    <a:pt x="382759" y="94803"/>
                  </a:cubicBezTo>
                  <a:cubicBezTo>
                    <a:pt x="410239" y="126148"/>
                    <a:pt x="432352" y="160928"/>
                    <a:pt x="452963" y="196137"/>
                  </a:cubicBezTo>
                  <a:cubicBezTo>
                    <a:pt x="493861" y="266985"/>
                    <a:pt x="525314" y="343415"/>
                    <a:pt x="546138" y="422635"/>
                  </a:cubicBezTo>
                  <a:lnTo>
                    <a:pt x="519409" y="419952"/>
                  </a:lnTo>
                  <a:cubicBezTo>
                    <a:pt x="542704" y="370788"/>
                    <a:pt x="569861" y="323556"/>
                    <a:pt x="600669" y="278578"/>
                  </a:cubicBezTo>
                  <a:cubicBezTo>
                    <a:pt x="631156" y="233922"/>
                    <a:pt x="666151" y="190018"/>
                    <a:pt x="710698" y="155238"/>
                  </a:cubicBezTo>
                  <a:cubicBezTo>
                    <a:pt x="733026" y="138063"/>
                    <a:pt x="758037" y="123142"/>
                    <a:pt x="785733" y="113481"/>
                  </a:cubicBezTo>
                  <a:cubicBezTo>
                    <a:pt x="813320" y="103498"/>
                    <a:pt x="844021" y="100707"/>
                    <a:pt x="873863" y="104893"/>
                  </a:cubicBezTo>
                  <a:cubicBezTo>
                    <a:pt x="903919" y="109080"/>
                    <a:pt x="932044" y="122069"/>
                    <a:pt x="955875" y="139781"/>
                  </a:cubicBezTo>
                  <a:cubicBezTo>
                    <a:pt x="979920" y="157385"/>
                    <a:pt x="999457" y="179928"/>
                    <a:pt x="1014700" y="204832"/>
                  </a:cubicBezTo>
                  <a:cubicBezTo>
                    <a:pt x="1030050" y="229736"/>
                    <a:pt x="1041322" y="257216"/>
                    <a:pt x="1047119" y="286092"/>
                  </a:cubicBezTo>
                  <a:cubicBezTo>
                    <a:pt x="1052914" y="314968"/>
                    <a:pt x="1054310" y="343951"/>
                    <a:pt x="1051949" y="372613"/>
                  </a:cubicBezTo>
                  <a:cubicBezTo>
                    <a:pt x="1047334" y="430042"/>
                    <a:pt x="1029192" y="484252"/>
                    <a:pt x="1006434" y="534704"/>
                  </a:cubicBezTo>
                  <a:cubicBezTo>
                    <a:pt x="983462" y="585156"/>
                    <a:pt x="955231" y="633032"/>
                    <a:pt x="923779" y="678010"/>
                  </a:cubicBezTo>
                  <a:cubicBezTo>
                    <a:pt x="892326" y="723095"/>
                    <a:pt x="857654" y="765818"/>
                    <a:pt x="819868" y="805858"/>
                  </a:cubicBezTo>
                  <a:cubicBezTo>
                    <a:pt x="781868" y="845683"/>
                    <a:pt x="741077" y="883039"/>
                    <a:pt x="696636" y="916423"/>
                  </a:cubicBezTo>
                  <a:cubicBezTo>
                    <a:pt x="652303" y="949915"/>
                    <a:pt x="603890" y="979006"/>
                    <a:pt x="551505" y="1000797"/>
                  </a:cubicBezTo>
                  <a:cubicBezTo>
                    <a:pt x="499013" y="1022051"/>
                    <a:pt x="441799" y="1036865"/>
                    <a:pt x="382651" y="1035040"/>
                  </a:cubicBezTo>
                  <a:cubicBezTo>
                    <a:pt x="367730" y="1034503"/>
                    <a:pt x="350985" y="1032678"/>
                    <a:pt x="335956" y="1028492"/>
                  </a:cubicBezTo>
                  <a:cubicBezTo>
                    <a:pt x="328120" y="1026989"/>
                    <a:pt x="320928" y="1023768"/>
                    <a:pt x="313520" y="1021085"/>
                  </a:cubicBezTo>
                  <a:cubicBezTo>
                    <a:pt x="306007" y="1018616"/>
                    <a:pt x="299244" y="1014859"/>
                    <a:pt x="292266" y="1011424"/>
                  </a:cubicBezTo>
                  <a:cubicBezTo>
                    <a:pt x="264787" y="997147"/>
                    <a:pt x="241707" y="977718"/>
                    <a:pt x="221419" y="956893"/>
                  </a:cubicBezTo>
                  <a:cubicBezTo>
                    <a:pt x="200915" y="936068"/>
                    <a:pt x="184063" y="912989"/>
                    <a:pt x="168819" y="889373"/>
                  </a:cubicBezTo>
                  <a:cubicBezTo>
                    <a:pt x="153470" y="865757"/>
                    <a:pt x="140051" y="841282"/>
                    <a:pt x="128243" y="816378"/>
                  </a:cubicBezTo>
                  <a:cubicBezTo>
                    <a:pt x="104198" y="766570"/>
                    <a:pt x="85520" y="715044"/>
                    <a:pt x="69418" y="663089"/>
                  </a:cubicBezTo>
                  <a:cubicBezTo>
                    <a:pt x="53745" y="610919"/>
                    <a:pt x="40864" y="558213"/>
                    <a:pt x="30344" y="505077"/>
                  </a:cubicBezTo>
                  <a:cubicBezTo>
                    <a:pt x="20254" y="451940"/>
                    <a:pt x="11236" y="398483"/>
                    <a:pt x="8875" y="343629"/>
                  </a:cubicBezTo>
                  <a:close/>
                  <a:moveTo>
                    <a:pt x="35389" y="342234"/>
                  </a:moveTo>
                  <a:cubicBezTo>
                    <a:pt x="39362" y="394404"/>
                    <a:pt x="48807" y="446895"/>
                    <a:pt x="61475" y="498314"/>
                  </a:cubicBezTo>
                  <a:cubicBezTo>
                    <a:pt x="73819" y="549840"/>
                    <a:pt x="89813" y="600507"/>
                    <a:pt x="108277" y="649993"/>
                  </a:cubicBezTo>
                  <a:cubicBezTo>
                    <a:pt x="127062" y="699264"/>
                    <a:pt x="148210" y="747569"/>
                    <a:pt x="173651" y="792869"/>
                  </a:cubicBezTo>
                  <a:cubicBezTo>
                    <a:pt x="198769" y="838169"/>
                    <a:pt x="228289" y="880892"/>
                    <a:pt x="263284" y="915350"/>
                  </a:cubicBezTo>
                  <a:cubicBezTo>
                    <a:pt x="298601" y="949378"/>
                    <a:pt x="339713" y="972994"/>
                    <a:pt x="384047" y="972887"/>
                  </a:cubicBezTo>
                  <a:cubicBezTo>
                    <a:pt x="432352" y="974175"/>
                    <a:pt x="481409" y="962367"/>
                    <a:pt x="527997" y="943582"/>
                  </a:cubicBezTo>
                  <a:cubicBezTo>
                    <a:pt x="621172" y="904615"/>
                    <a:pt x="704902" y="839457"/>
                    <a:pt x="777575" y="765174"/>
                  </a:cubicBezTo>
                  <a:cubicBezTo>
                    <a:pt x="814071" y="727925"/>
                    <a:pt x="848100" y="688100"/>
                    <a:pt x="879016" y="646021"/>
                  </a:cubicBezTo>
                  <a:cubicBezTo>
                    <a:pt x="910039" y="603941"/>
                    <a:pt x="937411" y="559715"/>
                    <a:pt x="960062" y="513127"/>
                  </a:cubicBezTo>
                  <a:cubicBezTo>
                    <a:pt x="982389" y="466647"/>
                    <a:pt x="999564" y="417912"/>
                    <a:pt x="1005039" y="368426"/>
                  </a:cubicBezTo>
                  <a:cubicBezTo>
                    <a:pt x="1010621" y="318832"/>
                    <a:pt x="1003321" y="269132"/>
                    <a:pt x="978203" y="226945"/>
                  </a:cubicBezTo>
                  <a:cubicBezTo>
                    <a:pt x="966073" y="205905"/>
                    <a:pt x="950401" y="186798"/>
                    <a:pt x="931508" y="172199"/>
                  </a:cubicBezTo>
                  <a:cubicBezTo>
                    <a:pt x="912830" y="157385"/>
                    <a:pt x="891146" y="146651"/>
                    <a:pt x="867959" y="142894"/>
                  </a:cubicBezTo>
                  <a:cubicBezTo>
                    <a:pt x="844879" y="138922"/>
                    <a:pt x="820513" y="140532"/>
                    <a:pt x="797541" y="148368"/>
                  </a:cubicBezTo>
                  <a:cubicBezTo>
                    <a:pt x="774462" y="155882"/>
                    <a:pt x="752455" y="168120"/>
                    <a:pt x="732061" y="183255"/>
                  </a:cubicBezTo>
                  <a:cubicBezTo>
                    <a:pt x="691269" y="213956"/>
                    <a:pt x="657562" y="253996"/>
                    <a:pt x="626969" y="297041"/>
                  </a:cubicBezTo>
                  <a:cubicBezTo>
                    <a:pt x="596269" y="339872"/>
                    <a:pt x="569003" y="385279"/>
                    <a:pt x="545495" y="432618"/>
                  </a:cubicBezTo>
                  <a:lnTo>
                    <a:pt x="528105" y="467506"/>
                  </a:lnTo>
                  <a:lnTo>
                    <a:pt x="518764" y="429935"/>
                  </a:lnTo>
                  <a:cubicBezTo>
                    <a:pt x="499551" y="352861"/>
                    <a:pt x="469816" y="278363"/>
                    <a:pt x="430957" y="209018"/>
                  </a:cubicBezTo>
                  <a:cubicBezTo>
                    <a:pt x="411206" y="174453"/>
                    <a:pt x="390165" y="140532"/>
                    <a:pt x="364724" y="110905"/>
                  </a:cubicBezTo>
                  <a:cubicBezTo>
                    <a:pt x="339391" y="81385"/>
                    <a:pt x="309335" y="55300"/>
                    <a:pt x="274233" y="41345"/>
                  </a:cubicBezTo>
                  <a:cubicBezTo>
                    <a:pt x="256736" y="34475"/>
                    <a:pt x="238058" y="30932"/>
                    <a:pt x="219487" y="31147"/>
                  </a:cubicBezTo>
                  <a:cubicBezTo>
                    <a:pt x="200915" y="31577"/>
                    <a:pt x="182345" y="35978"/>
                    <a:pt x="165062" y="43277"/>
                  </a:cubicBezTo>
                  <a:cubicBezTo>
                    <a:pt x="130283" y="58091"/>
                    <a:pt x="100226" y="84390"/>
                    <a:pt x="79186" y="116379"/>
                  </a:cubicBezTo>
                  <a:cubicBezTo>
                    <a:pt x="58361" y="148368"/>
                    <a:pt x="45802" y="186046"/>
                    <a:pt x="39791" y="224476"/>
                  </a:cubicBezTo>
                  <a:cubicBezTo>
                    <a:pt x="33457" y="263013"/>
                    <a:pt x="33028" y="302624"/>
                    <a:pt x="35389" y="342234"/>
                  </a:cubicBezTo>
                  <a:close/>
                </a:path>
              </a:pathLst>
            </a:custGeom>
            <a:solidFill>
              <a:srgbClr val="FFFFFF"/>
            </a:solidFill>
            <a:ln w="9525" cap="flat">
              <a:noFill/>
              <a:prstDash val="solid"/>
              <a:miter/>
            </a:ln>
          </p:spPr>
          <p:txBody>
            <a:bodyPr rtlCol="0" anchor="ctr"/>
            <a:lstStyle/>
            <a:p>
              <a:endParaRPr lang="zh-CN" altLang="en-US"/>
            </a:p>
          </p:txBody>
        </p:sp>
        <p:sp>
          <p:nvSpPr>
            <p:cNvPr id="402" name="任意多边形: 形状 401"/>
            <p:cNvSpPr/>
            <p:nvPr>
              <p:custDataLst>
                <p:tags r:id="rId77"/>
              </p:custDataLst>
            </p:nvPr>
          </p:nvSpPr>
          <p:spPr>
            <a:xfrm>
              <a:off x="10040531" y="3464424"/>
              <a:ext cx="601133" cy="214690"/>
            </a:xfrm>
            <a:custGeom>
              <a:avLst/>
              <a:gdLst>
                <a:gd name="connsiteX0" fmla="*/ 579772 w 601133"/>
                <a:gd name="connsiteY0" fmla="*/ 41113 h 214690"/>
                <a:gd name="connsiteX1" fmla="*/ 598127 w 601133"/>
                <a:gd name="connsiteY1" fmla="*/ 212436 h 214690"/>
                <a:gd name="connsiteX2" fmla="*/ 301532 w 601133"/>
                <a:gd name="connsiteY2" fmla="*/ 204815 h 214690"/>
                <a:gd name="connsiteX3" fmla="*/ 8051 w 601133"/>
                <a:gd name="connsiteY3" fmla="*/ 127848 h 214690"/>
                <a:gd name="connsiteX4" fmla="*/ 40147 w 601133"/>
                <a:gd name="connsiteY4" fmla="*/ 8051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33" h="214690">
                  <a:moveTo>
                    <a:pt x="579772" y="41113"/>
                  </a:moveTo>
                  <a:lnTo>
                    <a:pt x="598127" y="212436"/>
                  </a:lnTo>
                  <a:lnTo>
                    <a:pt x="301532" y="204815"/>
                  </a:lnTo>
                  <a:lnTo>
                    <a:pt x="8051" y="127848"/>
                  </a:lnTo>
                  <a:lnTo>
                    <a:pt x="40147" y="8051"/>
                  </a:lnTo>
                  <a:close/>
                </a:path>
              </a:pathLst>
            </a:custGeom>
            <a:solidFill>
              <a:srgbClr val="FAD5CC"/>
            </a:solidFill>
            <a:ln w="9525" cap="flat">
              <a:noFill/>
              <a:prstDash val="solid"/>
              <a:miter/>
            </a:ln>
          </p:spPr>
          <p:txBody>
            <a:bodyPr rtlCol="0" anchor="ctr"/>
            <a:lstStyle/>
            <a:p>
              <a:endParaRPr lang="zh-CN" altLang="en-US"/>
            </a:p>
          </p:txBody>
        </p:sp>
        <p:sp>
          <p:nvSpPr>
            <p:cNvPr id="403" name="任意多边形: 形状 402"/>
            <p:cNvSpPr/>
            <p:nvPr>
              <p:custDataLst>
                <p:tags r:id="rId78"/>
              </p:custDataLst>
            </p:nvPr>
          </p:nvSpPr>
          <p:spPr>
            <a:xfrm>
              <a:off x="9946281" y="3571338"/>
              <a:ext cx="772886" cy="268363"/>
            </a:xfrm>
            <a:custGeom>
              <a:avLst/>
              <a:gdLst>
                <a:gd name="connsiteX0" fmla="*/ 386550 w 772885"/>
                <a:gd name="connsiteY0" fmla="*/ 266969 h 268363"/>
                <a:gd name="connsiteX1" fmla="*/ 8051 w 772885"/>
                <a:gd name="connsiteY1" fmla="*/ 8052 h 268363"/>
                <a:gd name="connsiteX2" fmla="*/ 71600 w 772885"/>
                <a:gd name="connsiteY2" fmla="*/ 13956 h 268363"/>
                <a:gd name="connsiteX3" fmla="*/ 506563 w 772885"/>
                <a:gd name="connsiteY3" fmla="*/ 45730 h 268363"/>
                <a:gd name="connsiteX4" fmla="*/ 686474 w 772885"/>
                <a:gd name="connsiteY4" fmla="*/ 62369 h 268363"/>
                <a:gd name="connsiteX5" fmla="*/ 774389 w 772885"/>
                <a:gd name="connsiteY5" fmla="*/ 75358 h 268363"/>
                <a:gd name="connsiteX6" fmla="*/ 386550 w 772885"/>
                <a:gd name="connsiteY6" fmla="*/ 266969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885" h="268363">
                  <a:moveTo>
                    <a:pt x="386550" y="266969"/>
                  </a:moveTo>
                  <a:cubicBezTo>
                    <a:pt x="36927" y="243031"/>
                    <a:pt x="8051" y="8052"/>
                    <a:pt x="8051" y="8052"/>
                  </a:cubicBezTo>
                  <a:cubicBezTo>
                    <a:pt x="20933" y="7945"/>
                    <a:pt x="58719" y="13312"/>
                    <a:pt x="71600" y="13956"/>
                  </a:cubicBezTo>
                  <a:lnTo>
                    <a:pt x="506563" y="45730"/>
                  </a:lnTo>
                  <a:lnTo>
                    <a:pt x="686474" y="62369"/>
                  </a:lnTo>
                  <a:cubicBezTo>
                    <a:pt x="716208" y="64409"/>
                    <a:pt x="745621" y="68810"/>
                    <a:pt x="774389" y="75358"/>
                  </a:cubicBezTo>
                  <a:cubicBezTo>
                    <a:pt x="774389" y="75358"/>
                    <a:pt x="755281" y="292195"/>
                    <a:pt x="386550" y="266969"/>
                  </a:cubicBezTo>
                  <a:close/>
                </a:path>
              </a:pathLst>
            </a:custGeom>
            <a:solidFill>
              <a:srgbClr val="FAD5CC"/>
            </a:solidFill>
            <a:ln w="9525" cap="flat">
              <a:noFill/>
              <a:prstDash val="solid"/>
              <a:miter/>
            </a:ln>
          </p:spPr>
          <p:txBody>
            <a:bodyPr rtlCol="0" anchor="ctr"/>
            <a:lstStyle/>
            <a:p>
              <a:endParaRPr lang="zh-CN" altLang="en-US"/>
            </a:p>
          </p:txBody>
        </p:sp>
        <p:sp>
          <p:nvSpPr>
            <p:cNvPr id="404" name="任意多边形: 形状 403"/>
            <p:cNvSpPr/>
            <p:nvPr>
              <p:custDataLst>
                <p:tags r:id="rId79"/>
              </p:custDataLst>
            </p:nvPr>
          </p:nvSpPr>
          <p:spPr>
            <a:xfrm>
              <a:off x="9321466" y="2645401"/>
              <a:ext cx="322036" cy="364974"/>
            </a:xfrm>
            <a:custGeom>
              <a:avLst/>
              <a:gdLst>
                <a:gd name="connsiteX0" fmla="*/ 320707 w 322035"/>
                <a:gd name="connsiteY0" fmla="*/ 148544 h 364973"/>
                <a:gd name="connsiteX1" fmla="*/ 201017 w 322035"/>
                <a:gd name="connsiteY1" fmla="*/ 22092 h 364973"/>
                <a:gd name="connsiteX2" fmla="*/ 79502 w 322035"/>
                <a:gd name="connsiteY2" fmla="*/ 26600 h 364973"/>
                <a:gd name="connsiteX3" fmla="*/ 34632 w 322035"/>
                <a:gd name="connsiteY3" fmla="*/ 81561 h 364973"/>
                <a:gd name="connsiteX4" fmla="*/ 56852 w 322035"/>
                <a:gd name="connsiteY4" fmla="*/ 319009 h 364973"/>
                <a:gd name="connsiteX5" fmla="*/ 278520 w 322035"/>
                <a:gd name="connsiteY5" fmla="*/ 336077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320707" y="148544"/>
                  </a:moveTo>
                  <a:cubicBezTo>
                    <a:pt x="303424" y="109686"/>
                    <a:pt x="239017" y="41199"/>
                    <a:pt x="201017" y="22092"/>
                  </a:cubicBezTo>
                  <a:cubicBezTo>
                    <a:pt x="163017" y="2984"/>
                    <a:pt x="114496" y="2340"/>
                    <a:pt x="79502" y="26600"/>
                  </a:cubicBezTo>
                  <a:cubicBezTo>
                    <a:pt x="59858" y="40233"/>
                    <a:pt x="45688" y="60414"/>
                    <a:pt x="34632" y="81561"/>
                  </a:cubicBezTo>
                  <a:cubicBezTo>
                    <a:pt x="-4549" y="157025"/>
                    <a:pt x="-3046" y="258573"/>
                    <a:pt x="56852" y="319009"/>
                  </a:cubicBezTo>
                  <a:cubicBezTo>
                    <a:pt x="108056" y="370642"/>
                    <a:pt x="217548" y="375687"/>
                    <a:pt x="278520" y="336077"/>
                  </a:cubicBezTo>
                </a:path>
              </a:pathLst>
            </a:custGeom>
            <a:solidFill>
              <a:srgbClr val="FAD5CC"/>
            </a:solidFill>
            <a:ln w="9525" cap="flat">
              <a:noFill/>
              <a:prstDash val="solid"/>
              <a:miter/>
            </a:ln>
          </p:spPr>
          <p:txBody>
            <a:bodyPr rtlCol="0" anchor="ctr"/>
            <a:lstStyle/>
            <a:p>
              <a:endParaRPr lang="zh-CN" altLang="en-US"/>
            </a:p>
          </p:txBody>
        </p:sp>
        <p:sp>
          <p:nvSpPr>
            <p:cNvPr id="405" name="任意多边形: 形状 404"/>
            <p:cNvSpPr/>
            <p:nvPr>
              <p:custDataLst>
                <p:tags r:id="rId80"/>
              </p:custDataLst>
            </p:nvPr>
          </p:nvSpPr>
          <p:spPr>
            <a:xfrm>
              <a:off x="9423137" y="2740514"/>
              <a:ext cx="96611" cy="171752"/>
            </a:xfrm>
            <a:custGeom>
              <a:avLst/>
              <a:gdLst>
                <a:gd name="connsiteX0" fmla="*/ 17334 w 96610"/>
                <a:gd name="connsiteY0" fmla="*/ 8775 h 171752"/>
                <a:gd name="connsiteX1" fmla="*/ 53724 w 96610"/>
                <a:gd name="connsiteY1" fmla="*/ 37115 h 171752"/>
                <a:gd name="connsiteX2" fmla="*/ 79809 w 96610"/>
                <a:gd name="connsiteY2" fmla="*/ 75544 h 171752"/>
                <a:gd name="connsiteX3" fmla="*/ 93549 w 96610"/>
                <a:gd name="connsiteY3" fmla="*/ 119985 h 171752"/>
                <a:gd name="connsiteX4" fmla="*/ 92797 w 96610"/>
                <a:gd name="connsiteY4" fmla="*/ 166251 h 171752"/>
                <a:gd name="connsiteX5" fmla="*/ 84746 w 96610"/>
                <a:gd name="connsiteY5" fmla="*/ 171511 h 171752"/>
                <a:gd name="connsiteX6" fmla="*/ 79272 w 96610"/>
                <a:gd name="connsiteY6" fmla="*/ 165178 h 171752"/>
                <a:gd name="connsiteX7" fmla="*/ 79272 w 96610"/>
                <a:gd name="connsiteY7" fmla="*/ 165070 h 171752"/>
                <a:gd name="connsiteX8" fmla="*/ 73690 w 96610"/>
                <a:gd name="connsiteY8" fmla="*/ 123742 h 171752"/>
                <a:gd name="connsiteX9" fmla="*/ 60057 w 96610"/>
                <a:gd name="connsiteY9" fmla="*/ 84776 h 171752"/>
                <a:gd name="connsiteX10" fmla="*/ 38696 w 96610"/>
                <a:gd name="connsiteY10" fmla="*/ 49459 h 171752"/>
                <a:gd name="connsiteX11" fmla="*/ 10141 w 96610"/>
                <a:gd name="connsiteY11" fmla="*/ 18866 h 171752"/>
                <a:gd name="connsiteX12" fmla="*/ 10141 w 96610"/>
                <a:gd name="connsiteY12" fmla="*/ 18866 h 171752"/>
                <a:gd name="connsiteX13" fmla="*/ 9605 w 96610"/>
                <a:gd name="connsiteY13" fmla="*/ 10064 h 171752"/>
                <a:gd name="connsiteX14" fmla="*/ 17334 w 96610"/>
                <a:gd name="connsiteY14" fmla="*/ 8775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171752">
                  <a:moveTo>
                    <a:pt x="17334" y="8775"/>
                  </a:moveTo>
                  <a:cubicBezTo>
                    <a:pt x="30966" y="15860"/>
                    <a:pt x="43204" y="25736"/>
                    <a:pt x="53724" y="37115"/>
                  </a:cubicBezTo>
                  <a:cubicBezTo>
                    <a:pt x="64351" y="48386"/>
                    <a:pt x="73046" y="61589"/>
                    <a:pt x="79809" y="75544"/>
                  </a:cubicBezTo>
                  <a:cubicBezTo>
                    <a:pt x="86571" y="89606"/>
                    <a:pt x="91402" y="104635"/>
                    <a:pt x="93549" y="119985"/>
                  </a:cubicBezTo>
                  <a:cubicBezTo>
                    <a:pt x="95803" y="135336"/>
                    <a:pt x="95911" y="151115"/>
                    <a:pt x="92797" y="166251"/>
                  </a:cubicBezTo>
                  <a:cubicBezTo>
                    <a:pt x="92046" y="169901"/>
                    <a:pt x="88396" y="172262"/>
                    <a:pt x="84746" y="171511"/>
                  </a:cubicBezTo>
                  <a:cubicBezTo>
                    <a:pt x="81634" y="170867"/>
                    <a:pt x="79487" y="168183"/>
                    <a:pt x="79272" y="165178"/>
                  </a:cubicBezTo>
                  <a:lnTo>
                    <a:pt x="79272" y="165070"/>
                  </a:lnTo>
                  <a:cubicBezTo>
                    <a:pt x="78628" y="151008"/>
                    <a:pt x="77018" y="137161"/>
                    <a:pt x="73690" y="123742"/>
                  </a:cubicBezTo>
                  <a:cubicBezTo>
                    <a:pt x="70363" y="110324"/>
                    <a:pt x="65961" y="97228"/>
                    <a:pt x="60057" y="84776"/>
                  </a:cubicBezTo>
                  <a:cubicBezTo>
                    <a:pt x="54261" y="72324"/>
                    <a:pt x="46961" y="60516"/>
                    <a:pt x="38696" y="49459"/>
                  </a:cubicBezTo>
                  <a:cubicBezTo>
                    <a:pt x="30322" y="38403"/>
                    <a:pt x="20662" y="28312"/>
                    <a:pt x="10141" y="18866"/>
                  </a:cubicBezTo>
                  <a:lnTo>
                    <a:pt x="10141" y="18866"/>
                  </a:lnTo>
                  <a:cubicBezTo>
                    <a:pt x="7565" y="16612"/>
                    <a:pt x="7351" y="12640"/>
                    <a:pt x="9605" y="10064"/>
                  </a:cubicBezTo>
                  <a:cubicBezTo>
                    <a:pt x="11752" y="7917"/>
                    <a:pt x="14865" y="7487"/>
                    <a:pt x="17334" y="8775"/>
                  </a:cubicBezTo>
                  <a:close/>
                </a:path>
              </a:pathLst>
            </a:custGeom>
            <a:solidFill>
              <a:srgbClr val="3C3C3B"/>
            </a:solidFill>
            <a:ln w="9525" cap="flat">
              <a:noFill/>
              <a:prstDash val="solid"/>
              <a:miter/>
            </a:ln>
          </p:spPr>
          <p:txBody>
            <a:bodyPr rtlCol="0" anchor="ctr"/>
            <a:lstStyle/>
            <a:p>
              <a:endParaRPr lang="zh-CN" altLang="en-US"/>
            </a:p>
          </p:txBody>
        </p:sp>
        <p:sp>
          <p:nvSpPr>
            <p:cNvPr id="406" name="任意多边形: 形状 405"/>
            <p:cNvSpPr/>
            <p:nvPr>
              <p:custDataLst>
                <p:tags r:id="rId81"/>
              </p:custDataLst>
            </p:nvPr>
          </p:nvSpPr>
          <p:spPr>
            <a:xfrm>
              <a:off x="9435832" y="2811645"/>
              <a:ext cx="75142" cy="96611"/>
            </a:xfrm>
            <a:custGeom>
              <a:avLst/>
              <a:gdLst>
                <a:gd name="connsiteX0" fmla="*/ 66684 w 75141"/>
                <a:gd name="connsiteY0" fmla="*/ 17188 h 96610"/>
                <a:gd name="connsiteX1" fmla="*/ 58418 w 75141"/>
                <a:gd name="connsiteY1" fmla="*/ 27815 h 96610"/>
                <a:gd name="connsiteX2" fmla="*/ 51334 w 75141"/>
                <a:gd name="connsiteY2" fmla="*/ 35330 h 96610"/>
                <a:gd name="connsiteX3" fmla="*/ 40278 w 75141"/>
                <a:gd name="connsiteY3" fmla="*/ 51753 h 96610"/>
                <a:gd name="connsiteX4" fmla="*/ 21062 w 75141"/>
                <a:gd name="connsiteY4" fmla="*/ 90827 h 96610"/>
                <a:gd name="connsiteX5" fmla="*/ 11616 w 75141"/>
                <a:gd name="connsiteY5" fmla="*/ 93511 h 96610"/>
                <a:gd name="connsiteX6" fmla="*/ 8074 w 75141"/>
                <a:gd name="connsiteY6" fmla="*/ 86963 h 96610"/>
                <a:gd name="connsiteX7" fmla="*/ 21385 w 75141"/>
                <a:gd name="connsiteY7" fmla="*/ 41019 h 96610"/>
                <a:gd name="connsiteX8" fmla="*/ 37916 w 75141"/>
                <a:gd name="connsiteY8" fmla="*/ 21267 h 96610"/>
                <a:gd name="connsiteX9" fmla="*/ 56916 w 75141"/>
                <a:gd name="connsiteY9" fmla="*/ 9567 h 96610"/>
                <a:gd name="connsiteX10" fmla="*/ 57345 w 75141"/>
                <a:gd name="connsiteY10" fmla="*/ 9245 h 96610"/>
                <a:gd name="connsiteX11" fmla="*/ 66148 w 75141"/>
                <a:gd name="connsiteY11" fmla="*/ 10640 h 96610"/>
                <a:gd name="connsiteX12" fmla="*/ 66684 w 75141"/>
                <a:gd name="connsiteY12" fmla="*/ 17188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66684" y="17188"/>
                  </a:moveTo>
                  <a:cubicBezTo>
                    <a:pt x="64537" y="21589"/>
                    <a:pt x="61102" y="24810"/>
                    <a:pt x="58418" y="27815"/>
                  </a:cubicBezTo>
                  <a:cubicBezTo>
                    <a:pt x="55520" y="30606"/>
                    <a:pt x="53481" y="32860"/>
                    <a:pt x="51334" y="35330"/>
                  </a:cubicBezTo>
                  <a:cubicBezTo>
                    <a:pt x="47255" y="40375"/>
                    <a:pt x="43498" y="45742"/>
                    <a:pt x="40278" y="51753"/>
                  </a:cubicBezTo>
                  <a:cubicBezTo>
                    <a:pt x="33622" y="63669"/>
                    <a:pt x="28577" y="77302"/>
                    <a:pt x="21062" y="90827"/>
                  </a:cubicBezTo>
                  <a:cubicBezTo>
                    <a:pt x="19238" y="94155"/>
                    <a:pt x="14944" y="95335"/>
                    <a:pt x="11616" y="93511"/>
                  </a:cubicBezTo>
                  <a:cubicBezTo>
                    <a:pt x="9147" y="92115"/>
                    <a:pt x="7859" y="89539"/>
                    <a:pt x="8074" y="86963"/>
                  </a:cubicBezTo>
                  <a:cubicBezTo>
                    <a:pt x="9147" y="71398"/>
                    <a:pt x="13119" y="55725"/>
                    <a:pt x="21385" y="41019"/>
                  </a:cubicBezTo>
                  <a:cubicBezTo>
                    <a:pt x="25571" y="33719"/>
                    <a:pt x="31045" y="26849"/>
                    <a:pt x="37916" y="21267"/>
                  </a:cubicBezTo>
                  <a:cubicBezTo>
                    <a:pt x="45000" y="15256"/>
                    <a:pt x="52407" y="12787"/>
                    <a:pt x="56916" y="9567"/>
                  </a:cubicBezTo>
                  <a:lnTo>
                    <a:pt x="57345" y="9245"/>
                  </a:lnTo>
                  <a:cubicBezTo>
                    <a:pt x="60136" y="7205"/>
                    <a:pt x="64108" y="7849"/>
                    <a:pt x="66148" y="10640"/>
                  </a:cubicBezTo>
                  <a:cubicBezTo>
                    <a:pt x="67543" y="12572"/>
                    <a:pt x="67758" y="15149"/>
                    <a:pt x="66684" y="17188"/>
                  </a:cubicBezTo>
                  <a:close/>
                </a:path>
              </a:pathLst>
            </a:custGeom>
            <a:solidFill>
              <a:srgbClr val="3C3C3B"/>
            </a:solidFill>
            <a:ln w="9525" cap="flat">
              <a:noFill/>
              <a:prstDash val="solid"/>
              <a:miter/>
            </a:ln>
          </p:spPr>
          <p:txBody>
            <a:bodyPr rtlCol="0" anchor="ctr"/>
            <a:lstStyle/>
            <a:p>
              <a:endParaRPr lang="zh-CN" altLang="en-US"/>
            </a:p>
          </p:txBody>
        </p:sp>
        <p:sp>
          <p:nvSpPr>
            <p:cNvPr id="407" name="任意多边形: 形状 406"/>
            <p:cNvSpPr/>
            <p:nvPr>
              <p:custDataLst>
                <p:tags r:id="rId82"/>
              </p:custDataLst>
            </p:nvPr>
          </p:nvSpPr>
          <p:spPr>
            <a:xfrm>
              <a:off x="11071367" y="2748995"/>
              <a:ext cx="322036" cy="364974"/>
            </a:xfrm>
            <a:custGeom>
              <a:avLst/>
              <a:gdLst>
                <a:gd name="connsiteX0" fmla="*/ 8051 w 322035"/>
                <a:gd name="connsiteY0" fmla="*/ 126211 h 364973"/>
                <a:gd name="connsiteX1" fmla="*/ 142555 w 322035"/>
                <a:gd name="connsiteY1" fmla="*/ 15645 h 364973"/>
                <a:gd name="connsiteX2" fmla="*/ 262566 w 322035"/>
                <a:gd name="connsiteY2" fmla="*/ 35289 h 364973"/>
                <a:gd name="connsiteX3" fmla="*/ 300244 w 322035"/>
                <a:gd name="connsiteY3" fmla="*/ 95403 h 364973"/>
                <a:gd name="connsiteX4" fmla="*/ 248612 w 322035"/>
                <a:gd name="connsiteY4" fmla="*/ 328234 h 364973"/>
                <a:gd name="connsiteX5" fmla="*/ 26514 w 322035"/>
                <a:gd name="connsiteY5" fmla="*/ 317500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8051" y="126211"/>
                  </a:moveTo>
                  <a:cubicBezTo>
                    <a:pt x="30056" y="89713"/>
                    <a:pt x="102408" y="29922"/>
                    <a:pt x="142555" y="15645"/>
                  </a:cubicBezTo>
                  <a:cubicBezTo>
                    <a:pt x="182594" y="1368"/>
                    <a:pt x="230900" y="6843"/>
                    <a:pt x="262566" y="35289"/>
                  </a:cubicBezTo>
                  <a:cubicBezTo>
                    <a:pt x="280386" y="51284"/>
                    <a:pt x="291871" y="73075"/>
                    <a:pt x="300244" y="95403"/>
                  </a:cubicBezTo>
                  <a:cubicBezTo>
                    <a:pt x="329764" y="175160"/>
                    <a:pt x="315488" y="275743"/>
                    <a:pt x="248612" y="328234"/>
                  </a:cubicBezTo>
                  <a:cubicBezTo>
                    <a:pt x="191396" y="373105"/>
                    <a:pt x="82119" y="364302"/>
                    <a:pt x="26514" y="317500"/>
                  </a:cubicBezTo>
                </a:path>
              </a:pathLst>
            </a:custGeom>
            <a:solidFill>
              <a:srgbClr val="FAD5CC"/>
            </a:solidFill>
            <a:ln w="9525" cap="flat">
              <a:noFill/>
              <a:prstDash val="solid"/>
              <a:miter/>
            </a:ln>
          </p:spPr>
          <p:txBody>
            <a:bodyPr rtlCol="0" anchor="ctr"/>
            <a:lstStyle/>
            <a:p>
              <a:endParaRPr lang="zh-CN" altLang="en-US"/>
            </a:p>
          </p:txBody>
        </p:sp>
        <p:sp>
          <p:nvSpPr>
            <p:cNvPr id="408" name="任意多边形: 形状 407"/>
            <p:cNvSpPr/>
            <p:nvPr>
              <p:custDataLst>
                <p:tags r:id="rId83"/>
              </p:custDataLst>
            </p:nvPr>
          </p:nvSpPr>
          <p:spPr>
            <a:xfrm>
              <a:off x="11182245" y="2847661"/>
              <a:ext cx="118080" cy="161018"/>
            </a:xfrm>
            <a:custGeom>
              <a:avLst/>
              <a:gdLst>
                <a:gd name="connsiteX0" fmla="*/ 108535 w 118079"/>
                <a:gd name="connsiteY0" fmla="*/ 19387 h 161017"/>
                <a:gd name="connsiteX1" fmla="*/ 76332 w 118079"/>
                <a:gd name="connsiteY1" fmla="*/ 46116 h 161017"/>
                <a:gd name="connsiteX2" fmla="*/ 50783 w 118079"/>
                <a:gd name="connsiteY2" fmla="*/ 78534 h 161017"/>
                <a:gd name="connsiteX3" fmla="*/ 32428 w 118079"/>
                <a:gd name="connsiteY3" fmla="*/ 115461 h 161017"/>
                <a:gd name="connsiteX4" fmla="*/ 21801 w 118079"/>
                <a:gd name="connsiteY4" fmla="*/ 155822 h 161017"/>
                <a:gd name="connsiteX5" fmla="*/ 21801 w 118079"/>
                <a:gd name="connsiteY5" fmla="*/ 155930 h 161017"/>
                <a:gd name="connsiteX6" fmla="*/ 13965 w 118079"/>
                <a:gd name="connsiteY6" fmla="*/ 161512 h 161017"/>
                <a:gd name="connsiteX7" fmla="*/ 8383 w 118079"/>
                <a:gd name="connsiteY7" fmla="*/ 155286 h 161017"/>
                <a:gd name="connsiteX8" fmla="*/ 13427 w 118079"/>
                <a:gd name="connsiteY8" fmla="*/ 109342 h 161017"/>
                <a:gd name="connsiteX9" fmla="*/ 32643 w 118079"/>
                <a:gd name="connsiteY9" fmla="*/ 66941 h 161017"/>
                <a:gd name="connsiteX10" fmla="*/ 63343 w 118079"/>
                <a:gd name="connsiteY10" fmla="*/ 32053 h 161017"/>
                <a:gd name="connsiteX11" fmla="*/ 102954 w 118079"/>
                <a:gd name="connsiteY11" fmla="*/ 8438 h 161017"/>
                <a:gd name="connsiteX12" fmla="*/ 111005 w 118079"/>
                <a:gd name="connsiteY12" fmla="*/ 12087 h 161017"/>
                <a:gd name="connsiteX13" fmla="*/ 108535 w 118079"/>
                <a:gd name="connsiteY13" fmla="*/ 19387 h 161017"/>
                <a:gd name="connsiteX14" fmla="*/ 108535 w 118079"/>
                <a:gd name="connsiteY14" fmla="*/ 19387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161017">
                  <a:moveTo>
                    <a:pt x="108535" y="19387"/>
                  </a:moveTo>
                  <a:cubicBezTo>
                    <a:pt x="96835" y="27438"/>
                    <a:pt x="85993" y="36240"/>
                    <a:pt x="76332" y="46116"/>
                  </a:cubicBezTo>
                  <a:cubicBezTo>
                    <a:pt x="66778" y="56099"/>
                    <a:pt x="58083" y="66833"/>
                    <a:pt x="50783" y="78534"/>
                  </a:cubicBezTo>
                  <a:cubicBezTo>
                    <a:pt x="43377" y="90127"/>
                    <a:pt x="37365" y="102579"/>
                    <a:pt x="32428" y="115461"/>
                  </a:cubicBezTo>
                  <a:cubicBezTo>
                    <a:pt x="27490" y="128342"/>
                    <a:pt x="24162" y="141868"/>
                    <a:pt x="21801" y="155822"/>
                  </a:cubicBezTo>
                  <a:lnTo>
                    <a:pt x="21801" y="155930"/>
                  </a:lnTo>
                  <a:cubicBezTo>
                    <a:pt x="21156" y="159687"/>
                    <a:pt x="17614" y="162156"/>
                    <a:pt x="13965" y="161512"/>
                  </a:cubicBezTo>
                  <a:cubicBezTo>
                    <a:pt x="10851" y="160975"/>
                    <a:pt x="8597" y="158399"/>
                    <a:pt x="8383" y="155286"/>
                  </a:cubicBezTo>
                  <a:cubicBezTo>
                    <a:pt x="7202" y="139828"/>
                    <a:pt x="9241" y="124263"/>
                    <a:pt x="13427" y="109342"/>
                  </a:cubicBezTo>
                  <a:cubicBezTo>
                    <a:pt x="17614" y="94314"/>
                    <a:pt x="24269" y="80037"/>
                    <a:pt x="32643" y="66941"/>
                  </a:cubicBezTo>
                  <a:cubicBezTo>
                    <a:pt x="41123" y="53952"/>
                    <a:pt x="51428" y="41929"/>
                    <a:pt x="63343" y="32053"/>
                  </a:cubicBezTo>
                  <a:cubicBezTo>
                    <a:pt x="75258" y="22070"/>
                    <a:pt x="88569" y="13805"/>
                    <a:pt x="102954" y="8438"/>
                  </a:cubicBezTo>
                  <a:cubicBezTo>
                    <a:pt x="106174" y="7257"/>
                    <a:pt x="109823" y="8867"/>
                    <a:pt x="111005" y="12087"/>
                  </a:cubicBezTo>
                  <a:cubicBezTo>
                    <a:pt x="111864" y="14771"/>
                    <a:pt x="110898" y="17777"/>
                    <a:pt x="108535" y="19387"/>
                  </a:cubicBezTo>
                  <a:lnTo>
                    <a:pt x="108535" y="19387"/>
                  </a:ln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custDataLst>
                <p:tags r:id="rId84"/>
              </p:custDataLst>
            </p:nvPr>
          </p:nvSpPr>
          <p:spPr>
            <a:xfrm>
              <a:off x="11205295" y="2910832"/>
              <a:ext cx="64407" cy="107345"/>
            </a:xfrm>
            <a:custGeom>
              <a:avLst/>
              <a:gdLst>
                <a:gd name="connsiteX0" fmla="*/ 19039 w 64407"/>
                <a:gd name="connsiteY0" fmla="*/ 10103 h 107345"/>
                <a:gd name="connsiteX1" fmla="*/ 36429 w 64407"/>
                <a:gd name="connsiteY1" fmla="*/ 24058 h 107345"/>
                <a:gd name="connsiteX2" fmla="*/ 50277 w 64407"/>
                <a:gd name="connsiteY2" fmla="*/ 45741 h 107345"/>
                <a:gd name="connsiteX3" fmla="*/ 57791 w 64407"/>
                <a:gd name="connsiteY3" fmla="*/ 92973 h 107345"/>
                <a:gd name="connsiteX4" fmla="*/ 50491 w 64407"/>
                <a:gd name="connsiteY4" fmla="*/ 99521 h 107345"/>
                <a:gd name="connsiteX5" fmla="*/ 44480 w 64407"/>
                <a:gd name="connsiteY5" fmla="*/ 95228 h 107345"/>
                <a:gd name="connsiteX6" fmla="*/ 30310 w 64407"/>
                <a:gd name="connsiteY6" fmla="*/ 54007 h 107345"/>
                <a:gd name="connsiteX7" fmla="*/ 21400 w 64407"/>
                <a:gd name="connsiteY7" fmla="*/ 36295 h 107345"/>
                <a:gd name="connsiteX8" fmla="*/ 15282 w 64407"/>
                <a:gd name="connsiteY8" fmla="*/ 27922 h 107345"/>
                <a:gd name="connsiteX9" fmla="*/ 8412 w 64407"/>
                <a:gd name="connsiteY9" fmla="*/ 16436 h 107345"/>
                <a:gd name="connsiteX10" fmla="*/ 12276 w 64407"/>
                <a:gd name="connsiteY10" fmla="*/ 8385 h 107345"/>
                <a:gd name="connsiteX11" fmla="*/ 18609 w 64407"/>
                <a:gd name="connsiteY11" fmla="*/ 9781 h 107345"/>
                <a:gd name="connsiteX12" fmla="*/ 19039 w 64407"/>
                <a:gd name="connsiteY12" fmla="*/ 10103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07" h="107345">
                  <a:moveTo>
                    <a:pt x="19039" y="10103"/>
                  </a:moveTo>
                  <a:cubicBezTo>
                    <a:pt x="23118" y="13860"/>
                    <a:pt x="30203" y="17187"/>
                    <a:pt x="36429" y="24058"/>
                  </a:cubicBezTo>
                  <a:cubicBezTo>
                    <a:pt x="42440" y="30391"/>
                    <a:pt x="47056" y="38012"/>
                    <a:pt x="50277" y="45741"/>
                  </a:cubicBezTo>
                  <a:cubicBezTo>
                    <a:pt x="56717" y="61414"/>
                    <a:pt x="58649" y="77408"/>
                    <a:pt x="57791" y="92973"/>
                  </a:cubicBezTo>
                  <a:cubicBezTo>
                    <a:pt x="57576" y="96838"/>
                    <a:pt x="54249" y="99736"/>
                    <a:pt x="50491" y="99521"/>
                  </a:cubicBezTo>
                  <a:cubicBezTo>
                    <a:pt x="47701" y="99414"/>
                    <a:pt x="45446" y="97589"/>
                    <a:pt x="44480" y="95228"/>
                  </a:cubicBezTo>
                  <a:cubicBezTo>
                    <a:pt x="38683" y="80843"/>
                    <a:pt x="35356" y="66674"/>
                    <a:pt x="30310" y="54007"/>
                  </a:cubicBezTo>
                  <a:cubicBezTo>
                    <a:pt x="27841" y="47674"/>
                    <a:pt x="24836" y="41877"/>
                    <a:pt x="21400" y="36295"/>
                  </a:cubicBezTo>
                  <a:cubicBezTo>
                    <a:pt x="19575" y="33611"/>
                    <a:pt x="17859" y="31035"/>
                    <a:pt x="15282" y="27922"/>
                  </a:cubicBezTo>
                  <a:cubicBezTo>
                    <a:pt x="13027" y="24702"/>
                    <a:pt x="10023" y="21052"/>
                    <a:pt x="8412" y="16436"/>
                  </a:cubicBezTo>
                  <a:cubicBezTo>
                    <a:pt x="7231" y="13108"/>
                    <a:pt x="9055" y="9566"/>
                    <a:pt x="12276" y="8385"/>
                  </a:cubicBezTo>
                  <a:cubicBezTo>
                    <a:pt x="14530" y="7634"/>
                    <a:pt x="16999" y="8170"/>
                    <a:pt x="18609" y="9781"/>
                  </a:cubicBezTo>
                  <a:lnTo>
                    <a:pt x="19039" y="10103"/>
                  </a:lnTo>
                  <a:close/>
                </a:path>
              </a:pathLst>
            </a:custGeom>
            <a:solidFill>
              <a:srgbClr val="3C3C3B"/>
            </a:solidFill>
            <a:ln w="9525" cap="flat">
              <a:noFill/>
              <a:prstDash val="solid"/>
              <a:miter/>
            </a:ln>
          </p:spPr>
          <p:txBody>
            <a:bodyPr rtlCol="0" anchor="ctr"/>
            <a:lstStyle/>
            <a:p>
              <a:endParaRPr lang="zh-CN" altLang="en-US"/>
            </a:p>
          </p:txBody>
        </p:sp>
        <p:sp>
          <p:nvSpPr>
            <p:cNvPr id="410" name="任意多边形: 形状 409"/>
            <p:cNvSpPr/>
            <p:nvPr>
              <p:custDataLst>
                <p:tags r:id="rId85"/>
              </p:custDataLst>
            </p:nvPr>
          </p:nvSpPr>
          <p:spPr>
            <a:xfrm>
              <a:off x="9552536" y="1991210"/>
              <a:ext cx="1620913" cy="1588709"/>
            </a:xfrm>
            <a:custGeom>
              <a:avLst/>
              <a:gdLst>
                <a:gd name="connsiteX0" fmla="*/ 26089 w 1620913"/>
                <a:gd name="connsiteY0" fmla="*/ 535016 h 1588709"/>
                <a:gd name="connsiteX1" fmla="*/ 452572 w 1620913"/>
                <a:gd name="connsiteY1" fmla="*/ 1506920 h 1588709"/>
                <a:gd name="connsiteX2" fmla="*/ 1094603 w 1620913"/>
                <a:gd name="connsiteY2" fmla="*/ 1555440 h 1588709"/>
                <a:gd name="connsiteX3" fmla="*/ 1621346 w 1620913"/>
                <a:gd name="connsiteY3" fmla="*/ 746272 h 1588709"/>
                <a:gd name="connsiteX4" fmla="*/ 892901 w 1620913"/>
                <a:gd name="connsiteY4" fmla="*/ 14070 h 1588709"/>
                <a:gd name="connsiteX5" fmla="*/ 26089 w 1620913"/>
                <a:gd name="connsiteY5" fmla="*/ 535016 h 158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913" h="1588709">
                  <a:moveTo>
                    <a:pt x="26089" y="535016"/>
                  </a:moveTo>
                  <a:cubicBezTo>
                    <a:pt x="26089" y="535016"/>
                    <a:pt x="-125912" y="1286863"/>
                    <a:pt x="452572" y="1506920"/>
                  </a:cubicBezTo>
                  <a:cubicBezTo>
                    <a:pt x="634844" y="1576265"/>
                    <a:pt x="882811" y="1622746"/>
                    <a:pt x="1094603" y="1555440"/>
                  </a:cubicBezTo>
                  <a:cubicBezTo>
                    <a:pt x="1669866" y="1372739"/>
                    <a:pt x="1621346" y="746272"/>
                    <a:pt x="1621346" y="746272"/>
                  </a:cubicBezTo>
                  <a:cubicBezTo>
                    <a:pt x="1621346" y="746272"/>
                    <a:pt x="1643137" y="85669"/>
                    <a:pt x="892901" y="14070"/>
                  </a:cubicBezTo>
                  <a:cubicBezTo>
                    <a:pt x="142773" y="-57637"/>
                    <a:pt x="26089" y="535016"/>
                    <a:pt x="26089" y="535016"/>
                  </a:cubicBezTo>
                  <a:close/>
                </a:path>
              </a:pathLst>
            </a:custGeom>
            <a:solidFill>
              <a:srgbClr val="FAD5CC"/>
            </a:solidFill>
            <a:ln w="9525" cap="flat">
              <a:noFill/>
              <a:prstDash val="solid"/>
              <a:miter/>
            </a:ln>
          </p:spPr>
          <p:txBody>
            <a:bodyPr rtlCol="0" anchor="ctr"/>
            <a:lstStyle/>
            <a:p>
              <a:endParaRPr lang="zh-CN" altLang="en-US"/>
            </a:p>
          </p:txBody>
        </p:sp>
        <p:sp>
          <p:nvSpPr>
            <p:cNvPr id="411" name="任意多边形: 形状 410"/>
            <p:cNvSpPr/>
            <p:nvPr>
              <p:custDataLst>
                <p:tags r:id="rId86"/>
              </p:custDataLst>
            </p:nvPr>
          </p:nvSpPr>
          <p:spPr>
            <a:xfrm>
              <a:off x="10067904" y="3514769"/>
              <a:ext cx="579664" cy="118080"/>
            </a:xfrm>
            <a:custGeom>
              <a:avLst/>
              <a:gdLst>
                <a:gd name="connsiteX0" fmla="*/ 566567 w 579664"/>
                <a:gd name="connsiteY0" fmla="*/ 35746 h 118079"/>
                <a:gd name="connsiteX1" fmla="*/ 8051 w 579664"/>
                <a:gd name="connsiteY1" fmla="*/ 8051 h 118079"/>
                <a:gd name="connsiteX2" fmla="*/ 578697 w 579664"/>
                <a:gd name="connsiteY2" fmla="*/ 96826 h 118079"/>
                <a:gd name="connsiteX3" fmla="*/ 566567 w 579664"/>
                <a:gd name="connsiteY3" fmla="*/ 35746 h 118079"/>
              </a:gdLst>
              <a:ahLst/>
              <a:cxnLst>
                <a:cxn ang="0">
                  <a:pos x="connsiteX0" y="connsiteY0"/>
                </a:cxn>
                <a:cxn ang="0">
                  <a:pos x="connsiteX1" y="connsiteY1"/>
                </a:cxn>
                <a:cxn ang="0">
                  <a:pos x="connsiteX2" y="connsiteY2"/>
                </a:cxn>
                <a:cxn ang="0">
                  <a:pos x="connsiteX3" y="connsiteY3"/>
                </a:cxn>
              </a:cxnLst>
              <a:rect l="l" t="t" r="r" b="b"/>
              <a:pathLst>
                <a:path w="579664" h="118079">
                  <a:moveTo>
                    <a:pt x="566567" y="35746"/>
                  </a:moveTo>
                  <a:cubicBezTo>
                    <a:pt x="392776" y="76752"/>
                    <a:pt x="166170" y="57967"/>
                    <a:pt x="8051" y="8051"/>
                  </a:cubicBezTo>
                  <a:cubicBezTo>
                    <a:pt x="8051" y="8051"/>
                    <a:pt x="228109" y="162199"/>
                    <a:pt x="578697" y="96826"/>
                  </a:cubicBezTo>
                  <a:lnTo>
                    <a:pt x="566567" y="35746"/>
                  </a:lnTo>
                  <a:close/>
                </a:path>
              </a:pathLst>
            </a:custGeom>
            <a:solidFill>
              <a:srgbClr val="3C3C3B"/>
            </a:solidFill>
            <a:ln w="9525" cap="flat">
              <a:noFill/>
              <a:prstDash val="solid"/>
              <a:miter/>
            </a:ln>
          </p:spPr>
          <p:txBody>
            <a:bodyPr rtlCol="0" anchor="ctr"/>
            <a:lstStyle/>
            <a:p>
              <a:endParaRPr lang="zh-CN" altLang="en-US"/>
            </a:p>
          </p:txBody>
        </p:sp>
        <p:sp>
          <p:nvSpPr>
            <p:cNvPr id="412" name="任意多边形: 形状 411"/>
            <p:cNvSpPr/>
            <p:nvPr>
              <p:custDataLst>
                <p:tags r:id="rId87"/>
              </p:custDataLst>
            </p:nvPr>
          </p:nvSpPr>
          <p:spPr>
            <a:xfrm>
              <a:off x="10144036" y="3346532"/>
              <a:ext cx="1502833" cy="1588709"/>
            </a:xfrm>
            <a:custGeom>
              <a:avLst/>
              <a:gdLst>
                <a:gd name="connsiteX0" fmla="*/ 800074 w 1502833"/>
                <a:gd name="connsiteY0" fmla="*/ 1584064 h 1588709"/>
                <a:gd name="connsiteX1" fmla="*/ 11156 w 1502833"/>
                <a:gd name="connsiteY1" fmla="*/ 1062658 h 1588709"/>
                <a:gd name="connsiteX2" fmla="*/ 706108 w 1502833"/>
                <a:gd name="connsiteY2" fmla="*/ 11156 h 1588709"/>
                <a:gd name="connsiteX3" fmla="*/ 1495025 w 1502833"/>
                <a:gd name="connsiteY3" fmla="*/ 532562 h 1588709"/>
              </a:gdLst>
              <a:ahLst/>
              <a:cxnLst>
                <a:cxn ang="0">
                  <a:pos x="connsiteX0" y="connsiteY0"/>
                </a:cxn>
                <a:cxn ang="0">
                  <a:pos x="connsiteX1" y="connsiteY1"/>
                </a:cxn>
                <a:cxn ang="0">
                  <a:pos x="connsiteX2" y="connsiteY2"/>
                </a:cxn>
                <a:cxn ang="0">
                  <a:pos x="connsiteX3" y="connsiteY3"/>
                </a:cxn>
              </a:cxnLst>
              <a:rect l="l" t="t" r="r" b="b"/>
              <a:pathLst>
                <a:path w="1502833" h="1588709">
                  <a:moveTo>
                    <a:pt x="800074" y="1584064"/>
                  </a:moveTo>
                  <a:lnTo>
                    <a:pt x="11156" y="1062658"/>
                  </a:lnTo>
                  <a:lnTo>
                    <a:pt x="706108" y="11156"/>
                  </a:lnTo>
                  <a:lnTo>
                    <a:pt x="1495025" y="532562"/>
                  </a:lnTo>
                  <a:close/>
                </a:path>
              </a:pathLst>
            </a:custGeom>
            <a:solidFill>
              <a:srgbClr val="F7EA4B"/>
            </a:solidFill>
            <a:ln w="9525" cap="flat">
              <a:noFill/>
              <a:prstDash val="solid"/>
              <a:miter/>
            </a:ln>
          </p:spPr>
          <p:txBody>
            <a:bodyPr rtlCol="0" anchor="ctr"/>
            <a:lstStyle/>
            <a:p>
              <a:endParaRPr lang="zh-CN" altLang="en-US"/>
            </a:p>
          </p:txBody>
        </p:sp>
        <p:sp>
          <p:nvSpPr>
            <p:cNvPr id="413" name="任意多边形: 形状 412"/>
            <p:cNvSpPr/>
            <p:nvPr>
              <p:custDataLst>
                <p:tags r:id="rId88"/>
              </p:custDataLst>
            </p:nvPr>
          </p:nvSpPr>
          <p:spPr>
            <a:xfrm>
              <a:off x="10850743" y="3674314"/>
              <a:ext cx="483054" cy="386443"/>
            </a:xfrm>
            <a:custGeom>
              <a:avLst/>
              <a:gdLst>
                <a:gd name="connsiteX0" fmla="*/ 423507 w 483053"/>
                <a:gd name="connsiteY0" fmla="*/ 169575 h 386442"/>
                <a:gd name="connsiteX1" fmla="*/ 460111 w 483053"/>
                <a:gd name="connsiteY1" fmla="*/ 198666 h 386442"/>
                <a:gd name="connsiteX2" fmla="*/ 472456 w 483053"/>
                <a:gd name="connsiteY2" fmla="*/ 286474 h 386442"/>
                <a:gd name="connsiteX3" fmla="*/ 353518 w 483053"/>
                <a:gd name="connsiteY3" fmla="*/ 383514 h 386442"/>
                <a:gd name="connsiteX4" fmla="*/ 308862 w 483053"/>
                <a:gd name="connsiteY4" fmla="*/ 367734 h 386442"/>
                <a:gd name="connsiteX5" fmla="*/ 39425 w 483053"/>
                <a:gd name="connsiteY5" fmla="*/ 173547 h 386442"/>
                <a:gd name="connsiteX6" fmla="*/ 9905 w 483053"/>
                <a:gd name="connsiteY6" fmla="*/ 129428 h 386442"/>
                <a:gd name="connsiteX7" fmla="*/ 20103 w 483053"/>
                <a:gd name="connsiteY7" fmla="*/ 65558 h 386442"/>
                <a:gd name="connsiteX8" fmla="*/ 423507 w 483053"/>
                <a:gd name="connsiteY8" fmla="*/ 16957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053" h="386442">
                  <a:moveTo>
                    <a:pt x="423507" y="169575"/>
                  </a:moveTo>
                  <a:cubicBezTo>
                    <a:pt x="436818" y="177841"/>
                    <a:pt x="450343" y="186428"/>
                    <a:pt x="460111" y="198666"/>
                  </a:cubicBezTo>
                  <a:cubicBezTo>
                    <a:pt x="479111" y="222711"/>
                    <a:pt x="479971" y="256739"/>
                    <a:pt x="472456" y="286474"/>
                  </a:cubicBezTo>
                  <a:cubicBezTo>
                    <a:pt x="458609" y="340791"/>
                    <a:pt x="409014" y="391458"/>
                    <a:pt x="353518" y="383514"/>
                  </a:cubicBezTo>
                  <a:cubicBezTo>
                    <a:pt x="337846" y="381260"/>
                    <a:pt x="323138" y="374712"/>
                    <a:pt x="308862" y="367734"/>
                  </a:cubicBezTo>
                  <a:cubicBezTo>
                    <a:pt x="208601" y="319322"/>
                    <a:pt x="117036" y="253305"/>
                    <a:pt x="39425" y="173547"/>
                  </a:cubicBezTo>
                  <a:cubicBezTo>
                    <a:pt x="26973" y="160773"/>
                    <a:pt x="14414" y="146818"/>
                    <a:pt x="9905" y="129428"/>
                  </a:cubicBezTo>
                  <a:cubicBezTo>
                    <a:pt x="4431" y="108174"/>
                    <a:pt x="12052" y="85953"/>
                    <a:pt x="20103" y="65558"/>
                  </a:cubicBezTo>
                  <a:cubicBezTo>
                    <a:pt x="81719" y="-90844"/>
                    <a:pt x="336020" y="115473"/>
                    <a:pt x="423507" y="169575"/>
                  </a:cubicBezTo>
                  <a:close/>
                </a:path>
              </a:pathLst>
            </a:custGeom>
            <a:solidFill>
              <a:srgbClr val="FFFFFF"/>
            </a:solidFill>
            <a:ln w="9525" cap="flat">
              <a:noFill/>
              <a:prstDash val="solid"/>
              <a:miter/>
            </a:ln>
          </p:spPr>
          <p:txBody>
            <a:bodyPr rtlCol="0" anchor="ctr"/>
            <a:lstStyle/>
            <a:p>
              <a:endParaRPr lang="zh-CN" altLang="en-US"/>
            </a:p>
          </p:txBody>
        </p:sp>
        <p:sp>
          <p:nvSpPr>
            <p:cNvPr id="414" name="任意多边形: 形状 413"/>
            <p:cNvSpPr/>
            <p:nvPr>
              <p:custDataLst>
                <p:tags r:id="rId89"/>
              </p:custDataLst>
            </p:nvPr>
          </p:nvSpPr>
          <p:spPr>
            <a:xfrm>
              <a:off x="10330021" y="3818897"/>
              <a:ext cx="558195" cy="912434"/>
            </a:xfrm>
            <a:custGeom>
              <a:avLst/>
              <a:gdLst>
                <a:gd name="connsiteX0" fmla="*/ 406536 w 558195"/>
                <a:gd name="connsiteY0" fmla="*/ 239682 h 912434"/>
                <a:gd name="connsiteX1" fmla="*/ 434554 w 558195"/>
                <a:gd name="connsiteY1" fmla="*/ 531125 h 912434"/>
                <a:gd name="connsiteX2" fmla="*/ 555210 w 558195"/>
                <a:gd name="connsiteY2" fmla="*/ 806465 h 912434"/>
                <a:gd name="connsiteX3" fmla="*/ 516887 w 558195"/>
                <a:gd name="connsiteY3" fmla="*/ 910805 h 912434"/>
                <a:gd name="connsiteX4" fmla="*/ 465040 w 558195"/>
                <a:gd name="connsiteY4" fmla="*/ 893093 h 912434"/>
                <a:gd name="connsiteX5" fmla="*/ 198716 w 558195"/>
                <a:gd name="connsiteY5" fmla="*/ 726922 h 912434"/>
                <a:gd name="connsiteX6" fmla="*/ 48218 w 558195"/>
                <a:gd name="connsiteY6" fmla="*/ 611097 h 912434"/>
                <a:gd name="connsiteX7" fmla="*/ 8071 w 558195"/>
                <a:gd name="connsiteY7" fmla="*/ 525006 h 912434"/>
                <a:gd name="connsiteX8" fmla="*/ 28574 w 558195"/>
                <a:gd name="connsiteY8" fmla="*/ 451475 h 912434"/>
                <a:gd name="connsiteX9" fmla="*/ 197428 w 558195"/>
                <a:gd name="connsiteY9" fmla="*/ 130834 h 912434"/>
                <a:gd name="connsiteX10" fmla="*/ 394513 w 558195"/>
                <a:gd name="connsiteY10" fmla="*/ 18014 h 912434"/>
                <a:gd name="connsiteX11" fmla="*/ 406536 w 558195"/>
                <a:gd name="connsiteY11" fmla="*/ 239682 h 91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195" h="912434">
                  <a:moveTo>
                    <a:pt x="406536" y="239682"/>
                  </a:moveTo>
                  <a:cubicBezTo>
                    <a:pt x="368214" y="332429"/>
                    <a:pt x="393763" y="439344"/>
                    <a:pt x="434554" y="531125"/>
                  </a:cubicBezTo>
                  <a:cubicBezTo>
                    <a:pt x="475237" y="622905"/>
                    <a:pt x="530950" y="708996"/>
                    <a:pt x="555210" y="806465"/>
                  </a:cubicBezTo>
                  <a:cubicBezTo>
                    <a:pt x="565408" y="847256"/>
                    <a:pt x="558537" y="905330"/>
                    <a:pt x="516887" y="910805"/>
                  </a:cubicBezTo>
                  <a:cubicBezTo>
                    <a:pt x="498424" y="913167"/>
                    <a:pt x="480819" y="902969"/>
                    <a:pt x="465040" y="893093"/>
                  </a:cubicBezTo>
                  <a:cubicBezTo>
                    <a:pt x="376265" y="837703"/>
                    <a:pt x="287491" y="782313"/>
                    <a:pt x="198716" y="726922"/>
                  </a:cubicBezTo>
                  <a:cubicBezTo>
                    <a:pt x="144828" y="693323"/>
                    <a:pt x="89975" y="658973"/>
                    <a:pt x="48218" y="611097"/>
                  </a:cubicBezTo>
                  <a:cubicBezTo>
                    <a:pt x="26963" y="586730"/>
                    <a:pt x="8715" y="557317"/>
                    <a:pt x="8071" y="525006"/>
                  </a:cubicBezTo>
                  <a:cubicBezTo>
                    <a:pt x="7535" y="499350"/>
                    <a:pt x="18054" y="474876"/>
                    <a:pt x="28574" y="451475"/>
                  </a:cubicBezTo>
                  <a:cubicBezTo>
                    <a:pt x="78382" y="341338"/>
                    <a:pt x="134846" y="234208"/>
                    <a:pt x="197428" y="130834"/>
                  </a:cubicBezTo>
                  <a:cubicBezTo>
                    <a:pt x="236072" y="66856"/>
                    <a:pt x="307994" y="-21918"/>
                    <a:pt x="394513" y="18014"/>
                  </a:cubicBezTo>
                  <a:cubicBezTo>
                    <a:pt x="491876" y="62885"/>
                    <a:pt x="434983" y="170874"/>
                    <a:pt x="406536" y="239682"/>
                  </a:cubicBezTo>
                  <a:close/>
                </a:path>
              </a:pathLst>
            </a:custGeom>
            <a:solidFill>
              <a:srgbClr val="FFFFFF">
                <a:alpha val="44000"/>
              </a:srgbClr>
            </a:solidFill>
            <a:ln w="9525" cap="flat">
              <a:noFill/>
              <a:prstDash val="solid"/>
              <a:miter/>
            </a:ln>
          </p:spPr>
          <p:txBody>
            <a:bodyPr rtlCol="0" anchor="ctr"/>
            <a:lstStyle/>
            <a:p>
              <a:endParaRPr lang="zh-CN" altLang="en-US"/>
            </a:p>
          </p:txBody>
        </p:sp>
        <p:sp>
          <p:nvSpPr>
            <p:cNvPr id="415" name="任意多边形: 形状 414"/>
            <p:cNvSpPr/>
            <p:nvPr>
              <p:custDataLst>
                <p:tags r:id="rId90"/>
              </p:custDataLst>
            </p:nvPr>
          </p:nvSpPr>
          <p:spPr>
            <a:xfrm>
              <a:off x="10527971" y="3987625"/>
              <a:ext cx="429381" cy="450850"/>
            </a:xfrm>
            <a:custGeom>
              <a:avLst/>
              <a:gdLst>
                <a:gd name="connsiteX0" fmla="*/ 395474 w 429380"/>
                <a:gd name="connsiteY0" fmla="*/ 172182 h 450849"/>
                <a:gd name="connsiteX1" fmla="*/ 400412 w 429380"/>
                <a:gd name="connsiteY1" fmla="*/ 110565 h 450849"/>
                <a:gd name="connsiteX2" fmla="*/ 396870 w 429380"/>
                <a:gd name="connsiteY2" fmla="*/ 61401 h 450849"/>
                <a:gd name="connsiteX3" fmla="*/ 358762 w 429380"/>
                <a:gd name="connsiteY3" fmla="*/ 35638 h 450849"/>
                <a:gd name="connsiteX4" fmla="*/ 327418 w 429380"/>
                <a:gd name="connsiteY4" fmla="*/ 76430 h 450849"/>
                <a:gd name="connsiteX5" fmla="*/ 317756 w 429380"/>
                <a:gd name="connsiteY5" fmla="*/ 130317 h 450849"/>
                <a:gd name="connsiteX6" fmla="*/ 207513 w 429380"/>
                <a:gd name="connsiteY6" fmla="*/ 8051 h 450849"/>
                <a:gd name="connsiteX7" fmla="*/ 224366 w 429380"/>
                <a:gd name="connsiteY7" fmla="*/ 148029 h 450849"/>
                <a:gd name="connsiteX8" fmla="*/ 186903 w 429380"/>
                <a:gd name="connsiteY8" fmla="*/ 60543 h 450849"/>
                <a:gd name="connsiteX9" fmla="*/ 163501 w 429380"/>
                <a:gd name="connsiteY9" fmla="*/ 41113 h 450849"/>
                <a:gd name="connsiteX10" fmla="*/ 131298 w 429380"/>
                <a:gd name="connsiteY10" fmla="*/ 82763 h 450849"/>
                <a:gd name="connsiteX11" fmla="*/ 169619 w 429380"/>
                <a:gd name="connsiteY11" fmla="*/ 177764 h 450849"/>
                <a:gd name="connsiteX12" fmla="*/ 129365 w 429380"/>
                <a:gd name="connsiteY12" fmla="*/ 138905 h 450849"/>
                <a:gd name="connsiteX13" fmla="*/ 79450 w 429380"/>
                <a:gd name="connsiteY13" fmla="*/ 122374 h 450849"/>
                <a:gd name="connsiteX14" fmla="*/ 68394 w 429380"/>
                <a:gd name="connsiteY14" fmla="*/ 185922 h 450849"/>
                <a:gd name="connsiteX15" fmla="*/ 125716 w 429380"/>
                <a:gd name="connsiteY15" fmla="*/ 255804 h 450849"/>
                <a:gd name="connsiteX16" fmla="*/ 81597 w 429380"/>
                <a:gd name="connsiteY16" fmla="*/ 214583 h 450849"/>
                <a:gd name="connsiteX17" fmla="*/ 24275 w 429380"/>
                <a:gd name="connsiteY17" fmla="*/ 215871 h 450849"/>
                <a:gd name="connsiteX18" fmla="*/ 19766 w 429380"/>
                <a:gd name="connsiteY18" fmla="*/ 298098 h 450849"/>
                <a:gd name="connsiteX19" fmla="*/ 215993 w 429380"/>
                <a:gd name="connsiteY19" fmla="*/ 433889 h 450849"/>
                <a:gd name="connsiteX20" fmla="*/ 399231 w 429380"/>
                <a:gd name="connsiteY20" fmla="*/ 394279 h 450849"/>
                <a:gd name="connsiteX21" fmla="*/ 395474 w 429380"/>
                <a:gd name="connsiteY21" fmla="*/ 172182 h 45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9380" h="450849">
                  <a:moveTo>
                    <a:pt x="395474" y="172182"/>
                  </a:moveTo>
                  <a:cubicBezTo>
                    <a:pt x="397085" y="151679"/>
                    <a:pt x="398802" y="131068"/>
                    <a:pt x="400412" y="110565"/>
                  </a:cubicBezTo>
                  <a:cubicBezTo>
                    <a:pt x="401700" y="94034"/>
                    <a:pt x="402989" y="76859"/>
                    <a:pt x="396870" y="61401"/>
                  </a:cubicBezTo>
                  <a:cubicBezTo>
                    <a:pt x="390752" y="45944"/>
                    <a:pt x="375186" y="32955"/>
                    <a:pt x="358762" y="35638"/>
                  </a:cubicBezTo>
                  <a:cubicBezTo>
                    <a:pt x="340621" y="38644"/>
                    <a:pt x="330424" y="58396"/>
                    <a:pt x="327418" y="76430"/>
                  </a:cubicBezTo>
                  <a:cubicBezTo>
                    <a:pt x="324412" y="94571"/>
                    <a:pt x="325700" y="113786"/>
                    <a:pt x="317756" y="130317"/>
                  </a:cubicBezTo>
                  <a:cubicBezTo>
                    <a:pt x="262581" y="116792"/>
                    <a:pt x="262366" y="22650"/>
                    <a:pt x="207513" y="8051"/>
                  </a:cubicBezTo>
                  <a:cubicBezTo>
                    <a:pt x="185508" y="52599"/>
                    <a:pt x="192376" y="109921"/>
                    <a:pt x="224366" y="148029"/>
                  </a:cubicBezTo>
                  <a:cubicBezTo>
                    <a:pt x="217281" y="116899"/>
                    <a:pt x="204507" y="87164"/>
                    <a:pt x="186903" y="60543"/>
                  </a:cubicBezTo>
                  <a:cubicBezTo>
                    <a:pt x="181106" y="51848"/>
                    <a:pt x="173806" y="42831"/>
                    <a:pt x="163501" y="41113"/>
                  </a:cubicBezTo>
                  <a:cubicBezTo>
                    <a:pt x="143750" y="38000"/>
                    <a:pt x="131727" y="62797"/>
                    <a:pt x="131298" y="82763"/>
                  </a:cubicBezTo>
                  <a:cubicBezTo>
                    <a:pt x="130439" y="117865"/>
                    <a:pt x="144608" y="153074"/>
                    <a:pt x="169619" y="177764"/>
                  </a:cubicBezTo>
                  <a:cubicBezTo>
                    <a:pt x="152767" y="169498"/>
                    <a:pt x="142355" y="152537"/>
                    <a:pt x="129365" y="138905"/>
                  </a:cubicBezTo>
                  <a:cubicBezTo>
                    <a:pt x="116377" y="125272"/>
                    <a:pt x="96410" y="114215"/>
                    <a:pt x="79450" y="122374"/>
                  </a:cubicBezTo>
                  <a:cubicBezTo>
                    <a:pt x="57981" y="132679"/>
                    <a:pt x="59055" y="164024"/>
                    <a:pt x="68394" y="185922"/>
                  </a:cubicBezTo>
                  <a:cubicBezTo>
                    <a:pt x="80416" y="214046"/>
                    <a:pt x="100490" y="238628"/>
                    <a:pt x="125716" y="255804"/>
                  </a:cubicBezTo>
                  <a:cubicBezTo>
                    <a:pt x="112835" y="240239"/>
                    <a:pt x="99416" y="224244"/>
                    <a:pt x="81597" y="214583"/>
                  </a:cubicBezTo>
                  <a:cubicBezTo>
                    <a:pt x="63777" y="205029"/>
                    <a:pt x="40162" y="203312"/>
                    <a:pt x="24275" y="215871"/>
                  </a:cubicBezTo>
                  <a:cubicBezTo>
                    <a:pt x="873" y="234335"/>
                    <a:pt x="5918" y="271691"/>
                    <a:pt x="19766" y="298098"/>
                  </a:cubicBezTo>
                  <a:cubicBezTo>
                    <a:pt x="57874" y="370341"/>
                    <a:pt x="138598" y="408234"/>
                    <a:pt x="215993" y="433889"/>
                  </a:cubicBezTo>
                  <a:cubicBezTo>
                    <a:pt x="282439" y="455895"/>
                    <a:pt x="353073" y="446878"/>
                    <a:pt x="399231" y="394279"/>
                  </a:cubicBezTo>
                  <a:cubicBezTo>
                    <a:pt x="445390" y="341787"/>
                    <a:pt x="436587" y="228753"/>
                    <a:pt x="395474" y="172182"/>
                  </a:cubicBezTo>
                  <a:close/>
                </a:path>
              </a:pathLst>
            </a:custGeom>
            <a:solidFill>
              <a:srgbClr val="FAD5CC"/>
            </a:solidFill>
            <a:ln w="9525" cap="flat">
              <a:noFill/>
              <a:prstDash val="solid"/>
              <a:miter/>
            </a:ln>
          </p:spPr>
          <p:txBody>
            <a:bodyPr rtlCol="0" anchor="ctr"/>
            <a:lstStyle/>
            <a:p>
              <a:endParaRPr lang="zh-CN" altLang="en-US"/>
            </a:p>
          </p:txBody>
        </p:sp>
        <p:sp>
          <p:nvSpPr>
            <p:cNvPr id="416" name="任意多边形: 形状 415"/>
            <p:cNvSpPr/>
            <p:nvPr>
              <p:custDataLst>
                <p:tags r:id="rId91"/>
              </p:custDataLst>
            </p:nvPr>
          </p:nvSpPr>
          <p:spPr>
            <a:xfrm>
              <a:off x="10669252" y="4139948"/>
              <a:ext cx="729948" cy="708479"/>
            </a:xfrm>
            <a:custGeom>
              <a:avLst/>
              <a:gdLst>
                <a:gd name="connsiteX0" fmla="*/ 488313 w 729947"/>
                <a:gd name="connsiteY0" fmla="*/ 709230 h 708478"/>
                <a:gd name="connsiteX1" fmla="*/ 8051 w 729947"/>
                <a:gd name="connsiteY1" fmla="*/ 327832 h 708478"/>
                <a:gd name="connsiteX2" fmla="*/ 294555 w 729947"/>
                <a:gd name="connsiteY2" fmla="*/ 8051 h 708478"/>
                <a:gd name="connsiteX3" fmla="*/ 728230 w 729947"/>
                <a:gd name="connsiteY3" fmla="*/ 229289 h 708478"/>
              </a:gdLst>
              <a:ahLst/>
              <a:cxnLst>
                <a:cxn ang="0">
                  <a:pos x="connsiteX0" y="connsiteY0"/>
                </a:cxn>
                <a:cxn ang="0">
                  <a:pos x="connsiteX1" y="connsiteY1"/>
                </a:cxn>
                <a:cxn ang="0">
                  <a:pos x="connsiteX2" y="connsiteY2"/>
                </a:cxn>
                <a:cxn ang="0">
                  <a:pos x="connsiteX3" y="connsiteY3"/>
                </a:cxn>
              </a:cxnLst>
              <a:rect l="l" t="t" r="r" b="b"/>
              <a:pathLst>
                <a:path w="729947" h="708478">
                  <a:moveTo>
                    <a:pt x="488313" y="709230"/>
                  </a:moveTo>
                  <a:cubicBezTo>
                    <a:pt x="335667" y="627111"/>
                    <a:pt x="122695" y="457935"/>
                    <a:pt x="8051" y="327832"/>
                  </a:cubicBezTo>
                  <a:cubicBezTo>
                    <a:pt x="91887" y="218447"/>
                    <a:pt x="190751" y="98757"/>
                    <a:pt x="294555" y="8051"/>
                  </a:cubicBezTo>
                  <a:cubicBezTo>
                    <a:pt x="347047" y="35746"/>
                    <a:pt x="630223" y="187103"/>
                    <a:pt x="728230" y="229289"/>
                  </a:cubicBezTo>
                </a:path>
              </a:pathLst>
            </a:custGeom>
            <a:solidFill>
              <a:srgbClr val="F08BB8"/>
            </a:solidFill>
            <a:ln w="9525" cap="flat">
              <a:noFill/>
              <a:prstDash val="solid"/>
              <a:miter/>
            </a:ln>
          </p:spPr>
          <p:txBody>
            <a:bodyPr rtlCol="0" anchor="ctr"/>
            <a:lstStyle/>
            <a:p>
              <a:endParaRPr lang="zh-CN" altLang="en-US"/>
            </a:p>
          </p:txBody>
        </p:sp>
        <p:sp>
          <p:nvSpPr>
            <p:cNvPr id="417" name="任意多边形: 形状 416"/>
            <p:cNvSpPr/>
            <p:nvPr>
              <p:custDataLst>
                <p:tags r:id="rId92"/>
              </p:custDataLst>
            </p:nvPr>
          </p:nvSpPr>
          <p:spPr>
            <a:xfrm>
              <a:off x="10662060" y="4134365"/>
              <a:ext cx="740682" cy="719213"/>
            </a:xfrm>
            <a:custGeom>
              <a:avLst/>
              <a:gdLst>
                <a:gd name="connsiteX0" fmla="*/ 495506 w 740682"/>
                <a:gd name="connsiteY0" fmla="*/ 714812 h 719213"/>
                <a:gd name="connsiteX1" fmla="*/ 363363 w 740682"/>
                <a:gd name="connsiteY1" fmla="*/ 635806 h 719213"/>
                <a:gd name="connsiteX2" fmla="*/ 238628 w 740682"/>
                <a:gd name="connsiteY2" fmla="*/ 545314 h 719213"/>
                <a:gd name="connsiteX3" fmla="*/ 120441 w 740682"/>
                <a:gd name="connsiteY3" fmla="*/ 446234 h 719213"/>
                <a:gd name="connsiteX4" fmla="*/ 11057 w 740682"/>
                <a:gd name="connsiteY4" fmla="*/ 337171 h 719213"/>
                <a:gd name="connsiteX5" fmla="*/ 8051 w 740682"/>
                <a:gd name="connsiteY5" fmla="*/ 333736 h 719213"/>
                <a:gd name="connsiteX6" fmla="*/ 10842 w 740682"/>
                <a:gd name="connsiteY6" fmla="*/ 330087 h 719213"/>
                <a:gd name="connsiteX7" fmla="*/ 146741 w 740682"/>
                <a:gd name="connsiteY7" fmla="*/ 163057 h 719213"/>
                <a:gd name="connsiteX8" fmla="*/ 220058 w 740682"/>
                <a:gd name="connsiteY8" fmla="*/ 84052 h 719213"/>
                <a:gd name="connsiteX9" fmla="*/ 298634 w 740682"/>
                <a:gd name="connsiteY9" fmla="*/ 10198 h 719213"/>
                <a:gd name="connsiteX10" fmla="*/ 301104 w 740682"/>
                <a:gd name="connsiteY10" fmla="*/ 8051 h 719213"/>
                <a:gd name="connsiteX11" fmla="*/ 303894 w 740682"/>
                <a:gd name="connsiteY11" fmla="*/ 9554 h 719213"/>
                <a:gd name="connsiteX12" fmla="*/ 518584 w 740682"/>
                <a:gd name="connsiteY12" fmla="*/ 124413 h 719213"/>
                <a:gd name="connsiteX13" fmla="*/ 626359 w 740682"/>
                <a:gd name="connsiteY13" fmla="*/ 180984 h 719213"/>
                <a:gd name="connsiteX14" fmla="*/ 735422 w 740682"/>
                <a:gd name="connsiteY14" fmla="*/ 234979 h 719213"/>
                <a:gd name="connsiteX15" fmla="*/ 624856 w 740682"/>
                <a:gd name="connsiteY15" fmla="*/ 183882 h 719213"/>
                <a:gd name="connsiteX16" fmla="*/ 515794 w 740682"/>
                <a:gd name="connsiteY16" fmla="*/ 129673 h 719213"/>
                <a:gd name="connsiteX17" fmla="*/ 299493 w 740682"/>
                <a:gd name="connsiteY17" fmla="*/ 17819 h 719213"/>
                <a:gd name="connsiteX18" fmla="*/ 304753 w 740682"/>
                <a:gd name="connsiteY18" fmla="*/ 17175 h 719213"/>
                <a:gd name="connsiteX19" fmla="*/ 155006 w 740682"/>
                <a:gd name="connsiteY19" fmla="*/ 170250 h 719213"/>
                <a:gd name="connsiteX20" fmla="*/ 19644 w 740682"/>
                <a:gd name="connsiteY20" fmla="*/ 336742 h 719213"/>
                <a:gd name="connsiteX21" fmla="*/ 19429 w 740682"/>
                <a:gd name="connsiteY21" fmla="*/ 329657 h 719213"/>
                <a:gd name="connsiteX22" fmla="*/ 127311 w 740682"/>
                <a:gd name="connsiteY22" fmla="*/ 438505 h 719213"/>
                <a:gd name="connsiteX23" fmla="*/ 243566 w 740682"/>
                <a:gd name="connsiteY23" fmla="*/ 538766 h 719213"/>
                <a:gd name="connsiteX24" fmla="*/ 366154 w 740682"/>
                <a:gd name="connsiteY24" fmla="*/ 631512 h 719213"/>
                <a:gd name="connsiteX25" fmla="*/ 495506 w 740682"/>
                <a:gd name="connsiteY25" fmla="*/ 714812 h 71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0682" h="719213">
                  <a:moveTo>
                    <a:pt x="495506" y="714812"/>
                  </a:moveTo>
                  <a:cubicBezTo>
                    <a:pt x="449884" y="691303"/>
                    <a:pt x="406194" y="664145"/>
                    <a:pt x="363363" y="635806"/>
                  </a:cubicBezTo>
                  <a:cubicBezTo>
                    <a:pt x="320640" y="607360"/>
                    <a:pt x="279205" y="576766"/>
                    <a:pt x="238628" y="545314"/>
                  </a:cubicBezTo>
                  <a:cubicBezTo>
                    <a:pt x="198159" y="513647"/>
                    <a:pt x="158549" y="480907"/>
                    <a:pt x="120441" y="446234"/>
                  </a:cubicBezTo>
                  <a:cubicBezTo>
                    <a:pt x="82334" y="411669"/>
                    <a:pt x="45514" y="375708"/>
                    <a:pt x="11057" y="337171"/>
                  </a:cubicBezTo>
                  <a:lnTo>
                    <a:pt x="8051" y="333736"/>
                  </a:lnTo>
                  <a:lnTo>
                    <a:pt x="10842" y="330087"/>
                  </a:lnTo>
                  <a:cubicBezTo>
                    <a:pt x="54210" y="272979"/>
                    <a:pt x="99187" y="216945"/>
                    <a:pt x="146741" y="163057"/>
                  </a:cubicBezTo>
                  <a:cubicBezTo>
                    <a:pt x="170464" y="136114"/>
                    <a:pt x="194939" y="109707"/>
                    <a:pt x="220058" y="84052"/>
                  </a:cubicBezTo>
                  <a:cubicBezTo>
                    <a:pt x="245284" y="58503"/>
                    <a:pt x="271262" y="33492"/>
                    <a:pt x="298634" y="10198"/>
                  </a:cubicBezTo>
                  <a:lnTo>
                    <a:pt x="301104" y="8051"/>
                  </a:lnTo>
                  <a:lnTo>
                    <a:pt x="303894" y="9554"/>
                  </a:lnTo>
                  <a:cubicBezTo>
                    <a:pt x="375279" y="48091"/>
                    <a:pt x="446771" y="86520"/>
                    <a:pt x="518584" y="124413"/>
                  </a:cubicBezTo>
                  <a:cubicBezTo>
                    <a:pt x="554438" y="143413"/>
                    <a:pt x="590291" y="162413"/>
                    <a:pt x="626359" y="180984"/>
                  </a:cubicBezTo>
                  <a:cubicBezTo>
                    <a:pt x="662427" y="199448"/>
                    <a:pt x="698602" y="218018"/>
                    <a:pt x="735422" y="234979"/>
                  </a:cubicBezTo>
                  <a:cubicBezTo>
                    <a:pt x="697959" y="219307"/>
                    <a:pt x="661354" y="201702"/>
                    <a:pt x="624856" y="183882"/>
                  </a:cubicBezTo>
                  <a:cubicBezTo>
                    <a:pt x="588359" y="166063"/>
                    <a:pt x="552076" y="148029"/>
                    <a:pt x="515794" y="129673"/>
                  </a:cubicBezTo>
                  <a:cubicBezTo>
                    <a:pt x="443443" y="92854"/>
                    <a:pt x="371414" y="55390"/>
                    <a:pt x="299493" y="17819"/>
                  </a:cubicBezTo>
                  <a:lnTo>
                    <a:pt x="304753" y="17175"/>
                  </a:lnTo>
                  <a:cubicBezTo>
                    <a:pt x="251403" y="64622"/>
                    <a:pt x="201916" y="116362"/>
                    <a:pt x="155006" y="170250"/>
                  </a:cubicBezTo>
                  <a:cubicBezTo>
                    <a:pt x="108096" y="224244"/>
                    <a:pt x="63549" y="280171"/>
                    <a:pt x="19644" y="336742"/>
                  </a:cubicBezTo>
                  <a:lnTo>
                    <a:pt x="19429" y="329657"/>
                  </a:lnTo>
                  <a:cubicBezTo>
                    <a:pt x="53135" y="367979"/>
                    <a:pt x="89633" y="403940"/>
                    <a:pt x="127311" y="438505"/>
                  </a:cubicBezTo>
                  <a:cubicBezTo>
                    <a:pt x="165097" y="472963"/>
                    <a:pt x="203849" y="506562"/>
                    <a:pt x="243566" y="538766"/>
                  </a:cubicBezTo>
                  <a:cubicBezTo>
                    <a:pt x="283392" y="570969"/>
                    <a:pt x="324397" y="601777"/>
                    <a:pt x="366154" y="631512"/>
                  </a:cubicBezTo>
                  <a:cubicBezTo>
                    <a:pt x="408019" y="661354"/>
                    <a:pt x="450957" y="689371"/>
                    <a:pt x="495506" y="714812"/>
                  </a:cubicBezTo>
                  <a:close/>
                </a:path>
              </a:pathLst>
            </a:custGeom>
            <a:solidFill>
              <a:srgbClr val="3C3C3B"/>
            </a:solidFill>
            <a:ln w="9525" cap="flat">
              <a:noFill/>
              <a:prstDash val="solid"/>
              <a:miter/>
            </a:ln>
          </p:spPr>
          <p:txBody>
            <a:bodyPr rtlCol="0" anchor="ctr"/>
            <a:lstStyle/>
            <a:p>
              <a:endParaRPr lang="zh-CN" altLang="en-US"/>
            </a:p>
          </p:txBody>
        </p:sp>
        <p:sp>
          <p:nvSpPr>
            <p:cNvPr id="418" name="任意多边形: 形状 417"/>
            <p:cNvSpPr/>
            <p:nvPr>
              <p:custDataLst>
                <p:tags r:id="rId93"/>
              </p:custDataLst>
            </p:nvPr>
          </p:nvSpPr>
          <p:spPr>
            <a:xfrm>
              <a:off x="10646689" y="5506559"/>
              <a:ext cx="64407" cy="493788"/>
            </a:xfrm>
            <a:custGeom>
              <a:avLst/>
              <a:gdLst>
                <a:gd name="connsiteX0" fmla="*/ 17517 w 64407"/>
                <a:gd name="connsiteY0" fmla="*/ 8051 h 493788"/>
                <a:gd name="connsiteX1" fmla="*/ 30614 w 64407"/>
                <a:gd name="connsiteY1" fmla="*/ 249363 h 493788"/>
                <a:gd name="connsiteX2" fmla="*/ 63031 w 64407"/>
                <a:gd name="connsiteY2" fmla="*/ 488851 h 493788"/>
                <a:gd name="connsiteX3" fmla="*/ 13117 w 64407"/>
                <a:gd name="connsiteY3" fmla="*/ 250973 h 493788"/>
                <a:gd name="connsiteX4" fmla="*/ 17517 w 64407"/>
                <a:gd name="connsiteY4" fmla="*/ 8051 h 49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7" h="493788">
                  <a:moveTo>
                    <a:pt x="17517" y="8051"/>
                  </a:moveTo>
                  <a:cubicBezTo>
                    <a:pt x="19665" y="89097"/>
                    <a:pt x="22777" y="169391"/>
                    <a:pt x="30614" y="249363"/>
                  </a:cubicBezTo>
                  <a:cubicBezTo>
                    <a:pt x="37913" y="329443"/>
                    <a:pt x="50043" y="408878"/>
                    <a:pt x="63031" y="488851"/>
                  </a:cubicBezTo>
                  <a:cubicBezTo>
                    <a:pt x="36517" y="412206"/>
                    <a:pt x="21060" y="331805"/>
                    <a:pt x="13117" y="250973"/>
                  </a:cubicBezTo>
                  <a:cubicBezTo>
                    <a:pt x="5709" y="170143"/>
                    <a:pt x="5817" y="88346"/>
                    <a:pt x="17517" y="8051"/>
                  </a:cubicBezTo>
                  <a:close/>
                </a:path>
              </a:pathLst>
            </a:custGeom>
            <a:solidFill>
              <a:srgbClr val="3C3C3B"/>
            </a:solidFill>
            <a:ln w="9525" cap="flat">
              <a:noFill/>
              <a:prstDash val="solid"/>
              <a:miter/>
            </a:ln>
          </p:spPr>
          <p:txBody>
            <a:bodyPr rtlCol="0" anchor="ctr"/>
            <a:lstStyle/>
            <a:p>
              <a:endParaRPr lang="zh-CN" altLang="en-US"/>
            </a:p>
          </p:txBody>
        </p:sp>
        <p:sp>
          <p:nvSpPr>
            <p:cNvPr id="419" name="任意多边形: 形状 418"/>
            <p:cNvSpPr/>
            <p:nvPr>
              <p:custDataLst>
                <p:tags r:id="rId94"/>
              </p:custDataLst>
            </p:nvPr>
          </p:nvSpPr>
          <p:spPr>
            <a:xfrm>
              <a:off x="9752846" y="5470277"/>
              <a:ext cx="96611" cy="483054"/>
            </a:xfrm>
            <a:custGeom>
              <a:avLst/>
              <a:gdLst>
                <a:gd name="connsiteX0" fmla="*/ 94464 w 96610"/>
                <a:gd name="connsiteY0" fmla="*/ 8051 h 483053"/>
                <a:gd name="connsiteX1" fmla="*/ 76966 w 96610"/>
                <a:gd name="connsiteY1" fmla="*/ 127526 h 483053"/>
                <a:gd name="connsiteX2" fmla="*/ 56464 w 96610"/>
                <a:gd name="connsiteY2" fmla="*/ 246357 h 483053"/>
                <a:gd name="connsiteX3" fmla="*/ 33814 w 96610"/>
                <a:gd name="connsiteY3" fmla="*/ 364760 h 483053"/>
                <a:gd name="connsiteX4" fmla="*/ 8051 w 96610"/>
                <a:gd name="connsiteY4" fmla="*/ 482732 h 483053"/>
                <a:gd name="connsiteX5" fmla="*/ 20288 w 96610"/>
                <a:gd name="connsiteY5" fmla="*/ 362505 h 483053"/>
                <a:gd name="connsiteX6" fmla="*/ 39181 w 96610"/>
                <a:gd name="connsiteY6" fmla="*/ 243245 h 483053"/>
                <a:gd name="connsiteX7" fmla="*/ 63548 w 96610"/>
                <a:gd name="connsiteY7" fmla="*/ 124950 h 483053"/>
                <a:gd name="connsiteX8" fmla="*/ 94464 w 96610"/>
                <a:gd name="connsiteY8" fmla="*/ 8051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10" h="483053">
                  <a:moveTo>
                    <a:pt x="94464" y="8051"/>
                  </a:moveTo>
                  <a:cubicBezTo>
                    <a:pt x="89633" y="48199"/>
                    <a:pt x="83515" y="87916"/>
                    <a:pt x="76966" y="127526"/>
                  </a:cubicBezTo>
                  <a:cubicBezTo>
                    <a:pt x="70526" y="167244"/>
                    <a:pt x="63441" y="206747"/>
                    <a:pt x="56464" y="246357"/>
                  </a:cubicBezTo>
                  <a:cubicBezTo>
                    <a:pt x="49164" y="285860"/>
                    <a:pt x="41865" y="325363"/>
                    <a:pt x="33814" y="364760"/>
                  </a:cubicBezTo>
                  <a:cubicBezTo>
                    <a:pt x="25977" y="404155"/>
                    <a:pt x="17712" y="443551"/>
                    <a:pt x="8051" y="482732"/>
                  </a:cubicBezTo>
                  <a:cubicBezTo>
                    <a:pt x="10520" y="442370"/>
                    <a:pt x="14921" y="402330"/>
                    <a:pt x="20288" y="362505"/>
                  </a:cubicBezTo>
                  <a:cubicBezTo>
                    <a:pt x="25548" y="322573"/>
                    <a:pt x="32096" y="282855"/>
                    <a:pt x="39181" y="243245"/>
                  </a:cubicBezTo>
                  <a:cubicBezTo>
                    <a:pt x="46588" y="203634"/>
                    <a:pt x="54424" y="164131"/>
                    <a:pt x="63548" y="124950"/>
                  </a:cubicBezTo>
                  <a:cubicBezTo>
                    <a:pt x="72673" y="85662"/>
                    <a:pt x="82549" y="46588"/>
                    <a:pt x="94464" y="8051"/>
                  </a:cubicBezTo>
                  <a:close/>
                </a:path>
              </a:pathLst>
            </a:custGeom>
            <a:solidFill>
              <a:srgbClr val="3C3C3B"/>
            </a:solidFill>
            <a:ln w="9525" cap="flat">
              <a:noFill/>
              <a:prstDash val="solid"/>
              <a:miter/>
            </a:ln>
          </p:spPr>
          <p:txBody>
            <a:bodyPr rtlCol="0" anchor="ctr"/>
            <a:lstStyle/>
            <a:p>
              <a:endParaRPr lang="zh-CN" altLang="en-US"/>
            </a:p>
          </p:txBody>
        </p:sp>
        <p:sp>
          <p:nvSpPr>
            <p:cNvPr id="420" name="任意多边形: 形状 419"/>
            <p:cNvSpPr/>
            <p:nvPr>
              <p:custDataLst>
                <p:tags r:id="rId95"/>
              </p:custDataLst>
            </p:nvPr>
          </p:nvSpPr>
          <p:spPr>
            <a:xfrm>
              <a:off x="9924808" y="2831057"/>
              <a:ext cx="75142" cy="118080"/>
            </a:xfrm>
            <a:custGeom>
              <a:avLst/>
              <a:gdLst>
                <a:gd name="connsiteX0" fmla="*/ 75146 w 75141"/>
                <a:gd name="connsiteY0" fmla="*/ 61861 h 118079"/>
                <a:gd name="connsiteX1" fmla="*/ 38971 w 75141"/>
                <a:gd name="connsiteY1" fmla="*/ 112206 h 118079"/>
                <a:gd name="connsiteX2" fmla="*/ 8163 w 75141"/>
                <a:gd name="connsiteY2" fmla="*/ 58426 h 118079"/>
                <a:gd name="connsiteX3" fmla="*/ 44338 w 75141"/>
                <a:gd name="connsiteY3" fmla="*/ 8081 h 118079"/>
                <a:gd name="connsiteX4" fmla="*/ 75146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6" y="61861"/>
                  </a:moveTo>
                  <a:cubicBezTo>
                    <a:pt x="73643" y="90629"/>
                    <a:pt x="57541" y="113172"/>
                    <a:pt x="38971" y="112206"/>
                  </a:cubicBezTo>
                  <a:cubicBezTo>
                    <a:pt x="20508" y="111240"/>
                    <a:pt x="6660" y="87195"/>
                    <a:pt x="8163" y="58426"/>
                  </a:cubicBezTo>
                  <a:cubicBezTo>
                    <a:pt x="9666" y="29657"/>
                    <a:pt x="25767" y="7115"/>
                    <a:pt x="44338" y="8081"/>
                  </a:cubicBezTo>
                  <a:cubicBezTo>
                    <a:pt x="62802" y="9047"/>
                    <a:pt x="76649" y="33092"/>
                    <a:pt x="75146" y="61861"/>
                  </a:cubicBezTo>
                  <a:close/>
                </a:path>
              </a:pathLst>
            </a:custGeom>
            <a:solidFill>
              <a:srgbClr val="3C3C3B"/>
            </a:solidFill>
            <a:ln w="9525" cap="flat">
              <a:noFill/>
              <a:prstDash val="solid"/>
              <a:miter/>
            </a:ln>
          </p:spPr>
          <p:txBody>
            <a:bodyPr rtlCol="0" anchor="ctr"/>
            <a:lstStyle/>
            <a:p>
              <a:endParaRPr lang="zh-CN" altLang="en-US"/>
            </a:p>
          </p:txBody>
        </p:sp>
        <p:sp>
          <p:nvSpPr>
            <p:cNvPr id="421" name="任意多边形: 形状 420"/>
            <p:cNvSpPr/>
            <p:nvPr>
              <p:custDataLst>
                <p:tags r:id="rId96"/>
              </p:custDataLst>
            </p:nvPr>
          </p:nvSpPr>
          <p:spPr>
            <a:xfrm>
              <a:off x="10655829" y="2875176"/>
              <a:ext cx="75142" cy="118080"/>
            </a:xfrm>
            <a:custGeom>
              <a:avLst/>
              <a:gdLst>
                <a:gd name="connsiteX0" fmla="*/ 75147 w 75141"/>
                <a:gd name="connsiteY0" fmla="*/ 61861 h 118079"/>
                <a:gd name="connsiteX1" fmla="*/ 38972 w 75141"/>
                <a:gd name="connsiteY1" fmla="*/ 112206 h 118079"/>
                <a:gd name="connsiteX2" fmla="*/ 8162 w 75141"/>
                <a:gd name="connsiteY2" fmla="*/ 58426 h 118079"/>
                <a:gd name="connsiteX3" fmla="*/ 44339 w 75141"/>
                <a:gd name="connsiteY3" fmla="*/ 8081 h 118079"/>
                <a:gd name="connsiteX4" fmla="*/ 75147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7" y="61861"/>
                  </a:moveTo>
                  <a:cubicBezTo>
                    <a:pt x="73644" y="90629"/>
                    <a:pt x="57542" y="113172"/>
                    <a:pt x="38972" y="112206"/>
                  </a:cubicBezTo>
                  <a:cubicBezTo>
                    <a:pt x="20507" y="111239"/>
                    <a:pt x="6661" y="87194"/>
                    <a:pt x="8162" y="58426"/>
                  </a:cubicBezTo>
                  <a:cubicBezTo>
                    <a:pt x="9665" y="29657"/>
                    <a:pt x="25767" y="7115"/>
                    <a:pt x="44339" y="8081"/>
                  </a:cubicBezTo>
                  <a:cubicBezTo>
                    <a:pt x="62802" y="9047"/>
                    <a:pt x="76543" y="33092"/>
                    <a:pt x="75147" y="61861"/>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custDataLst>
                <p:tags r:id="rId97"/>
              </p:custDataLst>
            </p:nvPr>
          </p:nvSpPr>
          <p:spPr>
            <a:xfrm>
              <a:off x="10286174" y="2915466"/>
              <a:ext cx="85876" cy="107345"/>
            </a:xfrm>
            <a:custGeom>
              <a:avLst/>
              <a:gdLst>
                <a:gd name="connsiteX0" fmla="*/ 72528 w 85876"/>
                <a:gd name="connsiteY0" fmla="*/ 30695 h 107345"/>
                <a:gd name="connsiteX1" fmla="*/ 45477 w 85876"/>
                <a:gd name="connsiteY1" fmla="*/ 29729 h 107345"/>
                <a:gd name="connsiteX2" fmla="*/ 31523 w 85876"/>
                <a:gd name="connsiteY2" fmla="*/ 50018 h 107345"/>
                <a:gd name="connsiteX3" fmla="*/ 38929 w 85876"/>
                <a:gd name="connsiteY3" fmla="*/ 75995 h 107345"/>
                <a:gd name="connsiteX4" fmla="*/ 62867 w 85876"/>
                <a:gd name="connsiteY4" fmla="*/ 86730 h 107345"/>
                <a:gd name="connsiteX5" fmla="*/ 63512 w 85876"/>
                <a:gd name="connsiteY5" fmla="*/ 86730 h 107345"/>
                <a:gd name="connsiteX6" fmla="*/ 71348 w 85876"/>
                <a:gd name="connsiteY6" fmla="*/ 93492 h 107345"/>
                <a:gd name="connsiteX7" fmla="*/ 67054 w 85876"/>
                <a:gd name="connsiteY7" fmla="*/ 100685 h 107345"/>
                <a:gd name="connsiteX8" fmla="*/ 22935 w 85876"/>
                <a:gd name="connsiteY8" fmla="*/ 90594 h 107345"/>
                <a:gd name="connsiteX9" fmla="*/ 8444 w 85876"/>
                <a:gd name="connsiteY9" fmla="*/ 47227 h 107345"/>
                <a:gd name="connsiteX10" fmla="*/ 17890 w 85876"/>
                <a:gd name="connsiteY10" fmla="*/ 24577 h 107345"/>
                <a:gd name="connsiteX11" fmla="*/ 37534 w 85876"/>
                <a:gd name="connsiteY11" fmla="*/ 10515 h 107345"/>
                <a:gd name="connsiteX12" fmla="*/ 81009 w 85876"/>
                <a:gd name="connsiteY12" fmla="*/ 20498 h 107345"/>
                <a:gd name="connsiteX13" fmla="*/ 80687 w 85876"/>
                <a:gd name="connsiteY13" fmla="*/ 29944 h 107345"/>
                <a:gd name="connsiteX14" fmla="*/ 72958 w 85876"/>
                <a:gd name="connsiteY14" fmla="*/ 30910 h 107345"/>
                <a:gd name="connsiteX15" fmla="*/ 72528 w 85876"/>
                <a:gd name="connsiteY15" fmla="*/ 30695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07345">
                  <a:moveTo>
                    <a:pt x="72528" y="30695"/>
                  </a:moveTo>
                  <a:cubicBezTo>
                    <a:pt x="63619" y="25865"/>
                    <a:pt x="52992" y="25650"/>
                    <a:pt x="45477" y="29729"/>
                  </a:cubicBezTo>
                  <a:cubicBezTo>
                    <a:pt x="37534" y="33916"/>
                    <a:pt x="32274" y="41323"/>
                    <a:pt x="31523" y="50018"/>
                  </a:cubicBezTo>
                  <a:cubicBezTo>
                    <a:pt x="30449" y="58820"/>
                    <a:pt x="33347" y="68910"/>
                    <a:pt x="38929" y="75995"/>
                  </a:cubicBezTo>
                  <a:cubicBezTo>
                    <a:pt x="44297" y="82973"/>
                    <a:pt x="53313" y="87481"/>
                    <a:pt x="62867" y="86730"/>
                  </a:cubicBezTo>
                  <a:lnTo>
                    <a:pt x="63512" y="86730"/>
                  </a:lnTo>
                  <a:cubicBezTo>
                    <a:pt x="67483" y="86408"/>
                    <a:pt x="71025" y="89413"/>
                    <a:pt x="71348" y="93492"/>
                  </a:cubicBezTo>
                  <a:cubicBezTo>
                    <a:pt x="71563" y="96605"/>
                    <a:pt x="69737" y="99504"/>
                    <a:pt x="67054" y="100685"/>
                  </a:cubicBezTo>
                  <a:cubicBezTo>
                    <a:pt x="52347" y="107125"/>
                    <a:pt x="34099" y="102187"/>
                    <a:pt x="22935" y="90594"/>
                  </a:cubicBezTo>
                  <a:cubicBezTo>
                    <a:pt x="11771" y="79108"/>
                    <a:pt x="6511" y="63221"/>
                    <a:pt x="8444" y="47227"/>
                  </a:cubicBezTo>
                  <a:cubicBezTo>
                    <a:pt x="9517" y="39283"/>
                    <a:pt x="12630" y="31017"/>
                    <a:pt x="17890" y="24577"/>
                  </a:cubicBezTo>
                  <a:cubicBezTo>
                    <a:pt x="23150" y="18243"/>
                    <a:pt x="29805" y="13198"/>
                    <a:pt x="37534" y="10515"/>
                  </a:cubicBezTo>
                  <a:cubicBezTo>
                    <a:pt x="53206" y="4825"/>
                    <a:pt x="70703" y="9334"/>
                    <a:pt x="81009" y="20498"/>
                  </a:cubicBezTo>
                  <a:cubicBezTo>
                    <a:pt x="83478" y="23181"/>
                    <a:pt x="83370" y="27475"/>
                    <a:pt x="80687" y="29944"/>
                  </a:cubicBezTo>
                  <a:cubicBezTo>
                    <a:pt x="78540" y="31984"/>
                    <a:pt x="75427" y="32198"/>
                    <a:pt x="72958" y="30910"/>
                  </a:cubicBezTo>
                  <a:lnTo>
                    <a:pt x="72528" y="30695"/>
                  </a:lnTo>
                  <a:close/>
                </a:path>
              </a:pathLst>
            </a:custGeom>
            <a:solidFill>
              <a:srgbClr val="3C3C3B"/>
            </a:solidFill>
            <a:ln w="9525" cap="flat">
              <a:noFill/>
              <a:prstDash val="solid"/>
              <a:miter/>
            </a:ln>
          </p:spPr>
          <p:txBody>
            <a:bodyPr rtlCol="0" anchor="ctr"/>
            <a:lstStyle/>
            <a:p>
              <a:endParaRPr lang="zh-CN" altLang="en-US"/>
            </a:p>
          </p:txBody>
        </p:sp>
        <p:sp>
          <p:nvSpPr>
            <p:cNvPr id="423" name="任意多边形: 形状 422"/>
            <p:cNvSpPr/>
            <p:nvPr>
              <p:custDataLst>
                <p:tags r:id="rId98"/>
              </p:custDataLst>
            </p:nvPr>
          </p:nvSpPr>
          <p:spPr>
            <a:xfrm>
              <a:off x="10662219" y="2990643"/>
              <a:ext cx="246894" cy="193221"/>
            </a:xfrm>
            <a:custGeom>
              <a:avLst/>
              <a:gdLst>
                <a:gd name="connsiteX0" fmla="*/ 132319 w 246894"/>
                <a:gd name="connsiteY0" fmla="*/ 14325 h 193221"/>
                <a:gd name="connsiteX1" fmla="*/ 242933 w 246894"/>
                <a:gd name="connsiteY1" fmla="*/ 106714 h 193221"/>
                <a:gd name="connsiteX2" fmla="*/ 123483 w 246894"/>
                <a:gd name="connsiteY2" fmla="*/ 187354 h 193221"/>
                <a:gd name="connsiteX3" fmla="*/ 12869 w 246894"/>
                <a:gd name="connsiteY3" fmla="*/ 94966 h 193221"/>
                <a:gd name="connsiteX4" fmla="*/ 132319 w 246894"/>
                <a:gd name="connsiteY4" fmla="*/ 14325 h 193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94" h="193221">
                  <a:moveTo>
                    <a:pt x="132319" y="14325"/>
                  </a:moveTo>
                  <a:cubicBezTo>
                    <a:pt x="195849" y="17570"/>
                    <a:pt x="245373" y="58934"/>
                    <a:pt x="242933" y="106714"/>
                  </a:cubicBezTo>
                  <a:cubicBezTo>
                    <a:pt x="240493" y="154495"/>
                    <a:pt x="187013" y="190599"/>
                    <a:pt x="123483" y="187354"/>
                  </a:cubicBezTo>
                  <a:cubicBezTo>
                    <a:pt x="59953" y="184110"/>
                    <a:pt x="10429" y="142746"/>
                    <a:pt x="12869" y="94966"/>
                  </a:cubicBezTo>
                  <a:cubicBezTo>
                    <a:pt x="15309" y="47185"/>
                    <a:pt x="68788" y="11081"/>
                    <a:pt x="132319" y="14325"/>
                  </a:cubicBezTo>
                  <a:close/>
                </a:path>
              </a:pathLst>
            </a:custGeom>
            <a:solidFill>
              <a:srgbClr val="F5A8A6"/>
            </a:solidFill>
            <a:ln w="9525" cap="flat">
              <a:noFill/>
              <a:prstDash val="solid"/>
              <a:miter/>
            </a:ln>
          </p:spPr>
          <p:txBody>
            <a:bodyPr rtlCol="0" anchor="ctr"/>
            <a:lstStyle/>
            <a:p>
              <a:endParaRPr lang="zh-CN" altLang="en-US"/>
            </a:p>
          </p:txBody>
        </p:sp>
        <p:sp>
          <p:nvSpPr>
            <p:cNvPr id="424" name="任意多边形: 形状 423"/>
            <p:cNvSpPr/>
            <p:nvPr>
              <p:custDataLst>
                <p:tags r:id="rId99"/>
              </p:custDataLst>
            </p:nvPr>
          </p:nvSpPr>
          <p:spPr>
            <a:xfrm>
              <a:off x="9735052" y="2940702"/>
              <a:ext cx="236160" cy="182487"/>
            </a:xfrm>
            <a:custGeom>
              <a:avLst/>
              <a:gdLst>
                <a:gd name="connsiteX0" fmla="*/ 238280 w 236159"/>
                <a:gd name="connsiteY0" fmla="*/ 100675 h 182486"/>
                <a:gd name="connsiteX1" fmla="*/ 118805 w 236159"/>
                <a:gd name="connsiteY1" fmla="*/ 181398 h 182486"/>
                <a:gd name="connsiteX2" fmla="*/ 8132 w 236159"/>
                <a:gd name="connsiteY2" fmla="*/ 88974 h 182486"/>
                <a:gd name="connsiteX3" fmla="*/ 127607 w 236159"/>
                <a:gd name="connsiteY3" fmla="*/ 8250 h 182486"/>
                <a:gd name="connsiteX4" fmla="*/ 238280 w 236159"/>
                <a:gd name="connsiteY4" fmla="*/ 100675 h 1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59" h="182486">
                  <a:moveTo>
                    <a:pt x="238280" y="100675"/>
                  </a:moveTo>
                  <a:cubicBezTo>
                    <a:pt x="235811" y="148443"/>
                    <a:pt x="182354" y="184618"/>
                    <a:pt x="118805" y="181398"/>
                  </a:cubicBezTo>
                  <a:cubicBezTo>
                    <a:pt x="55257" y="178178"/>
                    <a:pt x="5771" y="136743"/>
                    <a:pt x="8132" y="88974"/>
                  </a:cubicBezTo>
                  <a:cubicBezTo>
                    <a:pt x="10601" y="41205"/>
                    <a:pt x="64059" y="5030"/>
                    <a:pt x="127607" y="8250"/>
                  </a:cubicBezTo>
                  <a:cubicBezTo>
                    <a:pt x="191156" y="11578"/>
                    <a:pt x="240642" y="52906"/>
                    <a:pt x="238280" y="100675"/>
                  </a:cubicBezTo>
                  <a:close/>
                </a:path>
              </a:pathLst>
            </a:custGeom>
            <a:solidFill>
              <a:srgbClr val="F5A8A6"/>
            </a:solidFill>
            <a:ln w="9525" cap="flat">
              <a:noFill/>
              <a:prstDash val="solid"/>
              <a:miter/>
            </a:ln>
          </p:spPr>
          <p:txBody>
            <a:bodyPr rtlCol="0" anchor="ctr"/>
            <a:lstStyle/>
            <a:p>
              <a:endParaRPr lang="zh-CN" altLang="en-US"/>
            </a:p>
          </p:txBody>
        </p:sp>
        <p:sp>
          <p:nvSpPr>
            <p:cNvPr id="425" name="任意多边形: 形状 424"/>
            <p:cNvSpPr/>
            <p:nvPr>
              <p:custDataLst>
                <p:tags r:id="rId100"/>
              </p:custDataLst>
            </p:nvPr>
          </p:nvSpPr>
          <p:spPr>
            <a:xfrm>
              <a:off x="10343003" y="3009124"/>
              <a:ext cx="96611" cy="85876"/>
            </a:xfrm>
            <a:custGeom>
              <a:avLst/>
              <a:gdLst>
                <a:gd name="connsiteX0" fmla="*/ 95349 w 96610"/>
                <a:gd name="connsiteY0" fmla="*/ 13252 h 85876"/>
                <a:gd name="connsiteX1" fmla="*/ 72270 w 96610"/>
                <a:gd name="connsiteY1" fmla="*/ 69394 h 85876"/>
                <a:gd name="connsiteX2" fmla="*/ 12585 w 96610"/>
                <a:gd name="connsiteY2" fmla="*/ 81846 h 85876"/>
                <a:gd name="connsiteX3" fmla="*/ 8399 w 96610"/>
                <a:gd name="connsiteY3" fmla="*/ 73473 h 85876"/>
                <a:gd name="connsiteX4" fmla="*/ 14411 w 96610"/>
                <a:gd name="connsiteY4" fmla="*/ 68964 h 85876"/>
                <a:gd name="connsiteX5" fmla="*/ 14733 w 96610"/>
                <a:gd name="connsiteY5" fmla="*/ 68964 h 85876"/>
                <a:gd name="connsiteX6" fmla="*/ 58959 w 96610"/>
                <a:gd name="connsiteY6" fmla="*/ 53292 h 85876"/>
                <a:gd name="connsiteX7" fmla="*/ 83327 w 96610"/>
                <a:gd name="connsiteY7" fmla="*/ 12930 h 85876"/>
                <a:gd name="connsiteX8" fmla="*/ 83434 w 96610"/>
                <a:gd name="connsiteY8" fmla="*/ 12715 h 85876"/>
                <a:gd name="connsiteX9" fmla="*/ 90733 w 96610"/>
                <a:gd name="connsiteY9" fmla="*/ 8207 h 85876"/>
                <a:gd name="connsiteX10" fmla="*/ 95349 w 96610"/>
                <a:gd name="connsiteY10" fmla="*/ 13252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10" h="85876">
                  <a:moveTo>
                    <a:pt x="95349" y="13252"/>
                  </a:moveTo>
                  <a:cubicBezTo>
                    <a:pt x="98140" y="33755"/>
                    <a:pt x="88801" y="55546"/>
                    <a:pt x="72270" y="69394"/>
                  </a:cubicBezTo>
                  <a:cubicBezTo>
                    <a:pt x="55738" y="83241"/>
                    <a:pt x="32445" y="88501"/>
                    <a:pt x="12585" y="81846"/>
                  </a:cubicBezTo>
                  <a:cubicBezTo>
                    <a:pt x="9151" y="80665"/>
                    <a:pt x="7218" y="76908"/>
                    <a:pt x="8399" y="73473"/>
                  </a:cubicBezTo>
                  <a:cubicBezTo>
                    <a:pt x="9258" y="70789"/>
                    <a:pt x="11727" y="69072"/>
                    <a:pt x="14411" y="68964"/>
                  </a:cubicBezTo>
                  <a:lnTo>
                    <a:pt x="14733" y="68964"/>
                  </a:lnTo>
                  <a:cubicBezTo>
                    <a:pt x="31478" y="68213"/>
                    <a:pt x="46936" y="62953"/>
                    <a:pt x="58959" y="53292"/>
                  </a:cubicBezTo>
                  <a:cubicBezTo>
                    <a:pt x="70982" y="43631"/>
                    <a:pt x="79461" y="29354"/>
                    <a:pt x="83327" y="12930"/>
                  </a:cubicBezTo>
                  <a:lnTo>
                    <a:pt x="83434" y="12715"/>
                  </a:lnTo>
                  <a:cubicBezTo>
                    <a:pt x="84185" y="9495"/>
                    <a:pt x="87512" y="7455"/>
                    <a:pt x="90733" y="8207"/>
                  </a:cubicBezTo>
                  <a:cubicBezTo>
                    <a:pt x="93202" y="8744"/>
                    <a:pt x="95027" y="10783"/>
                    <a:pt x="95349" y="13252"/>
                  </a:cubicBezTo>
                  <a:close/>
                </a:path>
              </a:pathLst>
            </a:custGeom>
            <a:solidFill>
              <a:srgbClr val="3C3C3B"/>
            </a:solidFill>
            <a:ln w="9525" cap="flat">
              <a:noFill/>
              <a:prstDash val="solid"/>
              <a:miter/>
            </a:ln>
          </p:spPr>
          <p:txBody>
            <a:bodyPr rtlCol="0" anchor="ctr"/>
            <a:lstStyle/>
            <a:p>
              <a:endParaRPr lang="zh-CN" altLang="en-US"/>
            </a:p>
          </p:txBody>
        </p:sp>
        <p:sp>
          <p:nvSpPr>
            <p:cNvPr id="426" name="任意多边形: 形状 425"/>
            <p:cNvSpPr/>
            <p:nvPr>
              <p:custDataLst>
                <p:tags r:id="rId101"/>
              </p:custDataLst>
            </p:nvPr>
          </p:nvSpPr>
          <p:spPr>
            <a:xfrm>
              <a:off x="9497901" y="1918384"/>
              <a:ext cx="1706789" cy="955373"/>
            </a:xfrm>
            <a:custGeom>
              <a:avLst/>
              <a:gdLst>
                <a:gd name="connsiteX0" fmla="*/ 1520652 w 1706789"/>
                <a:gd name="connsiteY0" fmla="*/ 299118 h 955372"/>
                <a:gd name="connsiteX1" fmla="*/ 1687360 w 1706789"/>
                <a:gd name="connsiteY1" fmla="*/ 885975 h 955372"/>
                <a:gd name="connsiteX2" fmla="*/ 1624133 w 1706789"/>
                <a:gd name="connsiteY2" fmla="*/ 945551 h 955372"/>
                <a:gd name="connsiteX3" fmla="*/ 1183052 w 1706789"/>
                <a:gd name="connsiteY3" fmla="*/ 828438 h 955372"/>
                <a:gd name="connsiteX4" fmla="*/ 629687 w 1706789"/>
                <a:gd name="connsiteY4" fmla="*/ 299977 h 955372"/>
                <a:gd name="connsiteX5" fmla="*/ 692055 w 1706789"/>
                <a:gd name="connsiteY5" fmla="*/ 621798 h 955372"/>
                <a:gd name="connsiteX6" fmla="*/ 691948 w 1706789"/>
                <a:gd name="connsiteY6" fmla="*/ 654216 h 955372"/>
                <a:gd name="connsiteX7" fmla="*/ 650728 w 1706789"/>
                <a:gd name="connsiteY7" fmla="*/ 686956 h 955372"/>
                <a:gd name="connsiteX8" fmla="*/ 596303 w 1706789"/>
                <a:gd name="connsiteY8" fmla="*/ 679228 h 955372"/>
                <a:gd name="connsiteX9" fmla="*/ 435500 w 1706789"/>
                <a:gd name="connsiteY9" fmla="*/ 541504 h 955372"/>
                <a:gd name="connsiteX10" fmla="*/ 386550 w 1706789"/>
                <a:gd name="connsiteY10" fmla="*/ 451548 h 955372"/>
                <a:gd name="connsiteX11" fmla="*/ 166170 w 1706789"/>
                <a:gd name="connsiteY11" fmla="*/ 797093 h 955372"/>
                <a:gd name="connsiteX12" fmla="*/ 50452 w 1706789"/>
                <a:gd name="connsiteY12" fmla="*/ 817166 h 955372"/>
                <a:gd name="connsiteX13" fmla="*/ 29949 w 1706789"/>
                <a:gd name="connsiteY13" fmla="*/ 796449 h 955372"/>
                <a:gd name="connsiteX14" fmla="*/ 8695 w 1706789"/>
                <a:gd name="connsiteY14" fmla="*/ 688674 h 955372"/>
                <a:gd name="connsiteX15" fmla="*/ 316024 w 1706789"/>
                <a:gd name="connsiteY15" fmla="*/ 135202 h 955372"/>
                <a:gd name="connsiteX16" fmla="*/ 350053 w 1706789"/>
                <a:gd name="connsiteY16" fmla="*/ 117812 h 955372"/>
                <a:gd name="connsiteX17" fmla="*/ 1520652 w 1706789"/>
                <a:gd name="connsiteY17" fmla="*/ 299118 h 9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6789" h="955372">
                  <a:moveTo>
                    <a:pt x="1520652" y="299118"/>
                  </a:moveTo>
                  <a:cubicBezTo>
                    <a:pt x="1659773" y="468402"/>
                    <a:pt x="1734485" y="672143"/>
                    <a:pt x="1687360" y="885975"/>
                  </a:cubicBezTo>
                  <a:cubicBezTo>
                    <a:pt x="1681134" y="914314"/>
                    <a:pt x="1652795" y="940828"/>
                    <a:pt x="1624133" y="945551"/>
                  </a:cubicBezTo>
                  <a:cubicBezTo>
                    <a:pt x="1470844" y="970455"/>
                    <a:pt x="1318737" y="903579"/>
                    <a:pt x="1183052" y="828438"/>
                  </a:cubicBezTo>
                  <a:cubicBezTo>
                    <a:pt x="956017" y="702522"/>
                    <a:pt x="735529" y="537103"/>
                    <a:pt x="629687" y="299977"/>
                  </a:cubicBezTo>
                  <a:cubicBezTo>
                    <a:pt x="655020" y="403672"/>
                    <a:pt x="676919" y="516063"/>
                    <a:pt x="692055" y="621798"/>
                  </a:cubicBezTo>
                  <a:cubicBezTo>
                    <a:pt x="693558" y="632533"/>
                    <a:pt x="695061" y="643696"/>
                    <a:pt x="691948" y="654216"/>
                  </a:cubicBezTo>
                  <a:cubicBezTo>
                    <a:pt x="686795" y="672036"/>
                    <a:pt x="668976" y="683951"/>
                    <a:pt x="650728" y="686956"/>
                  </a:cubicBezTo>
                  <a:cubicBezTo>
                    <a:pt x="632478" y="689962"/>
                    <a:pt x="613800" y="685346"/>
                    <a:pt x="596303" y="679228"/>
                  </a:cubicBezTo>
                  <a:cubicBezTo>
                    <a:pt x="528246" y="655182"/>
                    <a:pt x="469742" y="605052"/>
                    <a:pt x="435500" y="541504"/>
                  </a:cubicBezTo>
                  <a:cubicBezTo>
                    <a:pt x="418646" y="510159"/>
                    <a:pt x="401578" y="483752"/>
                    <a:pt x="386550" y="451548"/>
                  </a:cubicBezTo>
                  <a:cubicBezTo>
                    <a:pt x="351234" y="583154"/>
                    <a:pt x="274911" y="714974"/>
                    <a:pt x="166170" y="797093"/>
                  </a:cubicBezTo>
                  <a:cubicBezTo>
                    <a:pt x="133108" y="822104"/>
                    <a:pt x="91566" y="845076"/>
                    <a:pt x="50452" y="817166"/>
                  </a:cubicBezTo>
                  <a:cubicBezTo>
                    <a:pt x="42402" y="811692"/>
                    <a:pt x="35424" y="804500"/>
                    <a:pt x="29949" y="796449"/>
                  </a:cubicBezTo>
                  <a:cubicBezTo>
                    <a:pt x="7944" y="764353"/>
                    <a:pt x="6763" y="725708"/>
                    <a:pt x="8695" y="688674"/>
                  </a:cubicBezTo>
                  <a:cubicBezTo>
                    <a:pt x="20288" y="470226"/>
                    <a:pt x="112391" y="255643"/>
                    <a:pt x="316024" y="135202"/>
                  </a:cubicBezTo>
                  <a:cubicBezTo>
                    <a:pt x="326974" y="128761"/>
                    <a:pt x="338352" y="123072"/>
                    <a:pt x="350053" y="117812"/>
                  </a:cubicBezTo>
                  <a:cubicBezTo>
                    <a:pt x="473821" y="62100"/>
                    <a:pt x="1128627" y="-178031"/>
                    <a:pt x="1520652" y="29911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custDataLst>
                <p:tags r:id="rId102"/>
              </p:custDataLst>
            </p:nvPr>
          </p:nvSpPr>
          <p:spPr>
            <a:xfrm>
              <a:off x="10156356" y="1620125"/>
              <a:ext cx="472319" cy="472319"/>
            </a:xfrm>
            <a:custGeom>
              <a:avLst/>
              <a:gdLst>
                <a:gd name="connsiteX0" fmla="*/ 468348 w 472319"/>
                <a:gd name="connsiteY0" fmla="*/ 238199 h 472319"/>
                <a:gd name="connsiteX1" fmla="*/ 238200 w 472319"/>
                <a:gd name="connsiteY1" fmla="*/ 468347 h 472319"/>
                <a:gd name="connsiteX2" fmla="*/ 8052 w 472319"/>
                <a:gd name="connsiteY2" fmla="*/ 238199 h 472319"/>
                <a:gd name="connsiteX3" fmla="*/ 238200 w 472319"/>
                <a:gd name="connsiteY3" fmla="*/ 8051 h 472319"/>
                <a:gd name="connsiteX4" fmla="*/ 468348 w 472319"/>
                <a:gd name="connsiteY4" fmla="*/ 238199 h 47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19" h="472319">
                  <a:moveTo>
                    <a:pt x="468348" y="238199"/>
                  </a:moveTo>
                  <a:cubicBezTo>
                    <a:pt x="468348" y="365306"/>
                    <a:pt x="365307" y="468347"/>
                    <a:pt x="238200" y="468347"/>
                  </a:cubicBezTo>
                  <a:cubicBezTo>
                    <a:pt x="111093" y="468347"/>
                    <a:pt x="8052" y="365306"/>
                    <a:pt x="8052" y="238199"/>
                  </a:cubicBezTo>
                  <a:cubicBezTo>
                    <a:pt x="8052" y="111092"/>
                    <a:pt x="111093" y="8051"/>
                    <a:pt x="238200" y="8051"/>
                  </a:cubicBezTo>
                  <a:cubicBezTo>
                    <a:pt x="365307" y="8051"/>
                    <a:pt x="468348" y="111092"/>
                    <a:pt x="468348" y="238199"/>
                  </a:cubicBezTo>
                  <a:close/>
                </a:path>
              </a:pathLst>
            </a:custGeom>
            <a:solidFill>
              <a:srgbClr val="3C3C3B"/>
            </a:solidFill>
            <a:ln w="9525" cap="flat">
              <a:noFill/>
              <a:prstDash val="solid"/>
              <a:miter/>
            </a:ln>
          </p:spPr>
          <p:txBody>
            <a:bodyPr rtlCol="0" anchor="ctr"/>
            <a:lstStyle/>
            <a:p>
              <a:endParaRPr lang="zh-CN" altLang="en-US"/>
            </a:p>
          </p:txBody>
        </p:sp>
      </p:grpSp>
      <p:grpSp>
        <p:nvGrpSpPr>
          <p:cNvPr id="434" name="组合 433"/>
          <p:cNvGrpSpPr/>
          <p:nvPr userDrawn="1"/>
        </p:nvGrpSpPr>
        <p:grpSpPr>
          <a:xfrm>
            <a:off x="10824394" y="1238668"/>
            <a:ext cx="1668251" cy="1288143"/>
            <a:chOff x="9702915" y="423227"/>
            <a:chExt cx="1696055" cy="1309612"/>
          </a:xfrm>
        </p:grpSpPr>
        <p:sp>
          <p:nvSpPr>
            <p:cNvPr id="435" name="任意多边形: 形状 434"/>
            <p:cNvSpPr/>
            <p:nvPr>
              <p:custDataLst>
                <p:tags r:id="rId103"/>
              </p:custDataLst>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436" name="任意多边形: 形状 435"/>
            <p:cNvSpPr/>
            <p:nvPr>
              <p:custDataLst>
                <p:tags r:id="rId104"/>
              </p:custDataLst>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437" name="任意多边形: 形状 436"/>
            <p:cNvSpPr/>
            <p:nvPr>
              <p:custDataLst>
                <p:tags r:id="rId105"/>
              </p:custDataLst>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438" name="任意多边形: 形状 437"/>
            <p:cNvSpPr/>
            <p:nvPr>
              <p:custDataLst>
                <p:tags r:id="rId106"/>
              </p:custDataLst>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439" name="任意多边形: 形状 438"/>
            <p:cNvSpPr/>
            <p:nvPr>
              <p:custDataLst>
                <p:tags r:id="rId107"/>
              </p:custDataLst>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440" name="任意多边形: 形状 439"/>
            <p:cNvSpPr/>
            <p:nvPr>
              <p:custDataLst>
                <p:tags r:id="rId108"/>
              </p:custDataLst>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441" name="任意多边形: 形状 440"/>
            <p:cNvSpPr/>
            <p:nvPr>
              <p:custDataLst>
                <p:tags r:id="rId109"/>
              </p:custDataLst>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442" name="任意多边形: 形状 441"/>
            <p:cNvSpPr/>
            <p:nvPr>
              <p:custDataLst>
                <p:tags r:id="rId110"/>
              </p:custDataLst>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443" name="任意多边形: 形状 442"/>
            <p:cNvSpPr/>
            <p:nvPr>
              <p:custDataLst>
                <p:tags r:id="rId111"/>
              </p:custDataLst>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444" name="任意多边形: 形状 443"/>
            <p:cNvSpPr/>
            <p:nvPr>
              <p:custDataLst>
                <p:tags r:id="rId112"/>
              </p:custDataLst>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445" name="任意多边形: 形状 444"/>
            <p:cNvSpPr/>
            <p:nvPr>
              <p:custDataLst>
                <p:tags r:id="rId113"/>
              </p:custDataLst>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446" name="任意多边形: 形状 445"/>
            <p:cNvSpPr/>
            <p:nvPr>
              <p:custDataLst>
                <p:tags r:id="rId114"/>
              </p:custDataLst>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447" name="任意多边形: 形状 446"/>
            <p:cNvSpPr/>
            <p:nvPr>
              <p:custDataLst>
                <p:tags r:id="rId115"/>
              </p:custDataLst>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448" name="任意多边形: 形状 447"/>
            <p:cNvSpPr/>
            <p:nvPr>
              <p:custDataLst>
                <p:tags r:id="rId116"/>
              </p:custDataLst>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49" name="组合 448"/>
          <p:cNvGrpSpPr/>
          <p:nvPr userDrawn="1"/>
        </p:nvGrpSpPr>
        <p:grpSpPr>
          <a:xfrm rot="19917746">
            <a:off x="9863146" y="170860"/>
            <a:ext cx="2133095" cy="893083"/>
            <a:chOff x="5185268" y="723178"/>
            <a:chExt cx="2133095" cy="893083"/>
          </a:xfrm>
        </p:grpSpPr>
        <p:sp>
          <p:nvSpPr>
            <p:cNvPr id="450" name="任意多边形: 形状 449"/>
            <p:cNvSpPr/>
            <p:nvPr>
              <p:custDataLst>
                <p:tags r:id="rId117"/>
              </p:custDataLst>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451" name="任意多边形: 形状 450"/>
            <p:cNvSpPr/>
            <p:nvPr>
              <p:custDataLst>
                <p:tags r:id="rId118"/>
              </p:custDataLst>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452" name="任意多边形: 形状 451"/>
            <p:cNvSpPr/>
            <p:nvPr>
              <p:custDataLst>
                <p:tags r:id="rId119"/>
              </p:custDataLst>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custDataLst>
                <p:tags r:id="rId120"/>
              </p:custDataLst>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454" name="任意多边形: 形状 453"/>
            <p:cNvSpPr/>
            <p:nvPr>
              <p:custDataLst>
                <p:tags r:id="rId121"/>
              </p:custDataLst>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455" name="任意多边形: 形状 454"/>
            <p:cNvSpPr/>
            <p:nvPr>
              <p:custDataLst>
                <p:tags r:id="rId122"/>
              </p:custDataLst>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custDataLst>
                <p:tags r:id="rId123"/>
              </p:custDataLst>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457" name="任意多边形: 形状 456"/>
            <p:cNvSpPr/>
            <p:nvPr>
              <p:custDataLst>
                <p:tags r:id="rId124"/>
              </p:custDataLst>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458" name="任意多边形: 形状 457"/>
            <p:cNvSpPr/>
            <p:nvPr>
              <p:custDataLst>
                <p:tags r:id="rId125"/>
              </p:custDataLst>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p:cNvSpPr/>
            <p:nvPr>
              <p:custDataLst>
                <p:tags r:id="rId126"/>
              </p:custDataLst>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460" name="任意多边形: 形状 459"/>
            <p:cNvSpPr/>
            <p:nvPr>
              <p:custDataLst>
                <p:tags r:id="rId127"/>
              </p:custDataLst>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61" name="组合 460"/>
          <p:cNvGrpSpPr/>
          <p:nvPr userDrawn="1"/>
        </p:nvGrpSpPr>
        <p:grpSpPr>
          <a:xfrm>
            <a:off x="43883" y="-1055064"/>
            <a:ext cx="2490409" cy="2264984"/>
            <a:chOff x="2008960" y="-201201"/>
            <a:chExt cx="2490409" cy="2264984"/>
          </a:xfrm>
        </p:grpSpPr>
        <p:sp>
          <p:nvSpPr>
            <p:cNvPr id="462" name="任意多边形: 形状 461"/>
            <p:cNvSpPr/>
            <p:nvPr>
              <p:custDataLst>
                <p:tags r:id="rId128"/>
              </p:custDataLst>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463" name="任意多边形: 形状 462"/>
            <p:cNvSpPr/>
            <p:nvPr>
              <p:custDataLst>
                <p:tags r:id="rId129"/>
              </p:custDataLst>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custDataLst>
                <p:tags r:id="rId130"/>
              </p:custDataLst>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465" name="任意多边形: 形状 464"/>
            <p:cNvSpPr/>
            <p:nvPr>
              <p:custDataLst>
                <p:tags r:id="rId131"/>
              </p:custDataLst>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466" name="任意多边形: 形状 465"/>
            <p:cNvSpPr/>
            <p:nvPr>
              <p:custDataLst>
                <p:tags r:id="rId132"/>
              </p:custDataLst>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custDataLst>
                <p:tags r:id="rId133"/>
              </p:custDataLst>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custDataLst>
                <p:tags r:id="rId134"/>
              </p:custDataLst>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custDataLst>
                <p:tags r:id="rId135"/>
              </p:custDataLst>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custDataLst>
                <p:tags r:id="rId136"/>
              </p:custDataLst>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471" name="任意多边形: 形状 470"/>
            <p:cNvSpPr/>
            <p:nvPr>
              <p:custDataLst>
                <p:tags r:id="rId137"/>
              </p:custDataLst>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472" name="任意多边形: 形状 471"/>
            <p:cNvSpPr/>
            <p:nvPr>
              <p:custDataLst>
                <p:tags r:id="rId138"/>
              </p:custDataLst>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473" name="任意多边形: 形状 472"/>
            <p:cNvSpPr/>
            <p:nvPr>
              <p:custDataLst>
                <p:tags r:id="rId139"/>
              </p:custDataLst>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474" name="任意多边形: 形状 473"/>
            <p:cNvSpPr/>
            <p:nvPr>
              <p:custDataLst>
                <p:tags r:id="rId140"/>
              </p:custDataLst>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475" name="任意多边形: 形状 474"/>
            <p:cNvSpPr/>
            <p:nvPr>
              <p:custDataLst>
                <p:tags r:id="rId141"/>
              </p:custDataLst>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476" name="任意多边形: 形状 475"/>
            <p:cNvSpPr/>
            <p:nvPr>
              <p:custDataLst>
                <p:tags r:id="rId142"/>
              </p:custDataLst>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477" name="任意多边形: 形状 476"/>
            <p:cNvSpPr/>
            <p:nvPr>
              <p:custDataLst>
                <p:tags r:id="rId143"/>
              </p:custDataLst>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custDataLst>
                <p:tags r:id="rId144"/>
              </p:custDataLst>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79" name="组合 478"/>
          <p:cNvGrpSpPr/>
          <p:nvPr userDrawn="1"/>
        </p:nvGrpSpPr>
        <p:grpSpPr>
          <a:xfrm>
            <a:off x="154376" y="1061784"/>
            <a:ext cx="1406223" cy="1288143"/>
            <a:chOff x="329658" y="844723"/>
            <a:chExt cx="1406223" cy="1288143"/>
          </a:xfrm>
        </p:grpSpPr>
        <p:sp>
          <p:nvSpPr>
            <p:cNvPr id="480" name="任意多边形: 形状 479"/>
            <p:cNvSpPr/>
            <p:nvPr>
              <p:custDataLst>
                <p:tags r:id="rId145"/>
              </p:custDataLst>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481" name="任意多边形: 形状 480"/>
            <p:cNvSpPr/>
            <p:nvPr>
              <p:custDataLst>
                <p:tags r:id="rId146"/>
              </p:custDataLst>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482" name="任意多边形: 形状 481"/>
            <p:cNvSpPr/>
            <p:nvPr>
              <p:custDataLst>
                <p:tags r:id="rId147"/>
              </p:custDataLst>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483" name="任意多边形: 形状 482"/>
            <p:cNvSpPr/>
            <p:nvPr>
              <p:custDataLst>
                <p:tags r:id="rId148"/>
              </p:custDataLst>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custDataLst>
                <p:tags r:id="rId149"/>
              </p:custDataLst>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90" name="组合 489"/>
          <p:cNvGrpSpPr/>
          <p:nvPr userDrawn="1"/>
        </p:nvGrpSpPr>
        <p:grpSpPr>
          <a:xfrm rot="21172623">
            <a:off x="8826246" y="4817023"/>
            <a:ext cx="933696" cy="1012550"/>
            <a:chOff x="7669949" y="3886664"/>
            <a:chExt cx="1335152" cy="1447911"/>
          </a:xfrm>
        </p:grpSpPr>
        <p:sp>
          <p:nvSpPr>
            <p:cNvPr id="491" name="任意多边形: 形状 490"/>
            <p:cNvSpPr/>
            <p:nvPr>
              <p:custDataLst>
                <p:tags r:id="rId150"/>
              </p:custDataLst>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492" name="任意多边形: 形状 491"/>
            <p:cNvSpPr/>
            <p:nvPr>
              <p:custDataLst>
                <p:tags r:id="rId151"/>
              </p:custDataLst>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493" name="任意多边形: 形状 492"/>
            <p:cNvSpPr/>
            <p:nvPr>
              <p:custDataLst>
                <p:tags r:id="rId152"/>
              </p:custDataLst>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494" name="任意多边形: 形状 493"/>
            <p:cNvSpPr/>
            <p:nvPr>
              <p:custDataLst>
                <p:tags r:id="rId153"/>
              </p:custDataLst>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495" name="任意多边形: 形状 494"/>
            <p:cNvSpPr/>
            <p:nvPr>
              <p:custDataLst>
                <p:tags r:id="rId154"/>
              </p:custDataLst>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496" name="任意多边形: 形状 495"/>
            <p:cNvSpPr/>
            <p:nvPr>
              <p:custDataLst>
                <p:tags r:id="rId155"/>
              </p:custDataLst>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497" name="任意多边形: 形状 496"/>
            <p:cNvSpPr/>
            <p:nvPr>
              <p:custDataLst>
                <p:tags r:id="rId156"/>
              </p:custDataLst>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498" name="任意多边形: 形状 497"/>
            <p:cNvSpPr/>
            <p:nvPr>
              <p:custDataLst>
                <p:tags r:id="rId157"/>
              </p:custDataLst>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9" name="组合 498"/>
          <p:cNvGrpSpPr/>
          <p:nvPr userDrawn="1"/>
        </p:nvGrpSpPr>
        <p:grpSpPr>
          <a:xfrm rot="20665405" flipH="1">
            <a:off x="2248869" y="4841275"/>
            <a:ext cx="888067" cy="922411"/>
            <a:chOff x="3532434" y="3941598"/>
            <a:chExt cx="1134292" cy="1178158"/>
          </a:xfrm>
        </p:grpSpPr>
        <p:sp>
          <p:nvSpPr>
            <p:cNvPr id="500" name="任意多边形: 形状 499"/>
            <p:cNvSpPr/>
            <p:nvPr>
              <p:custDataLst>
                <p:tags r:id="rId158"/>
              </p:custDataLst>
            </p:nvPr>
          </p:nvSpPr>
          <p:spPr>
            <a:xfrm>
              <a:off x="3532434" y="3941598"/>
              <a:ext cx="976842" cy="1009045"/>
            </a:xfrm>
            <a:custGeom>
              <a:avLst/>
              <a:gdLst>
                <a:gd name="connsiteX0" fmla="*/ 706194 w 976841"/>
                <a:gd name="connsiteY0" fmla="*/ 1007304 h 1009045"/>
                <a:gd name="connsiteX1" fmla="*/ 418831 w 976841"/>
                <a:gd name="connsiteY1" fmla="*/ 831043 h 1009045"/>
                <a:gd name="connsiteX2" fmla="*/ 300214 w 976841"/>
                <a:gd name="connsiteY2" fmla="*/ 804314 h 1009045"/>
                <a:gd name="connsiteX3" fmla="*/ 8342 w 976841"/>
                <a:gd name="connsiteY3" fmla="*/ 397797 h 1009045"/>
                <a:gd name="connsiteX4" fmla="*/ 331667 w 976841"/>
                <a:gd name="connsiteY4" fmla="*/ 15863 h 1009045"/>
                <a:gd name="connsiteX5" fmla="*/ 780799 w 976841"/>
                <a:gd name="connsiteY5" fmla="*/ 236672 h 1009045"/>
                <a:gd name="connsiteX6" fmla="*/ 851110 w 976841"/>
                <a:gd name="connsiteY6" fmla="*/ 510510 h 1009045"/>
                <a:gd name="connsiteX7" fmla="*/ 971122 w 976841"/>
                <a:gd name="connsiteY7" fmla="*/ 762020 h 100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841" h="1009045">
                  <a:moveTo>
                    <a:pt x="706194" y="1007304"/>
                  </a:moveTo>
                  <a:cubicBezTo>
                    <a:pt x="631374" y="921105"/>
                    <a:pt x="529611" y="858630"/>
                    <a:pt x="418831" y="831043"/>
                  </a:cubicBezTo>
                  <a:cubicBezTo>
                    <a:pt x="379542" y="821274"/>
                    <a:pt x="339181" y="815692"/>
                    <a:pt x="300214" y="804314"/>
                  </a:cubicBezTo>
                  <a:cubicBezTo>
                    <a:pt x="127818" y="753647"/>
                    <a:pt x="1150" y="577278"/>
                    <a:pt x="8342" y="397797"/>
                  </a:cubicBezTo>
                  <a:cubicBezTo>
                    <a:pt x="15535" y="218316"/>
                    <a:pt x="155835" y="52575"/>
                    <a:pt x="331667" y="15863"/>
                  </a:cubicBezTo>
                  <a:cubicBezTo>
                    <a:pt x="507605" y="-20849"/>
                    <a:pt x="702437" y="75010"/>
                    <a:pt x="780799" y="236672"/>
                  </a:cubicBezTo>
                  <a:cubicBezTo>
                    <a:pt x="822020" y="321797"/>
                    <a:pt x="832325" y="417871"/>
                    <a:pt x="851110" y="510510"/>
                  </a:cubicBezTo>
                  <a:cubicBezTo>
                    <a:pt x="869895" y="603149"/>
                    <a:pt x="900703" y="698900"/>
                    <a:pt x="971122" y="762020"/>
                  </a:cubicBezTo>
                </a:path>
              </a:pathLst>
            </a:custGeom>
            <a:solidFill>
              <a:srgbClr val="F7EA4B"/>
            </a:solidFill>
            <a:ln w="9525" cap="flat">
              <a:noFill/>
              <a:prstDash val="solid"/>
              <a:miter/>
            </a:ln>
          </p:spPr>
          <p:txBody>
            <a:bodyPr rtlCol="0" anchor="ctr"/>
            <a:lstStyle/>
            <a:p>
              <a:endParaRPr lang="zh-CN" altLang="en-US"/>
            </a:p>
          </p:txBody>
        </p:sp>
        <p:sp>
          <p:nvSpPr>
            <p:cNvPr id="501" name="任意多边形: 形状 500"/>
            <p:cNvSpPr/>
            <p:nvPr>
              <p:custDataLst>
                <p:tags r:id="rId159"/>
              </p:custDataLst>
            </p:nvPr>
          </p:nvSpPr>
          <p:spPr>
            <a:xfrm>
              <a:off x="3963574" y="4620615"/>
              <a:ext cx="364974" cy="289832"/>
            </a:xfrm>
            <a:custGeom>
              <a:avLst/>
              <a:gdLst>
                <a:gd name="connsiteX0" fmla="*/ 353309 w 364973"/>
                <a:gd name="connsiteY0" fmla="*/ 285348 h 289832"/>
                <a:gd name="connsiteX1" fmla="*/ 266682 w 364973"/>
                <a:gd name="connsiteY1" fmla="*/ 219331 h 289832"/>
                <a:gd name="connsiteX2" fmla="*/ 180913 w 364973"/>
                <a:gd name="connsiteY2" fmla="*/ 152347 h 289832"/>
                <a:gd name="connsiteX3" fmla="*/ 10127 w 364973"/>
                <a:gd name="connsiteY3" fmla="*/ 17736 h 289832"/>
                <a:gd name="connsiteX4" fmla="*/ 9268 w 364973"/>
                <a:gd name="connsiteY4" fmla="*/ 10115 h 289832"/>
                <a:gd name="connsiteX5" fmla="*/ 16567 w 364973"/>
                <a:gd name="connsiteY5" fmla="*/ 8934 h 289832"/>
                <a:gd name="connsiteX6" fmla="*/ 105449 w 364973"/>
                <a:gd name="connsiteY6" fmla="*/ 72268 h 289832"/>
                <a:gd name="connsiteX7" fmla="*/ 191862 w 364973"/>
                <a:gd name="connsiteY7" fmla="*/ 138714 h 289832"/>
                <a:gd name="connsiteX8" fmla="*/ 276558 w 364973"/>
                <a:gd name="connsiteY8" fmla="*/ 207308 h 289832"/>
                <a:gd name="connsiteX9" fmla="*/ 359750 w 364973"/>
                <a:gd name="connsiteY9" fmla="*/ 277619 h 289832"/>
                <a:gd name="connsiteX10" fmla="*/ 360179 w 364973"/>
                <a:gd name="connsiteY10" fmla="*/ 284597 h 289832"/>
                <a:gd name="connsiteX11" fmla="*/ 353309 w 364973"/>
                <a:gd name="connsiteY11" fmla="*/ 285348 h 28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973" h="289832">
                  <a:moveTo>
                    <a:pt x="353309" y="285348"/>
                  </a:moveTo>
                  <a:cubicBezTo>
                    <a:pt x="324111" y="263772"/>
                    <a:pt x="295343" y="241551"/>
                    <a:pt x="266682" y="219331"/>
                  </a:cubicBezTo>
                  <a:lnTo>
                    <a:pt x="180913" y="152347"/>
                  </a:lnTo>
                  <a:lnTo>
                    <a:pt x="10127" y="17736"/>
                  </a:lnTo>
                  <a:cubicBezTo>
                    <a:pt x="7765" y="15911"/>
                    <a:pt x="7336" y="12476"/>
                    <a:pt x="9268" y="10115"/>
                  </a:cubicBezTo>
                  <a:cubicBezTo>
                    <a:pt x="10985" y="7860"/>
                    <a:pt x="14206" y="7431"/>
                    <a:pt x="16567" y="8934"/>
                  </a:cubicBezTo>
                  <a:cubicBezTo>
                    <a:pt x="46838" y="29115"/>
                    <a:pt x="76251" y="50476"/>
                    <a:pt x="105449" y="72268"/>
                  </a:cubicBezTo>
                  <a:cubicBezTo>
                    <a:pt x="134540" y="94059"/>
                    <a:pt x="163201" y="116387"/>
                    <a:pt x="191862" y="138714"/>
                  </a:cubicBezTo>
                  <a:cubicBezTo>
                    <a:pt x="220201" y="161471"/>
                    <a:pt x="248648" y="184014"/>
                    <a:pt x="276558" y="207308"/>
                  </a:cubicBezTo>
                  <a:cubicBezTo>
                    <a:pt x="304575" y="230494"/>
                    <a:pt x="332377" y="253789"/>
                    <a:pt x="359750" y="277619"/>
                  </a:cubicBezTo>
                  <a:cubicBezTo>
                    <a:pt x="361790" y="279444"/>
                    <a:pt x="362004" y="282557"/>
                    <a:pt x="360179" y="284597"/>
                  </a:cubicBezTo>
                  <a:cubicBezTo>
                    <a:pt x="358247" y="286636"/>
                    <a:pt x="355349" y="286851"/>
                    <a:pt x="353309" y="285348"/>
                  </a:cubicBezTo>
                  <a:close/>
                </a:path>
              </a:pathLst>
            </a:custGeom>
            <a:solidFill>
              <a:srgbClr val="3C3C3B"/>
            </a:solidFill>
            <a:ln w="9525" cap="flat">
              <a:noFill/>
              <a:prstDash val="solid"/>
              <a:miter/>
            </a:ln>
          </p:spPr>
          <p:txBody>
            <a:bodyPr rtlCol="0" anchor="ctr"/>
            <a:lstStyle/>
            <a:p>
              <a:endParaRPr lang="zh-CN" altLang="en-US"/>
            </a:p>
          </p:txBody>
        </p:sp>
        <p:sp>
          <p:nvSpPr>
            <p:cNvPr id="502" name="任意多边形: 形状 501"/>
            <p:cNvSpPr/>
            <p:nvPr>
              <p:custDataLst>
                <p:tags r:id="rId160"/>
              </p:custDataLst>
            </p:nvPr>
          </p:nvSpPr>
          <p:spPr>
            <a:xfrm>
              <a:off x="4143854" y="4367279"/>
              <a:ext cx="300567" cy="429381"/>
            </a:xfrm>
            <a:custGeom>
              <a:avLst/>
              <a:gdLst>
                <a:gd name="connsiteX0" fmla="*/ 285204 w 300566"/>
                <a:gd name="connsiteY0" fmla="*/ 419638 h 429380"/>
                <a:gd name="connsiteX1" fmla="*/ 210492 w 300566"/>
                <a:gd name="connsiteY1" fmla="*/ 322813 h 429380"/>
                <a:gd name="connsiteX2" fmla="*/ 139537 w 300566"/>
                <a:gd name="connsiteY2" fmla="*/ 223089 h 429380"/>
                <a:gd name="connsiteX3" fmla="*/ 72124 w 300566"/>
                <a:gd name="connsiteY3" fmla="*/ 121004 h 429380"/>
                <a:gd name="connsiteX4" fmla="*/ 39813 w 300566"/>
                <a:gd name="connsiteY4" fmla="*/ 69049 h 429380"/>
                <a:gd name="connsiteX5" fmla="*/ 8790 w 300566"/>
                <a:gd name="connsiteY5" fmla="*/ 16235 h 429380"/>
                <a:gd name="connsiteX6" fmla="*/ 10723 w 300566"/>
                <a:gd name="connsiteY6" fmla="*/ 8828 h 429380"/>
                <a:gd name="connsiteX7" fmla="*/ 18022 w 300566"/>
                <a:gd name="connsiteY7" fmla="*/ 10438 h 429380"/>
                <a:gd name="connsiteX8" fmla="*/ 18130 w 300566"/>
                <a:gd name="connsiteY8" fmla="*/ 10546 h 429380"/>
                <a:gd name="connsiteX9" fmla="*/ 85650 w 300566"/>
                <a:gd name="connsiteY9" fmla="*/ 112201 h 429380"/>
                <a:gd name="connsiteX10" fmla="*/ 153921 w 300566"/>
                <a:gd name="connsiteY10" fmla="*/ 213321 h 429380"/>
                <a:gd name="connsiteX11" fmla="*/ 223159 w 300566"/>
                <a:gd name="connsiteY11" fmla="*/ 313796 h 429380"/>
                <a:gd name="connsiteX12" fmla="*/ 293255 w 300566"/>
                <a:gd name="connsiteY12" fmla="*/ 413627 h 429380"/>
                <a:gd name="connsiteX13" fmla="*/ 292075 w 300566"/>
                <a:gd name="connsiteY13" fmla="*/ 420604 h 429380"/>
                <a:gd name="connsiteX14" fmla="*/ 285204 w 300566"/>
                <a:gd name="connsiteY14" fmla="*/ 419638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566" h="429380">
                  <a:moveTo>
                    <a:pt x="285204" y="419638"/>
                  </a:moveTo>
                  <a:cubicBezTo>
                    <a:pt x="259549" y="387864"/>
                    <a:pt x="234645" y="355661"/>
                    <a:pt x="210492" y="322813"/>
                  </a:cubicBezTo>
                  <a:cubicBezTo>
                    <a:pt x="186232" y="290072"/>
                    <a:pt x="162831" y="256581"/>
                    <a:pt x="139537" y="223089"/>
                  </a:cubicBezTo>
                  <a:cubicBezTo>
                    <a:pt x="116672" y="189383"/>
                    <a:pt x="94022" y="155354"/>
                    <a:pt x="72124" y="121004"/>
                  </a:cubicBezTo>
                  <a:lnTo>
                    <a:pt x="39813" y="69049"/>
                  </a:lnTo>
                  <a:lnTo>
                    <a:pt x="8790" y="16235"/>
                  </a:lnTo>
                  <a:cubicBezTo>
                    <a:pt x="7288" y="13658"/>
                    <a:pt x="8146" y="10331"/>
                    <a:pt x="10723" y="8828"/>
                  </a:cubicBezTo>
                  <a:cubicBezTo>
                    <a:pt x="13191" y="7325"/>
                    <a:pt x="16412" y="8077"/>
                    <a:pt x="18022" y="10438"/>
                  </a:cubicBezTo>
                  <a:lnTo>
                    <a:pt x="18130" y="10546"/>
                  </a:lnTo>
                  <a:lnTo>
                    <a:pt x="85650" y="112201"/>
                  </a:lnTo>
                  <a:cubicBezTo>
                    <a:pt x="108192" y="146015"/>
                    <a:pt x="130842" y="179829"/>
                    <a:pt x="153921" y="213321"/>
                  </a:cubicBezTo>
                  <a:cubicBezTo>
                    <a:pt x="176571" y="247027"/>
                    <a:pt x="199972" y="280304"/>
                    <a:pt x="223159" y="313796"/>
                  </a:cubicBezTo>
                  <a:lnTo>
                    <a:pt x="293255" y="413627"/>
                  </a:lnTo>
                  <a:cubicBezTo>
                    <a:pt x="294866" y="415881"/>
                    <a:pt x="294329" y="418994"/>
                    <a:pt x="292075" y="420604"/>
                  </a:cubicBezTo>
                  <a:cubicBezTo>
                    <a:pt x="289820" y="422107"/>
                    <a:pt x="286922" y="421570"/>
                    <a:pt x="285204" y="419638"/>
                  </a:cubicBezTo>
                  <a:close/>
                </a:path>
              </a:pathLst>
            </a:custGeom>
            <a:solidFill>
              <a:srgbClr val="3C3C3B"/>
            </a:solidFill>
            <a:ln w="9525" cap="flat">
              <a:noFill/>
              <a:prstDash val="solid"/>
              <a:miter/>
            </a:ln>
          </p:spPr>
          <p:txBody>
            <a:bodyPr rtlCol="0" anchor="ctr"/>
            <a:lstStyle/>
            <a:p>
              <a:endParaRPr lang="zh-CN" altLang="en-US"/>
            </a:p>
          </p:txBody>
        </p:sp>
        <p:sp>
          <p:nvSpPr>
            <p:cNvPr id="503" name="任意多边形: 形状 502"/>
            <p:cNvSpPr/>
            <p:nvPr>
              <p:custDataLst>
                <p:tags r:id="rId161"/>
              </p:custDataLst>
            </p:nvPr>
          </p:nvSpPr>
          <p:spPr>
            <a:xfrm>
              <a:off x="4045162" y="4438044"/>
              <a:ext cx="203956" cy="279098"/>
            </a:xfrm>
            <a:custGeom>
              <a:avLst/>
              <a:gdLst>
                <a:gd name="connsiteX0" fmla="*/ 203986 w 203955"/>
                <a:gd name="connsiteY0" fmla="*/ 85234 h 279097"/>
                <a:gd name="connsiteX1" fmla="*/ 105443 w 203955"/>
                <a:gd name="connsiteY1" fmla="*/ 112607 h 279097"/>
                <a:gd name="connsiteX2" fmla="*/ 19138 w 203955"/>
                <a:gd name="connsiteY2" fmla="*/ 55714 h 279097"/>
                <a:gd name="connsiteX3" fmla="*/ 12482 w 203955"/>
                <a:gd name="connsiteY3" fmla="*/ 44013 h 279097"/>
                <a:gd name="connsiteX4" fmla="*/ 8081 w 203955"/>
                <a:gd name="connsiteY4" fmla="*/ 28663 h 279097"/>
                <a:gd name="connsiteX5" fmla="*/ 18064 w 203955"/>
                <a:gd name="connsiteY5" fmla="*/ 11273 h 279097"/>
                <a:gd name="connsiteX6" fmla="*/ 34703 w 203955"/>
                <a:gd name="connsiteY6" fmla="*/ 8160 h 279097"/>
                <a:gd name="connsiteX7" fmla="*/ 61217 w 203955"/>
                <a:gd name="connsiteY7" fmla="*/ 14923 h 279097"/>
                <a:gd name="connsiteX8" fmla="*/ 85155 w 203955"/>
                <a:gd name="connsiteY8" fmla="*/ 26086 h 279097"/>
                <a:gd name="connsiteX9" fmla="*/ 125302 w 203955"/>
                <a:gd name="connsiteY9" fmla="*/ 60974 h 279097"/>
                <a:gd name="connsiteX10" fmla="*/ 145698 w 203955"/>
                <a:gd name="connsiteY10" fmla="*/ 110889 h 279097"/>
                <a:gd name="connsiteX11" fmla="*/ 137217 w 203955"/>
                <a:gd name="connsiteY11" fmla="*/ 164669 h 279097"/>
                <a:gd name="connsiteX12" fmla="*/ 96748 w 203955"/>
                <a:gd name="connsiteY12" fmla="*/ 202025 h 279097"/>
                <a:gd name="connsiteX13" fmla="*/ 41573 w 203955"/>
                <a:gd name="connsiteY13" fmla="*/ 203636 h 279097"/>
                <a:gd name="connsiteX14" fmla="*/ 28584 w 203955"/>
                <a:gd name="connsiteY14" fmla="*/ 196658 h 279097"/>
                <a:gd name="connsiteX15" fmla="*/ 18064 w 203955"/>
                <a:gd name="connsiteY15" fmla="*/ 185816 h 279097"/>
                <a:gd name="connsiteX16" fmla="*/ 10657 w 203955"/>
                <a:gd name="connsiteY16" fmla="*/ 155652 h 279097"/>
                <a:gd name="connsiteX17" fmla="*/ 19889 w 203955"/>
                <a:gd name="connsiteY17" fmla="*/ 140731 h 279097"/>
                <a:gd name="connsiteX18" fmla="*/ 35347 w 203955"/>
                <a:gd name="connsiteY18" fmla="*/ 134398 h 279097"/>
                <a:gd name="connsiteX19" fmla="*/ 64330 w 203955"/>
                <a:gd name="connsiteY19" fmla="*/ 142342 h 279097"/>
                <a:gd name="connsiteX20" fmla="*/ 88805 w 203955"/>
                <a:gd name="connsiteY20" fmla="*/ 191506 h 279097"/>
                <a:gd name="connsiteX21" fmla="*/ 74206 w 203955"/>
                <a:gd name="connsiteY21" fmla="*/ 243031 h 279097"/>
                <a:gd name="connsiteX22" fmla="*/ 31482 w 203955"/>
                <a:gd name="connsiteY22" fmla="*/ 274806 h 279097"/>
                <a:gd name="connsiteX23" fmla="*/ 31375 w 203955"/>
                <a:gd name="connsiteY23" fmla="*/ 274806 h 279097"/>
                <a:gd name="connsiteX24" fmla="*/ 24720 w 203955"/>
                <a:gd name="connsiteY24" fmla="*/ 270941 h 279097"/>
                <a:gd name="connsiteX25" fmla="*/ 28477 w 203955"/>
                <a:gd name="connsiteY25" fmla="*/ 264393 h 279097"/>
                <a:gd name="connsiteX26" fmla="*/ 74528 w 203955"/>
                <a:gd name="connsiteY26" fmla="*/ 192472 h 279097"/>
                <a:gd name="connsiteX27" fmla="*/ 55528 w 203955"/>
                <a:gd name="connsiteY27" fmla="*/ 154794 h 279097"/>
                <a:gd name="connsiteX28" fmla="*/ 37279 w 203955"/>
                <a:gd name="connsiteY28" fmla="*/ 149856 h 279097"/>
                <a:gd name="connsiteX29" fmla="*/ 26222 w 203955"/>
                <a:gd name="connsiteY29" fmla="*/ 159087 h 279097"/>
                <a:gd name="connsiteX30" fmla="*/ 31375 w 203955"/>
                <a:gd name="connsiteY30" fmla="*/ 176048 h 279097"/>
                <a:gd name="connsiteX31" fmla="*/ 47477 w 203955"/>
                <a:gd name="connsiteY31" fmla="*/ 187856 h 279097"/>
                <a:gd name="connsiteX32" fmla="*/ 90093 w 203955"/>
                <a:gd name="connsiteY32" fmla="*/ 186138 h 279097"/>
                <a:gd name="connsiteX33" fmla="*/ 121652 w 203955"/>
                <a:gd name="connsiteY33" fmla="*/ 156726 h 279097"/>
                <a:gd name="connsiteX34" fmla="*/ 128308 w 203955"/>
                <a:gd name="connsiteY34" fmla="*/ 112822 h 279097"/>
                <a:gd name="connsiteX35" fmla="*/ 76567 w 203955"/>
                <a:gd name="connsiteY35" fmla="*/ 40149 h 279097"/>
                <a:gd name="connsiteX36" fmla="*/ 55206 w 203955"/>
                <a:gd name="connsiteY36" fmla="*/ 29951 h 279097"/>
                <a:gd name="connsiteX37" fmla="*/ 33307 w 203955"/>
                <a:gd name="connsiteY37" fmla="*/ 23940 h 279097"/>
                <a:gd name="connsiteX38" fmla="*/ 25578 w 203955"/>
                <a:gd name="connsiteY38" fmla="*/ 25013 h 279097"/>
                <a:gd name="connsiteX39" fmla="*/ 23753 w 203955"/>
                <a:gd name="connsiteY39" fmla="*/ 28234 h 279097"/>
                <a:gd name="connsiteX40" fmla="*/ 31912 w 203955"/>
                <a:gd name="connsiteY40" fmla="*/ 47019 h 279097"/>
                <a:gd name="connsiteX41" fmla="*/ 107483 w 203955"/>
                <a:gd name="connsiteY41" fmla="*/ 98974 h 279097"/>
                <a:gd name="connsiteX42" fmla="*/ 197438 w 203955"/>
                <a:gd name="connsiteY42" fmla="*/ 76968 h 279097"/>
                <a:gd name="connsiteX43" fmla="*/ 204416 w 203955"/>
                <a:gd name="connsiteY43" fmla="*/ 77934 h 279097"/>
                <a:gd name="connsiteX44" fmla="*/ 203986 w 203955"/>
                <a:gd name="connsiteY44" fmla="*/ 85234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3955" h="279097">
                  <a:moveTo>
                    <a:pt x="203986" y="85234"/>
                  </a:moveTo>
                  <a:cubicBezTo>
                    <a:pt x="177150" y="107239"/>
                    <a:pt x="140760" y="118511"/>
                    <a:pt x="105443" y="112607"/>
                  </a:cubicBezTo>
                  <a:cubicBezTo>
                    <a:pt x="70449" y="106810"/>
                    <a:pt x="38460" y="85770"/>
                    <a:pt x="19138" y="55714"/>
                  </a:cubicBezTo>
                  <a:cubicBezTo>
                    <a:pt x="16669" y="51957"/>
                    <a:pt x="14522" y="48092"/>
                    <a:pt x="12482" y="44013"/>
                  </a:cubicBezTo>
                  <a:cubicBezTo>
                    <a:pt x="10443" y="39934"/>
                    <a:pt x="8296" y="35211"/>
                    <a:pt x="8081" y="28663"/>
                  </a:cubicBezTo>
                  <a:cubicBezTo>
                    <a:pt x="7652" y="22115"/>
                    <a:pt x="11838" y="14386"/>
                    <a:pt x="18064" y="11273"/>
                  </a:cubicBezTo>
                  <a:cubicBezTo>
                    <a:pt x="24075" y="8053"/>
                    <a:pt x="29657" y="7838"/>
                    <a:pt x="34703" y="8160"/>
                  </a:cubicBezTo>
                  <a:cubicBezTo>
                    <a:pt x="45115" y="9126"/>
                    <a:pt x="52737" y="12132"/>
                    <a:pt x="61217" y="14923"/>
                  </a:cubicBezTo>
                  <a:cubicBezTo>
                    <a:pt x="69483" y="17928"/>
                    <a:pt x="77534" y="21685"/>
                    <a:pt x="85155" y="26086"/>
                  </a:cubicBezTo>
                  <a:cubicBezTo>
                    <a:pt x="100505" y="34889"/>
                    <a:pt x="114460" y="46482"/>
                    <a:pt x="125302" y="60974"/>
                  </a:cubicBezTo>
                  <a:cubicBezTo>
                    <a:pt x="136251" y="75358"/>
                    <a:pt x="143336" y="92855"/>
                    <a:pt x="145698" y="110889"/>
                  </a:cubicBezTo>
                  <a:cubicBezTo>
                    <a:pt x="148059" y="128923"/>
                    <a:pt x="145590" y="147923"/>
                    <a:pt x="137217" y="164669"/>
                  </a:cubicBezTo>
                  <a:cubicBezTo>
                    <a:pt x="128952" y="181630"/>
                    <a:pt x="113923" y="195048"/>
                    <a:pt x="96748" y="202025"/>
                  </a:cubicBezTo>
                  <a:cubicBezTo>
                    <a:pt x="79680" y="209110"/>
                    <a:pt x="59607" y="210720"/>
                    <a:pt x="41573" y="203636"/>
                  </a:cubicBezTo>
                  <a:cubicBezTo>
                    <a:pt x="37064" y="201918"/>
                    <a:pt x="32985" y="199771"/>
                    <a:pt x="28584" y="196658"/>
                  </a:cubicBezTo>
                  <a:cubicBezTo>
                    <a:pt x="24505" y="193653"/>
                    <a:pt x="20962" y="189895"/>
                    <a:pt x="18064" y="185816"/>
                  </a:cubicBezTo>
                  <a:cubicBezTo>
                    <a:pt x="12482" y="177765"/>
                    <a:pt x="8188" y="167460"/>
                    <a:pt x="10657" y="155652"/>
                  </a:cubicBezTo>
                  <a:cubicBezTo>
                    <a:pt x="11945" y="149856"/>
                    <a:pt x="15381" y="144488"/>
                    <a:pt x="19889" y="140731"/>
                  </a:cubicBezTo>
                  <a:cubicBezTo>
                    <a:pt x="24505" y="136974"/>
                    <a:pt x="30087" y="135042"/>
                    <a:pt x="35347" y="134398"/>
                  </a:cubicBezTo>
                  <a:cubicBezTo>
                    <a:pt x="46081" y="133110"/>
                    <a:pt x="56386" y="136545"/>
                    <a:pt x="64330" y="142342"/>
                  </a:cubicBezTo>
                  <a:cubicBezTo>
                    <a:pt x="80646" y="154364"/>
                    <a:pt x="87624" y="173472"/>
                    <a:pt x="88805" y="191506"/>
                  </a:cubicBezTo>
                  <a:cubicBezTo>
                    <a:pt x="89449" y="209969"/>
                    <a:pt x="84189" y="227896"/>
                    <a:pt x="74206" y="243031"/>
                  </a:cubicBezTo>
                  <a:cubicBezTo>
                    <a:pt x="64330" y="258060"/>
                    <a:pt x="49194" y="270190"/>
                    <a:pt x="31482" y="274806"/>
                  </a:cubicBezTo>
                  <a:lnTo>
                    <a:pt x="31375" y="274806"/>
                  </a:lnTo>
                  <a:cubicBezTo>
                    <a:pt x="28477" y="275557"/>
                    <a:pt x="25471" y="273839"/>
                    <a:pt x="24720" y="270941"/>
                  </a:cubicBezTo>
                  <a:cubicBezTo>
                    <a:pt x="23968" y="268150"/>
                    <a:pt x="25686" y="265252"/>
                    <a:pt x="28477" y="264393"/>
                  </a:cubicBezTo>
                  <a:cubicBezTo>
                    <a:pt x="58319" y="255591"/>
                    <a:pt x="76782" y="222314"/>
                    <a:pt x="74528" y="192472"/>
                  </a:cubicBezTo>
                  <a:cubicBezTo>
                    <a:pt x="73454" y="177551"/>
                    <a:pt x="66906" y="162523"/>
                    <a:pt x="55528" y="154794"/>
                  </a:cubicBezTo>
                  <a:cubicBezTo>
                    <a:pt x="49946" y="150929"/>
                    <a:pt x="43183" y="148997"/>
                    <a:pt x="37279" y="149856"/>
                  </a:cubicBezTo>
                  <a:cubicBezTo>
                    <a:pt x="31268" y="150607"/>
                    <a:pt x="27189" y="154257"/>
                    <a:pt x="26222" y="159087"/>
                  </a:cubicBezTo>
                  <a:cubicBezTo>
                    <a:pt x="25149" y="163918"/>
                    <a:pt x="27403" y="170681"/>
                    <a:pt x="31375" y="176048"/>
                  </a:cubicBezTo>
                  <a:cubicBezTo>
                    <a:pt x="35347" y="181737"/>
                    <a:pt x="40607" y="185280"/>
                    <a:pt x="47477" y="187856"/>
                  </a:cubicBezTo>
                  <a:cubicBezTo>
                    <a:pt x="60788" y="193009"/>
                    <a:pt x="76460" y="191935"/>
                    <a:pt x="90093" y="186138"/>
                  </a:cubicBezTo>
                  <a:cubicBezTo>
                    <a:pt x="103833" y="180342"/>
                    <a:pt x="115319" y="170036"/>
                    <a:pt x="121652" y="156726"/>
                  </a:cubicBezTo>
                  <a:cubicBezTo>
                    <a:pt x="128308" y="143415"/>
                    <a:pt x="130133" y="127850"/>
                    <a:pt x="128308" y="112822"/>
                  </a:cubicBezTo>
                  <a:cubicBezTo>
                    <a:pt x="124873" y="82121"/>
                    <a:pt x="103940" y="55714"/>
                    <a:pt x="76567" y="40149"/>
                  </a:cubicBezTo>
                  <a:cubicBezTo>
                    <a:pt x="69805" y="36177"/>
                    <a:pt x="62612" y="32849"/>
                    <a:pt x="55206" y="29951"/>
                  </a:cubicBezTo>
                  <a:cubicBezTo>
                    <a:pt x="47906" y="27375"/>
                    <a:pt x="39641" y="24369"/>
                    <a:pt x="33307" y="23940"/>
                  </a:cubicBezTo>
                  <a:cubicBezTo>
                    <a:pt x="30087" y="23618"/>
                    <a:pt x="26974" y="24154"/>
                    <a:pt x="25578" y="25013"/>
                  </a:cubicBezTo>
                  <a:cubicBezTo>
                    <a:pt x="24290" y="25872"/>
                    <a:pt x="23861" y="26409"/>
                    <a:pt x="23753" y="28234"/>
                  </a:cubicBezTo>
                  <a:cubicBezTo>
                    <a:pt x="23646" y="32313"/>
                    <a:pt x="28047" y="40686"/>
                    <a:pt x="31912" y="47019"/>
                  </a:cubicBezTo>
                  <a:cubicBezTo>
                    <a:pt x="48228" y="73640"/>
                    <a:pt x="76460" y="93177"/>
                    <a:pt x="107483" y="98974"/>
                  </a:cubicBezTo>
                  <a:cubicBezTo>
                    <a:pt x="138398" y="105307"/>
                    <a:pt x="171997" y="96398"/>
                    <a:pt x="197438" y="76968"/>
                  </a:cubicBezTo>
                  <a:cubicBezTo>
                    <a:pt x="199585" y="75251"/>
                    <a:pt x="202698" y="75680"/>
                    <a:pt x="204416" y="77934"/>
                  </a:cubicBezTo>
                  <a:cubicBezTo>
                    <a:pt x="206455" y="80511"/>
                    <a:pt x="206026" y="83516"/>
                    <a:pt x="203986" y="85234"/>
                  </a:cubicBezTo>
                  <a:close/>
                </a:path>
              </a:pathLst>
            </a:custGeom>
            <a:solidFill>
              <a:srgbClr val="3C3C3B"/>
            </a:solidFill>
            <a:ln w="9525" cap="flat">
              <a:noFill/>
              <a:prstDash val="solid"/>
              <a:miter/>
            </a:ln>
          </p:spPr>
          <p:txBody>
            <a:bodyPr rtlCol="0" anchor="ctr"/>
            <a:lstStyle/>
            <a:p>
              <a:endParaRPr lang="zh-CN" altLang="en-US"/>
            </a:p>
          </p:txBody>
        </p:sp>
        <p:sp>
          <p:nvSpPr>
            <p:cNvPr id="504" name="任意多边形: 形状 503"/>
            <p:cNvSpPr/>
            <p:nvPr>
              <p:custDataLst>
                <p:tags r:id="rId162"/>
              </p:custDataLst>
            </p:nvPr>
          </p:nvSpPr>
          <p:spPr>
            <a:xfrm>
              <a:off x="4205141" y="4679641"/>
              <a:ext cx="461585" cy="440115"/>
            </a:xfrm>
            <a:custGeom>
              <a:avLst/>
              <a:gdLst>
                <a:gd name="connsiteX0" fmla="*/ 12877 w 461584"/>
                <a:gd name="connsiteY0" fmla="*/ 283108 h 440115"/>
                <a:gd name="connsiteX1" fmla="*/ 56888 w 461584"/>
                <a:gd name="connsiteY1" fmla="*/ 229650 h 440115"/>
                <a:gd name="connsiteX2" fmla="*/ 264816 w 461584"/>
                <a:gd name="connsiteY2" fmla="*/ 36966 h 440115"/>
                <a:gd name="connsiteX3" fmla="*/ 309257 w 461584"/>
                <a:gd name="connsiteY3" fmla="*/ 8948 h 440115"/>
                <a:gd name="connsiteX4" fmla="*/ 395026 w 461584"/>
                <a:gd name="connsiteY4" fmla="*/ 64124 h 440115"/>
                <a:gd name="connsiteX5" fmla="*/ 444726 w 461584"/>
                <a:gd name="connsiteY5" fmla="*/ 132932 h 440115"/>
                <a:gd name="connsiteX6" fmla="*/ 462331 w 461584"/>
                <a:gd name="connsiteY6" fmla="*/ 170181 h 440115"/>
                <a:gd name="connsiteX7" fmla="*/ 431308 w 461584"/>
                <a:gd name="connsiteY7" fmla="*/ 225464 h 440115"/>
                <a:gd name="connsiteX8" fmla="*/ 227245 w 461584"/>
                <a:gd name="connsiteY8" fmla="*/ 398397 h 440115"/>
                <a:gd name="connsiteX9" fmla="*/ 144804 w 461584"/>
                <a:gd name="connsiteY9" fmla="*/ 436827 h 440115"/>
                <a:gd name="connsiteX10" fmla="*/ 12877 w 461584"/>
                <a:gd name="connsiteY10" fmla="*/ 283108 h 4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584" h="440115">
                  <a:moveTo>
                    <a:pt x="12877" y="283108"/>
                  </a:moveTo>
                  <a:cubicBezTo>
                    <a:pt x="22323" y="261854"/>
                    <a:pt x="39820" y="245430"/>
                    <a:pt x="56888" y="229650"/>
                  </a:cubicBezTo>
                  <a:cubicBezTo>
                    <a:pt x="126233" y="165458"/>
                    <a:pt x="195471" y="101158"/>
                    <a:pt x="264816" y="36966"/>
                  </a:cubicBezTo>
                  <a:cubicBezTo>
                    <a:pt x="277805" y="24943"/>
                    <a:pt x="291867" y="12276"/>
                    <a:pt x="309257" y="8948"/>
                  </a:cubicBezTo>
                  <a:cubicBezTo>
                    <a:pt x="344681" y="2185"/>
                    <a:pt x="373986" y="34926"/>
                    <a:pt x="395026" y="64124"/>
                  </a:cubicBezTo>
                  <a:cubicBezTo>
                    <a:pt x="411557" y="87096"/>
                    <a:pt x="428196" y="109960"/>
                    <a:pt x="444726" y="132932"/>
                  </a:cubicBezTo>
                  <a:cubicBezTo>
                    <a:pt x="452885" y="144203"/>
                    <a:pt x="461365" y="156333"/>
                    <a:pt x="462331" y="170181"/>
                  </a:cubicBezTo>
                  <a:cubicBezTo>
                    <a:pt x="463941" y="191972"/>
                    <a:pt x="447088" y="210435"/>
                    <a:pt x="431308" y="225464"/>
                  </a:cubicBezTo>
                  <a:cubicBezTo>
                    <a:pt x="366794" y="287080"/>
                    <a:pt x="298630" y="344939"/>
                    <a:pt x="227245" y="398397"/>
                  </a:cubicBezTo>
                  <a:cubicBezTo>
                    <a:pt x="202556" y="416861"/>
                    <a:pt x="175612" y="435538"/>
                    <a:pt x="144804" y="436827"/>
                  </a:cubicBezTo>
                  <a:cubicBezTo>
                    <a:pt x="83832" y="439295"/>
                    <a:pt x="-14926" y="345797"/>
                    <a:pt x="12877" y="283108"/>
                  </a:cubicBezTo>
                  <a:close/>
                </a:path>
              </a:pathLst>
            </a:custGeom>
            <a:solidFill>
              <a:srgbClr val="689BD3"/>
            </a:solidFill>
            <a:ln w="9525" cap="flat">
              <a:noFill/>
              <a:prstDash val="solid"/>
              <a:miter/>
            </a:ln>
          </p:spPr>
          <p:txBody>
            <a:bodyPr rtlCol="0" anchor="ctr"/>
            <a:lstStyle/>
            <a:p>
              <a:endParaRPr lang="zh-CN" altLang="en-US"/>
            </a:p>
          </p:txBody>
        </p:sp>
        <p:sp>
          <p:nvSpPr>
            <p:cNvPr id="505" name="任意多边形: 形状 504"/>
            <p:cNvSpPr/>
            <p:nvPr>
              <p:custDataLst>
                <p:tags r:id="rId163"/>
              </p:custDataLst>
            </p:nvPr>
          </p:nvSpPr>
          <p:spPr>
            <a:xfrm>
              <a:off x="4236678" y="4704108"/>
              <a:ext cx="311301" cy="279098"/>
            </a:xfrm>
            <a:custGeom>
              <a:avLst/>
              <a:gdLst>
                <a:gd name="connsiteX0" fmla="*/ 307348 w 311301"/>
                <a:gd name="connsiteY0" fmla="*/ 12283 h 279097"/>
                <a:gd name="connsiteX1" fmla="*/ 234460 w 311301"/>
                <a:gd name="connsiteY1" fmla="*/ 80125 h 279097"/>
                <a:gd name="connsiteX2" fmla="*/ 161143 w 311301"/>
                <a:gd name="connsiteY2" fmla="*/ 147538 h 279097"/>
                <a:gd name="connsiteX3" fmla="*/ 87075 w 311301"/>
                <a:gd name="connsiteY3" fmla="*/ 214199 h 279097"/>
                <a:gd name="connsiteX4" fmla="*/ 12577 w 311301"/>
                <a:gd name="connsiteY4" fmla="*/ 280324 h 279097"/>
                <a:gd name="connsiteX5" fmla="*/ 8713 w 311301"/>
                <a:gd name="connsiteY5" fmla="*/ 280109 h 279097"/>
                <a:gd name="connsiteX6" fmla="*/ 8928 w 311301"/>
                <a:gd name="connsiteY6" fmla="*/ 276353 h 279097"/>
                <a:gd name="connsiteX7" fmla="*/ 9035 w 311301"/>
                <a:gd name="connsiteY7" fmla="*/ 276353 h 279097"/>
                <a:gd name="connsiteX8" fmla="*/ 81923 w 311301"/>
                <a:gd name="connsiteY8" fmla="*/ 208510 h 279097"/>
                <a:gd name="connsiteX9" fmla="*/ 155239 w 311301"/>
                <a:gd name="connsiteY9" fmla="*/ 141205 h 279097"/>
                <a:gd name="connsiteX10" fmla="*/ 229307 w 311301"/>
                <a:gd name="connsiteY10" fmla="*/ 74758 h 279097"/>
                <a:gd name="connsiteX11" fmla="*/ 303805 w 311301"/>
                <a:gd name="connsiteY11" fmla="*/ 8633 h 279097"/>
                <a:gd name="connsiteX12" fmla="*/ 303805 w 311301"/>
                <a:gd name="connsiteY12" fmla="*/ 8633 h 279097"/>
                <a:gd name="connsiteX13" fmla="*/ 307348 w 311301"/>
                <a:gd name="connsiteY13" fmla="*/ 8848 h 279097"/>
                <a:gd name="connsiteX14" fmla="*/ 307348 w 311301"/>
                <a:gd name="connsiteY14" fmla="*/ 1228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301" h="279097">
                  <a:moveTo>
                    <a:pt x="307348" y="12283"/>
                  </a:moveTo>
                  <a:cubicBezTo>
                    <a:pt x="283195" y="35147"/>
                    <a:pt x="258935" y="57797"/>
                    <a:pt x="234460" y="80125"/>
                  </a:cubicBezTo>
                  <a:lnTo>
                    <a:pt x="161143" y="147538"/>
                  </a:lnTo>
                  <a:lnTo>
                    <a:pt x="87075" y="214199"/>
                  </a:lnTo>
                  <a:cubicBezTo>
                    <a:pt x="62493" y="236527"/>
                    <a:pt x="37696" y="258533"/>
                    <a:pt x="12577" y="280324"/>
                  </a:cubicBezTo>
                  <a:cubicBezTo>
                    <a:pt x="11397" y="281290"/>
                    <a:pt x="9787" y="281183"/>
                    <a:pt x="8713" y="280109"/>
                  </a:cubicBezTo>
                  <a:cubicBezTo>
                    <a:pt x="7747" y="279036"/>
                    <a:pt x="7854" y="277318"/>
                    <a:pt x="8928" y="276353"/>
                  </a:cubicBezTo>
                  <a:lnTo>
                    <a:pt x="9035" y="276353"/>
                  </a:lnTo>
                  <a:cubicBezTo>
                    <a:pt x="33080" y="253488"/>
                    <a:pt x="57448" y="230945"/>
                    <a:pt x="81923" y="208510"/>
                  </a:cubicBezTo>
                  <a:lnTo>
                    <a:pt x="155239" y="141205"/>
                  </a:lnTo>
                  <a:lnTo>
                    <a:pt x="229307" y="74758"/>
                  </a:lnTo>
                  <a:cubicBezTo>
                    <a:pt x="253890" y="52537"/>
                    <a:pt x="278793" y="30532"/>
                    <a:pt x="303805" y="8633"/>
                  </a:cubicBezTo>
                  <a:lnTo>
                    <a:pt x="303805" y="8633"/>
                  </a:lnTo>
                  <a:cubicBezTo>
                    <a:pt x="304879" y="7775"/>
                    <a:pt x="306381" y="7882"/>
                    <a:pt x="307348" y="8848"/>
                  </a:cubicBezTo>
                  <a:cubicBezTo>
                    <a:pt x="308421" y="9921"/>
                    <a:pt x="308313" y="11424"/>
                    <a:pt x="307348" y="12283"/>
                  </a:cubicBezTo>
                  <a:close/>
                </a:path>
              </a:pathLst>
            </a:custGeom>
            <a:solidFill>
              <a:srgbClr val="FFFFFF"/>
            </a:solidFill>
            <a:ln w="9525" cap="flat">
              <a:noFill/>
              <a:prstDash val="solid"/>
              <a:miter/>
            </a:ln>
          </p:spPr>
          <p:txBody>
            <a:bodyPr rtlCol="0" anchor="ctr"/>
            <a:lstStyle/>
            <a:p>
              <a:endParaRPr lang="zh-CN" altLang="en-US"/>
            </a:p>
          </p:txBody>
        </p:sp>
        <p:sp>
          <p:nvSpPr>
            <p:cNvPr id="506" name="任意多边形: 形状 505"/>
            <p:cNvSpPr/>
            <p:nvPr>
              <p:custDataLst>
                <p:tags r:id="rId164"/>
              </p:custDataLst>
            </p:nvPr>
          </p:nvSpPr>
          <p:spPr>
            <a:xfrm>
              <a:off x="4281701" y="4766825"/>
              <a:ext cx="300567" cy="279098"/>
            </a:xfrm>
            <a:custGeom>
              <a:avLst/>
              <a:gdLst>
                <a:gd name="connsiteX0" fmla="*/ 302364 w 300566"/>
                <a:gd name="connsiteY0" fmla="*/ 12363 h 279097"/>
                <a:gd name="connsiteX1" fmla="*/ 231838 w 300566"/>
                <a:gd name="connsiteY1" fmla="*/ 79454 h 279097"/>
                <a:gd name="connsiteX2" fmla="*/ 160132 w 300566"/>
                <a:gd name="connsiteY2" fmla="*/ 145256 h 279097"/>
                <a:gd name="connsiteX3" fmla="*/ 86923 w 300566"/>
                <a:gd name="connsiteY3" fmla="*/ 209341 h 279097"/>
                <a:gd name="connsiteX4" fmla="*/ 12532 w 300566"/>
                <a:gd name="connsiteY4" fmla="*/ 272138 h 279097"/>
                <a:gd name="connsiteX5" fmla="*/ 8668 w 300566"/>
                <a:gd name="connsiteY5" fmla="*/ 271816 h 279097"/>
                <a:gd name="connsiteX6" fmla="*/ 8990 w 300566"/>
                <a:gd name="connsiteY6" fmla="*/ 268059 h 279097"/>
                <a:gd name="connsiteX7" fmla="*/ 81877 w 300566"/>
                <a:gd name="connsiteY7" fmla="*/ 203652 h 279097"/>
                <a:gd name="connsiteX8" fmla="*/ 154443 w 300566"/>
                <a:gd name="connsiteY8" fmla="*/ 138816 h 279097"/>
                <a:gd name="connsiteX9" fmla="*/ 226901 w 300566"/>
                <a:gd name="connsiteY9" fmla="*/ 73979 h 279097"/>
                <a:gd name="connsiteX10" fmla="*/ 299037 w 300566"/>
                <a:gd name="connsiteY10" fmla="*/ 8713 h 279097"/>
                <a:gd name="connsiteX11" fmla="*/ 302579 w 300566"/>
                <a:gd name="connsiteY11" fmla="*/ 8928 h 279097"/>
                <a:gd name="connsiteX12" fmla="*/ 302364 w 300566"/>
                <a:gd name="connsiteY12" fmla="*/ 1236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79097">
                  <a:moveTo>
                    <a:pt x="302364" y="12363"/>
                  </a:moveTo>
                  <a:cubicBezTo>
                    <a:pt x="279178" y="35013"/>
                    <a:pt x="255669" y="57448"/>
                    <a:pt x="231838" y="79454"/>
                  </a:cubicBezTo>
                  <a:lnTo>
                    <a:pt x="160132" y="145256"/>
                  </a:lnTo>
                  <a:cubicBezTo>
                    <a:pt x="135872" y="166833"/>
                    <a:pt x="111397" y="188194"/>
                    <a:pt x="86923" y="209341"/>
                  </a:cubicBezTo>
                  <a:cubicBezTo>
                    <a:pt x="62448" y="230703"/>
                    <a:pt x="37651" y="251636"/>
                    <a:pt x="12532" y="272138"/>
                  </a:cubicBezTo>
                  <a:cubicBezTo>
                    <a:pt x="11352" y="273105"/>
                    <a:pt x="9634" y="272890"/>
                    <a:pt x="8668" y="271816"/>
                  </a:cubicBezTo>
                  <a:cubicBezTo>
                    <a:pt x="7702" y="270743"/>
                    <a:pt x="7916" y="269025"/>
                    <a:pt x="8990" y="268059"/>
                  </a:cubicBezTo>
                  <a:lnTo>
                    <a:pt x="81877" y="203652"/>
                  </a:lnTo>
                  <a:lnTo>
                    <a:pt x="154443" y="138816"/>
                  </a:lnTo>
                  <a:lnTo>
                    <a:pt x="226901" y="73979"/>
                  </a:lnTo>
                  <a:lnTo>
                    <a:pt x="299037" y="8713"/>
                  </a:lnTo>
                  <a:cubicBezTo>
                    <a:pt x="300003" y="7747"/>
                    <a:pt x="301613" y="7854"/>
                    <a:pt x="302579" y="8928"/>
                  </a:cubicBezTo>
                  <a:cubicBezTo>
                    <a:pt x="303331" y="9894"/>
                    <a:pt x="303331" y="11397"/>
                    <a:pt x="302364" y="12363"/>
                  </a:cubicBezTo>
                  <a:close/>
                </a:path>
              </a:pathLst>
            </a:custGeom>
            <a:solidFill>
              <a:srgbClr val="FFFFFF"/>
            </a:solidFill>
            <a:ln w="9525" cap="flat">
              <a:noFill/>
              <a:prstDash val="solid"/>
              <a:miter/>
            </a:ln>
          </p:spPr>
          <p:txBody>
            <a:bodyPr rtlCol="0" anchor="ctr"/>
            <a:lstStyle/>
            <a:p>
              <a:endParaRPr lang="zh-CN" altLang="en-US"/>
            </a:p>
          </p:txBody>
        </p:sp>
        <p:sp>
          <p:nvSpPr>
            <p:cNvPr id="507" name="任意多边形: 形状 506"/>
            <p:cNvSpPr/>
            <p:nvPr>
              <p:custDataLst>
                <p:tags r:id="rId165"/>
              </p:custDataLst>
            </p:nvPr>
          </p:nvSpPr>
          <p:spPr>
            <a:xfrm>
              <a:off x="4321720" y="4828109"/>
              <a:ext cx="300567" cy="268363"/>
            </a:xfrm>
            <a:custGeom>
              <a:avLst/>
              <a:gdLst>
                <a:gd name="connsiteX0" fmla="*/ 296481 w 300566"/>
                <a:gd name="connsiteY0" fmla="*/ 12266 h 268363"/>
                <a:gd name="connsiteX1" fmla="*/ 228961 w 300566"/>
                <a:gd name="connsiteY1" fmla="*/ 78713 h 268363"/>
                <a:gd name="connsiteX2" fmla="*/ 159186 w 300566"/>
                <a:gd name="connsiteY2" fmla="*/ 142798 h 268363"/>
                <a:gd name="connsiteX3" fmla="*/ 86836 w 300566"/>
                <a:gd name="connsiteY3" fmla="*/ 203985 h 268363"/>
                <a:gd name="connsiteX4" fmla="*/ 12338 w 300566"/>
                <a:gd name="connsiteY4" fmla="*/ 262488 h 268363"/>
                <a:gd name="connsiteX5" fmla="*/ 8581 w 300566"/>
                <a:gd name="connsiteY5" fmla="*/ 261951 h 268363"/>
                <a:gd name="connsiteX6" fmla="*/ 9010 w 300566"/>
                <a:gd name="connsiteY6" fmla="*/ 258194 h 268363"/>
                <a:gd name="connsiteX7" fmla="*/ 81898 w 300566"/>
                <a:gd name="connsiteY7" fmla="*/ 198081 h 268363"/>
                <a:gd name="connsiteX8" fmla="*/ 153497 w 300566"/>
                <a:gd name="connsiteY8" fmla="*/ 136357 h 268363"/>
                <a:gd name="connsiteX9" fmla="*/ 224023 w 300566"/>
                <a:gd name="connsiteY9" fmla="*/ 73346 h 268363"/>
                <a:gd name="connsiteX10" fmla="*/ 293045 w 300566"/>
                <a:gd name="connsiteY10" fmla="*/ 8724 h 268363"/>
                <a:gd name="connsiteX11" fmla="*/ 296588 w 300566"/>
                <a:gd name="connsiteY11" fmla="*/ 8831 h 268363"/>
                <a:gd name="connsiteX12" fmla="*/ 296481 w 300566"/>
                <a:gd name="connsiteY12" fmla="*/ 12266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68363">
                  <a:moveTo>
                    <a:pt x="296481" y="12266"/>
                  </a:moveTo>
                  <a:cubicBezTo>
                    <a:pt x="274475" y="34917"/>
                    <a:pt x="252040" y="57136"/>
                    <a:pt x="228961" y="78713"/>
                  </a:cubicBezTo>
                  <a:cubicBezTo>
                    <a:pt x="205989" y="100397"/>
                    <a:pt x="182695" y="121758"/>
                    <a:pt x="159186" y="142798"/>
                  </a:cubicBezTo>
                  <a:cubicBezTo>
                    <a:pt x="135463" y="163623"/>
                    <a:pt x="111203" y="183911"/>
                    <a:pt x="86836" y="203985"/>
                  </a:cubicBezTo>
                  <a:cubicBezTo>
                    <a:pt x="62468" y="224059"/>
                    <a:pt x="37671" y="243596"/>
                    <a:pt x="12338" y="262488"/>
                  </a:cubicBezTo>
                  <a:cubicBezTo>
                    <a:pt x="11157" y="263347"/>
                    <a:pt x="9439" y="263132"/>
                    <a:pt x="8581" y="261951"/>
                  </a:cubicBezTo>
                  <a:cubicBezTo>
                    <a:pt x="7722" y="260771"/>
                    <a:pt x="7937" y="259160"/>
                    <a:pt x="9010" y="258194"/>
                  </a:cubicBezTo>
                  <a:lnTo>
                    <a:pt x="81898" y="198081"/>
                  </a:lnTo>
                  <a:cubicBezTo>
                    <a:pt x="106050" y="177793"/>
                    <a:pt x="129881" y="157182"/>
                    <a:pt x="153497" y="136357"/>
                  </a:cubicBezTo>
                  <a:cubicBezTo>
                    <a:pt x="177328" y="115747"/>
                    <a:pt x="200836" y="94707"/>
                    <a:pt x="224023" y="73346"/>
                  </a:cubicBezTo>
                  <a:lnTo>
                    <a:pt x="293045" y="8724"/>
                  </a:lnTo>
                  <a:cubicBezTo>
                    <a:pt x="294012" y="7758"/>
                    <a:pt x="295622" y="7865"/>
                    <a:pt x="296588" y="8831"/>
                  </a:cubicBezTo>
                  <a:cubicBezTo>
                    <a:pt x="297447" y="9690"/>
                    <a:pt x="297447" y="11300"/>
                    <a:pt x="296481" y="12266"/>
                  </a:cubicBezTo>
                  <a:close/>
                </a:path>
              </a:pathLst>
            </a:custGeom>
            <a:solidFill>
              <a:srgbClr val="FFFFFF"/>
            </a:solidFill>
            <a:ln w="9525" cap="flat">
              <a:noFill/>
              <a:prstDash val="solid"/>
              <a:miter/>
            </a:ln>
          </p:spPr>
          <p:txBody>
            <a:bodyPr rtlCol="0" anchor="ctr"/>
            <a:lstStyle/>
            <a:p>
              <a:endParaRPr lang="zh-CN" altLang="en-US"/>
            </a:p>
          </p:txBody>
        </p:sp>
        <p:sp>
          <p:nvSpPr>
            <p:cNvPr id="508" name="任意多边形: 形状 507"/>
            <p:cNvSpPr/>
            <p:nvPr>
              <p:custDataLst>
                <p:tags r:id="rId166"/>
              </p:custDataLst>
            </p:nvPr>
          </p:nvSpPr>
          <p:spPr>
            <a:xfrm>
              <a:off x="3836886" y="4000804"/>
              <a:ext cx="386443" cy="171752"/>
            </a:xfrm>
            <a:custGeom>
              <a:avLst/>
              <a:gdLst>
                <a:gd name="connsiteX0" fmla="*/ 15515 w 386442"/>
                <a:gd name="connsiteY0" fmla="*/ 17950 h 171752"/>
                <a:gd name="connsiteX1" fmla="*/ 217431 w 386442"/>
                <a:gd name="connsiteY1" fmla="*/ 30295 h 171752"/>
                <a:gd name="connsiteX2" fmla="*/ 307815 w 386442"/>
                <a:gd name="connsiteY2" fmla="*/ 79030 h 171752"/>
                <a:gd name="connsiteX3" fmla="*/ 379200 w 386442"/>
                <a:gd name="connsiteY3" fmla="*/ 152239 h 171752"/>
                <a:gd name="connsiteX4" fmla="*/ 376409 w 386442"/>
                <a:gd name="connsiteY4" fmla="*/ 167375 h 171752"/>
                <a:gd name="connsiteX5" fmla="*/ 362454 w 386442"/>
                <a:gd name="connsiteY5" fmla="*/ 165979 h 171752"/>
                <a:gd name="connsiteX6" fmla="*/ 362347 w 386442"/>
                <a:gd name="connsiteY6" fmla="*/ 165872 h 171752"/>
                <a:gd name="connsiteX7" fmla="*/ 205301 w 386442"/>
                <a:gd name="connsiteY7" fmla="*/ 62821 h 171752"/>
                <a:gd name="connsiteX8" fmla="*/ 18949 w 386442"/>
                <a:gd name="connsiteY8" fmla="*/ 37380 h 171752"/>
                <a:gd name="connsiteX9" fmla="*/ 8108 w 386442"/>
                <a:gd name="connsiteY9" fmla="*/ 28363 h 171752"/>
                <a:gd name="connsiteX10" fmla="*/ 15515 w 386442"/>
                <a:gd name="connsiteY10" fmla="*/ 17950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6442" h="171752">
                  <a:moveTo>
                    <a:pt x="15515" y="17950"/>
                  </a:moveTo>
                  <a:cubicBezTo>
                    <a:pt x="81424" y="668"/>
                    <a:pt x="153131" y="6786"/>
                    <a:pt x="217431" y="30295"/>
                  </a:cubicBezTo>
                  <a:cubicBezTo>
                    <a:pt x="249635" y="42210"/>
                    <a:pt x="280335" y="58527"/>
                    <a:pt x="307815" y="79030"/>
                  </a:cubicBezTo>
                  <a:cubicBezTo>
                    <a:pt x="335403" y="99425"/>
                    <a:pt x="359771" y="124222"/>
                    <a:pt x="379200" y="152239"/>
                  </a:cubicBezTo>
                  <a:cubicBezTo>
                    <a:pt x="382635" y="157177"/>
                    <a:pt x="381347" y="163940"/>
                    <a:pt x="376409" y="167375"/>
                  </a:cubicBezTo>
                  <a:cubicBezTo>
                    <a:pt x="372008" y="170488"/>
                    <a:pt x="366104" y="169736"/>
                    <a:pt x="362454" y="165979"/>
                  </a:cubicBezTo>
                  <a:lnTo>
                    <a:pt x="362347" y="165872"/>
                  </a:lnTo>
                  <a:cubicBezTo>
                    <a:pt x="317798" y="120143"/>
                    <a:pt x="264233" y="84934"/>
                    <a:pt x="205301" y="62821"/>
                  </a:cubicBezTo>
                  <a:cubicBezTo>
                    <a:pt x="146368" y="40600"/>
                    <a:pt x="82712" y="31905"/>
                    <a:pt x="18949" y="37380"/>
                  </a:cubicBezTo>
                  <a:cubicBezTo>
                    <a:pt x="13475" y="37916"/>
                    <a:pt x="8644" y="33838"/>
                    <a:pt x="8108" y="28363"/>
                  </a:cubicBezTo>
                  <a:cubicBezTo>
                    <a:pt x="7571" y="23532"/>
                    <a:pt x="10898" y="19131"/>
                    <a:pt x="15515" y="17950"/>
                  </a:cubicBezTo>
                  <a:close/>
                </a:path>
              </a:pathLst>
            </a:custGeom>
            <a:solidFill>
              <a:srgbClr val="FFFFFF"/>
            </a:solidFill>
            <a:ln w="9525" cap="flat">
              <a:noFill/>
              <a:prstDash val="solid"/>
              <a:miter/>
            </a:ln>
          </p:spPr>
          <p:txBody>
            <a:bodyPr rtlCol="0" anchor="ctr"/>
            <a:lstStyle/>
            <a:p>
              <a:endParaRPr lang="zh-CN" altLang="en-US"/>
            </a:p>
          </p:txBody>
        </p:sp>
        <p:sp>
          <p:nvSpPr>
            <p:cNvPr id="509" name="任意多边形: 形状 508"/>
            <p:cNvSpPr/>
            <p:nvPr>
              <p:custDataLst>
                <p:tags r:id="rId167"/>
              </p:custDataLst>
            </p:nvPr>
          </p:nvSpPr>
          <p:spPr>
            <a:xfrm>
              <a:off x="3603656" y="4152594"/>
              <a:ext cx="332770" cy="483054"/>
            </a:xfrm>
            <a:custGeom>
              <a:avLst/>
              <a:gdLst>
                <a:gd name="connsiteX0" fmla="*/ 184766 w 332770"/>
                <a:gd name="connsiteY0" fmla="*/ 119925 h 483053"/>
                <a:gd name="connsiteX1" fmla="*/ 174139 w 332770"/>
                <a:gd name="connsiteY1" fmla="*/ 209451 h 483053"/>
                <a:gd name="connsiteX2" fmla="*/ 208382 w 332770"/>
                <a:gd name="connsiteY2" fmla="*/ 283841 h 483053"/>
                <a:gd name="connsiteX3" fmla="*/ 278693 w 332770"/>
                <a:gd name="connsiteY3" fmla="*/ 332469 h 483053"/>
                <a:gd name="connsiteX4" fmla="*/ 328179 w 332770"/>
                <a:gd name="connsiteY4" fmla="*/ 399130 h 483053"/>
                <a:gd name="connsiteX5" fmla="*/ 260015 w 332770"/>
                <a:gd name="connsiteY5" fmla="*/ 480820 h 483053"/>
                <a:gd name="connsiteX6" fmla="*/ 149342 w 332770"/>
                <a:gd name="connsiteY6" fmla="*/ 451836 h 483053"/>
                <a:gd name="connsiteX7" fmla="*/ 22460 w 332770"/>
                <a:gd name="connsiteY7" fmla="*/ 283304 h 483053"/>
                <a:gd name="connsiteX8" fmla="*/ 45647 w 332770"/>
                <a:gd name="connsiteY8" fmla="*/ 37054 h 483053"/>
                <a:gd name="connsiteX9" fmla="*/ 184766 w 332770"/>
                <a:gd name="connsiteY9" fmla="*/ 119925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70" h="483053">
                  <a:moveTo>
                    <a:pt x="184766" y="119925"/>
                  </a:moveTo>
                  <a:cubicBezTo>
                    <a:pt x="180580" y="149767"/>
                    <a:pt x="171670" y="179394"/>
                    <a:pt x="174139" y="209451"/>
                  </a:cubicBezTo>
                  <a:cubicBezTo>
                    <a:pt x="176393" y="237253"/>
                    <a:pt x="188738" y="264090"/>
                    <a:pt x="208382" y="283841"/>
                  </a:cubicBezTo>
                  <a:cubicBezTo>
                    <a:pt x="228455" y="304129"/>
                    <a:pt x="255077" y="316474"/>
                    <a:pt x="278693" y="332469"/>
                  </a:cubicBezTo>
                  <a:cubicBezTo>
                    <a:pt x="302309" y="348463"/>
                    <a:pt x="324637" y="370791"/>
                    <a:pt x="328179" y="399130"/>
                  </a:cubicBezTo>
                  <a:cubicBezTo>
                    <a:pt x="333010" y="437882"/>
                    <a:pt x="298444" y="473520"/>
                    <a:pt x="260015" y="480820"/>
                  </a:cubicBezTo>
                  <a:cubicBezTo>
                    <a:pt x="221585" y="488119"/>
                    <a:pt x="182190" y="473091"/>
                    <a:pt x="149342" y="451836"/>
                  </a:cubicBezTo>
                  <a:cubicBezTo>
                    <a:pt x="89014" y="412977"/>
                    <a:pt x="43177" y="352113"/>
                    <a:pt x="22460" y="283304"/>
                  </a:cubicBezTo>
                  <a:cubicBezTo>
                    <a:pt x="3460" y="220185"/>
                    <a:pt x="-3732" y="92015"/>
                    <a:pt x="45647" y="37054"/>
                  </a:cubicBezTo>
                  <a:cubicBezTo>
                    <a:pt x="110054" y="-34545"/>
                    <a:pt x="196037" y="39201"/>
                    <a:pt x="184766" y="119925"/>
                  </a:cubicBezTo>
                  <a:close/>
                </a:path>
              </a:pathLst>
            </a:custGeom>
            <a:solidFill>
              <a:srgbClr val="FFFFFF">
                <a:alpha val="54000"/>
              </a:srgbClr>
            </a:solidFill>
            <a:ln w="9525" cap="flat">
              <a:noFill/>
              <a:prstDash val="solid"/>
              <a:miter/>
            </a:ln>
          </p:spPr>
          <p:txBody>
            <a:bodyPr rtlCol="0" anchor="ctr"/>
            <a:lstStyle/>
            <a:p>
              <a:endParaRPr lang="zh-CN" altLang="en-US"/>
            </a:p>
          </p:txBody>
        </p:sp>
      </p:grpSp>
      <p:grpSp>
        <p:nvGrpSpPr>
          <p:cNvPr id="510" name="组合 509"/>
          <p:cNvGrpSpPr/>
          <p:nvPr userDrawn="1"/>
        </p:nvGrpSpPr>
        <p:grpSpPr>
          <a:xfrm rot="20631188">
            <a:off x="2406186" y="5984697"/>
            <a:ext cx="1690864" cy="1611605"/>
            <a:chOff x="5111077" y="2607591"/>
            <a:chExt cx="1469421" cy="1400542"/>
          </a:xfrm>
        </p:grpSpPr>
        <p:sp>
          <p:nvSpPr>
            <p:cNvPr id="511" name="任意多边形: 形状 510"/>
            <p:cNvSpPr/>
            <p:nvPr>
              <p:custDataLst>
                <p:tags r:id="rId168"/>
              </p:custDataLst>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512" name="任意多边形: 形状 511"/>
            <p:cNvSpPr/>
            <p:nvPr>
              <p:custDataLst>
                <p:tags r:id="rId169"/>
              </p:custDataLst>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513" name="任意多边形: 形状 512"/>
            <p:cNvSpPr/>
            <p:nvPr>
              <p:custDataLst>
                <p:tags r:id="rId170"/>
              </p:custDataLst>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514" name="任意多边形: 形状 513"/>
            <p:cNvSpPr/>
            <p:nvPr>
              <p:custDataLst>
                <p:tags r:id="rId171"/>
              </p:custDataLst>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515" name="任意多边形: 形状 514"/>
            <p:cNvSpPr/>
            <p:nvPr>
              <p:custDataLst>
                <p:tags r:id="rId172"/>
              </p:custDataLst>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516" name="任意多边形: 形状 515"/>
            <p:cNvSpPr/>
            <p:nvPr>
              <p:custDataLst>
                <p:tags r:id="rId173"/>
              </p:custDataLst>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517" name="任意多边形: 形状 516"/>
            <p:cNvSpPr/>
            <p:nvPr>
              <p:custDataLst>
                <p:tags r:id="rId174"/>
              </p:custDataLst>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518" name="任意多边形: 形状 517"/>
            <p:cNvSpPr/>
            <p:nvPr>
              <p:custDataLst>
                <p:tags r:id="rId175"/>
              </p:custDataLst>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519" name="任意多边形: 形状 518"/>
            <p:cNvSpPr/>
            <p:nvPr>
              <p:custDataLst>
                <p:tags r:id="rId176"/>
              </p:custDataLst>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520" name="任意多边形: 形状 519"/>
            <p:cNvSpPr/>
            <p:nvPr>
              <p:custDataLst>
                <p:tags r:id="rId177"/>
              </p:custDataLst>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521" name="任意多边形: 形状 520"/>
            <p:cNvSpPr/>
            <p:nvPr>
              <p:custDataLst>
                <p:tags r:id="rId178"/>
              </p:custDataLst>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522" name="任意多边形: 形状 521"/>
            <p:cNvSpPr/>
            <p:nvPr>
              <p:custDataLst>
                <p:tags r:id="rId179"/>
              </p:custDataLst>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523" name="任意多边形: 形状 522"/>
            <p:cNvSpPr/>
            <p:nvPr>
              <p:custDataLst>
                <p:tags r:id="rId180"/>
              </p:custDataLst>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524" name="任意多边形: 形状 523"/>
            <p:cNvSpPr/>
            <p:nvPr>
              <p:custDataLst>
                <p:tags r:id="rId181"/>
              </p:custDataLst>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525" name="任意多边形: 形状 524"/>
            <p:cNvSpPr/>
            <p:nvPr>
              <p:custDataLst>
                <p:tags r:id="rId182"/>
              </p:custDataLst>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540" name="图形 538"/>
          <p:cNvGrpSpPr/>
          <p:nvPr/>
        </p:nvGrpSpPr>
        <p:grpSpPr>
          <a:xfrm>
            <a:off x="7805004" y="5744864"/>
            <a:ext cx="1416042" cy="1540654"/>
            <a:chOff x="5500687" y="2781300"/>
            <a:chExt cx="1190625" cy="1295400"/>
          </a:xfrm>
        </p:grpSpPr>
        <p:sp>
          <p:nvSpPr>
            <p:cNvPr id="541" name="任意多边形: 形状 540"/>
            <p:cNvSpPr/>
            <p:nvPr>
              <p:custDataLst>
                <p:tags r:id="rId183"/>
              </p:custDataLst>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542" name="任意多边形: 形状 541"/>
            <p:cNvSpPr/>
            <p:nvPr>
              <p:custDataLst>
                <p:tags r:id="rId184"/>
              </p:custDataLst>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543" name="任意多边形: 形状 542"/>
            <p:cNvSpPr/>
            <p:nvPr>
              <p:custDataLst>
                <p:tags r:id="rId185"/>
              </p:custDataLst>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544" name="任意多边形: 形状 543"/>
            <p:cNvSpPr/>
            <p:nvPr>
              <p:custDataLst>
                <p:tags r:id="rId186"/>
              </p:custDataLst>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545" name="任意多边形: 形状 544"/>
            <p:cNvSpPr/>
            <p:nvPr>
              <p:custDataLst>
                <p:tags r:id="rId187"/>
              </p:custDataLst>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546" name="任意多边形: 形状 545"/>
            <p:cNvSpPr/>
            <p:nvPr>
              <p:custDataLst>
                <p:tags r:id="rId188"/>
              </p:custDataLst>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547" name="任意多边形: 形状 546"/>
            <p:cNvSpPr/>
            <p:nvPr>
              <p:custDataLst>
                <p:tags r:id="rId189"/>
              </p:custDataLst>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548" name="任意多边形: 形状 547"/>
            <p:cNvSpPr/>
            <p:nvPr>
              <p:custDataLst>
                <p:tags r:id="rId190"/>
              </p:custDataLst>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549" name="组合 548"/>
          <p:cNvGrpSpPr/>
          <p:nvPr userDrawn="1"/>
        </p:nvGrpSpPr>
        <p:grpSpPr>
          <a:xfrm>
            <a:off x="-1494971" y="-1494972"/>
            <a:ext cx="15181942" cy="9847942"/>
            <a:chOff x="-1494971" y="-1494972"/>
            <a:chExt cx="15181942" cy="9847942"/>
          </a:xfrm>
          <a:solidFill>
            <a:srgbClr val="F5F7F9"/>
          </a:solidFill>
        </p:grpSpPr>
        <p:sp>
          <p:nvSpPr>
            <p:cNvPr id="550" name="矩形 549"/>
            <p:cNvSpPr/>
            <p:nvPr>
              <p:custDataLst>
                <p:tags r:id="rId191"/>
              </p:custDataLst>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矩形 550"/>
            <p:cNvSpPr/>
            <p:nvPr>
              <p:custDataLst>
                <p:tags r:id="rId192"/>
              </p:custDataLst>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矩形 551"/>
            <p:cNvSpPr/>
            <p:nvPr>
              <p:custDataLst>
                <p:tags r:id="rId193"/>
              </p:custDataLst>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矩形 552"/>
            <p:cNvSpPr/>
            <p:nvPr>
              <p:custDataLst>
                <p:tags r:id="rId194"/>
              </p:custDataLst>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3" name="矩形 82"/>
          <p:cNvSpPr/>
          <p:nvPr userDrawn="1">
            <p:custDataLst>
              <p:tags r:id="rId2"/>
            </p:custDataLst>
          </p:nvPr>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custDataLst>
              <p:tags r:id="rId3"/>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custDataLst>
                  <p:tags r:id="rId4"/>
                </p:custDataLst>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custDataLst>
                  <p:tags r:id="rId5"/>
                </p:custDataLst>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custDataLst>
                  <p:tags r:id="rId6"/>
                </p:custDataLst>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custDataLst>
                  <p:tags r:id="rId7"/>
                </p:custDataLst>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custDataLst>
                  <p:tags r:id="rId8"/>
                </p:custDataLst>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custDataLst>
                  <p:tags r:id="rId9"/>
                </p:custDataLst>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custDataLst>
                  <p:tags r:id="rId10"/>
                </p:custDataLst>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custDataLst>
                  <p:tags r:id="rId11"/>
                </p:custDataLst>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custDataLst>
                  <p:tags r:id="rId12"/>
                </p:custDataLst>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custDataLst>
                  <p:tags r:id="rId13"/>
                </p:custDataLst>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custDataLst>
                  <p:tags r:id="rId14"/>
                </p:custDataLst>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custDataLst>
                  <p:tags r:id="rId15"/>
                </p:custDataLst>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custDataLst>
                  <p:tags r:id="rId16"/>
                </p:custDataLst>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custDataLst>
                  <p:tags r:id="rId17"/>
                </p:custDataLst>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8"/>
                </p:custDataLst>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9"/>
                </p:custDataLst>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custDataLst>
                  <p:tags r:id="rId20"/>
                </p:custDataLst>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21"/>
                </p:custDataLst>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22"/>
                </p:custDataLst>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custDataLst>
                  <p:tags r:id="rId23"/>
                </p:custDataLst>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24"/>
                </p:custDataLst>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25"/>
                </p:custDataLst>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26"/>
                </p:custDataLst>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custDataLst>
                  <p:tags r:id="rId27"/>
                </p:custDataLst>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custDataLst>
                  <p:tags r:id="rId28"/>
                </p:custDataLst>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custDataLst>
                <p:tags r:id="rId29"/>
              </p:custDataLst>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custDataLst>
                <p:tags r:id="rId30"/>
              </p:custDataLst>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custDataLst>
                <p:tags r:id="rId31"/>
              </p:custDataLst>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custDataLst>
                <p:tags r:id="rId32"/>
              </p:custDataLst>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custDataLst>
                <p:tags r:id="rId33"/>
              </p:custDataLst>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custDataLst>
                <p:tags r:id="rId34"/>
              </p:custDataLst>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custDataLst>
                <p:tags r:id="rId35"/>
              </p:custDataLst>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custDataLst>
                <p:tags r:id="rId36"/>
              </p:custDataLst>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custDataLst>
                <p:tags r:id="rId37"/>
              </p:custDataLst>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custDataLst>
                <p:tags r:id="rId38"/>
              </p:custDataLst>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custDataLst>
                <p:tags r:id="rId39"/>
              </p:custDataLst>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custDataLst>
                <p:tags r:id="rId40"/>
              </p:custDataLst>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custDataLst>
                <p:tags r:id="rId41"/>
              </p:custDataLst>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custDataLst>
                <p:tags r:id="rId42"/>
              </p:custDataLst>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custDataLst>
                <p:tags r:id="rId43"/>
              </p:custDataLst>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custDataLst>
                <p:tags r:id="rId44"/>
              </p:custDataLst>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custDataLst>
                <p:tags r:id="rId45"/>
              </p:custDataLst>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custDataLst>
                <p:tags r:id="rId46"/>
              </p:custDataLst>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custDataLst>
                <p:tags r:id="rId47"/>
              </p:custDataLst>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custDataLst>
                <p:tags r:id="rId48"/>
              </p:custDataLst>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custDataLst>
                <p:tags r:id="rId49"/>
              </p:custDataLst>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custDataLst>
                <p:tags r:id="rId50"/>
              </p:custDataLst>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custDataLst>
                <p:tags r:id="rId51"/>
              </p:custDataLst>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custDataLst>
                <p:tags r:id="rId52"/>
              </p:custDataLst>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custDataLst>
                <p:tags r:id="rId53"/>
              </p:custDataLst>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custDataLst>
                <p:tags r:id="rId54"/>
              </p:custDataLst>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custDataLst>
                <p:tags r:id="rId55"/>
              </p:custDataLst>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custDataLst>
                <p:tags r:id="rId56"/>
              </p:custDataLst>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custDataLst>
                <p:tags r:id="rId57"/>
              </p:custDataLst>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custDataLst>
                <p:tags r:id="rId58"/>
              </p:custDataLst>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custDataLst>
                <p:tags r:id="rId59"/>
              </p:custDataLst>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custDataLst>
                <p:tags r:id="rId60"/>
              </p:custDataLst>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custDataLst>
                <p:tags r:id="rId61"/>
              </p:custDataLst>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custDataLst>
                <p:tags r:id="rId62"/>
              </p:custDataLst>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custDataLst>
                <p:tags r:id="rId63"/>
              </p:custDataLst>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custDataLst>
                <p:tags r:id="rId64"/>
              </p:custDataLst>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custDataLst>
                <p:tags r:id="rId65"/>
              </p:custDataLst>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custDataLst>
                <p:tags r:id="rId66"/>
              </p:custDataLst>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custDataLst>
                <p:tags r:id="rId67"/>
              </p:custDataLst>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custDataLst>
                <p:tags r:id="rId68"/>
              </p:custDataLst>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custDataLst>
                <p:tags r:id="rId69"/>
              </p:custDataLst>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custDataLst>
                <p:tags r:id="rId70"/>
              </p:custDataLst>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custDataLst>
                <p:tags r:id="rId71"/>
              </p:custDataLst>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custDataLst>
                <p:tags r:id="rId72"/>
              </p:custDataLst>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custDataLst>
                <p:tags r:id="rId73"/>
              </p:custDataLst>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custDataLst>
                <p:tags r:id="rId74"/>
              </p:custDataLst>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custDataLst>
                <p:tags r:id="rId75"/>
              </p:custDataLst>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custDataLst>
                <p:tags r:id="rId76"/>
              </p:custDataLst>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custDataLst>
                <p:tags r:id="rId77"/>
              </p:custDataLst>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custDataLst>
                <p:tags r:id="rId78"/>
              </p:custDataLst>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custDataLst>
                <p:tags r:id="rId79"/>
              </p:custDataLst>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custDataLst>
                <p:tags r:id="rId80"/>
              </p:custDataLst>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custDataLst>
                <p:tags r:id="rId81"/>
              </p:custDataLst>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custDataLst>
                <p:tags r:id="rId82"/>
              </p:custDataLst>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custDataLst>
                <p:tags r:id="rId83"/>
              </p:custDataLst>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pic>
        <p:nvPicPr>
          <p:cNvPr id="311" name="图形 310"/>
          <p:cNvPicPr>
            <a:picLocks noChangeAspect="1"/>
          </p:cNvPicPr>
          <p:nvPr userDrawn="1">
            <p:custDataLst>
              <p:tags r:id="rId84"/>
            </p:custDataLst>
          </p:nvPr>
        </p:nvPicPr>
        <p:blipFill>
          <a:blip r:embed="rId85">
            <a:extLst>
              <a:ext uri="{96DAC541-7B7A-43D3-8B79-37D633B846F1}">
                <asvg:svgBlip xmlns:asvg="http://schemas.microsoft.com/office/drawing/2016/SVG/main" r:embed="rId86"/>
              </a:ext>
            </a:extLst>
          </a:blip>
          <a:stretch>
            <a:fillRect/>
          </a:stretch>
        </p:blipFill>
        <p:spPr>
          <a:xfrm rot="18126971">
            <a:off x="11680229" y="3425134"/>
            <a:ext cx="726407" cy="854596"/>
          </a:xfrm>
          <a:prstGeom prst="rect">
            <a:avLst/>
          </a:prstGeom>
        </p:spPr>
      </p:pic>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custDataLst>
                <p:tags r:id="rId87"/>
              </p:custDataLst>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custDataLst>
                <p:tags r:id="rId88"/>
              </p:custDataLst>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custDataLst>
                <p:tags r:id="rId89"/>
              </p:custDataLst>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custDataLst>
                <p:tags r:id="rId90"/>
              </p:custDataLst>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custDataLst>
                <p:tags r:id="rId91"/>
              </p:custDataLst>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custDataLst>
                <p:tags r:id="rId92"/>
              </p:custDataLst>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custDataLst>
                <p:tags r:id="rId93"/>
              </p:custDataLst>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custDataLst>
                <p:tags r:id="rId94"/>
              </p:custDataLst>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custDataLst>
                <p:tags r:id="rId95"/>
              </p:custDataLst>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custDataLst>
                <p:tags r:id="rId96"/>
              </p:custDataLst>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custDataLst>
                <p:tags r:id="rId97"/>
              </p:custDataLst>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custDataLst>
                <p:tags r:id="rId98"/>
              </p:custDataLst>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custDataLst>
                <p:tags r:id="rId99"/>
              </p:custDataLst>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custDataLst>
                <p:tags r:id="rId100"/>
              </p:custDataLst>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custDataLst>
                <p:tags r:id="rId101"/>
              </p:custDataLst>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custDataLst>
                <p:tags r:id="rId102"/>
              </p:custDataLst>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custDataLst>
                <p:tags r:id="rId103"/>
              </p:custDataLst>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custDataLst>
                <p:tags r:id="rId104"/>
              </p:custDataLst>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custDataLst>
                <p:tags r:id="rId105"/>
              </p:custDataLst>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custDataLst>
                <p:tags r:id="rId106"/>
              </p:custDataLst>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custDataLst>
                <p:tags r:id="rId107"/>
              </p:custDataLst>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custDataLst>
                <p:tags r:id="rId108"/>
              </p:custDataLst>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custDataLst>
                <p:tags r:id="rId109"/>
              </p:custDataLst>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custDataLst>
                <p:tags r:id="rId110"/>
              </p:custDataLst>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custDataLst>
                <p:tags r:id="rId111"/>
              </p:custDataLst>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custDataLst>
                <p:tags r:id="rId112"/>
              </p:custDataLst>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custDataLst>
                <p:tags r:id="rId113"/>
              </p:custDataLst>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custDataLst>
                <p:tags r:id="rId114"/>
              </p:custDataLst>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custDataLst>
                <p:tags r:id="rId115"/>
              </p:custDataLst>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custDataLst>
                <p:tags r:id="rId116"/>
              </p:custDataLst>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custDataLst>
                <p:tags r:id="rId117"/>
              </p:custDataLst>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custDataLst>
                <p:tags r:id="rId118"/>
              </p:custDataLst>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custDataLst>
                <p:tags r:id="rId119"/>
              </p:custDataLst>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custDataLst>
                <p:tags r:id="rId120"/>
              </p:custDataLst>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custDataLst>
                <p:tags r:id="rId121"/>
              </p:custDataLst>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custDataLst>
                <p:tags r:id="rId122"/>
              </p:custDataLst>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custDataLst>
                <p:tags r:id="rId123"/>
              </p:custDataLst>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custDataLst>
                <p:tags r:id="rId124"/>
              </p:custDataLst>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custDataLst>
                <p:tags r:id="rId125"/>
              </p:custDataLst>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custDataLst>
                <p:tags r:id="rId126"/>
              </p:custDataLst>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custDataLst>
                <p:tags r:id="rId127"/>
              </p:custDataLst>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custDataLst>
                <p:tags r:id="rId128"/>
              </p:custDataLst>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custDataLst>
                <p:tags r:id="rId129"/>
              </p:custDataLst>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custDataLst>
                <p:tags r:id="rId130"/>
              </p:custDataLst>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custDataLst>
                <p:tags r:id="rId131"/>
              </p:custDataLst>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custDataLst>
                <p:tags r:id="rId132"/>
              </p:custDataLst>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custDataLst>
                <p:tags r:id="rId133"/>
              </p:custDataLst>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custDataLst>
                <p:tags r:id="rId134"/>
              </p:custDataLst>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custDataLst>
                <p:tags r:id="rId135"/>
              </p:custDataLst>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custDataLst>
                <p:tags r:id="rId136"/>
              </p:custDataLst>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custDataLst>
                <p:tags r:id="rId137"/>
              </p:custDataLst>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custDataLst>
                <p:tags r:id="rId138"/>
              </p:custDataLst>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custDataLst>
                <p:tags r:id="rId139"/>
              </p:custDataLst>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custDataLst>
                <p:tags r:id="rId140"/>
              </p:custDataLst>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custDataLst>
                <p:tags r:id="rId141"/>
              </p:custDataLst>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custDataLst>
                <p:tags r:id="rId142"/>
              </p:custDataLst>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custDataLst>
                <p:tags r:id="rId143"/>
              </p:custDataLst>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custDataLst>
                <p:tags r:id="rId144"/>
              </p:custDataLst>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custDataLst>
                <p:tags r:id="rId145"/>
              </p:custDataLst>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custDataLst>
                <p:tags r:id="rId146"/>
              </p:custDataLst>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custDataLst>
                <p:tags r:id="rId147"/>
              </p:custDataLst>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custDataLst>
                <p:tags r:id="rId148"/>
              </p:custDataLst>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custDataLst>
                <p:tags r:id="rId149"/>
              </p:custDataLst>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custDataLst>
                <p:tags r:id="rId150"/>
              </p:custDataLst>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custDataLst>
                <p:tags r:id="rId151"/>
              </p:custDataLst>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custDataLst>
                <p:tags r:id="rId152"/>
              </p:custDataLst>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custDataLst>
                <p:tags r:id="rId153"/>
              </p:custDataLst>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custDataLst>
                <p:tags r:id="rId154"/>
              </p:custDataLst>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custDataLst>
                <p:tags r:id="rId155"/>
              </p:custDataLst>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custDataLst>
                <p:tags r:id="rId156"/>
              </p:custDataLst>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custDataLst>
                <p:tags r:id="rId157"/>
              </p:custDataLst>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custDataLst>
                <p:tags r:id="rId158"/>
              </p:custDataLst>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custDataLst>
                <p:tags r:id="rId159"/>
              </p:custDataLst>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custDataLst>
                <p:tags r:id="rId160"/>
              </p:custDataLst>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custDataLst>
                <p:tags r:id="rId161"/>
              </p:custDataLst>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custDataLst>
                <p:tags r:id="rId162"/>
              </p:custDataLst>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custDataLst>
                <p:tags r:id="rId163"/>
              </p:custDataLst>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custDataLst>
                <p:tags r:id="rId164"/>
              </p:custDataLst>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custDataLst>
                <p:tags r:id="rId165"/>
              </p:custDataLst>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custDataLst>
                <p:tags r:id="rId166"/>
              </p:custDataLst>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custDataLst>
                <p:tags r:id="rId167"/>
              </p:custDataLst>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custDataLst>
                <p:tags r:id="rId168"/>
              </p:custDataLst>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custDataLst>
                <p:tags r:id="rId169"/>
              </p:custDataLst>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custDataLst>
                <p:tags r:id="rId170"/>
              </p:custDataLst>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custDataLst>
                <p:tags r:id="rId171"/>
              </p:custDataLst>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custDataLst>
                <p:tags r:id="rId172"/>
              </p:custDataLst>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custDataLst>
                <p:tags r:id="rId173"/>
              </p:custDataLst>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custDataLst>
                <p:tags r:id="rId174"/>
              </p:custDataLst>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custDataLst>
                <p:tags r:id="rId175"/>
              </p:custDataLst>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custDataLst>
                <p:tags r:id="rId176"/>
              </p:custDataLst>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custDataLst>
                <p:tags r:id="rId177"/>
              </p:custDataLst>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custDataLst>
                <p:tags r:id="rId178"/>
              </p:custDataLst>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custDataLst>
                <p:tags r:id="rId179"/>
              </p:custDataLst>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custDataLst>
                <p:tags r:id="rId180"/>
              </p:custDataLst>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3" name="组合 492"/>
          <p:cNvGrpSpPr/>
          <p:nvPr userDrawn="1"/>
        </p:nvGrpSpPr>
        <p:grpSpPr>
          <a:xfrm>
            <a:off x="-1494971" y="-1494972"/>
            <a:ext cx="15181942" cy="9847942"/>
            <a:chOff x="-1494971" y="-1494972"/>
            <a:chExt cx="15181942" cy="9847942"/>
          </a:xfrm>
          <a:solidFill>
            <a:srgbClr val="F5F7F9"/>
          </a:solidFill>
        </p:grpSpPr>
        <p:sp>
          <p:nvSpPr>
            <p:cNvPr id="494" name="矩形 493"/>
            <p:cNvSpPr/>
            <p:nvPr>
              <p:custDataLst>
                <p:tags r:id="rId181"/>
              </p:custDataLst>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矩形 494"/>
            <p:cNvSpPr/>
            <p:nvPr>
              <p:custDataLst>
                <p:tags r:id="rId182"/>
              </p:custDataLst>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矩形 495"/>
            <p:cNvSpPr/>
            <p:nvPr>
              <p:custDataLst>
                <p:tags r:id="rId183"/>
              </p:custDataLst>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矩形 496"/>
            <p:cNvSpPr/>
            <p:nvPr>
              <p:custDataLst>
                <p:tags r:id="rId184"/>
              </p:custDataLst>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rot="16200000" flipH="1">
            <a:off x="2201545" y="2890520"/>
            <a:ext cx="687832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793115"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3" name="矩形 82"/>
          <p:cNvSpPr/>
          <p:nvPr userDrawn="1">
            <p:custDataLst>
              <p:tags r:id="rId2"/>
            </p:custDataLst>
          </p:nvPr>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custDataLst>
              <p:tags r:id="rId3"/>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custDataLst>
                  <p:tags r:id="rId4"/>
                </p:custDataLst>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custDataLst>
                  <p:tags r:id="rId5"/>
                </p:custDataLst>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custDataLst>
                  <p:tags r:id="rId6"/>
                </p:custDataLst>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custDataLst>
                  <p:tags r:id="rId7"/>
                </p:custDataLst>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custDataLst>
                  <p:tags r:id="rId8"/>
                </p:custDataLst>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custDataLst>
                  <p:tags r:id="rId9"/>
                </p:custDataLst>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custDataLst>
                  <p:tags r:id="rId10"/>
                </p:custDataLst>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custDataLst>
                  <p:tags r:id="rId11"/>
                </p:custDataLst>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custDataLst>
                  <p:tags r:id="rId12"/>
                </p:custDataLst>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custDataLst>
                  <p:tags r:id="rId13"/>
                </p:custDataLst>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custDataLst>
                  <p:tags r:id="rId14"/>
                </p:custDataLst>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custDataLst>
                  <p:tags r:id="rId15"/>
                </p:custDataLst>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custDataLst>
                  <p:tags r:id="rId16"/>
                </p:custDataLst>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custDataLst>
                  <p:tags r:id="rId17"/>
                </p:custDataLst>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8"/>
                </p:custDataLst>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9"/>
                </p:custDataLst>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custDataLst>
                  <p:tags r:id="rId20"/>
                </p:custDataLst>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21"/>
                </p:custDataLst>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22"/>
                </p:custDataLst>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custDataLst>
                  <p:tags r:id="rId23"/>
                </p:custDataLst>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24"/>
                </p:custDataLst>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25"/>
                </p:custDataLst>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26"/>
                </p:custDataLst>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custDataLst>
                  <p:tags r:id="rId27"/>
                </p:custDataLst>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custDataLst>
                  <p:tags r:id="rId28"/>
                </p:custDataLst>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custDataLst>
                <p:tags r:id="rId29"/>
              </p:custDataLst>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custDataLst>
                <p:tags r:id="rId30"/>
              </p:custDataLst>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custDataLst>
                <p:tags r:id="rId31"/>
              </p:custDataLst>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custDataLst>
                <p:tags r:id="rId32"/>
              </p:custDataLst>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custDataLst>
                <p:tags r:id="rId33"/>
              </p:custDataLst>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custDataLst>
                <p:tags r:id="rId34"/>
              </p:custDataLst>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custDataLst>
                <p:tags r:id="rId35"/>
              </p:custDataLst>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custDataLst>
                <p:tags r:id="rId36"/>
              </p:custDataLst>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custDataLst>
                <p:tags r:id="rId37"/>
              </p:custDataLst>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custDataLst>
                <p:tags r:id="rId38"/>
              </p:custDataLst>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custDataLst>
                <p:tags r:id="rId39"/>
              </p:custDataLst>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custDataLst>
                <p:tags r:id="rId40"/>
              </p:custDataLst>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custDataLst>
                <p:tags r:id="rId41"/>
              </p:custDataLst>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custDataLst>
                <p:tags r:id="rId42"/>
              </p:custDataLst>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custDataLst>
                <p:tags r:id="rId43"/>
              </p:custDataLst>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custDataLst>
                <p:tags r:id="rId44"/>
              </p:custDataLst>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custDataLst>
                <p:tags r:id="rId45"/>
              </p:custDataLst>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custDataLst>
                <p:tags r:id="rId46"/>
              </p:custDataLst>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custDataLst>
                <p:tags r:id="rId47"/>
              </p:custDataLst>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custDataLst>
                <p:tags r:id="rId48"/>
              </p:custDataLst>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custDataLst>
                <p:tags r:id="rId49"/>
              </p:custDataLst>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custDataLst>
                <p:tags r:id="rId50"/>
              </p:custDataLst>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custDataLst>
                <p:tags r:id="rId51"/>
              </p:custDataLst>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custDataLst>
                <p:tags r:id="rId52"/>
              </p:custDataLst>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custDataLst>
                <p:tags r:id="rId53"/>
              </p:custDataLst>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custDataLst>
                <p:tags r:id="rId54"/>
              </p:custDataLst>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custDataLst>
                <p:tags r:id="rId55"/>
              </p:custDataLst>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custDataLst>
                <p:tags r:id="rId56"/>
              </p:custDataLst>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custDataLst>
                <p:tags r:id="rId57"/>
              </p:custDataLst>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custDataLst>
                <p:tags r:id="rId58"/>
              </p:custDataLst>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custDataLst>
                <p:tags r:id="rId59"/>
              </p:custDataLst>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custDataLst>
                <p:tags r:id="rId60"/>
              </p:custDataLst>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custDataLst>
                <p:tags r:id="rId61"/>
              </p:custDataLst>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custDataLst>
                <p:tags r:id="rId62"/>
              </p:custDataLst>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custDataLst>
                <p:tags r:id="rId63"/>
              </p:custDataLst>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custDataLst>
                <p:tags r:id="rId64"/>
              </p:custDataLst>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custDataLst>
                <p:tags r:id="rId65"/>
              </p:custDataLst>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custDataLst>
                <p:tags r:id="rId66"/>
              </p:custDataLst>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custDataLst>
                <p:tags r:id="rId67"/>
              </p:custDataLst>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custDataLst>
                <p:tags r:id="rId68"/>
              </p:custDataLst>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custDataLst>
                <p:tags r:id="rId69"/>
              </p:custDataLst>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custDataLst>
                <p:tags r:id="rId70"/>
              </p:custDataLst>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custDataLst>
                <p:tags r:id="rId71"/>
              </p:custDataLst>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custDataLst>
                <p:tags r:id="rId72"/>
              </p:custDataLst>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custDataLst>
                <p:tags r:id="rId73"/>
              </p:custDataLst>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custDataLst>
                <p:tags r:id="rId74"/>
              </p:custDataLst>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custDataLst>
                <p:tags r:id="rId75"/>
              </p:custDataLst>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 name="组合 1"/>
          <p:cNvGrpSpPr/>
          <p:nvPr userDrawn="1"/>
        </p:nvGrpSpPr>
        <p:grpSpPr>
          <a:xfrm flipH="1">
            <a:off x="10055925" y="2847587"/>
            <a:ext cx="2900791" cy="4460801"/>
            <a:chOff x="-712913" y="3454446"/>
            <a:chExt cx="2506160" cy="3853942"/>
          </a:xfrm>
        </p:grpSpPr>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custDataLst>
                  <p:tags r:id="rId76"/>
                </p:custDataLst>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custDataLst>
                  <p:tags r:id="rId77"/>
                </p:custDataLst>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custDataLst>
                  <p:tags r:id="rId78"/>
                </p:custDataLst>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custDataLst>
                  <p:tags r:id="rId79"/>
                </p:custDataLst>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custDataLst>
                  <p:tags r:id="rId80"/>
                </p:custDataLst>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custDataLst>
                  <p:tags r:id="rId81"/>
                </p:custDataLst>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custDataLst>
                  <p:tags r:id="rId82"/>
                </p:custDataLst>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custDataLst>
                  <p:tags r:id="rId83"/>
                </p:custDataLst>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custDataLst>
                  <p:tags r:id="rId84"/>
                </p:custDataLst>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custDataLst>
                  <p:tags r:id="rId85"/>
                </p:custDataLst>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custDataLst>
                  <p:tags r:id="rId86"/>
                </p:custDataLst>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custDataLst>
                  <p:tags r:id="rId87"/>
                </p:custDataLst>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custDataLst>
                  <p:tags r:id="rId88"/>
                </p:custDataLst>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custDataLst>
                  <p:tags r:id="rId89"/>
                </p:custDataLst>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custDataLst>
                  <p:tags r:id="rId90"/>
                </p:custDataLst>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custDataLst>
                  <p:tags r:id="rId91"/>
                </p:custDataLst>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custDataLst>
                  <p:tags r:id="rId92"/>
                </p:custDataLst>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custDataLst>
                  <p:tags r:id="rId93"/>
                </p:custDataLst>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custDataLst>
                  <p:tags r:id="rId94"/>
                </p:custDataLst>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custDataLst>
                  <p:tags r:id="rId95"/>
                </p:custDataLst>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custDataLst>
                  <p:tags r:id="rId96"/>
                </p:custDataLst>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custDataLst>
                  <p:tags r:id="rId97"/>
                </p:custDataLst>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custDataLst>
                  <p:tags r:id="rId98"/>
                </p:custDataLst>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custDataLst>
                  <p:tags r:id="rId99"/>
                </p:custDataLst>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custDataLst>
                  <p:tags r:id="rId100"/>
                </p:custDataLst>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custDataLst>
                  <p:tags r:id="rId101"/>
                </p:custDataLst>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custDataLst>
                  <p:tags r:id="rId102"/>
                </p:custDataLst>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custDataLst>
                  <p:tags r:id="rId103"/>
                </p:custDataLst>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custDataLst>
                  <p:tags r:id="rId104"/>
                </p:custDataLst>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custDataLst>
                  <p:tags r:id="rId105"/>
                </p:custDataLst>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custDataLst>
                  <p:tags r:id="rId106"/>
                </p:custDataLst>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custDataLst>
                  <p:tags r:id="rId107"/>
                </p:custDataLst>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custDataLst>
                  <p:tags r:id="rId108"/>
                </p:custDataLst>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custDataLst>
                  <p:tags r:id="rId109"/>
                </p:custDataLst>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custDataLst>
                  <p:tags r:id="rId110"/>
                </p:custDataLst>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custDataLst>
                  <p:tags r:id="rId111"/>
                </p:custDataLst>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custDataLst>
                  <p:tags r:id="rId112"/>
                </p:custDataLst>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custDataLst>
                  <p:tags r:id="rId113"/>
                </p:custDataLst>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custDataLst>
                  <p:tags r:id="rId114"/>
                </p:custDataLst>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custDataLst>
                  <p:tags r:id="rId115"/>
                </p:custDataLst>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custDataLst>
                  <p:tags r:id="rId116"/>
                </p:custDataLst>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custDataLst>
                  <p:tags r:id="rId117"/>
                </p:custDataLst>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custDataLst>
                  <p:tags r:id="rId118"/>
                </p:custDataLst>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custDataLst>
                  <p:tags r:id="rId119"/>
                </p:custDataLst>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custDataLst>
                  <p:tags r:id="rId120"/>
                </p:custDataLst>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custDataLst>
                  <p:tags r:id="rId121"/>
                </p:custDataLst>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custDataLst>
                  <p:tags r:id="rId122"/>
                </p:custDataLst>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custDataLst>
                  <p:tags r:id="rId123"/>
                </p:custDataLst>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custDataLst>
                  <p:tags r:id="rId124"/>
                </p:custDataLst>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custDataLst>
                  <p:tags r:id="rId125"/>
                </p:custDataLst>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custDataLst>
                  <p:tags r:id="rId126"/>
                </p:custDataLst>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custDataLst>
                  <p:tags r:id="rId127"/>
                </p:custDataLst>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custDataLst>
                  <p:tags r:id="rId128"/>
                </p:custDataLst>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custDataLst>
                  <p:tags r:id="rId129"/>
                </p:custDataLst>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custDataLst>
                  <p:tags r:id="rId130"/>
                </p:custDataLst>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custDataLst>
                  <p:tags r:id="rId131"/>
                </p:custDataLst>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custDataLst>
                  <p:tags r:id="rId132"/>
                </p:custDataLst>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custDataLst>
                  <p:tags r:id="rId133"/>
                </p:custDataLst>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custDataLst>
                  <p:tags r:id="rId134"/>
                </p:custDataLst>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grpSp>
        <p:nvGrpSpPr>
          <p:cNvPr id="3" name="组合 2"/>
          <p:cNvGrpSpPr/>
          <p:nvPr userDrawn="1"/>
        </p:nvGrpSpPr>
        <p:grpSpPr>
          <a:xfrm flipH="1">
            <a:off x="-594183" y="2874447"/>
            <a:ext cx="2777829" cy="4519033"/>
            <a:chOff x="10394433" y="3489228"/>
            <a:chExt cx="2399926" cy="3904252"/>
          </a:xfrm>
        </p:grpSpPr>
        <p:pic>
          <p:nvPicPr>
            <p:cNvPr id="311" name="图形 310"/>
            <p:cNvPicPr>
              <a:picLocks noChangeAspect="1"/>
            </p:cNvPicPr>
            <p:nvPr userDrawn="1">
              <p:custDataLst>
                <p:tags r:id="rId135"/>
              </p:custDataLst>
            </p:nvPr>
          </p:nvPicPr>
          <p:blipFill>
            <a:blip r:embed="rId136">
              <a:extLst>
                <a:ext uri="{96DAC541-7B7A-43D3-8B79-37D633B846F1}">
                  <asvg:svgBlip xmlns:asvg="http://schemas.microsoft.com/office/drawing/2016/SVG/main" r:embed="rId137"/>
                </a:ext>
              </a:extLst>
            </a:blip>
            <a:stretch>
              <a:fillRect/>
            </a:stretch>
          </p:blipFill>
          <p:spPr>
            <a:xfrm rot="18126971">
              <a:off x="11680229" y="3425134"/>
              <a:ext cx="726407" cy="854596"/>
            </a:xfrm>
            <a:prstGeom prst="rect">
              <a:avLst/>
            </a:prstGeom>
          </p:spPr>
        </p:pic>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custDataLst>
                  <p:tags r:id="rId138"/>
                </p:custDataLst>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custDataLst>
                  <p:tags r:id="rId139"/>
                </p:custDataLst>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custDataLst>
                  <p:tags r:id="rId140"/>
                </p:custDataLst>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custDataLst>
                  <p:tags r:id="rId141"/>
                </p:custDataLst>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custDataLst>
                  <p:tags r:id="rId142"/>
                </p:custDataLst>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custDataLst>
                  <p:tags r:id="rId143"/>
                </p:custDataLst>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custDataLst>
                  <p:tags r:id="rId144"/>
                </p:custDataLst>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custDataLst>
                  <p:tags r:id="rId145"/>
                </p:custDataLst>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custDataLst>
                  <p:tags r:id="rId146"/>
                </p:custDataLst>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custDataLst>
                  <p:tags r:id="rId147"/>
                </p:custDataLst>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custDataLst>
                  <p:tags r:id="rId148"/>
                </p:custDataLst>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custDataLst>
                  <p:tags r:id="rId149"/>
                </p:custDataLst>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custDataLst>
                  <p:tags r:id="rId150"/>
                </p:custDataLst>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custDataLst>
                  <p:tags r:id="rId151"/>
                </p:custDataLst>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custDataLst>
                  <p:tags r:id="rId152"/>
                </p:custDataLst>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custDataLst>
                  <p:tags r:id="rId153"/>
                </p:custDataLst>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custDataLst>
                  <p:tags r:id="rId154"/>
                </p:custDataLst>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custDataLst>
                  <p:tags r:id="rId155"/>
                </p:custDataLst>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custDataLst>
                  <p:tags r:id="rId156"/>
                </p:custDataLst>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custDataLst>
                  <p:tags r:id="rId157"/>
                </p:custDataLst>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custDataLst>
                  <p:tags r:id="rId158"/>
                </p:custDataLst>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custDataLst>
                  <p:tags r:id="rId159"/>
                </p:custDataLst>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custDataLst>
                  <p:tags r:id="rId160"/>
                </p:custDataLst>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custDataLst>
                  <p:tags r:id="rId161"/>
                </p:custDataLst>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custDataLst>
                  <p:tags r:id="rId162"/>
                </p:custDataLst>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custDataLst>
                  <p:tags r:id="rId163"/>
                </p:custDataLst>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custDataLst>
                  <p:tags r:id="rId164"/>
                </p:custDataLst>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custDataLst>
                  <p:tags r:id="rId165"/>
                </p:custDataLst>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custDataLst>
                  <p:tags r:id="rId166"/>
                </p:custDataLst>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custDataLst>
                  <p:tags r:id="rId167"/>
                </p:custDataLst>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custDataLst>
                  <p:tags r:id="rId168"/>
                </p:custDataLst>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custDataLst>
                  <p:tags r:id="rId169"/>
                </p:custDataLst>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custDataLst>
                  <p:tags r:id="rId170"/>
                </p:custDataLst>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custDataLst>
                  <p:tags r:id="rId171"/>
                </p:custDataLst>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custDataLst>
                  <p:tags r:id="rId172"/>
                </p:custDataLst>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custDataLst>
                  <p:tags r:id="rId173"/>
                </p:custDataLst>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custDataLst>
                  <p:tags r:id="rId174"/>
                </p:custDataLst>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custDataLst>
                  <p:tags r:id="rId175"/>
                </p:custDataLst>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custDataLst>
                  <p:tags r:id="rId176"/>
                </p:custDataLst>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custDataLst>
                  <p:tags r:id="rId177"/>
                </p:custDataLst>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custDataLst>
                  <p:tags r:id="rId178"/>
                </p:custDataLst>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custDataLst>
                  <p:tags r:id="rId179"/>
                </p:custDataLst>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custDataLst>
                  <p:tags r:id="rId180"/>
                </p:custDataLst>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grpSp>
        <p:nvGrpSpPr>
          <p:cNvPr id="246" name="组合 245"/>
          <p:cNvGrpSpPr/>
          <p:nvPr userDrawn="1"/>
        </p:nvGrpSpPr>
        <p:grpSpPr>
          <a:xfrm>
            <a:off x="-1494971" y="-1494972"/>
            <a:ext cx="15181942" cy="9847942"/>
            <a:chOff x="-1494971" y="-1494972"/>
            <a:chExt cx="15181942" cy="9847942"/>
          </a:xfrm>
          <a:solidFill>
            <a:srgbClr val="F5F7F9"/>
          </a:solidFill>
        </p:grpSpPr>
        <p:sp>
          <p:nvSpPr>
            <p:cNvPr id="247" name="矩形 246"/>
            <p:cNvSpPr/>
            <p:nvPr>
              <p:custDataLst>
                <p:tags r:id="rId181"/>
              </p:custDataLst>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247"/>
            <p:cNvSpPr/>
            <p:nvPr>
              <p:custDataLst>
                <p:tags r:id="rId182"/>
              </p:custDataLst>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custDataLst>
                <p:tags r:id="rId183"/>
              </p:custDataLst>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矩形 249"/>
            <p:cNvSpPr/>
            <p:nvPr>
              <p:custDataLst>
                <p:tags r:id="rId184"/>
              </p:custDataLst>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3" name="矩形 82"/>
          <p:cNvSpPr/>
          <p:nvPr userDrawn="1">
            <p:custDataLst>
              <p:tags r:id="rId2"/>
            </p:custDataLst>
          </p:nvPr>
        </p:nvSpPr>
        <p:spPr>
          <a:xfrm>
            <a:off x="203200" y="203200"/>
            <a:ext cx="11785600" cy="64516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332262" y="341112"/>
            <a:ext cx="11527476" cy="6175777"/>
            <a:chOff x="538058" y="523039"/>
            <a:chExt cx="11115884" cy="5811922"/>
          </a:xfrm>
        </p:grpSpPr>
        <p:sp>
          <p:nvSpPr>
            <p:cNvPr id="86" name="矩形 85"/>
            <p:cNvSpPr/>
            <p:nvPr userDrawn="1">
              <p:custDataLst>
                <p:tags r:id="rId3"/>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custDataLst>
                    <p:tags r:id="rId4"/>
                  </p:custDataLst>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custDataLst>
                    <p:tags r:id="rId5"/>
                  </p:custDataLst>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custDataLst>
                    <p:tags r:id="rId6"/>
                  </p:custDataLst>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custDataLst>
                    <p:tags r:id="rId7"/>
                  </p:custDataLst>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custDataLst>
                    <p:tags r:id="rId8"/>
                  </p:custDataLst>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custDataLst>
                    <p:tags r:id="rId9"/>
                  </p:custDataLst>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custDataLst>
                    <p:tags r:id="rId10"/>
                  </p:custDataLst>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custDataLst>
                    <p:tags r:id="rId11"/>
                  </p:custDataLst>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custDataLst>
                    <p:tags r:id="rId12"/>
                  </p:custDataLst>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custDataLst>
                    <p:tags r:id="rId13"/>
                  </p:custDataLst>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custDataLst>
                    <p:tags r:id="rId14"/>
                  </p:custDataLst>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custDataLst>
                    <p:tags r:id="rId15"/>
                  </p:custDataLst>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custDataLst>
                    <p:tags r:id="rId16"/>
                  </p:custDataLst>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custDataLst>
                    <p:tags r:id="rId17"/>
                  </p:custDataLst>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8"/>
                  </p:custDataLst>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9"/>
                  </p:custDataLst>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custDataLst>
                    <p:tags r:id="rId20"/>
                  </p:custDataLst>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21"/>
                  </p:custDataLst>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22"/>
                  </p:custDataLst>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custDataLst>
                    <p:tags r:id="rId23"/>
                  </p:custDataLst>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24"/>
                  </p:custDataLst>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25"/>
                  </p:custDataLst>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26"/>
                  </p:custDataLst>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custDataLst>
                    <p:tags r:id="rId27"/>
                  </p:custDataLst>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custDataLst>
                    <p:tags r:id="rId28"/>
                  </p:custDataLst>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grpSp>
        <p:nvGrpSpPr>
          <p:cNvPr id="252" name="组合 251"/>
          <p:cNvGrpSpPr/>
          <p:nvPr userDrawn="1"/>
        </p:nvGrpSpPr>
        <p:grpSpPr>
          <a:xfrm>
            <a:off x="-725962" y="-695715"/>
            <a:ext cx="1559720" cy="1418539"/>
            <a:chOff x="2008960" y="-201201"/>
            <a:chExt cx="2490409" cy="2264984"/>
          </a:xfrm>
        </p:grpSpPr>
        <p:sp>
          <p:nvSpPr>
            <p:cNvPr id="253" name="任意多边形: 形状 252"/>
            <p:cNvSpPr/>
            <p:nvPr>
              <p:custDataLst>
                <p:tags r:id="rId29"/>
              </p:custDataLst>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254" name="任意多边形: 形状 253"/>
            <p:cNvSpPr/>
            <p:nvPr>
              <p:custDataLst>
                <p:tags r:id="rId30"/>
              </p:custDataLst>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255" name="任意多边形: 形状 254"/>
            <p:cNvSpPr/>
            <p:nvPr>
              <p:custDataLst>
                <p:tags r:id="rId31"/>
              </p:custDataLst>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256" name="任意多边形: 形状 255"/>
            <p:cNvSpPr/>
            <p:nvPr>
              <p:custDataLst>
                <p:tags r:id="rId32"/>
              </p:custDataLst>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57" name="任意多边形: 形状 256"/>
            <p:cNvSpPr/>
            <p:nvPr>
              <p:custDataLst>
                <p:tags r:id="rId33"/>
              </p:custDataLst>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58" name="任意多边形: 形状 257"/>
            <p:cNvSpPr/>
            <p:nvPr>
              <p:custDataLst>
                <p:tags r:id="rId34"/>
              </p:custDataLst>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59" name="任意多边形: 形状 258"/>
            <p:cNvSpPr/>
            <p:nvPr>
              <p:custDataLst>
                <p:tags r:id="rId35"/>
              </p:custDataLst>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60" name="任意多边形: 形状 259"/>
            <p:cNvSpPr/>
            <p:nvPr>
              <p:custDataLst>
                <p:tags r:id="rId36"/>
              </p:custDataLst>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61" name="任意多边形: 形状 260"/>
            <p:cNvSpPr/>
            <p:nvPr>
              <p:custDataLst>
                <p:tags r:id="rId37"/>
              </p:custDataLst>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62" name="任意多边形: 形状 261"/>
            <p:cNvSpPr/>
            <p:nvPr>
              <p:custDataLst>
                <p:tags r:id="rId38"/>
              </p:custDataLst>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63" name="任意多边形: 形状 262"/>
            <p:cNvSpPr/>
            <p:nvPr>
              <p:custDataLst>
                <p:tags r:id="rId39"/>
              </p:custDataLst>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64" name="任意多边形: 形状 263"/>
            <p:cNvSpPr/>
            <p:nvPr>
              <p:custDataLst>
                <p:tags r:id="rId40"/>
              </p:custDataLst>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65" name="任意多边形: 形状 264"/>
            <p:cNvSpPr/>
            <p:nvPr>
              <p:custDataLst>
                <p:tags r:id="rId41"/>
              </p:custDataLst>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66" name="任意多边形: 形状 265"/>
            <p:cNvSpPr/>
            <p:nvPr>
              <p:custDataLst>
                <p:tags r:id="rId42"/>
              </p:custDataLst>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67" name="任意多边形: 形状 266"/>
            <p:cNvSpPr/>
            <p:nvPr>
              <p:custDataLst>
                <p:tags r:id="rId43"/>
              </p:custDataLst>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68" name="任意多边形: 形状 267"/>
            <p:cNvSpPr/>
            <p:nvPr>
              <p:custDataLst>
                <p:tags r:id="rId44"/>
              </p:custDataLst>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69" name="任意多边形: 形状 268"/>
            <p:cNvSpPr/>
            <p:nvPr>
              <p:custDataLst>
                <p:tags r:id="rId45"/>
              </p:custDataLst>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0" name="组合 269"/>
          <p:cNvGrpSpPr/>
          <p:nvPr userDrawn="1"/>
        </p:nvGrpSpPr>
        <p:grpSpPr>
          <a:xfrm rot="3422124">
            <a:off x="-67938" y="615496"/>
            <a:ext cx="651589" cy="596875"/>
            <a:chOff x="329658" y="844723"/>
            <a:chExt cx="1406223" cy="1288143"/>
          </a:xfrm>
        </p:grpSpPr>
        <p:sp>
          <p:nvSpPr>
            <p:cNvPr id="271" name="任意多边形: 形状 270"/>
            <p:cNvSpPr/>
            <p:nvPr>
              <p:custDataLst>
                <p:tags r:id="rId46"/>
              </p:custDataLst>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72" name="任意多边形: 形状 271"/>
            <p:cNvSpPr/>
            <p:nvPr>
              <p:custDataLst>
                <p:tags r:id="rId47"/>
              </p:custDataLst>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73" name="任意多边形: 形状 272"/>
            <p:cNvSpPr/>
            <p:nvPr>
              <p:custDataLst>
                <p:tags r:id="rId48"/>
              </p:custDataLst>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74" name="任意多边形: 形状 273"/>
            <p:cNvSpPr/>
            <p:nvPr>
              <p:custDataLst>
                <p:tags r:id="rId49"/>
              </p:custDataLst>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75" name="任意多边形: 形状 274"/>
            <p:cNvSpPr/>
            <p:nvPr>
              <p:custDataLst>
                <p:tags r:id="rId50"/>
              </p:custDataLst>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6" name="组合 275"/>
          <p:cNvGrpSpPr/>
          <p:nvPr userDrawn="1"/>
        </p:nvGrpSpPr>
        <p:grpSpPr>
          <a:xfrm>
            <a:off x="11657983" y="692891"/>
            <a:ext cx="780172" cy="602411"/>
            <a:chOff x="9702915" y="423227"/>
            <a:chExt cx="1696055" cy="1309612"/>
          </a:xfrm>
        </p:grpSpPr>
        <p:sp>
          <p:nvSpPr>
            <p:cNvPr id="277" name="任意多边形: 形状 276"/>
            <p:cNvSpPr/>
            <p:nvPr>
              <p:custDataLst>
                <p:tags r:id="rId51"/>
              </p:custDataLst>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78" name="任意多边形: 形状 277"/>
            <p:cNvSpPr/>
            <p:nvPr>
              <p:custDataLst>
                <p:tags r:id="rId52"/>
              </p:custDataLst>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79" name="任意多边形: 形状 278"/>
            <p:cNvSpPr/>
            <p:nvPr>
              <p:custDataLst>
                <p:tags r:id="rId53"/>
              </p:custDataLst>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80" name="任意多边形: 形状 279"/>
            <p:cNvSpPr/>
            <p:nvPr>
              <p:custDataLst>
                <p:tags r:id="rId54"/>
              </p:custDataLst>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81" name="任意多边形: 形状 280"/>
            <p:cNvSpPr/>
            <p:nvPr>
              <p:custDataLst>
                <p:tags r:id="rId55"/>
              </p:custDataLst>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82" name="任意多边形: 形状 281"/>
            <p:cNvSpPr/>
            <p:nvPr>
              <p:custDataLst>
                <p:tags r:id="rId56"/>
              </p:custDataLst>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83" name="任意多边形: 形状 282"/>
            <p:cNvSpPr/>
            <p:nvPr>
              <p:custDataLst>
                <p:tags r:id="rId57"/>
              </p:custDataLst>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84" name="任意多边形: 形状 283"/>
            <p:cNvSpPr/>
            <p:nvPr>
              <p:custDataLst>
                <p:tags r:id="rId58"/>
              </p:custDataLst>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85" name="任意多边形: 形状 284"/>
            <p:cNvSpPr/>
            <p:nvPr>
              <p:custDataLst>
                <p:tags r:id="rId59"/>
              </p:custDataLst>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86" name="任意多边形: 形状 285"/>
            <p:cNvSpPr/>
            <p:nvPr>
              <p:custDataLst>
                <p:tags r:id="rId60"/>
              </p:custDataLst>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87" name="任意多边形: 形状 286"/>
            <p:cNvSpPr/>
            <p:nvPr>
              <p:custDataLst>
                <p:tags r:id="rId61"/>
              </p:custDataLst>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88" name="任意多边形: 形状 287"/>
            <p:cNvSpPr/>
            <p:nvPr>
              <p:custDataLst>
                <p:tags r:id="rId62"/>
              </p:custDataLst>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89" name="任意多边形: 形状 288"/>
            <p:cNvSpPr/>
            <p:nvPr>
              <p:custDataLst>
                <p:tags r:id="rId63"/>
              </p:custDataLst>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90" name="任意多边形: 形状 289"/>
            <p:cNvSpPr/>
            <p:nvPr>
              <p:custDataLst>
                <p:tags r:id="rId64"/>
              </p:custDataLst>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1" name="组合 290"/>
          <p:cNvGrpSpPr/>
          <p:nvPr userDrawn="1"/>
        </p:nvGrpSpPr>
        <p:grpSpPr>
          <a:xfrm rot="19917746">
            <a:off x="11137401" y="-70013"/>
            <a:ext cx="1408479" cy="589701"/>
            <a:chOff x="5185268" y="723178"/>
            <a:chExt cx="2133095" cy="893083"/>
          </a:xfrm>
        </p:grpSpPr>
        <p:sp>
          <p:nvSpPr>
            <p:cNvPr id="292" name="任意多边形: 形状 291"/>
            <p:cNvSpPr/>
            <p:nvPr>
              <p:custDataLst>
                <p:tags r:id="rId65"/>
              </p:custDataLst>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93" name="任意多边形: 形状 292"/>
            <p:cNvSpPr/>
            <p:nvPr>
              <p:custDataLst>
                <p:tags r:id="rId66"/>
              </p:custDataLst>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94" name="任意多边形: 形状 293"/>
            <p:cNvSpPr/>
            <p:nvPr>
              <p:custDataLst>
                <p:tags r:id="rId67"/>
              </p:custDataLst>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95" name="任意多边形: 形状 294"/>
            <p:cNvSpPr/>
            <p:nvPr>
              <p:custDataLst>
                <p:tags r:id="rId68"/>
              </p:custDataLst>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96" name="任意多边形: 形状 295"/>
            <p:cNvSpPr/>
            <p:nvPr>
              <p:custDataLst>
                <p:tags r:id="rId69"/>
              </p:custDataLst>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306" name="任意多边形: 形状 305"/>
            <p:cNvSpPr/>
            <p:nvPr>
              <p:custDataLst>
                <p:tags r:id="rId70"/>
              </p:custDataLst>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307" name="任意多边形: 形状 306"/>
            <p:cNvSpPr/>
            <p:nvPr>
              <p:custDataLst>
                <p:tags r:id="rId71"/>
              </p:custDataLst>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308" name="任意多边形: 形状 307"/>
            <p:cNvSpPr/>
            <p:nvPr>
              <p:custDataLst>
                <p:tags r:id="rId72"/>
              </p:custDataLst>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309" name="任意多边形: 形状 308"/>
            <p:cNvSpPr/>
            <p:nvPr>
              <p:custDataLst>
                <p:tags r:id="rId73"/>
              </p:custDataLst>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310" name="任意多边形: 形状 309"/>
            <p:cNvSpPr/>
            <p:nvPr>
              <p:custDataLst>
                <p:tags r:id="rId74"/>
              </p:custDataLst>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312" name="任意多边形: 形状 311"/>
            <p:cNvSpPr/>
            <p:nvPr>
              <p:custDataLst>
                <p:tags r:id="rId75"/>
              </p:custDataLst>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313" name="组合 312"/>
          <p:cNvGrpSpPr/>
          <p:nvPr userDrawn="1"/>
        </p:nvGrpSpPr>
        <p:grpSpPr>
          <a:xfrm rot="492132">
            <a:off x="11734567" y="5109684"/>
            <a:ext cx="933696" cy="1012550"/>
            <a:chOff x="7669949" y="3886664"/>
            <a:chExt cx="1335152" cy="1447911"/>
          </a:xfrm>
        </p:grpSpPr>
        <p:sp>
          <p:nvSpPr>
            <p:cNvPr id="314" name="任意多边形: 形状 313"/>
            <p:cNvSpPr/>
            <p:nvPr>
              <p:custDataLst>
                <p:tags r:id="rId76"/>
              </p:custDataLst>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315" name="任意多边形: 形状 314"/>
            <p:cNvSpPr/>
            <p:nvPr>
              <p:custDataLst>
                <p:tags r:id="rId77"/>
              </p:custDataLst>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316" name="任意多边形: 形状 315"/>
            <p:cNvSpPr/>
            <p:nvPr>
              <p:custDataLst>
                <p:tags r:id="rId78"/>
              </p:custDataLst>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317" name="任意多边形: 形状 316"/>
            <p:cNvSpPr/>
            <p:nvPr>
              <p:custDataLst>
                <p:tags r:id="rId79"/>
              </p:custDataLst>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318" name="任意多边形: 形状 317"/>
            <p:cNvSpPr/>
            <p:nvPr>
              <p:custDataLst>
                <p:tags r:id="rId80"/>
              </p:custDataLst>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319" name="任意多边形: 形状 318"/>
            <p:cNvSpPr/>
            <p:nvPr>
              <p:custDataLst>
                <p:tags r:id="rId81"/>
              </p:custDataLst>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320" name="任意多边形: 形状 319"/>
            <p:cNvSpPr/>
            <p:nvPr>
              <p:custDataLst>
                <p:tags r:id="rId82"/>
              </p:custDataLst>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321" name="任意多边形: 形状 320"/>
            <p:cNvSpPr/>
            <p:nvPr>
              <p:custDataLst>
                <p:tags r:id="rId83"/>
              </p:custDataLst>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333" name="组合 332"/>
          <p:cNvGrpSpPr/>
          <p:nvPr userDrawn="1"/>
        </p:nvGrpSpPr>
        <p:grpSpPr>
          <a:xfrm rot="3968166">
            <a:off x="-108864" y="6238476"/>
            <a:ext cx="1690864" cy="1611605"/>
            <a:chOff x="5111077" y="2607591"/>
            <a:chExt cx="1469421" cy="1400542"/>
          </a:xfrm>
        </p:grpSpPr>
        <p:sp>
          <p:nvSpPr>
            <p:cNvPr id="334" name="任意多边形: 形状 333"/>
            <p:cNvSpPr/>
            <p:nvPr>
              <p:custDataLst>
                <p:tags r:id="rId84"/>
              </p:custDataLst>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35" name="任意多边形: 形状 334"/>
            <p:cNvSpPr/>
            <p:nvPr>
              <p:custDataLst>
                <p:tags r:id="rId85"/>
              </p:custDataLst>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36" name="任意多边形: 形状 335"/>
            <p:cNvSpPr/>
            <p:nvPr>
              <p:custDataLst>
                <p:tags r:id="rId86"/>
              </p:custDataLst>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37" name="任意多边形: 形状 336"/>
            <p:cNvSpPr/>
            <p:nvPr>
              <p:custDataLst>
                <p:tags r:id="rId87"/>
              </p:custDataLst>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38" name="任意多边形: 形状 337"/>
            <p:cNvSpPr/>
            <p:nvPr>
              <p:custDataLst>
                <p:tags r:id="rId88"/>
              </p:custDataLst>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39" name="任意多边形: 形状 338"/>
            <p:cNvSpPr/>
            <p:nvPr>
              <p:custDataLst>
                <p:tags r:id="rId89"/>
              </p:custDataLst>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40" name="任意多边形: 形状 339"/>
            <p:cNvSpPr/>
            <p:nvPr>
              <p:custDataLst>
                <p:tags r:id="rId90"/>
              </p:custDataLst>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41" name="任意多边形: 形状 340"/>
            <p:cNvSpPr/>
            <p:nvPr>
              <p:custDataLst>
                <p:tags r:id="rId91"/>
              </p:custDataLst>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42" name="任意多边形: 形状 341"/>
            <p:cNvSpPr/>
            <p:nvPr>
              <p:custDataLst>
                <p:tags r:id="rId92"/>
              </p:custDataLst>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343" name="任意多边形: 形状 342"/>
            <p:cNvSpPr/>
            <p:nvPr>
              <p:custDataLst>
                <p:tags r:id="rId93"/>
              </p:custDataLst>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344" name="任意多边形: 形状 343"/>
            <p:cNvSpPr/>
            <p:nvPr>
              <p:custDataLst>
                <p:tags r:id="rId94"/>
              </p:custDataLst>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345" name="任意多边形: 形状 344"/>
            <p:cNvSpPr/>
            <p:nvPr>
              <p:custDataLst>
                <p:tags r:id="rId95"/>
              </p:custDataLst>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346" name="任意多边形: 形状 345"/>
            <p:cNvSpPr/>
            <p:nvPr>
              <p:custDataLst>
                <p:tags r:id="rId96"/>
              </p:custDataLst>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347" name="任意多边形: 形状 346"/>
            <p:cNvSpPr/>
            <p:nvPr>
              <p:custDataLst>
                <p:tags r:id="rId97"/>
              </p:custDataLst>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348" name="任意多边形: 形状 347"/>
            <p:cNvSpPr/>
            <p:nvPr>
              <p:custDataLst>
                <p:tags r:id="rId98"/>
              </p:custDataLst>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349" name="图形 538"/>
          <p:cNvGrpSpPr/>
          <p:nvPr userDrawn="1"/>
        </p:nvGrpSpPr>
        <p:grpSpPr>
          <a:xfrm rot="20504120">
            <a:off x="11114626" y="5949828"/>
            <a:ext cx="1354955" cy="1474191"/>
            <a:chOff x="5500687" y="2781300"/>
            <a:chExt cx="1190625" cy="1295400"/>
          </a:xfrm>
        </p:grpSpPr>
        <p:sp>
          <p:nvSpPr>
            <p:cNvPr id="350" name="任意多边形: 形状 349"/>
            <p:cNvSpPr/>
            <p:nvPr>
              <p:custDataLst>
                <p:tags r:id="rId99"/>
              </p:custDataLst>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351" name="任意多边形: 形状 350"/>
            <p:cNvSpPr/>
            <p:nvPr>
              <p:custDataLst>
                <p:tags r:id="rId100"/>
              </p:custDataLst>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352" name="任意多边形: 形状 351"/>
            <p:cNvSpPr/>
            <p:nvPr>
              <p:custDataLst>
                <p:tags r:id="rId101"/>
              </p:custDataLst>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353" name="任意多边形: 形状 352"/>
            <p:cNvSpPr/>
            <p:nvPr>
              <p:custDataLst>
                <p:tags r:id="rId102"/>
              </p:custDataLst>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354" name="任意多边形: 形状 353"/>
            <p:cNvSpPr/>
            <p:nvPr>
              <p:custDataLst>
                <p:tags r:id="rId103"/>
              </p:custDataLst>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355" name="任意多边形: 形状 354"/>
            <p:cNvSpPr/>
            <p:nvPr>
              <p:custDataLst>
                <p:tags r:id="rId104"/>
              </p:custDataLst>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356" name="任意多边形: 形状 355"/>
            <p:cNvSpPr/>
            <p:nvPr>
              <p:custDataLst>
                <p:tags r:id="rId105"/>
              </p:custDataLst>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357" name="任意多边形: 形状 356"/>
            <p:cNvSpPr/>
            <p:nvPr>
              <p:custDataLst>
                <p:tags r:id="rId106"/>
              </p:custDataLst>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358" name="图形 295"/>
          <p:cNvGrpSpPr/>
          <p:nvPr userDrawn="1"/>
        </p:nvGrpSpPr>
        <p:grpSpPr>
          <a:xfrm rot="369499">
            <a:off x="-284524" y="5389345"/>
            <a:ext cx="838616" cy="1071104"/>
            <a:chOff x="5614987" y="2814637"/>
            <a:chExt cx="962025" cy="1228725"/>
          </a:xfrm>
        </p:grpSpPr>
        <p:sp>
          <p:nvSpPr>
            <p:cNvPr id="359" name="任意多边形: 形状 358"/>
            <p:cNvSpPr/>
            <p:nvPr>
              <p:custDataLst>
                <p:tags r:id="rId107"/>
              </p:custDataLst>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360" name="任意多边形: 形状 359"/>
            <p:cNvSpPr/>
            <p:nvPr>
              <p:custDataLst>
                <p:tags r:id="rId108"/>
              </p:custDataLst>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61" name="任意多边形: 形状 360"/>
            <p:cNvSpPr/>
            <p:nvPr>
              <p:custDataLst>
                <p:tags r:id="rId109"/>
              </p:custDataLst>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62" name="任意多边形: 形状 361"/>
            <p:cNvSpPr/>
            <p:nvPr>
              <p:custDataLst>
                <p:tags r:id="rId110"/>
              </p:custDataLst>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63" name="任意多边形: 形状 362"/>
            <p:cNvSpPr/>
            <p:nvPr>
              <p:custDataLst>
                <p:tags r:id="rId111"/>
              </p:custDataLst>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64" name="任意多边形: 形状 363"/>
            <p:cNvSpPr/>
            <p:nvPr>
              <p:custDataLst>
                <p:tags r:id="rId112"/>
              </p:custDataLst>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65" name="任意多边形: 形状 364"/>
            <p:cNvSpPr/>
            <p:nvPr>
              <p:custDataLst>
                <p:tags r:id="rId113"/>
              </p:custDataLst>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66" name="任意多边形: 形状 365"/>
            <p:cNvSpPr/>
            <p:nvPr>
              <p:custDataLst>
                <p:tags r:id="rId114"/>
              </p:custDataLst>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67" name="组合 366"/>
          <p:cNvGrpSpPr/>
          <p:nvPr userDrawn="1"/>
        </p:nvGrpSpPr>
        <p:grpSpPr>
          <a:xfrm>
            <a:off x="-1494971" y="-1477192"/>
            <a:ext cx="15181942" cy="9847942"/>
            <a:chOff x="-1494971" y="-1494972"/>
            <a:chExt cx="15181942" cy="9847942"/>
          </a:xfrm>
          <a:solidFill>
            <a:srgbClr val="F5F7F9"/>
          </a:solidFill>
        </p:grpSpPr>
        <p:sp>
          <p:nvSpPr>
            <p:cNvPr id="368" name="矩形 367"/>
            <p:cNvSpPr/>
            <p:nvPr>
              <p:custDataLst>
                <p:tags r:id="rId115"/>
              </p:custDataLst>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custDataLst>
                <p:tags r:id="rId116"/>
              </p:custDataLst>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矩形 369"/>
            <p:cNvSpPr/>
            <p:nvPr>
              <p:custDataLst>
                <p:tags r:id="rId117"/>
              </p:custDataLst>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矩形 370"/>
            <p:cNvSpPr/>
            <p:nvPr>
              <p:custDataLst>
                <p:tags r:id="rId118"/>
              </p:custDataLst>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633030" y="633030"/>
            <a:ext cx="10925940" cy="559194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196"/>
          <p:cNvSpPr/>
          <p:nvPr userDrawn="1">
            <p:custDataLst>
              <p:tags r:id="rId3"/>
            </p:custDataLst>
          </p:nvPr>
        </p:nvSpPr>
        <p:spPr>
          <a:xfrm>
            <a:off x="771317" y="779379"/>
            <a:ext cx="10649366" cy="5299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userDrawn="1"/>
        </p:nvGrpSpPr>
        <p:grpSpPr>
          <a:xfrm>
            <a:off x="761702" y="755890"/>
            <a:ext cx="10655300" cy="5308600"/>
            <a:chOff x="762000" y="755650"/>
            <a:chExt cx="10655300" cy="5308600"/>
          </a:xfrm>
        </p:grpSpPr>
        <p:grpSp>
          <p:nvGrpSpPr>
            <p:cNvPr id="325" name="组合 324"/>
            <p:cNvGrpSpPr/>
            <p:nvPr/>
          </p:nvGrpSpPr>
          <p:grpSpPr>
            <a:xfrm>
              <a:off x="762000" y="1295400"/>
              <a:ext cx="10655300" cy="4267200"/>
              <a:chOff x="762000" y="1295400"/>
              <a:chExt cx="10655300" cy="4267200"/>
            </a:xfrm>
          </p:grpSpPr>
          <p:cxnSp>
            <p:nvCxnSpPr>
              <p:cNvPr id="343" name="直接连接符 342"/>
              <p:cNvCxnSpPr/>
              <p:nvPr>
                <p:custDataLst>
                  <p:tags r:id="rId4"/>
                </p:custDataLst>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custDataLst>
                  <p:tags r:id="rId5"/>
                </p:custDataLst>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custDataLst>
                  <p:tags r:id="rId6"/>
                </p:custDataLst>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custDataLst>
                  <p:tags r:id="rId7"/>
                </p:custDataLst>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custDataLst>
                  <p:tags r:id="rId8"/>
                </p:custDataLst>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p:nvPr>
                <p:custDataLst>
                  <p:tags r:id="rId9"/>
                </p:custDataLst>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custDataLst>
                  <p:tags r:id="rId10"/>
                </p:custDataLst>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p:nvPr>
                <p:custDataLst>
                  <p:tags r:id="rId11"/>
                </p:custDataLst>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custDataLst>
                  <p:tags r:id="rId12"/>
                </p:custDataLst>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326" name="组合 325"/>
            <p:cNvGrpSpPr/>
            <p:nvPr/>
          </p:nvGrpSpPr>
          <p:grpSpPr>
            <a:xfrm>
              <a:off x="1320800" y="755650"/>
              <a:ext cx="9499600" cy="5308600"/>
              <a:chOff x="1320800" y="781050"/>
              <a:chExt cx="9499600" cy="5308600"/>
            </a:xfrm>
          </p:grpSpPr>
          <p:cxnSp>
            <p:nvCxnSpPr>
              <p:cNvPr id="327" name="直接连接符 326"/>
              <p:cNvCxnSpPr/>
              <p:nvPr>
                <p:custDataLst>
                  <p:tags r:id="rId13"/>
                </p:custDataLst>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custDataLst>
                  <p:tags r:id="rId14"/>
                </p:custDataLst>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custDataLst>
                  <p:tags r:id="rId15"/>
                </p:custDataLst>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custDataLst>
                  <p:tags r:id="rId16"/>
                </p:custDataLst>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custDataLst>
                  <p:tags r:id="rId17"/>
                </p:custDataLst>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custDataLst>
                  <p:tags r:id="rId18"/>
                </p:custDataLst>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custDataLst>
                  <p:tags r:id="rId19"/>
                </p:custDataLst>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custDataLst>
                  <p:tags r:id="rId20"/>
                </p:custDataLst>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custDataLst>
                  <p:tags r:id="rId21"/>
                </p:custDataLst>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custDataLst>
                  <p:tags r:id="rId22"/>
                </p:custDataLst>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custDataLst>
                  <p:tags r:id="rId23"/>
                </p:custDataLst>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custDataLst>
                  <p:tags r:id="rId24"/>
                </p:custDataLst>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custDataLst>
                  <p:tags r:id="rId25"/>
                </p:custDataLst>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p:nvPr>
                <p:custDataLst>
                  <p:tags r:id="rId26"/>
                </p:custDataLst>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custDataLst>
                  <p:tags r:id="rId27"/>
                </p:custDataLst>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custDataLst>
                  <p:tags r:id="rId28"/>
                </p:custDataLst>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userDrawn="1"/>
        </p:nvGrpSpPr>
        <p:grpSpPr>
          <a:xfrm rot="523294">
            <a:off x="-1091265" y="2487254"/>
            <a:ext cx="3961285" cy="4779439"/>
            <a:chOff x="-181665" y="1979625"/>
            <a:chExt cx="3961285" cy="4779439"/>
          </a:xfrm>
        </p:grpSpPr>
        <p:sp>
          <p:nvSpPr>
            <p:cNvPr id="353" name="任意多边形: 形状 352"/>
            <p:cNvSpPr/>
            <p:nvPr>
              <p:custDataLst>
                <p:tags r:id="rId29"/>
              </p:custDataLst>
            </p:nvPr>
          </p:nvSpPr>
          <p:spPr>
            <a:xfrm>
              <a:off x="1125045" y="3492836"/>
              <a:ext cx="1942949" cy="2146905"/>
            </a:xfrm>
            <a:custGeom>
              <a:avLst/>
              <a:gdLst>
                <a:gd name="connsiteX0" fmla="*/ 1799463 w 1942948"/>
                <a:gd name="connsiteY0" fmla="*/ 1921622 h 2146904"/>
                <a:gd name="connsiteX1" fmla="*/ 459472 w 1942948"/>
                <a:gd name="connsiteY1" fmla="*/ 2142109 h 2146904"/>
                <a:gd name="connsiteX2" fmla="*/ 271725 w 1942948"/>
                <a:gd name="connsiteY2" fmla="*/ 2007390 h 2146904"/>
                <a:gd name="connsiteX3" fmla="*/ 10232 w 1942948"/>
                <a:gd name="connsiteY3" fmla="*/ 418466 h 2146904"/>
                <a:gd name="connsiteX4" fmla="*/ 144950 w 1942948"/>
                <a:gd name="connsiteY4" fmla="*/ 230719 h 2146904"/>
                <a:gd name="connsiteX5" fmla="*/ 1484834 w 1942948"/>
                <a:gd name="connsiteY5" fmla="*/ 10232 h 2146904"/>
                <a:gd name="connsiteX6" fmla="*/ 1672580 w 1942948"/>
                <a:gd name="connsiteY6" fmla="*/ 144950 h 2146904"/>
                <a:gd name="connsiteX7" fmla="*/ 1934073 w 1942948"/>
                <a:gd name="connsiteY7" fmla="*/ 1733874 h 2146904"/>
                <a:gd name="connsiteX8" fmla="*/ 1799463 w 1942948"/>
                <a:gd name="connsiteY8" fmla="*/ 1921622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948" h="2146904">
                  <a:moveTo>
                    <a:pt x="1799463" y="1921622"/>
                  </a:moveTo>
                  <a:lnTo>
                    <a:pt x="459472" y="2142109"/>
                  </a:lnTo>
                  <a:cubicBezTo>
                    <a:pt x="370483" y="2156707"/>
                    <a:pt x="286431" y="2096487"/>
                    <a:pt x="271725" y="2007390"/>
                  </a:cubicBezTo>
                  <a:lnTo>
                    <a:pt x="10232" y="418466"/>
                  </a:lnTo>
                  <a:cubicBezTo>
                    <a:pt x="-4367" y="329477"/>
                    <a:pt x="55854" y="245425"/>
                    <a:pt x="144950" y="230719"/>
                  </a:cubicBezTo>
                  <a:lnTo>
                    <a:pt x="1484834" y="10232"/>
                  </a:lnTo>
                  <a:cubicBezTo>
                    <a:pt x="1573823" y="-4367"/>
                    <a:pt x="1657874" y="55854"/>
                    <a:pt x="1672580" y="144950"/>
                  </a:cubicBezTo>
                  <a:lnTo>
                    <a:pt x="1934073" y="1733874"/>
                  </a:lnTo>
                  <a:cubicBezTo>
                    <a:pt x="1948780" y="1822971"/>
                    <a:pt x="1888452" y="1907022"/>
                    <a:pt x="1799463" y="1921622"/>
                  </a:cubicBezTo>
                  <a:close/>
                </a:path>
              </a:pathLst>
            </a:custGeom>
            <a:solidFill>
              <a:srgbClr val="8CD2F5"/>
            </a:solidFill>
            <a:ln w="9525" cap="flat">
              <a:noFill/>
              <a:prstDash val="solid"/>
              <a:miter/>
            </a:ln>
          </p:spPr>
          <p:txBody>
            <a:bodyPr rtlCol="0" anchor="ctr"/>
            <a:lstStyle/>
            <a:p>
              <a:endParaRPr lang="zh-CN" altLang="en-US"/>
            </a:p>
          </p:txBody>
        </p:sp>
        <p:sp>
          <p:nvSpPr>
            <p:cNvPr id="354" name="任意多边形: 形状 353"/>
            <p:cNvSpPr/>
            <p:nvPr>
              <p:custDataLst>
                <p:tags r:id="rId30"/>
              </p:custDataLst>
            </p:nvPr>
          </p:nvSpPr>
          <p:spPr>
            <a:xfrm>
              <a:off x="1429189" y="5159620"/>
              <a:ext cx="1942949" cy="1599444"/>
            </a:xfrm>
            <a:custGeom>
              <a:avLst/>
              <a:gdLst>
                <a:gd name="connsiteX0" fmla="*/ 8051 w 1942948"/>
                <a:gd name="connsiteY0" fmla="*/ 268793 h 1599443"/>
                <a:gd name="connsiteX1" fmla="*/ 65481 w 1942948"/>
                <a:gd name="connsiteY1" fmla="*/ 1537614 h 1599443"/>
                <a:gd name="connsiteX2" fmla="*/ 959666 w 1942948"/>
                <a:gd name="connsiteY2" fmla="*/ 1534608 h 1599443"/>
                <a:gd name="connsiteX3" fmla="*/ 902881 w 1942948"/>
                <a:gd name="connsiteY3" fmla="*/ 1082470 h 1599443"/>
                <a:gd name="connsiteX4" fmla="*/ 953763 w 1942948"/>
                <a:gd name="connsiteY4" fmla="*/ 1070555 h 1599443"/>
                <a:gd name="connsiteX5" fmla="*/ 1077102 w 1942948"/>
                <a:gd name="connsiteY5" fmla="*/ 1504980 h 1599443"/>
                <a:gd name="connsiteX6" fmla="*/ 1944774 w 1942948"/>
                <a:gd name="connsiteY6" fmla="*/ 1228352 h 1599443"/>
                <a:gd name="connsiteX7" fmla="*/ 1592574 w 1942948"/>
                <a:gd name="connsiteY7" fmla="*/ 8051 h 159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2948" h="1599443">
                  <a:moveTo>
                    <a:pt x="8051" y="268793"/>
                  </a:moveTo>
                  <a:cubicBezTo>
                    <a:pt x="40791" y="690982"/>
                    <a:pt x="59899" y="1114244"/>
                    <a:pt x="65481" y="1537614"/>
                  </a:cubicBezTo>
                  <a:cubicBezTo>
                    <a:pt x="129029" y="1566596"/>
                    <a:pt x="549178" y="1646891"/>
                    <a:pt x="959666" y="1534608"/>
                  </a:cubicBezTo>
                  <a:lnTo>
                    <a:pt x="902881" y="1082470"/>
                  </a:lnTo>
                  <a:lnTo>
                    <a:pt x="953763" y="1070555"/>
                  </a:lnTo>
                  <a:lnTo>
                    <a:pt x="1077102" y="1504980"/>
                  </a:lnTo>
                  <a:cubicBezTo>
                    <a:pt x="1162871" y="1490167"/>
                    <a:pt x="1660309" y="1431557"/>
                    <a:pt x="1944774" y="1228352"/>
                  </a:cubicBezTo>
                  <a:cubicBezTo>
                    <a:pt x="1814349" y="825485"/>
                    <a:pt x="1696914" y="418432"/>
                    <a:pt x="1592574" y="8051"/>
                  </a:cubicBezTo>
                </a:path>
              </a:pathLst>
            </a:custGeom>
            <a:solidFill>
              <a:srgbClr val="F7EA4B"/>
            </a:solidFill>
            <a:ln w="9525" cap="flat">
              <a:noFill/>
              <a:prstDash val="solid"/>
              <a:miter/>
            </a:ln>
          </p:spPr>
          <p:txBody>
            <a:bodyPr rtlCol="0" anchor="ctr"/>
            <a:lstStyle/>
            <a:p>
              <a:endParaRPr lang="zh-CN" altLang="en-US"/>
            </a:p>
          </p:txBody>
        </p:sp>
        <p:sp>
          <p:nvSpPr>
            <p:cNvPr id="355" name="任意多边形: 形状 354"/>
            <p:cNvSpPr/>
            <p:nvPr>
              <p:custDataLst>
                <p:tags r:id="rId31"/>
              </p:custDataLst>
            </p:nvPr>
          </p:nvSpPr>
          <p:spPr>
            <a:xfrm>
              <a:off x="-181665" y="2816905"/>
              <a:ext cx="1459895" cy="1567240"/>
            </a:xfrm>
            <a:custGeom>
              <a:avLst/>
              <a:gdLst>
                <a:gd name="connsiteX0" fmla="*/ 1454666 w 1459895"/>
                <a:gd name="connsiteY0" fmla="*/ 1057256 h 1567240"/>
                <a:gd name="connsiteX1" fmla="*/ 483406 w 1459895"/>
                <a:gd name="connsiteY1" fmla="*/ 244974 h 1567240"/>
                <a:gd name="connsiteX2" fmla="*/ 469988 w 1459895"/>
                <a:gd name="connsiteY2" fmla="*/ 155985 h 1567240"/>
                <a:gd name="connsiteX3" fmla="*/ 448626 w 1459895"/>
                <a:gd name="connsiteY3" fmla="*/ 84386 h 1567240"/>
                <a:gd name="connsiteX4" fmla="*/ 382502 w 1459895"/>
                <a:gd name="connsiteY4" fmla="*/ 69250 h 1567240"/>
                <a:gd name="connsiteX5" fmla="*/ 322066 w 1459895"/>
                <a:gd name="connsiteY5" fmla="*/ 134624 h 1567240"/>
                <a:gd name="connsiteX6" fmla="*/ 295337 w 1459895"/>
                <a:gd name="connsiteY6" fmla="*/ 104030 h 1567240"/>
                <a:gd name="connsiteX7" fmla="*/ 257659 w 1459895"/>
                <a:gd name="connsiteY7" fmla="*/ 36510 h 1567240"/>
                <a:gd name="connsiteX8" fmla="*/ 197761 w 1459895"/>
                <a:gd name="connsiteY8" fmla="*/ 17188 h 1567240"/>
                <a:gd name="connsiteX9" fmla="*/ 195614 w 1459895"/>
                <a:gd name="connsiteY9" fmla="*/ 45313 h 1567240"/>
                <a:gd name="connsiteX10" fmla="*/ 211715 w 1459895"/>
                <a:gd name="connsiteY10" fmla="*/ 141816 h 1567240"/>
                <a:gd name="connsiteX11" fmla="*/ 145591 w 1459895"/>
                <a:gd name="connsiteY11" fmla="*/ 72685 h 1567240"/>
                <a:gd name="connsiteX12" fmla="*/ 103941 w 1459895"/>
                <a:gd name="connsiteY12" fmla="*/ 123245 h 1567240"/>
                <a:gd name="connsiteX13" fmla="*/ 136037 w 1459895"/>
                <a:gd name="connsiteY13" fmla="*/ 189155 h 1567240"/>
                <a:gd name="connsiteX14" fmla="*/ 59070 w 1459895"/>
                <a:gd name="connsiteY14" fmla="*/ 140742 h 1567240"/>
                <a:gd name="connsiteX15" fmla="*/ 77856 w 1459895"/>
                <a:gd name="connsiteY15" fmla="*/ 227799 h 1567240"/>
                <a:gd name="connsiteX16" fmla="*/ 14522 w 1459895"/>
                <a:gd name="connsiteY16" fmla="*/ 224472 h 1567240"/>
                <a:gd name="connsiteX17" fmla="*/ 219337 w 1459895"/>
                <a:gd name="connsiteY17" fmla="*/ 419518 h 1567240"/>
                <a:gd name="connsiteX18" fmla="*/ 1343134 w 1459895"/>
                <a:gd name="connsiteY18" fmla="*/ 1568756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59895" h="1567240">
                  <a:moveTo>
                    <a:pt x="1454666" y="1057256"/>
                  </a:moveTo>
                  <a:cubicBezTo>
                    <a:pt x="1069619" y="873803"/>
                    <a:pt x="732018" y="591592"/>
                    <a:pt x="483406" y="244974"/>
                  </a:cubicBezTo>
                  <a:cubicBezTo>
                    <a:pt x="465909" y="220500"/>
                    <a:pt x="473423" y="185827"/>
                    <a:pt x="469988" y="155985"/>
                  </a:cubicBezTo>
                  <a:cubicBezTo>
                    <a:pt x="467090" y="130974"/>
                    <a:pt x="463762" y="104567"/>
                    <a:pt x="448626" y="84386"/>
                  </a:cubicBezTo>
                  <a:cubicBezTo>
                    <a:pt x="433491" y="64205"/>
                    <a:pt x="402361" y="53793"/>
                    <a:pt x="382502" y="69250"/>
                  </a:cubicBezTo>
                  <a:cubicBezTo>
                    <a:pt x="357490" y="88787"/>
                    <a:pt x="353089" y="141279"/>
                    <a:pt x="322066" y="134624"/>
                  </a:cubicBezTo>
                  <a:cubicBezTo>
                    <a:pt x="308326" y="131618"/>
                    <a:pt x="301134" y="116912"/>
                    <a:pt x="295337" y="104030"/>
                  </a:cubicBezTo>
                  <a:cubicBezTo>
                    <a:pt x="284710" y="80522"/>
                    <a:pt x="272151" y="57872"/>
                    <a:pt x="257659" y="36510"/>
                  </a:cubicBezTo>
                  <a:cubicBezTo>
                    <a:pt x="243704" y="15685"/>
                    <a:pt x="211179" y="-4066"/>
                    <a:pt x="197761" y="17188"/>
                  </a:cubicBezTo>
                  <a:cubicBezTo>
                    <a:pt x="192608" y="25346"/>
                    <a:pt x="194003" y="35759"/>
                    <a:pt x="195614" y="45313"/>
                  </a:cubicBezTo>
                  <a:cubicBezTo>
                    <a:pt x="200981" y="77516"/>
                    <a:pt x="206348" y="109720"/>
                    <a:pt x="211715" y="141816"/>
                  </a:cubicBezTo>
                  <a:cubicBezTo>
                    <a:pt x="187026" y="119917"/>
                    <a:pt x="178438" y="75369"/>
                    <a:pt x="145591" y="72685"/>
                  </a:cubicBezTo>
                  <a:cubicBezTo>
                    <a:pt x="120901" y="70753"/>
                    <a:pt x="102223" y="98448"/>
                    <a:pt x="103941" y="123245"/>
                  </a:cubicBezTo>
                  <a:cubicBezTo>
                    <a:pt x="105658" y="147935"/>
                    <a:pt x="121116" y="169296"/>
                    <a:pt x="136037" y="189155"/>
                  </a:cubicBezTo>
                  <a:cubicBezTo>
                    <a:pt x="122297" y="160279"/>
                    <a:pt x="79681" y="117556"/>
                    <a:pt x="59070" y="140742"/>
                  </a:cubicBezTo>
                  <a:cubicBezTo>
                    <a:pt x="25686" y="165432"/>
                    <a:pt x="65296" y="200641"/>
                    <a:pt x="77856" y="227799"/>
                  </a:cubicBezTo>
                  <a:cubicBezTo>
                    <a:pt x="59285" y="215884"/>
                    <a:pt x="34274" y="214596"/>
                    <a:pt x="14522" y="224472"/>
                  </a:cubicBezTo>
                  <a:cubicBezTo>
                    <a:pt x="-24551" y="272777"/>
                    <a:pt x="122082" y="399444"/>
                    <a:pt x="219337" y="419518"/>
                  </a:cubicBezTo>
                  <a:cubicBezTo>
                    <a:pt x="459683" y="900854"/>
                    <a:pt x="868561" y="1315314"/>
                    <a:pt x="1343134" y="1568756"/>
                  </a:cubicBezTo>
                </a:path>
              </a:pathLst>
            </a:custGeom>
            <a:solidFill>
              <a:srgbClr val="FAD5CC"/>
            </a:solidFill>
            <a:ln w="9525" cap="flat">
              <a:noFill/>
              <a:prstDash val="solid"/>
              <a:miter/>
            </a:ln>
          </p:spPr>
          <p:txBody>
            <a:bodyPr rtlCol="0" anchor="ctr"/>
            <a:lstStyle/>
            <a:p>
              <a:endParaRPr lang="zh-CN" altLang="en-US"/>
            </a:p>
          </p:txBody>
        </p:sp>
        <p:sp>
          <p:nvSpPr>
            <p:cNvPr id="356" name="任意多边形: 形状 355"/>
            <p:cNvSpPr/>
            <p:nvPr>
              <p:custDataLst>
                <p:tags r:id="rId32"/>
              </p:custDataLst>
            </p:nvPr>
          </p:nvSpPr>
          <p:spPr>
            <a:xfrm>
              <a:off x="2652495" y="2282805"/>
              <a:ext cx="1127125" cy="1857073"/>
            </a:xfrm>
            <a:custGeom>
              <a:avLst/>
              <a:gdLst>
                <a:gd name="connsiteX0" fmla="*/ 8051 w 1127124"/>
                <a:gd name="connsiteY0" fmla="*/ 1400496 h 1857072"/>
                <a:gd name="connsiteX1" fmla="*/ 667795 w 1127124"/>
                <a:gd name="connsiteY1" fmla="*/ 319852 h 1857072"/>
                <a:gd name="connsiteX2" fmla="*/ 651908 w 1127124"/>
                <a:gd name="connsiteY2" fmla="*/ 231292 h 1857072"/>
                <a:gd name="connsiteX3" fmla="*/ 649224 w 1127124"/>
                <a:gd name="connsiteY3" fmla="*/ 156687 h 1857072"/>
                <a:gd name="connsiteX4" fmla="*/ 706976 w 1127124"/>
                <a:gd name="connsiteY4" fmla="*/ 121156 h 1857072"/>
                <a:gd name="connsiteX5" fmla="*/ 785231 w 1127124"/>
                <a:gd name="connsiteY5" fmla="*/ 163665 h 1857072"/>
                <a:gd name="connsiteX6" fmla="*/ 800688 w 1127124"/>
                <a:gd name="connsiteY6" fmla="*/ 126201 h 1857072"/>
                <a:gd name="connsiteX7" fmla="*/ 814643 w 1127124"/>
                <a:gd name="connsiteY7" fmla="*/ 50093 h 1857072"/>
                <a:gd name="connsiteX8" fmla="*/ 865203 w 1127124"/>
                <a:gd name="connsiteY8" fmla="*/ 12523 h 1857072"/>
                <a:gd name="connsiteX9" fmla="*/ 876259 w 1127124"/>
                <a:gd name="connsiteY9" fmla="*/ 38392 h 1857072"/>
                <a:gd name="connsiteX10" fmla="*/ 891932 w 1127124"/>
                <a:gd name="connsiteY10" fmla="*/ 135003 h 1857072"/>
                <a:gd name="connsiteX11" fmla="*/ 932401 w 1127124"/>
                <a:gd name="connsiteY11" fmla="*/ 48376 h 1857072"/>
                <a:gd name="connsiteX12" fmla="*/ 988006 w 1127124"/>
                <a:gd name="connsiteY12" fmla="*/ 82834 h 1857072"/>
                <a:gd name="connsiteX13" fmla="*/ 978774 w 1127124"/>
                <a:gd name="connsiteY13" fmla="*/ 155506 h 1857072"/>
                <a:gd name="connsiteX14" fmla="*/ 1036204 w 1127124"/>
                <a:gd name="connsiteY14" fmla="*/ 84981 h 1857072"/>
                <a:gd name="connsiteX15" fmla="*/ 1046294 w 1127124"/>
                <a:gd name="connsiteY15" fmla="*/ 173433 h 1857072"/>
                <a:gd name="connsiteX16" fmla="*/ 1105227 w 1127124"/>
                <a:gd name="connsiteY16" fmla="*/ 150032 h 1857072"/>
                <a:gd name="connsiteX17" fmla="*/ 973621 w 1127124"/>
                <a:gd name="connsiteY17" fmla="*/ 400361 h 1857072"/>
                <a:gd name="connsiteX18" fmla="*/ 277273 w 1127124"/>
                <a:gd name="connsiteY18" fmla="*/ 1849092 h 185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7124" h="1857072">
                  <a:moveTo>
                    <a:pt x="8051" y="1400496"/>
                  </a:moveTo>
                  <a:cubicBezTo>
                    <a:pt x="314092" y="1103365"/>
                    <a:pt x="543382" y="727764"/>
                    <a:pt x="667795" y="319852"/>
                  </a:cubicBezTo>
                  <a:cubicBezTo>
                    <a:pt x="676597" y="291083"/>
                    <a:pt x="658241" y="260705"/>
                    <a:pt x="651908" y="231292"/>
                  </a:cubicBezTo>
                  <a:cubicBezTo>
                    <a:pt x="646648" y="206710"/>
                    <a:pt x="641388" y="180625"/>
                    <a:pt x="649224" y="156687"/>
                  </a:cubicBezTo>
                  <a:cubicBezTo>
                    <a:pt x="657060" y="132749"/>
                    <a:pt x="683253" y="112890"/>
                    <a:pt x="706976" y="121156"/>
                  </a:cubicBezTo>
                  <a:cubicBezTo>
                    <a:pt x="736925" y="131568"/>
                    <a:pt x="757965" y="179981"/>
                    <a:pt x="785231" y="163665"/>
                  </a:cubicBezTo>
                  <a:cubicBezTo>
                    <a:pt x="797361" y="156472"/>
                    <a:pt x="799400" y="140156"/>
                    <a:pt x="800688" y="126201"/>
                  </a:cubicBezTo>
                  <a:cubicBezTo>
                    <a:pt x="803265" y="100545"/>
                    <a:pt x="807880" y="74997"/>
                    <a:pt x="814643" y="50093"/>
                  </a:cubicBezTo>
                  <a:cubicBezTo>
                    <a:pt x="821191" y="25941"/>
                    <a:pt x="845666" y="-3257"/>
                    <a:pt x="865203" y="12523"/>
                  </a:cubicBezTo>
                  <a:cubicBezTo>
                    <a:pt x="872717" y="18534"/>
                    <a:pt x="874757" y="28946"/>
                    <a:pt x="876259" y="38392"/>
                  </a:cubicBezTo>
                  <a:cubicBezTo>
                    <a:pt x="881519" y="70596"/>
                    <a:pt x="886672" y="102800"/>
                    <a:pt x="891932" y="135003"/>
                  </a:cubicBezTo>
                  <a:cubicBezTo>
                    <a:pt x="908248" y="106342"/>
                    <a:pt x="902129" y="61365"/>
                    <a:pt x="932401" y="48376"/>
                  </a:cubicBezTo>
                  <a:cubicBezTo>
                    <a:pt x="955158" y="38607"/>
                    <a:pt x="981780" y="58895"/>
                    <a:pt x="988006" y="82834"/>
                  </a:cubicBezTo>
                  <a:cubicBezTo>
                    <a:pt x="994232" y="106772"/>
                    <a:pt x="986503" y="131998"/>
                    <a:pt x="978774" y="155506"/>
                  </a:cubicBezTo>
                  <a:cubicBezTo>
                    <a:pt x="982531" y="123732"/>
                    <a:pt x="1009260" y="69630"/>
                    <a:pt x="1036204" y="84981"/>
                  </a:cubicBezTo>
                  <a:cubicBezTo>
                    <a:pt x="1075707" y="97647"/>
                    <a:pt x="1049515" y="143698"/>
                    <a:pt x="1046294" y="173433"/>
                  </a:cubicBezTo>
                  <a:cubicBezTo>
                    <a:pt x="1060142" y="156150"/>
                    <a:pt x="1083328" y="146919"/>
                    <a:pt x="1105227" y="150032"/>
                  </a:cubicBezTo>
                  <a:cubicBezTo>
                    <a:pt x="1157719" y="183309"/>
                    <a:pt x="1059498" y="350231"/>
                    <a:pt x="973621" y="400361"/>
                  </a:cubicBezTo>
                  <a:cubicBezTo>
                    <a:pt x="900090" y="933330"/>
                    <a:pt x="645682" y="1456960"/>
                    <a:pt x="277273" y="1849092"/>
                  </a:cubicBezTo>
                </a:path>
              </a:pathLst>
            </a:custGeom>
            <a:solidFill>
              <a:srgbClr val="FAD5CC"/>
            </a:solidFill>
            <a:ln w="9525" cap="flat">
              <a:noFill/>
              <a:prstDash val="solid"/>
              <a:miter/>
            </a:ln>
          </p:spPr>
          <p:txBody>
            <a:bodyPr rtlCol="0" anchor="ctr"/>
            <a:lstStyle/>
            <a:p>
              <a:endParaRPr lang="zh-CN" altLang="en-US"/>
            </a:p>
          </p:txBody>
        </p:sp>
        <p:sp>
          <p:nvSpPr>
            <p:cNvPr id="357" name="任意多边形: 形状 356"/>
            <p:cNvSpPr/>
            <p:nvPr>
              <p:custDataLst>
                <p:tags r:id="rId33"/>
              </p:custDataLst>
            </p:nvPr>
          </p:nvSpPr>
          <p:spPr>
            <a:xfrm>
              <a:off x="961593" y="3400339"/>
              <a:ext cx="2222046" cy="2146905"/>
            </a:xfrm>
            <a:custGeom>
              <a:avLst/>
              <a:gdLst>
                <a:gd name="connsiteX0" fmla="*/ 621744 w 2222046"/>
                <a:gd name="connsiteY0" fmla="*/ 483376 h 2146904"/>
                <a:gd name="connsiteX1" fmla="*/ 442155 w 2222046"/>
                <a:gd name="connsiteY1" fmla="*/ 447093 h 2146904"/>
                <a:gd name="connsiteX2" fmla="*/ 170679 w 2222046"/>
                <a:gd name="connsiteY2" fmla="*/ 335454 h 2146904"/>
                <a:gd name="connsiteX3" fmla="*/ 8051 w 2222046"/>
                <a:gd name="connsiteY3" fmla="*/ 924028 h 2146904"/>
                <a:gd name="connsiteX4" fmla="*/ 291657 w 2222046"/>
                <a:gd name="connsiteY4" fmla="*/ 1116498 h 2146904"/>
                <a:gd name="connsiteX5" fmla="*/ 394279 w 2222046"/>
                <a:gd name="connsiteY5" fmla="*/ 1210747 h 2146904"/>
                <a:gd name="connsiteX6" fmla="*/ 478223 w 2222046"/>
                <a:gd name="connsiteY6" fmla="*/ 2139713 h 2146904"/>
                <a:gd name="connsiteX7" fmla="*/ 1328827 w 2222046"/>
                <a:gd name="connsiteY7" fmla="*/ 2097848 h 2146904"/>
                <a:gd name="connsiteX8" fmla="*/ 2097204 w 2222046"/>
                <a:gd name="connsiteY8" fmla="*/ 1873282 h 2146904"/>
                <a:gd name="connsiteX9" fmla="*/ 1868344 w 2222046"/>
                <a:gd name="connsiteY9" fmla="*/ 963853 h 2146904"/>
                <a:gd name="connsiteX10" fmla="*/ 1946169 w 2222046"/>
                <a:gd name="connsiteY10" fmla="*/ 844271 h 2146904"/>
                <a:gd name="connsiteX11" fmla="*/ 2214855 w 2222046"/>
                <a:gd name="connsiteY11" fmla="*/ 481336 h 2146904"/>
                <a:gd name="connsiteX12" fmla="*/ 1866519 w 2222046"/>
                <a:gd name="connsiteY12" fmla="*/ 8051 h 2146904"/>
                <a:gd name="connsiteX13" fmla="*/ 1810485 w 2222046"/>
                <a:gd name="connsiteY13" fmla="*/ 65588 h 2146904"/>
                <a:gd name="connsiteX14" fmla="*/ 1382714 w 2222046"/>
                <a:gd name="connsiteY14" fmla="*/ 320748 h 2146904"/>
                <a:gd name="connsiteX15" fmla="*/ 1013661 w 2222046"/>
                <a:gd name="connsiteY15" fmla="*/ 514184 h 2146904"/>
                <a:gd name="connsiteX16" fmla="*/ 621744 w 2222046"/>
                <a:gd name="connsiteY16" fmla="*/ 483376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2046" h="2146904">
                  <a:moveTo>
                    <a:pt x="621744" y="483376"/>
                  </a:moveTo>
                  <a:cubicBezTo>
                    <a:pt x="524704" y="486489"/>
                    <a:pt x="524811" y="468991"/>
                    <a:pt x="442155" y="447093"/>
                  </a:cubicBezTo>
                  <a:cubicBezTo>
                    <a:pt x="347369" y="421974"/>
                    <a:pt x="258165" y="379680"/>
                    <a:pt x="170679" y="335454"/>
                  </a:cubicBezTo>
                  <a:lnTo>
                    <a:pt x="8051" y="924028"/>
                  </a:lnTo>
                  <a:cubicBezTo>
                    <a:pt x="100368" y="991441"/>
                    <a:pt x="194939" y="1055741"/>
                    <a:pt x="291657" y="1116498"/>
                  </a:cubicBezTo>
                  <a:cubicBezTo>
                    <a:pt x="321070" y="1134961"/>
                    <a:pt x="385047" y="1177148"/>
                    <a:pt x="394279" y="1210747"/>
                  </a:cubicBezTo>
                  <a:cubicBezTo>
                    <a:pt x="477364" y="1511421"/>
                    <a:pt x="453534" y="1828841"/>
                    <a:pt x="478223" y="2139713"/>
                  </a:cubicBezTo>
                  <a:cubicBezTo>
                    <a:pt x="478223" y="2139713"/>
                    <a:pt x="882056" y="2173741"/>
                    <a:pt x="1328827" y="2097848"/>
                  </a:cubicBezTo>
                  <a:cubicBezTo>
                    <a:pt x="1775598" y="2021955"/>
                    <a:pt x="2097204" y="1873282"/>
                    <a:pt x="2097204" y="1873282"/>
                  </a:cubicBezTo>
                  <a:cubicBezTo>
                    <a:pt x="2020989" y="1570783"/>
                    <a:pt x="1885949" y="1275262"/>
                    <a:pt x="1868344" y="963853"/>
                  </a:cubicBezTo>
                  <a:cubicBezTo>
                    <a:pt x="1866412" y="929181"/>
                    <a:pt x="1924163" y="871214"/>
                    <a:pt x="1946169" y="844271"/>
                  </a:cubicBezTo>
                  <a:cubicBezTo>
                    <a:pt x="2041170" y="727479"/>
                    <a:pt x="2130911" y="606286"/>
                    <a:pt x="2214855" y="481336"/>
                  </a:cubicBezTo>
                  <a:lnTo>
                    <a:pt x="1866519" y="8051"/>
                  </a:lnTo>
                  <a:cubicBezTo>
                    <a:pt x="1848163" y="27051"/>
                    <a:pt x="1829592" y="46266"/>
                    <a:pt x="1810485" y="65588"/>
                  </a:cubicBezTo>
                  <a:cubicBezTo>
                    <a:pt x="1741784" y="135470"/>
                    <a:pt x="1616512" y="281889"/>
                    <a:pt x="1382714" y="320748"/>
                  </a:cubicBezTo>
                  <a:cubicBezTo>
                    <a:pt x="1382714" y="320748"/>
                    <a:pt x="1279985" y="471031"/>
                    <a:pt x="1013661" y="514184"/>
                  </a:cubicBezTo>
                  <a:cubicBezTo>
                    <a:pt x="747552" y="557444"/>
                    <a:pt x="621744" y="483376"/>
                    <a:pt x="621744" y="483376"/>
                  </a:cubicBezTo>
                  <a:close/>
                </a:path>
              </a:pathLst>
            </a:custGeom>
            <a:solidFill>
              <a:srgbClr val="689BD3"/>
            </a:solidFill>
            <a:ln w="9525" cap="flat">
              <a:noFill/>
              <a:prstDash val="solid"/>
              <a:miter/>
            </a:ln>
          </p:spPr>
          <p:txBody>
            <a:bodyPr rtlCol="0" anchor="ctr"/>
            <a:lstStyle/>
            <a:p>
              <a:endParaRPr lang="zh-CN" altLang="en-US"/>
            </a:p>
          </p:txBody>
        </p:sp>
        <p:sp>
          <p:nvSpPr>
            <p:cNvPr id="358" name="任意多边形: 形状 357"/>
            <p:cNvSpPr/>
            <p:nvPr>
              <p:custDataLst>
                <p:tags r:id="rId34"/>
              </p:custDataLst>
            </p:nvPr>
          </p:nvSpPr>
          <p:spPr>
            <a:xfrm>
              <a:off x="1042553" y="4416169"/>
              <a:ext cx="2103967" cy="364974"/>
            </a:xfrm>
            <a:custGeom>
              <a:avLst/>
              <a:gdLst>
                <a:gd name="connsiteX0" fmla="*/ 2077216 w 2103966"/>
                <a:gd name="connsiteY0" fmla="*/ 33255 h 364973"/>
                <a:gd name="connsiteX1" fmla="*/ 33255 w 2103966"/>
                <a:gd name="connsiteY1" fmla="*/ 339940 h 364973"/>
              </a:gdLst>
              <a:ahLst/>
              <a:cxnLst>
                <a:cxn ang="0">
                  <a:pos x="connsiteX0" y="connsiteY0"/>
                </a:cxn>
                <a:cxn ang="0">
                  <a:pos x="connsiteX1" y="connsiteY1"/>
                </a:cxn>
              </a:cxnLst>
              <a:rect l="l" t="t" r="r" b="b"/>
              <a:pathLst>
                <a:path w="2103966" h="364973">
                  <a:moveTo>
                    <a:pt x="2077216" y="33255"/>
                  </a:moveTo>
                  <a:cubicBezTo>
                    <a:pt x="1413178" y="224115"/>
                    <a:pt x="724022" y="327488"/>
                    <a:pt x="33255" y="339940"/>
                  </a:cubicBezTo>
                </a:path>
              </a:pathLst>
            </a:custGeom>
            <a:noFill/>
            <a:ln w="39344" cap="flat">
              <a:solidFill>
                <a:srgbClr val="FFFFFF"/>
              </a:solidFill>
              <a:prstDash val="solid"/>
              <a:miter/>
            </a:ln>
          </p:spPr>
          <p:txBody>
            <a:bodyPr rtlCol="0" anchor="ctr"/>
            <a:lstStyle/>
            <a:p>
              <a:endParaRPr lang="zh-CN" altLang="en-US"/>
            </a:p>
          </p:txBody>
        </p:sp>
        <p:sp>
          <p:nvSpPr>
            <p:cNvPr id="359" name="任意多边形: 形状 358"/>
            <p:cNvSpPr/>
            <p:nvPr>
              <p:custDataLst>
                <p:tags r:id="rId35"/>
              </p:custDataLst>
            </p:nvPr>
          </p:nvSpPr>
          <p:spPr>
            <a:xfrm>
              <a:off x="1179955" y="4614328"/>
              <a:ext cx="1932214" cy="375708"/>
            </a:xfrm>
            <a:custGeom>
              <a:avLst/>
              <a:gdLst>
                <a:gd name="connsiteX0" fmla="*/ 1908684 w 1932214"/>
                <a:gd name="connsiteY0" fmla="*/ 33255 h 375708"/>
                <a:gd name="connsiteX1" fmla="*/ 33255 w 1932214"/>
                <a:gd name="connsiteY1" fmla="*/ 349816 h 375708"/>
              </a:gdLst>
              <a:ahLst/>
              <a:cxnLst>
                <a:cxn ang="0">
                  <a:pos x="connsiteX0" y="connsiteY0"/>
                </a:cxn>
                <a:cxn ang="0">
                  <a:pos x="connsiteX1" y="connsiteY1"/>
                </a:cxn>
              </a:cxnLst>
              <a:rect l="l" t="t" r="r" b="b"/>
              <a:pathLst>
                <a:path w="1932214" h="375708">
                  <a:moveTo>
                    <a:pt x="1908684" y="33255"/>
                  </a:moveTo>
                  <a:cubicBezTo>
                    <a:pt x="1312059" y="259324"/>
                    <a:pt x="670993" y="367528"/>
                    <a:pt x="33255" y="349816"/>
                  </a:cubicBezTo>
                </a:path>
              </a:pathLst>
            </a:custGeom>
            <a:noFill/>
            <a:ln w="39344" cap="flat">
              <a:solidFill>
                <a:srgbClr val="FFFFFF"/>
              </a:solidFill>
              <a:prstDash val="solid"/>
              <a:miter/>
            </a:ln>
          </p:spPr>
          <p:txBody>
            <a:bodyPr rtlCol="0" anchor="ctr"/>
            <a:lstStyle/>
            <a:p>
              <a:endParaRPr lang="zh-CN" altLang="en-US"/>
            </a:p>
          </p:txBody>
        </p:sp>
        <p:sp>
          <p:nvSpPr>
            <p:cNvPr id="360" name="任意多边形: 形状 359"/>
            <p:cNvSpPr/>
            <p:nvPr>
              <p:custDataLst>
                <p:tags r:id="rId36"/>
              </p:custDataLst>
            </p:nvPr>
          </p:nvSpPr>
          <p:spPr>
            <a:xfrm>
              <a:off x="1575393" y="3490187"/>
              <a:ext cx="772886" cy="558195"/>
            </a:xfrm>
            <a:custGeom>
              <a:avLst/>
              <a:gdLst>
                <a:gd name="connsiteX0" fmla="*/ 109063 w 772885"/>
                <a:gd name="connsiteY0" fmla="*/ 82119 h 558195"/>
                <a:gd name="connsiteX1" fmla="*/ 113678 w 772885"/>
                <a:gd name="connsiteY1" fmla="*/ 329550 h 558195"/>
                <a:gd name="connsiteX2" fmla="*/ 48842 w 772885"/>
                <a:gd name="connsiteY2" fmla="*/ 384832 h 558195"/>
                <a:gd name="connsiteX3" fmla="*/ 8051 w 772885"/>
                <a:gd name="connsiteY3" fmla="*/ 393527 h 558195"/>
                <a:gd name="connsiteX4" fmla="*/ 256662 w 772885"/>
                <a:gd name="connsiteY4" fmla="*/ 555512 h 558195"/>
                <a:gd name="connsiteX5" fmla="*/ 769021 w 772885"/>
                <a:gd name="connsiteY5" fmla="*/ 230899 h 558195"/>
                <a:gd name="connsiteX6" fmla="*/ 769021 w 772885"/>
                <a:gd name="connsiteY6" fmla="*/ 230899 h 558195"/>
                <a:gd name="connsiteX7" fmla="*/ 644715 w 772885"/>
                <a:gd name="connsiteY7" fmla="*/ 242278 h 558195"/>
                <a:gd name="connsiteX8" fmla="*/ 558517 w 772885"/>
                <a:gd name="connsiteY8" fmla="*/ 8051 h 558195"/>
                <a:gd name="connsiteX9" fmla="*/ 109063 w 772885"/>
                <a:gd name="connsiteY9" fmla="*/ 82119 h 55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85" h="558195">
                  <a:moveTo>
                    <a:pt x="109063" y="82119"/>
                  </a:moveTo>
                  <a:cubicBezTo>
                    <a:pt x="112390" y="137402"/>
                    <a:pt x="119046" y="274374"/>
                    <a:pt x="113678" y="329550"/>
                  </a:cubicBezTo>
                  <a:cubicBezTo>
                    <a:pt x="109278" y="373776"/>
                    <a:pt x="98436" y="375601"/>
                    <a:pt x="48842" y="384832"/>
                  </a:cubicBezTo>
                  <a:lnTo>
                    <a:pt x="8051" y="393527"/>
                  </a:lnTo>
                  <a:cubicBezTo>
                    <a:pt x="61724" y="475217"/>
                    <a:pt x="159837" y="542201"/>
                    <a:pt x="256662" y="555512"/>
                  </a:cubicBezTo>
                  <a:cubicBezTo>
                    <a:pt x="353488" y="568822"/>
                    <a:pt x="739501" y="528675"/>
                    <a:pt x="769021" y="230899"/>
                  </a:cubicBezTo>
                  <a:lnTo>
                    <a:pt x="769021" y="230899"/>
                  </a:lnTo>
                  <a:cubicBezTo>
                    <a:pt x="730377" y="240668"/>
                    <a:pt x="651908" y="261600"/>
                    <a:pt x="644715" y="242278"/>
                  </a:cubicBezTo>
                  <a:cubicBezTo>
                    <a:pt x="624749" y="188283"/>
                    <a:pt x="578806" y="61938"/>
                    <a:pt x="558517" y="8051"/>
                  </a:cubicBezTo>
                  <a:lnTo>
                    <a:pt x="109063" y="82119"/>
                  </a:lnTo>
                  <a:close/>
                </a:path>
              </a:pathLst>
            </a:custGeom>
            <a:solidFill>
              <a:srgbClr val="FAD5CC"/>
            </a:solidFill>
            <a:ln w="9525" cap="flat">
              <a:noFill/>
              <a:prstDash val="solid"/>
              <a:miter/>
            </a:ln>
          </p:spPr>
          <p:txBody>
            <a:bodyPr rtlCol="0" anchor="ctr"/>
            <a:lstStyle/>
            <a:p>
              <a:endParaRPr lang="zh-CN" altLang="en-US"/>
            </a:p>
          </p:txBody>
        </p:sp>
        <p:sp>
          <p:nvSpPr>
            <p:cNvPr id="361" name="任意多边形: 形状 360"/>
            <p:cNvSpPr/>
            <p:nvPr>
              <p:custDataLst>
                <p:tags r:id="rId37"/>
              </p:custDataLst>
            </p:nvPr>
          </p:nvSpPr>
          <p:spPr>
            <a:xfrm>
              <a:off x="2282476" y="3663624"/>
              <a:ext cx="708479" cy="1374019"/>
            </a:xfrm>
            <a:custGeom>
              <a:avLst/>
              <a:gdLst>
                <a:gd name="connsiteX0" fmla="*/ 219628 w 708478"/>
                <a:gd name="connsiteY0" fmla="*/ 10230 h 1374019"/>
                <a:gd name="connsiteX1" fmla="*/ 598127 w 708478"/>
                <a:gd name="connsiteY1" fmla="*/ 1008863 h 1374019"/>
                <a:gd name="connsiteX2" fmla="*/ 651371 w 708478"/>
                <a:gd name="connsiteY2" fmla="*/ 1195751 h 1374019"/>
                <a:gd name="connsiteX3" fmla="*/ 706332 w 708478"/>
                <a:gd name="connsiteY3" fmla="*/ 1369221 h 1374019"/>
                <a:gd name="connsiteX4" fmla="*/ 216623 w 708478"/>
                <a:gd name="connsiteY4" fmla="*/ 791918 h 1374019"/>
                <a:gd name="connsiteX5" fmla="*/ 8051 w 708478"/>
                <a:gd name="connsiteY5" fmla="*/ 72383 h 1374019"/>
                <a:gd name="connsiteX6" fmla="*/ 112176 w 708478"/>
                <a:gd name="connsiteY6" fmla="*/ 20535 h 1374019"/>
                <a:gd name="connsiteX7" fmla="*/ 219628 w 708478"/>
                <a:gd name="connsiteY7" fmla="*/ 10230 h 13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478" h="1374019">
                  <a:moveTo>
                    <a:pt x="219628" y="10230"/>
                  </a:moveTo>
                  <a:cubicBezTo>
                    <a:pt x="283498" y="353198"/>
                    <a:pt x="418110" y="710014"/>
                    <a:pt x="598127" y="1008863"/>
                  </a:cubicBezTo>
                  <a:lnTo>
                    <a:pt x="651371" y="1195751"/>
                  </a:lnTo>
                  <a:lnTo>
                    <a:pt x="706332" y="1369221"/>
                  </a:lnTo>
                  <a:cubicBezTo>
                    <a:pt x="494217" y="1235791"/>
                    <a:pt x="325256" y="1017773"/>
                    <a:pt x="216623" y="791918"/>
                  </a:cubicBezTo>
                  <a:cubicBezTo>
                    <a:pt x="107989" y="566064"/>
                    <a:pt x="48412" y="319707"/>
                    <a:pt x="8051" y="72383"/>
                  </a:cubicBezTo>
                  <a:cubicBezTo>
                    <a:pt x="8051" y="72383"/>
                    <a:pt x="39718" y="40180"/>
                    <a:pt x="112176" y="20535"/>
                  </a:cubicBezTo>
                  <a:cubicBezTo>
                    <a:pt x="184526" y="999"/>
                    <a:pt x="219628" y="10230"/>
                    <a:pt x="219628" y="10230"/>
                  </a:cubicBezTo>
                  <a:close/>
                </a:path>
              </a:pathLst>
            </a:custGeom>
            <a:solidFill>
              <a:srgbClr val="8CD2F5"/>
            </a:solidFill>
            <a:ln w="9525" cap="flat">
              <a:noFill/>
              <a:prstDash val="solid"/>
              <a:miter/>
            </a:ln>
          </p:spPr>
          <p:txBody>
            <a:bodyPr rtlCol="0" anchor="ctr"/>
            <a:lstStyle/>
            <a:p>
              <a:endParaRPr lang="zh-CN" altLang="en-US"/>
            </a:p>
          </p:txBody>
        </p:sp>
        <p:sp>
          <p:nvSpPr>
            <p:cNvPr id="362" name="任意多边形: 形状 361"/>
            <p:cNvSpPr/>
            <p:nvPr>
              <p:custDataLst>
                <p:tags r:id="rId38"/>
              </p:custDataLst>
            </p:nvPr>
          </p:nvSpPr>
          <p:spPr>
            <a:xfrm>
              <a:off x="1403962" y="3843531"/>
              <a:ext cx="322036" cy="1481364"/>
            </a:xfrm>
            <a:custGeom>
              <a:avLst/>
              <a:gdLst>
                <a:gd name="connsiteX0" fmla="*/ 50560 w 322035"/>
                <a:gd name="connsiteY0" fmla="*/ 12595 h 1481364"/>
                <a:gd name="connsiteX1" fmla="*/ 8051 w 322035"/>
                <a:gd name="connsiteY1" fmla="*/ 1106443 h 1481364"/>
                <a:gd name="connsiteX2" fmla="*/ 16853 w 322035"/>
                <a:gd name="connsiteY2" fmla="*/ 1294619 h 1481364"/>
                <a:gd name="connsiteX3" fmla="*/ 24260 w 322035"/>
                <a:gd name="connsiteY3" fmla="*/ 1476677 h 1481364"/>
                <a:gd name="connsiteX4" fmla="*/ 303143 w 322035"/>
                <a:gd name="connsiteY4" fmla="*/ 772922 h 1481364"/>
                <a:gd name="connsiteX5" fmla="*/ 270188 w 322035"/>
                <a:gd name="connsiteY5" fmla="*/ 24511 h 1481364"/>
                <a:gd name="connsiteX6" fmla="*/ 155007 w 322035"/>
                <a:gd name="connsiteY6" fmla="*/ 8731 h 1481364"/>
                <a:gd name="connsiteX7" fmla="*/ 50560 w 322035"/>
                <a:gd name="connsiteY7" fmla="*/ 12595 h 148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035" h="1481364">
                  <a:moveTo>
                    <a:pt x="50560" y="12595"/>
                  </a:moveTo>
                  <a:cubicBezTo>
                    <a:pt x="99938" y="358032"/>
                    <a:pt x="82763" y="765622"/>
                    <a:pt x="8051" y="1106443"/>
                  </a:cubicBezTo>
                  <a:lnTo>
                    <a:pt x="16853" y="1294619"/>
                  </a:lnTo>
                  <a:lnTo>
                    <a:pt x="24260" y="1476677"/>
                  </a:lnTo>
                  <a:cubicBezTo>
                    <a:pt x="182379" y="1282275"/>
                    <a:pt x="272657" y="1021640"/>
                    <a:pt x="303143" y="772922"/>
                  </a:cubicBezTo>
                  <a:cubicBezTo>
                    <a:pt x="333629" y="524203"/>
                    <a:pt x="311194" y="271727"/>
                    <a:pt x="270188" y="24511"/>
                  </a:cubicBezTo>
                  <a:cubicBezTo>
                    <a:pt x="270188" y="24511"/>
                    <a:pt x="229826" y="4115"/>
                    <a:pt x="155007" y="8731"/>
                  </a:cubicBezTo>
                  <a:cubicBezTo>
                    <a:pt x="80187" y="13347"/>
                    <a:pt x="50560" y="12595"/>
                    <a:pt x="50560" y="12595"/>
                  </a:cubicBezTo>
                  <a:close/>
                </a:path>
              </a:pathLst>
            </a:custGeom>
            <a:solidFill>
              <a:srgbClr val="8CD2F5"/>
            </a:solidFill>
            <a:ln w="9525" cap="flat">
              <a:noFill/>
              <a:prstDash val="solid"/>
              <a:miter/>
            </a:ln>
          </p:spPr>
          <p:txBody>
            <a:bodyPr rtlCol="0" anchor="ctr"/>
            <a:lstStyle/>
            <a:p>
              <a:endParaRPr lang="zh-CN" altLang="en-US"/>
            </a:p>
          </p:txBody>
        </p:sp>
        <p:sp>
          <p:nvSpPr>
            <p:cNvPr id="363" name="任意多边形: 形状 362"/>
            <p:cNvSpPr/>
            <p:nvPr>
              <p:custDataLst>
                <p:tags r:id="rId39"/>
              </p:custDataLst>
            </p:nvPr>
          </p:nvSpPr>
          <p:spPr>
            <a:xfrm>
              <a:off x="2347222" y="3779844"/>
              <a:ext cx="118080" cy="53673"/>
            </a:xfrm>
            <a:custGeom>
              <a:avLst/>
              <a:gdLst>
                <a:gd name="connsiteX0" fmla="*/ 14690 w 118079"/>
                <a:gd name="connsiteY0" fmla="*/ 23684 h 53672"/>
                <a:gd name="connsiteX1" fmla="*/ 35515 w 118079"/>
                <a:gd name="connsiteY1" fmla="*/ 16062 h 53672"/>
                <a:gd name="connsiteX2" fmla="*/ 56125 w 118079"/>
                <a:gd name="connsiteY2" fmla="*/ 11339 h 53672"/>
                <a:gd name="connsiteX3" fmla="*/ 77057 w 118079"/>
                <a:gd name="connsiteY3" fmla="*/ 8548 h 53672"/>
                <a:gd name="connsiteX4" fmla="*/ 99063 w 118079"/>
                <a:gd name="connsiteY4" fmla="*/ 8763 h 53672"/>
                <a:gd name="connsiteX5" fmla="*/ 99385 w 118079"/>
                <a:gd name="connsiteY5" fmla="*/ 8763 h 53672"/>
                <a:gd name="connsiteX6" fmla="*/ 110334 w 118079"/>
                <a:gd name="connsiteY6" fmla="*/ 22932 h 53672"/>
                <a:gd name="connsiteX7" fmla="*/ 105718 w 118079"/>
                <a:gd name="connsiteY7" fmla="*/ 31198 h 53672"/>
                <a:gd name="connsiteX8" fmla="*/ 84893 w 118079"/>
                <a:gd name="connsiteY8" fmla="*/ 42576 h 53672"/>
                <a:gd name="connsiteX9" fmla="*/ 62351 w 118079"/>
                <a:gd name="connsiteY9" fmla="*/ 48373 h 53672"/>
                <a:gd name="connsiteX10" fmla="*/ 39057 w 118079"/>
                <a:gd name="connsiteY10" fmla="*/ 49447 h 53672"/>
                <a:gd name="connsiteX11" fmla="*/ 15656 w 118079"/>
                <a:gd name="connsiteY11" fmla="*/ 45046 h 53672"/>
                <a:gd name="connsiteX12" fmla="*/ 8786 w 118079"/>
                <a:gd name="connsiteY12" fmla="*/ 30124 h 53672"/>
                <a:gd name="connsiteX13" fmla="*/ 14582 w 118079"/>
                <a:gd name="connsiteY13" fmla="*/ 23684 h 53672"/>
                <a:gd name="connsiteX14" fmla="*/ 14690 w 118079"/>
                <a:gd name="connsiteY14" fmla="*/ 236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4690" y="23684"/>
                  </a:moveTo>
                  <a:cubicBezTo>
                    <a:pt x="21667" y="20249"/>
                    <a:pt x="28645" y="17994"/>
                    <a:pt x="35515" y="16062"/>
                  </a:cubicBezTo>
                  <a:cubicBezTo>
                    <a:pt x="42385" y="14130"/>
                    <a:pt x="49255" y="12520"/>
                    <a:pt x="56125" y="11339"/>
                  </a:cubicBezTo>
                  <a:cubicBezTo>
                    <a:pt x="62995" y="10051"/>
                    <a:pt x="69973" y="9192"/>
                    <a:pt x="77057" y="8548"/>
                  </a:cubicBezTo>
                  <a:cubicBezTo>
                    <a:pt x="84142" y="8011"/>
                    <a:pt x="91334" y="7689"/>
                    <a:pt x="99063" y="8763"/>
                  </a:cubicBezTo>
                  <a:lnTo>
                    <a:pt x="99385" y="8763"/>
                  </a:lnTo>
                  <a:cubicBezTo>
                    <a:pt x="106362" y="9621"/>
                    <a:pt x="111193" y="15955"/>
                    <a:pt x="110334" y="22932"/>
                  </a:cubicBezTo>
                  <a:cubicBezTo>
                    <a:pt x="109905" y="26260"/>
                    <a:pt x="108187" y="29266"/>
                    <a:pt x="105718" y="31198"/>
                  </a:cubicBezTo>
                  <a:cubicBezTo>
                    <a:pt x="99278" y="36351"/>
                    <a:pt x="92193" y="39893"/>
                    <a:pt x="84893" y="42576"/>
                  </a:cubicBezTo>
                  <a:cubicBezTo>
                    <a:pt x="77594" y="45260"/>
                    <a:pt x="70080" y="47300"/>
                    <a:pt x="62351" y="48373"/>
                  </a:cubicBezTo>
                  <a:cubicBezTo>
                    <a:pt x="54622" y="49554"/>
                    <a:pt x="46893" y="49876"/>
                    <a:pt x="39057" y="49447"/>
                  </a:cubicBezTo>
                  <a:cubicBezTo>
                    <a:pt x="31221" y="49017"/>
                    <a:pt x="23385" y="47944"/>
                    <a:pt x="15656" y="45046"/>
                  </a:cubicBezTo>
                  <a:cubicBezTo>
                    <a:pt x="9645" y="42791"/>
                    <a:pt x="6531" y="36136"/>
                    <a:pt x="8786" y="30124"/>
                  </a:cubicBezTo>
                  <a:cubicBezTo>
                    <a:pt x="9859" y="27226"/>
                    <a:pt x="12006" y="24972"/>
                    <a:pt x="14582" y="23684"/>
                  </a:cubicBezTo>
                  <a:lnTo>
                    <a:pt x="14690" y="23684"/>
                  </a:lnTo>
                  <a:close/>
                </a:path>
              </a:pathLst>
            </a:custGeom>
            <a:solidFill>
              <a:srgbClr val="57AADF"/>
            </a:solidFill>
            <a:ln w="9525" cap="flat">
              <a:noFill/>
              <a:prstDash val="solid"/>
              <a:miter/>
            </a:ln>
          </p:spPr>
          <p:txBody>
            <a:bodyPr rtlCol="0" anchor="ctr"/>
            <a:lstStyle/>
            <a:p>
              <a:endParaRPr lang="zh-CN" altLang="en-US"/>
            </a:p>
          </p:txBody>
        </p:sp>
        <p:sp>
          <p:nvSpPr>
            <p:cNvPr id="364" name="任意多边形: 形状 363"/>
            <p:cNvSpPr/>
            <p:nvPr>
              <p:custDataLst>
                <p:tags r:id="rId40"/>
              </p:custDataLst>
            </p:nvPr>
          </p:nvSpPr>
          <p:spPr>
            <a:xfrm>
              <a:off x="2379515" y="3922490"/>
              <a:ext cx="107345" cy="53673"/>
            </a:xfrm>
            <a:custGeom>
              <a:avLst/>
              <a:gdLst>
                <a:gd name="connsiteX0" fmla="*/ 13527 w 107345"/>
                <a:gd name="connsiteY0" fmla="*/ 26920 h 53672"/>
                <a:gd name="connsiteX1" fmla="*/ 31883 w 107345"/>
                <a:gd name="connsiteY1" fmla="*/ 18010 h 53672"/>
                <a:gd name="connsiteX2" fmla="*/ 50346 w 107345"/>
                <a:gd name="connsiteY2" fmla="*/ 12213 h 53672"/>
                <a:gd name="connsiteX3" fmla="*/ 69346 w 107345"/>
                <a:gd name="connsiteY3" fmla="*/ 8779 h 53672"/>
                <a:gd name="connsiteX4" fmla="*/ 89634 w 107345"/>
                <a:gd name="connsiteY4" fmla="*/ 8564 h 53672"/>
                <a:gd name="connsiteX5" fmla="*/ 89956 w 107345"/>
                <a:gd name="connsiteY5" fmla="*/ 8564 h 53672"/>
                <a:gd name="connsiteX6" fmla="*/ 101120 w 107345"/>
                <a:gd name="connsiteY6" fmla="*/ 22948 h 53672"/>
                <a:gd name="connsiteX7" fmla="*/ 97149 w 107345"/>
                <a:gd name="connsiteY7" fmla="*/ 30784 h 53672"/>
                <a:gd name="connsiteX8" fmla="*/ 78900 w 107345"/>
                <a:gd name="connsiteY8" fmla="*/ 42378 h 53672"/>
                <a:gd name="connsiteX9" fmla="*/ 58826 w 107345"/>
                <a:gd name="connsiteY9" fmla="*/ 48818 h 53672"/>
                <a:gd name="connsiteX10" fmla="*/ 37787 w 107345"/>
                <a:gd name="connsiteY10" fmla="*/ 51073 h 53672"/>
                <a:gd name="connsiteX11" fmla="*/ 16318 w 107345"/>
                <a:gd name="connsiteY11" fmla="*/ 48174 h 53672"/>
                <a:gd name="connsiteX12" fmla="*/ 8589 w 107345"/>
                <a:gd name="connsiteY12" fmla="*/ 33360 h 53672"/>
                <a:gd name="connsiteX13" fmla="*/ 13419 w 107345"/>
                <a:gd name="connsiteY13" fmla="*/ 27027 h 53672"/>
                <a:gd name="connsiteX14" fmla="*/ 13527 w 107345"/>
                <a:gd name="connsiteY14" fmla="*/ 2692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13527" y="26920"/>
                  </a:moveTo>
                  <a:cubicBezTo>
                    <a:pt x="19645" y="22948"/>
                    <a:pt x="25764" y="20264"/>
                    <a:pt x="31883" y="18010"/>
                  </a:cubicBezTo>
                  <a:cubicBezTo>
                    <a:pt x="38001" y="15648"/>
                    <a:pt x="44120" y="13824"/>
                    <a:pt x="50346" y="12213"/>
                  </a:cubicBezTo>
                  <a:cubicBezTo>
                    <a:pt x="56572" y="10603"/>
                    <a:pt x="62905" y="9530"/>
                    <a:pt x="69346" y="8779"/>
                  </a:cubicBezTo>
                  <a:cubicBezTo>
                    <a:pt x="75787" y="8027"/>
                    <a:pt x="82442" y="7705"/>
                    <a:pt x="89634" y="8564"/>
                  </a:cubicBezTo>
                  <a:lnTo>
                    <a:pt x="89956" y="8564"/>
                  </a:lnTo>
                  <a:cubicBezTo>
                    <a:pt x="97041" y="9423"/>
                    <a:pt x="101979" y="15863"/>
                    <a:pt x="101120" y="22948"/>
                  </a:cubicBezTo>
                  <a:cubicBezTo>
                    <a:pt x="100691" y="26061"/>
                    <a:pt x="99188" y="28745"/>
                    <a:pt x="97149" y="30784"/>
                  </a:cubicBezTo>
                  <a:cubicBezTo>
                    <a:pt x="91566" y="35937"/>
                    <a:pt x="85341" y="39479"/>
                    <a:pt x="78900" y="42378"/>
                  </a:cubicBezTo>
                  <a:cubicBezTo>
                    <a:pt x="72459" y="45276"/>
                    <a:pt x="65696" y="47423"/>
                    <a:pt x="58826" y="48818"/>
                  </a:cubicBezTo>
                  <a:cubicBezTo>
                    <a:pt x="51956" y="50214"/>
                    <a:pt x="44979" y="51073"/>
                    <a:pt x="37787" y="51073"/>
                  </a:cubicBezTo>
                  <a:cubicBezTo>
                    <a:pt x="30702" y="51073"/>
                    <a:pt x="23510" y="50429"/>
                    <a:pt x="16318" y="48174"/>
                  </a:cubicBezTo>
                  <a:cubicBezTo>
                    <a:pt x="10091" y="46242"/>
                    <a:pt x="6656" y="39587"/>
                    <a:pt x="8589" y="33360"/>
                  </a:cubicBezTo>
                  <a:cubicBezTo>
                    <a:pt x="9447" y="30677"/>
                    <a:pt x="11165" y="28423"/>
                    <a:pt x="13419" y="27027"/>
                  </a:cubicBezTo>
                  <a:lnTo>
                    <a:pt x="13527" y="26920"/>
                  </a:lnTo>
                  <a:close/>
                </a:path>
              </a:pathLst>
            </a:custGeom>
            <a:solidFill>
              <a:srgbClr val="57AADF"/>
            </a:solidFill>
            <a:ln w="9525" cap="flat">
              <a:noFill/>
              <a:prstDash val="solid"/>
              <a:miter/>
            </a:ln>
          </p:spPr>
          <p:txBody>
            <a:bodyPr rtlCol="0" anchor="ctr"/>
            <a:lstStyle/>
            <a:p>
              <a:endParaRPr lang="zh-CN" altLang="en-US"/>
            </a:p>
          </p:txBody>
        </p:sp>
        <p:sp>
          <p:nvSpPr>
            <p:cNvPr id="365" name="任意多边形: 形状 364"/>
            <p:cNvSpPr/>
            <p:nvPr>
              <p:custDataLst>
                <p:tags r:id="rId41"/>
              </p:custDataLst>
            </p:nvPr>
          </p:nvSpPr>
          <p:spPr>
            <a:xfrm>
              <a:off x="2413379" y="4046120"/>
              <a:ext cx="118080" cy="53673"/>
            </a:xfrm>
            <a:custGeom>
              <a:avLst/>
              <a:gdLst>
                <a:gd name="connsiteX0" fmla="*/ 14335 w 118079"/>
                <a:gd name="connsiteY0" fmla="*/ 30494 h 53672"/>
                <a:gd name="connsiteX1" fmla="*/ 55985 w 118079"/>
                <a:gd name="connsiteY1" fmla="*/ 14929 h 53672"/>
                <a:gd name="connsiteX2" fmla="*/ 77132 w 118079"/>
                <a:gd name="connsiteY2" fmla="*/ 10206 h 53672"/>
                <a:gd name="connsiteX3" fmla="*/ 99675 w 118079"/>
                <a:gd name="connsiteY3" fmla="*/ 8059 h 53672"/>
                <a:gd name="connsiteX4" fmla="*/ 99997 w 118079"/>
                <a:gd name="connsiteY4" fmla="*/ 8059 h 53672"/>
                <a:gd name="connsiteX5" fmla="*/ 112341 w 118079"/>
                <a:gd name="connsiteY5" fmla="*/ 20941 h 53672"/>
                <a:gd name="connsiteX6" fmla="*/ 108477 w 118079"/>
                <a:gd name="connsiteY6" fmla="*/ 29850 h 53672"/>
                <a:gd name="connsiteX7" fmla="*/ 87974 w 118079"/>
                <a:gd name="connsiteY7" fmla="*/ 43376 h 53672"/>
                <a:gd name="connsiteX8" fmla="*/ 65109 w 118079"/>
                <a:gd name="connsiteY8" fmla="*/ 51319 h 53672"/>
                <a:gd name="connsiteX9" fmla="*/ 16590 w 118079"/>
                <a:gd name="connsiteY9" fmla="*/ 51749 h 53672"/>
                <a:gd name="connsiteX10" fmla="*/ 8431 w 118079"/>
                <a:gd name="connsiteY10" fmla="*/ 37686 h 53672"/>
                <a:gd name="connsiteX11" fmla="*/ 14013 w 118079"/>
                <a:gd name="connsiteY11" fmla="*/ 30494 h 53672"/>
                <a:gd name="connsiteX12" fmla="*/ 14335 w 118079"/>
                <a:gd name="connsiteY12" fmla="*/ 3049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335" y="30494"/>
                  </a:moveTo>
                  <a:cubicBezTo>
                    <a:pt x="28398" y="22980"/>
                    <a:pt x="42138" y="18901"/>
                    <a:pt x="55985" y="14929"/>
                  </a:cubicBezTo>
                  <a:cubicBezTo>
                    <a:pt x="62963" y="12997"/>
                    <a:pt x="69940" y="11494"/>
                    <a:pt x="77132" y="10206"/>
                  </a:cubicBezTo>
                  <a:cubicBezTo>
                    <a:pt x="84324" y="8918"/>
                    <a:pt x="91624" y="7952"/>
                    <a:pt x="99675" y="8059"/>
                  </a:cubicBezTo>
                  <a:lnTo>
                    <a:pt x="99997" y="8059"/>
                  </a:lnTo>
                  <a:cubicBezTo>
                    <a:pt x="106974" y="8166"/>
                    <a:pt x="112449" y="13963"/>
                    <a:pt x="112341" y="20941"/>
                  </a:cubicBezTo>
                  <a:cubicBezTo>
                    <a:pt x="112234" y="24483"/>
                    <a:pt x="110731" y="27596"/>
                    <a:pt x="108477" y="29850"/>
                  </a:cubicBezTo>
                  <a:cubicBezTo>
                    <a:pt x="102358" y="35754"/>
                    <a:pt x="95273" y="39941"/>
                    <a:pt x="87974" y="43376"/>
                  </a:cubicBezTo>
                  <a:cubicBezTo>
                    <a:pt x="80675" y="46811"/>
                    <a:pt x="72946" y="49602"/>
                    <a:pt x="65109" y="51319"/>
                  </a:cubicBezTo>
                  <a:cubicBezTo>
                    <a:pt x="49330" y="54754"/>
                    <a:pt x="32906" y="56042"/>
                    <a:pt x="16590" y="51749"/>
                  </a:cubicBezTo>
                  <a:cubicBezTo>
                    <a:pt x="10471" y="50138"/>
                    <a:pt x="6821" y="43805"/>
                    <a:pt x="8431" y="37686"/>
                  </a:cubicBezTo>
                  <a:cubicBezTo>
                    <a:pt x="9290" y="34466"/>
                    <a:pt x="11330" y="31997"/>
                    <a:pt x="14013" y="30494"/>
                  </a:cubicBezTo>
                  <a:lnTo>
                    <a:pt x="14335" y="30494"/>
                  </a:lnTo>
                  <a:close/>
                </a:path>
              </a:pathLst>
            </a:custGeom>
            <a:solidFill>
              <a:srgbClr val="57AADF"/>
            </a:solidFill>
            <a:ln w="9525" cap="flat">
              <a:noFill/>
              <a:prstDash val="solid"/>
              <a:miter/>
            </a:ln>
          </p:spPr>
          <p:txBody>
            <a:bodyPr rtlCol="0" anchor="ctr"/>
            <a:lstStyle/>
            <a:p>
              <a:endParaRPr lang="zh-CN" altLang="en-US"/>
            </a:p>
          </p:txBody>
        </p:sp>
        <p:sp>
          <p:nvSpPr>
            <p:cNvPr id="366" name="任意多边形: 形状 365"/>
            <p:cNvSpPr/>
            <p:nvPr>
              <p:custDataLst>
                <p:tags r:id="rId42"/>
              </p:custDataLst>
            </p:nvPr>
          </p:nvSpPr>
          <p:spPr>
            <a:xfrm>
              <a:off x="2467918" y="4197262"/>
              <a:ext cx="118080" cy="53673"/>
            </a:xfrm>
            <a:custGeom>
              <a:avLst/>
              <a:gdLst>
                <a:gd name="connsiteX0" fmla="*/ 14650 w 118079"/>
                <a:gd name="connsiteY0" fmla="*/ 29743 h 53672"/>
                <a:gd name="connsiteX1" fmla="*/ 56300 w 118079"/>
                <a:gd name="connsiteY1" fmla="*/ 14822 h 53672"/>
                <a:gd name="connsiteX2" fmla="*/ 77339 w 118079"/>
                <a:gd name="connsiteY2" fmla="*/ 10206 h 53672"/>
                <a:gd name="connsiteX3" fmla="*/ 99774 w 118079"/>
                <a:gd name="connsiteY3" fmla="*/ 8059 h 53672"/>
                <a:gd name="connsiteX4" fmla="*/ 100096 w 118079"/>
                <a:gd name="connsiteY4" fmla="*/ 8059 h 53672"/>
                <a:gd name="connsiteX5" fmla="*/ 112548 w 118079"/>
                <a:gd name="connsiteY5" fmla="*/ 20833 h 53672"/>
                <a:gd name="connsiteX6" fmla="*/ 108684 w 118079"/>
                <a:gd name="connsiteY6" fmla="*/ 29743 h 53672"/>
                <a:gd name="connsiteX7" fmla="*/ 88074 w 118079"/>
                <a:gd name="connsiteY7" fmla="*/ 43483 h 53672"/>
                <a:gd name="connsiteX8" fmla="*/ 65102 w 118079"/>
                <a:gd name="connsiteY8" fmla="*/ 51426 h 53672"/>
                <a:gd name="connsiteX9" fmla="*/ 16367 w 118079"/>
                <a:gd name="connsiteY9" fmla="*/ 51212 h 53672"/>
                <a:gd name="connsiteX10" fmla="*/ 8531 w 118079"/>
                <a:gd name="connsiteY10" fmla="*/ 37042 h 53672"/>
                <a:gd name="connsiteX11" fmla="*/ 14328 w 118079"/>
                <a:gd name="connsiteY11" fmla="*/ 29957 h 53672"/>
                <a:gd name="connsiteX12" fmla="*/ 14650 w 118079"/>
                <a:gd name="connsiteY12" fmla="*/ 2974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650" y="29743"/>
                  </a:moveTo>
                  <a:cubicBezTo>
                    <a:pt x="28819" y="22443"/>
                    <a:pt x="42452" y="18686"/>
                    <a:pt x="56300" y="14822"/>
                  </a:cubicBezTo>
                  <a:cubicBezTo>
                    <a:pt x="63170" y="12889"/>
                    <a:pt x="70254" y="11494"/>
                    <a:pt x="77339" y="10206"/>
                  </a:cubicBezTo>
                  <a:cubicBezTo>
                    <a:pt x="84531" y="8918"/>
                    <a:pt x="91831" y="7952"/>
                    <a:pt x="99774" y="8059"/>
                  </a:cubicBezTo>
                  <a:lnTo>
                    <a:pt x="100096" y="8059"/>
                  </a:lnTo>
                  <a:cubicBezTo>
                    <a:pt x="107074" y="8166"/>
                    <a:pt x="112656" y="13855"/>
                    <a:pt x="112548" y="20833"/>
                  </a:cubicBezTo>
                  <a:cubicBezTo>
                    <a:pt x="112548" y="24375"/>
                    <a:pt x="111046" y="27489"/>
                    <a:pt x="108684" y="29743"/>
                  </a:cubicBezTo>
                  <a:cubicBezTo>
                    <a:pt x="102565" y="35647"/>
                    <a:pt x="95481" y="39941"/>
                    <a:pt x="88074" y="43483"/>
                  </a:cubicBezTo>
                  <a:cubicBezTo>
                    <a:pt x="80667" y="46918"/>
                    <a:pt x="73045" y="49709"/>
                    <a:pt x="65102" y="51426"/>
                  </a:cubicBezTo>
                  <a:cubicBezTo>
                    <a:pt x="49215" y="54754"/>
                    <a:pt x="32684" y="55935"/>
                    <a:pt x="16367" y="51212"/>
                  </a:cubicBezTo>
                  <a:cubicBezTo>
                    <a:pt x="10248" y="49494"/>
                    <a:pt x="6706" y="43161"/>
                    <a:pt x="8531" y="37042"/>
                  </a:cubicBezTo>
                  <a:cubicBezTo>
                    <a:pt x="9390" y="33929"/>
                    <a:pt x="11537" y="31460"/>
                    <a:pt x="14328" y="29957"/>
                  </a:cubicBezTo>
                  <a:lnTo>
                    <a:pt x="14650" y="29743"/>
                  </a:lnTo>
                  <a:close/>
                </a:path>
              </a:pathLst>
            </a:custGeom>
            <a:solidFill>
              <a:srgbClr val="57AADF"/>
            </a:solidFill>
            <a:ln w="9525" cap="flat">
              <a:noFill/>
              <a:prstDash val="solid"/>
              <a:miter/>
            </a:ln>
          </p:spPr>
          <p:txBody>
            <a:bodyPr rtlCol="0" anchor="ctr"/>
            <a:lstStyle/>
            <a:p>
              <a:endParaRPr lang="zh-CN" altLang="en-US"/>
            </a:p>
          </p:txBody>
        </p:sp>
        <p:sp>
          <p:nvSpPr>
            <p:cNvPr id="367" name="任意多边形: 形状 366"/>
            <p:cNvSpPr/>
            <p:nvPr>
              <p:custDataLst>
                <p:tags r:id="rId43"/>
              </p:custDataLst>
            </p:nvPr>
          </p:nvSpPr>
          <p:spPr>
            <a:xfrm>
              <a:off x="2510707" y="4294696"/>
              <a:ext cx="118080" cy="64407"/>
            </a:xfrm>
            <a:custGeom>
              <a:avLst/>
              <a:gdLst>
                <a:gd name="connsiteX0" fmla="*/ 13618 w 118079"/>
                <a:gd name="connsiteY0" fmla="*/ 42982 h 64407"/>
                <a:gd name="connsiteX1" fmla="*/ 53335 w 118079"/>
                <a:gd name="connsiteY1" fmla="*/ 23015 h 64407"/>
                <a:gd name="connsiteX2" fmla="*/ 73409 w 118079"/>
                <a:gd name="connsiteY2" fmla="*/ 14965 h 64407"/>
                <a:gd name="connsiteX3" fmla="*/ 95093 w 118079"/>
                <a:gd name="connsiteY3" fmla="*/ 8416 h 64407"/>
                <a:gd name="connsiteX4" fmla="*/ 95522 w 118079"/>
                <a:gd name="connsiteY4" fmla="*/ 8309 h 64407"/>
                <a:gd name="connsiteX5" fmla="*/ 110336 w 118079"/>
                <a:gd name="connsiteY5" fmla="*/ 18077 h 64407"/>
                <a:gd name="connsiteX6" fmla="*/ 108403 w 118079"/>
                <a:gd name="connsiteY6" fmla="*/ 27739 h 64407"/>
                <a:gd name="connsiteX7" fmla="*/ 90047 w 118079"/>
                <a:gd name="connsiteY7" fmla="*/ 45665 h 64407"/>
                <a:gd name="connsiteX8" fmla="*/ 67719 w 118079"/>
                <a:gd name="connsiteY8" fmla="*/ 57795 h 64407"/>
                <a:gd name="connsiteX9" fmla="*/ 17482 w 118079"/>
                <a:gd name="connsiteY9" fmla="*/ 64129 h 64407"/>
                <a:gd name="connsiteX10" fmla="*/ 8250 w 118079"/>
                <a:gd name="connsiteY10" fmla="*/ 50925 h 64407"/>
                <a:gd name="connsiteX11" fmla="*/ 13403 w 118079"/>
                <a:gd name="connsiteY11" fmla="*/ 43304 h 64407"/>
                <a:gd name="connsiteX12" fmla="*/ 13618 w 118079"/>
                <a:gd name="connsiteY12" fmla="*/ 42982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64407">
                  <a:moveTo>
                    <a:pt x="13618" y="42982"/>
                  </a:moveTo>
                  <a:cubicBezTo>
                    <a:pt x="27143" y="34394"/>
                    <a:pt x="40239" y="28919"/>
                    <a:pt x="53335" y="23015"/>
                  </a:cubicBezTo>
                  <a:cubicBezTo>
                    <a:pt x="59883" y="20117"/>
                    <a:pt x="66539" y="17541"/>
                    <a:pt x="73409" y="14965"/>
                  </a:cubicBezTo>
                  <a:cubicBezTo>
                    <a:pt x="80279" y="12388"/>
                    <a:pt x="87256" y="10026"/>
                    <a:pt x="95093" y="8416"/>
                  </a:cubicBezTo>
                  <a:lnTo>
                    <a:pt x="95522" y="8309"/>
                  </a:lnTo>
                  <a:cubicBezTo>
                    <a:pt x="102285" y="6914"/>
                    <a:pt x="108940" y="11315"/>
                    <a:pt x="110336" y="18077"/>
                  </a:cubicBezTo>
                  <a:cubicBezTo>
                    <a:pt x="111087" y="21512"/>
                    <a:pt x="110228" y="25055"/>
                    <a:pt x="108403" y="27739"/>
                  </a:cubicBezTo>
                  <a:cubicBezTo>
                    <a:pt x="103358" y="35038"/>
                    <a:pt x="97025" y="40835"/>
                    <a:pt x="90047" y="45665"/>
                  </a:cubicBezTo>
                  <a:cubicBezTo>
                    <a:pt x="83070" y="50603"/>
                    <a:pt x="75556" y="54682"/>
                    <a:pt x="67719" y="57795"/>
                  </a:cubicBezTo>
                  <a:cubicBezTo>
                    <a:pt x="51833" y="63807"/>
                    <a:pt x="34765" y="67242"/>
                    <a:pt x="17482" y="64129"/>
                  </a:cubicBezTo>
                  <a:cubicBezTo>
                    <a:pt x="11256" y="63055"/>
                    <a:pt x="7069" y="57151"/>
                    <a:pt x="8250" y="50925"/>
                  </a:cubicBezTo>
                  <a:cubicBezTo>
                    <a:pt x="8787" y="47597"/>
                    <a:pt x="10719" y="44914"/>
                    <a:pt x="13403" y="43304"/>
                  </a:cubicBezTo>
                  <a:lnTo>
                    <a:pt x="13618" y="42982"/>
                  </a:lnTo>
                  <a:close/>
                </a:path>
              </a:pathLst>
            </a:custGeom>
            <a:solidFill>
              <a:srgbClr val="57AADF"/>
            </a:solidFill>
            <a:ln w="9525" cap="flat">
              <a:noFill/>
              <a:prstDash val="solid"/>
              <a:miter/>
            </a:ln>
          </p:spPr>
          <p:txBody>
            <a:bodyPr rtlCol="0" anchor="ctr"/>
            <a:lstStyle/>
            <a:p>
              <a:endParaRPr lang="zh-CN" altLang="en-US"/>
            </a:p>
          </p:txBody>
        </p:sp>
        <p:sp>
          <p:nvSpPr>
            <p:cNvPr id="368" name="任意多边形: 形状 367"/>
            <p:cNvSpPr/>
            <p:nvPr>
              <p:custDataLst>
                <p:tags r:id="rId44"/>
              </p:custDataLst>
            </p:nvPr>
          </p:nvSpPr>
          <p:spPr>
            <a:xfrm>
              <a:off x="2565195" y="4420327"/>
              <a:ext cx="128814" cy="64407"/>
            </a:xfrm>
            <a:custGeom>
              <a:avLst/>
              <a:gdLst>
                <a:gd name="connsiteX0" fmla="*/ 13876 w 128814"/>
                <a:gd name="connsiteY0" fmla="*/ 36504 h 64407"/>
                <a:gd name="connsiteX1" fmla="*/ 38458 w 128814"/>
                <a:gd name="connsiteY1" fmla="*/ 25125 h 64407"/>
                <a:gd name="connsiteX2" fmla="*/ 63470 w 128814"/>
                <a:gd name="connsiteY2" fmla="*/ 16860 h 64407"/>
                <a:gd name="connsiteX3" fmla="*/ 89018 w 128814"/>
                <a:gd name="connsiteY3" fmla="*/ 10848 h 64407"/>
                <a:gd name="connsiteX4" fmla="*/ 115854 w 128814"/>
                <a:gd name="connsiteY4" fmla="*/ 8057 h 64407"/>
                <a:gd name="connsiteX5" fmla="*/ 115961 w 128814"/>
                <a:gd name="connsiteY5" fmla="*/ 8057 h 64407"/>
                <a:gd name="connsiteX6" fmla="*/ 128306 w 128814"/>
                <a:gd name="connsiteY6" fmla="*/ 20509 h 64407"/>
                <a:gd name="connsiteX7" fmla="*/ 123583 w 128814"/>
                <a:gd name="connsiteY7" fmla="*/ 30170 h 64407"/>
                <a:gd name="connsiteX8" fmla="*/ 99323 w 128814"/>
                <a:gd name="connsiteY8" fmla="*/ 44232 h 64407"/>
                <a:gd name="connsiteX9" fmla="*/ 73131 w 128814"/>
                <a:gd name="connsiteY9" fmla="*/ 53142 h 64407"/>
                <a:gd name="connsiteX10" fmla="*/ 45865 w 128814"/>
                <a:gd name="connsiteY10" fmla="*/ 57865 h 64407"/>
                <a:gd name="connsiteX11" fmla="*/ 17741 w 128814"/>
                <a:gd name="connsiteY11" fmla="*/ 57543 h 64407"/>
                <a:gd name="connsiteX12" fmla="*/ 8187 w 128814"/>
                <a:gd name="connsiteY12" fmla="*/ 44662 h 64407"/>
                <a:gd name="connsiteX13" fmla="*/ 13661 w 128814"/>
                <a:gd name="connsiteY13" fmla="*/ 36504 h 64407"/>
                <a:gd name="connsiteX14" fmla="*/ 13876 w 128814"/>
                <a:gd name="connsiteY14" fmla="*/ 36504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64407">
                  <a:moveTo>
                    <a:pt x="13876" y="36504"/>
                  </a:moveTo>
                  <a:cubicBezTo>
                    <a:pt x="21927" y="31780"/>
                    <a:pt x="30193" y="28238"/>
                    <a:pt x="38458" y="25125"/>
                  </a:cubicBezTo>
                  <a:cubicBezTo>
                    <a:pt x="46724" y="22012"/>
                    <a:pt x="55096" y="19221"/>
                    <a:pt x="63470" y="16860"/>
                  </a:cubicBezTo>
                  <a:cubicBezTo>
                    <a:pt x="71843" y="14390"/>
                    <a:pt x="80430" y="12458"/>
                    <a:pt x="89018" y="10848"/>
                  </a:cubicBezTo>
                  <a:cubicBezTo>
                    <a:pt x="97713" y="9238"/>
                    <a:pt x="106515" y="7950"/>
                    <a:pt x="115854" y="8057"/>
                  </a:cubicBezTo>
                  <a:lnTo>
                    <a:pt x="115961" y="8057"/>
                  </a:lnTo>
                  <a:cubicBezTo>
                    <a:pt x="122832" y="8057"/>
                    <a:pt x="128306" y="13639"/>
                    <a:pt x="128306" y="20509"/>
                  </a:cubicBezTo>
                  <a:cubicBezTo>
                    <a:pt x="128306" y="24374"/>
                    <a:pt x="126374" y="27916"/>
                    <a:pt x="123583" y="30170"/>
                  </a:cubicBezTo>
                  <a:cubicBezTo>
                    <a:pt x="115961" y="36182"/>
                    <a:pt x="107803" y="40583"/>
                    <a:pt x="99323" y="44232"/>
                  </a:cubicBezTo>
                  <a:cubicBezTo>
                    <a:pt x="90843" y="47882"/>
                    <a:pt x="82148" y="50995"/>
                    <a:pt x="73131" y="53142"/>
                  </a:cubicBezTo>
                  <a:cubicBezTo>
                    <a:pt x="64221" y="55396"/>
                    <a:pt x="55096" y="57007"/>
                    <a:pt x="45865" y="57865"/>
                  </a:cubicBezTo>
                  <a:cubicBezTo>
                    <a:pt x="36633" y="58724"/>
                    <a:pt x="27294" y="58939"/>
                    <a:pt x="17741" y="57543"/>
                  </a:cubicBezTo>
                  <a:cubicBezTo>
                    <a:pt x="11514" y="56577"/>
                    <a:pt x="7221" y="50888"/>
                    <a:pt x="8187" y="44662"/>
                  </a:cubicBezTo>
                  <a:cubicBezTo>
                    <a:pt x="8724" y="41119"/>
                    <a:pt x="10763" y="38221"/>
                    <a:pt x="13661" y="36504"/>
                  </a:cubicBezTo>
                  <a:lnTo>
                    <a:pt x="13876" y="36504"/>
                  </a:lnTo>
                  <a:close/>
                </a:path>
              </a:pathLst>
            </a:custGeom>
            <a:solidFill>
              <a:srgbClr val="57AADF"/>
            </a:solidFill>
            <a:ln w="9525" cap="flat">
              <a:noFill/>
              <a:prstDash val="solid"/>
              <a:miter/>
            </a:ln>
          </p:spPr>
          <p:txBody>
            <a:bodyPr rtlCol="0" anchor="ctr"/>
            <a:lstStyle/>
            <a:p>
              <a:endParaRPr lang="zh-CN" altLang="en-US"/>
            </a:p>
          </p:txBody>
        </p:sp>
        <p:sp>
          <p:nvSpPr>
            <p:cNvPr id="369" name="任意多边形: 形状 368"/>
            <p:cNvSpPr/>
            <p:nvPr>
              <p:custDataLst>
                <p:tags r:id="rId45"/>
              </p:custDataLst>
            </p:nvPr>
          </p:nvSpPr>
          <p:spPr>
            <a:xfrm>
              <a:off x="2642026" y="4541559"/>
              <a:ext cx="107345" cy="75142"/>
            </a:xfrm>
            <a:custGeom>
              <a:avLst/>
              <a:gdLst>
                <a:gd name="connsiteX0" fmla="*/ 10898 w 107345"/>
                <a:gd name="connsiteY0" fmla="*/ 52888 h 75141"/>
                <a:gd name="connsiteX1" fmla="*/ 29362 w 107345"/>
                <a:gd name="connsiteY1" fmla="*/ 36571 h 75141"/>
                <a:gd name="connsiteX2" fmla="*/ 49757 w 107345"/>
                <a:gd name="connsiteY2" fmla="*/ 23797 h 75141"/>
                <a:gd name="connsiteX3" fmla="*/ 71656 w 107345"/>
                <a:gd name="connsiteY3" fmla="*/ 14029 h 75141"/>
                <a:gd name="connsiteX4" fmla="*/ 95594 w 107345"/>
                <a:gd name="connsiteY4" fmla="*/ 8125 h 75141"/>
                <a:gd name="connsiteX5" fmla="*/ 109441 w 107345"/>
                <a:gd name="connsiteY5" fmla="*/ 19396 h 75141"/>
                <a:gd name="connsiteX6" fmla="*/ 106328 w 107345"/>
                <a:gd name="connsiteY6" fmla="*/ 28950 h 75141"/>
                <a:gd name="connsiteX7" fmla="*/ 87650 w 107345"/>
                <a:gd name="connsiteY7" fmla="*/ 45052 h 75141"/>
                <a:gd name="connsiteX8" fmla="*/ 67040 w 107345"/>
                <a:gd name="connsiteY8" fmla="*/ 57182 h 75141"/>
                <a:gd name="connsiteX9" fmla="*/ 44819 w 107345"/>
                <a:gd name="connsiteY9" fmla="*/ 66413 h 75141"/>
                <a:gd name="connsiteX10" fmla="*/ 20774 w 107345"/>
                <a:gd name="connsiteY10" fmla="*/ 71996 h 75141"/>
                <a:gd name="connsiteX11" fmla="*/ 8107 w 107345"/>
                <a:gd name="connsiteY11" fmla="*/ 61691 h 75141"/>
                <a:gd name="connsiteX12" fmla="*/ 10898 w 107345"/>
                <a:gd name="connsiteY12" fmla="*/ 5288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45" h="75141">
                  <a:moveTo>
                    <a:pt x="10898" y="52888"/>
                  </a:moveTo>
                  <a:cubicBezTo>
                    <a:pt x="16587" y="46447"/>
                    <a:pt x="22814" y="41295"/>
                    <a:pt x="29362" y="36571"/>
                  </a:cubicBezTo>
                  <a:cubicBezTo>
                    <a:pt x="35910" y="31848"/>
                    <a:pt x="42672" y="27662"/>
                    <a:pt x="49757" y="23797"/>
                  </a:cubicBezTo>
                  <a:cubicBezTo>
                    <a:pt x="56735" y="19933"/>
                    <a:pt x="64034" y="16820"/>
                    <a:pt x="71656" y="14029"/>
                  </a:cubicBezTo>
                  <a:cubicBezTo>
                    <a:pt x="79170" y="11238"/>
                    <a:pt x="87006" y="9091"/>
                    <a:pt x="95594" y="8125"/>
                  </a:cubicBezTo>
                  <a:cubicBezTo>
                    <a:pt x="102464" y="7374"/>
                    <a:pt x="108690" y="12419"/>
                    <a:pt x="109441" y="19396"/>
                  </a:cubicBezTo>
                  <a:cubicBezTo>
                    <a:pt x="109763" y="23046"/>
                    <a:pt x="108582" y="26481"/>
                    <a:pt x="106328" y="28950"/>
                  </a:cubicBezTo>
                  <a:cubicBezTo>
                    <a:pt x="100639" y="35391"/>
                    <a:pt x="94306" y="40436"/>
                    <a:pt x="87650" y="45052"/>
                  </a:cubicBezTo>
                  <a:cubicBezTo>
                    <a:pt x="80995" y="49560"/>
                    <a:pt x="74125" y="53747"/>
                    <a:pt x="67040" y="57182"/>
                  </a:cubicBezTo>
                  <a:cubicBezTo>
                    <a:pt x="59848" y="60724"/>
                    <a:pt x="52548" y="63837"/>
                    <a:pt x="44819" y="66413"/>
                  </a:cubicBezTo>
                  <a:cubicBezTo>
                    <a:pt x="37198" y="68990"/>
                    <a:pt x="29362" y="71137"/>
                    <a:pt x="20774" y="71996"/>
                  </a:cubicBezTo>
                  <a:cubicBezTo>
                    <a:pt x="14441" y="72640"/>
                    <a:pt x="8751" y="68024"/>
                    <a:pt x="8107" y="61691"/>
                  </a:cubicBezTo>
                  <a:cubicBezTo>
                    <a:pt x="7785" y="58363"/>
                    <a:pt x="8859" y="55250"/>
                    <a:pt x="10898" y="52888"/>
                  </a:cubicBezTo>
                  <a:close/>
                </a:path>
              </a:pathLst>
            </a:custGeom>
            <a:solidFill>
              <a:srgbClr val="57AADF"/>
            </a:solidFill>
            <a:ln w="9525" cap="flat">
              <a:noFill/>
              <a:prstDash val="solid"/>
              <a:miter/>
            </a:ln>
          </p:spPr>
          <p:txBody>
            <a:bodyPr rtlCol="0" anchor="ctr"/>
            <a:lstStyle/>
            <a:p>
              <a:endParaRPr lang="zh-CN" altLang="en-US"/>
            </a:p>
          </p:txBody>
        </p:sp>
        <p:sp>
          <p:nvSpPr>
            <p:cNvPr id="370" name="任意多边形: 形状 369"/>
            <p:cNvSpPr/>
            <p:nvPr>
              <p:custDataLst>
                <p:tags r:id="rId46"/>
              </p:custDataLst>
            </p:nvPr>
          </p:nvSpPr>
          <p:spPr>
            <a:xfrm>
              <a:off x="2728163" y="4667922"/>
              <a:ext cx="85876" cy="75142"/>
            </a:xfrm>
            <a:custGeom>
              <a:avLst/>
              <a:gdLst>
                <a:gd name="connsiteX0" fmla="*/ 10208 w 85876"/>
                <a:gd name="connsiteY0" fmla="*/ 51045 h 75141"/>
                <a:gd name="connsiteX1" fmla="*/ 23304 w 85876"/>
                <a:gd name="connsiteY1" fmla="*/ 36661 h 75141"/>
                <a:gd name="connsiteX2" fmla="*/ 37581 w 85876"/>
                <a:gd name="connsiteY2" fmla="*/ 25175 h 75141"/>
                <a:gd name="connsiteX3" fmla="*/ 53146 w 85876"/>
                <a:gd name="connsiteY3" fmla="*/ 15621 h 75141"/>
                <a:gd name="connsiteX4" fmla="*/ 71073 w 85876"/>
                <a:gd name="connsiteY4" fmla="*/ 8536 h 75141"/>
                <a:gd name="connsiteX5" fmla="*/ 71395 w 85876"/>
                <a:gd name="connsiteY5" fmla="*/ 8429 h 75141"/>
                <a:gd name="connsiteX6" fmla="*/ 87067 w 85876"/>
                <a:gd name="connsiteY6" fmla="*/ 17983 h 75141"/>
                <a:gd name="connsiteX7" fmla="*/ 86316 w 85876"/>
                <a:gd name="connsiteY7" fmla="*/ 26356 h 75141"/>
                <a:gd name="connsiteX8" fmla="*/ 74400 w 85876"/>
                <a:gd name="connsiteY8" fmla="*/ 43424 h 75141"/>
                <a:gd name="connsiteX9" fmla="*/ 58835 w 85876"/>
                <a:gd name="connsiteY9" fmla="*/ 56305 h 75141"/>
                <a:gd name="connsiteX10" fmla="*/ 40801 w 85876"/>
                <a:gd name="connsiteY10" fmla="*/ 65537 h 75141"/>
                <a:gd name="connsiteX11" fmla="*/ 20406 w 85876"/>
                <a:gd name="connsiteY11" fmla="*/ 70153 h 75141"/>
                <a:gd name="connsiteX12" fmla="*/ 8061 w 85876"/>
                <a:gd name="connsiteY12" fmla="*/ 58774 h 75141"/>
                <a:gd name="connsiteX13" fmla="*/ 10208 w 85876"/>
                <a:gd name="connsiteY13" fmla="*/ 51474 h 75141"/>
                <a:gd name="connsiteX14" fmla="*/ 10208 w 85876"/>
                <a:gd name="connsiteY14" fmla="*/ 51045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75141">
                  <a:moveTo>
                    <a:pt x="10208" y="51045"/>
                  </a:moveTo>
                  <a:cubicBezTo>
                    <a:pt x="14180" y="45356"/>
                    <a:pt x="18688" y="40847"/>
                    <a:pt x="23304" y="36661"/>
                  </a:cubicBezTo>
                  <a:cubicBezTo>
                    <a:pt x="27920" y="32475"/>
                    <a:pt x="32643" y="28610"/>
                    <a:pt x="37581" y="25175"/>
                  </a:cubicBezTo>
                  <a:cubicBezTo>
                    <a:pt x="42519" y="21633"/>
                    <a:pt x="47671" y="18520"/>
                    <a:pt x="53146" y="15621"/>
                  </a:cubicBezTo>
                  <a:cubicBezTo>
                    <a:pt x="58621" y="12723"/>
                    <a:pt x="64310" y="10147"/>
                    <a:pt x="71073" y="8536"/>
                  </a:cubicBezTo>
                  <a:lnTo>
                    <a:pt x="71395" y="8429"/>
                  </a:lnTo>
                  <a:cubicBezTo>
                    <a:pt x="78372" y="6712"/>
                    <a:pt x="85349" y="11005"/>
                    <a:pt x="87067" y="17983"/>
                  </a:cubicBezTo>
                  <a:cubicBezTo>
                    <a:pt x="87818" y="20881"/>
                    <a:pt x="87389" y="23780"/>
                    <a:pt x="86316" y="26356"/>
                  </a:cubicBezTo>
                  <a:cubicBezTo>
                    <a:pt x="83310" y="33011"/>
                    <a:pt x="79123" y="38486"/>
                    <a:pt x="74400" y="43424"/>
                  </a:cubicBezTo>
                  <a:cubicBezTo>
                    <a:pt x="69677" y="48254"/>
                    <a:pt x="64525" y="52655"/>
                    <a:pt x="58835" y="56305"/>
                  </a:cubicBezTo>
                  <a:cubicBezTo>
                    <a:pt x="53146" y="59955"/>
                    <a:pt x="47134" y="63068"/>
                    <a:pt x="40801" y="65537"/>
                  </a:cubicBezTo>
                  <a:cubicBezTo>
                    <a:pt x="34468" y="68006"/>
                    <a:pt x="27812" y="69831"/>
                    <a:pt x="20406" y="70153"/>
                  </a:cubicBezTo>
                  <a:cubicBezTo>
                    <a:pt x="13858" y="70475"/>
                    <a:pt x="8276" y="65322"/>
                    <a:pt x="8061" y="58774"/>
                  </a:cubicBezTo>
                  <a:cubicBezTo>
                    <a:pt x="7954" y="56091"/>
                    <a:pt x="8705" y="53514"/>
                    <a:pt x="10208" y="51474"/>
                  </a:cubicBezTo>
                  <a:lnTo>
                    <a:pt x="10208" y="51045"/>
                  </a:lnTo>
                  <a:close/>
                </a:path>
              </a:pathLst>
            </a:custGeom>
            <a:solidFill>
              <a:srgbClr val="57AADF"/>
            </a:solidFill>
            <a:ln w="9525" cap="flat">
              <a:noFill/>
              <a:prstDash val="solid"/>
              <a:miter/>
            </a:ln>
          </p:spPr>
          <p:txBody>
            <a:bodyPr rtlCol="0" anchor="ctr"/>
            <a:lstStyle/>
            <a:p>
              <a:endParaRPr lang="zh-CN" altLang="en-US"/>
            </a:p>
          </p:txBody>
        </p:sp>
        <p:sp>
          <p:nvSpPr>
            <p:cNvPr id="371" name="任意多边形: 形状 370"/>
            <p:cNvSpPr/>
            <p:nvPr>
              <p:custDataLst>
                <p:tags r:id="rId47"/>
              </p:custDataLst>
            </p:nvPr>
          </p:nvSpPr>
          <p:spPr>
            <a:xfrm>
              <a:off x="2818925" y="4767255"/>
              <a:ext cx="85876" cy="85876"/>
            </a:xfrm>
            <a:custGeom>
              <a:avLst/>
              <a:gdLst>
                <a:gd name="connsiteX0" fmla="*/ 9509 w 85876"/>
                <a:gd name="connsiteY0" fmla="*/ 63244 h 85876"/>
                <a:gd name="connsiteX1" fmla="*/ 20673 w 85876"/>
                <a:gd name="connsiteY1" fmla="*/ 45210 h 85876"/>
                <a:gd name="connsiteX2" fmla="*/ 34413 w 85876"/>
                <a:gd name="connsiteY2" fmla="*/ 30396 h 85876"/>
                <a:gd name="connsiteX3" fmla="*/ 50407 w 85876"/>
                <a:gd name="connsiteY3" fmla="*/ 18052 h 85876"/>
                <a:gd name="connsiteX4" fmla="*/ 69407 w 85876"/>
                <a:gd name="connsiteY4" fmla="*/ 8820 h 85876"/>
                <a:gd name="connsiteX5" fmla="*/ 70159 w 85876"/>
                <a:gd name="connsiteY5" fmla="*/ 8605 h 85876"/>
                <a:gd name="connsiteX6" fmla="*/ 86046 w 85876"/>
                <a:gd name="connsiteY6" fmla="*/ 17086 h 85876"/>
                <a:gd name="connsiteX7" fmla="*/ 85509 w 85876"/>
                <a:gd name="connsiteY7" fmla="*/ 25888 h 85876"/>
                <a:gd name="connsiteX8" fmla="*/ 73916 w 85876"/>
                <a:gd name="connsiteY8" fmla="*/ 43815 h 85876"/>
                <a:gd name="connsiteX9" fmla="*/ 59317 w 85876"/>
                <a:gd name="connsiteY9" fmla="*/ 58521 h 85876"/>
                <a:gd name="connsiteX10" fmla="*/ 42464 w 85876"/>
                <a:gd name="connsiteY10" fmla="*/ 70758 h 85876"/>
                <a:gd name="connsiteX11" fmla="*/ 23034 w 85876"/>
                <a:gd name="connsiteY11" fmla="*/ 79775 h 85876"/>
                <a:gd name="connsiteX12" fmla="*/ 8542 w 85876"/>
                <a:gd name="connsiteY12" fmla="*/ 71939 h 85876"/>
                <a:gd name="connsiteX13" fmla="*/ 9079 w 85876"/>
                <a:gd name="connsiteY13" fmla="*/ 63996 h 85876"/>
                <a:gd name="connsiteX14" fmla="*/ 9509 w 85876"/>
                <a:gd name="connsiteY14" fmla="*/ 63244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85876">
                  <a:moveTo>
                    <a:pt x="9509" y="63244"/>
                  </a:moveTo>
                  <a:cubicBezTo>
                    <a:pt x="12514" y="56374"/>
                    <a:pt x="16486" y="50577"/>
                    <a:pt x="20673" y="45210"/>
                  </a:cubicBezTo>
                  <a:cubicBezTo>
                    <a:pt x="24859" y="39843"/>
                    <a:pt x="29475" y="34905"/>
                    <a:pt x="34413" y="30396"/>
                  </a:cubicBezTo>
                  <a:cubicBezTo>
                    <a:pt x="39350" y="25781"/>
                    <a:pt x="44610" y="21702"/>
                    <a:pt x="50407" y="18052"/>
                  </a:cubicBezTo>
                  <a:cubicBezTo>
                    <a:pt x="56096" y="14295"/>
                    <a:pt x="62215" y="11074"/>
                    <a:pt x="69407" y="8820"/>
                  </a:cubicBezTo>
                  <a:lnTo>
                    <a:pt x="70159" y="8605"/>
                  </a:lnTo>
                  <a:cubicBezTo>
                    <a:pt x="76921" y="6566"/>
                    <a:pt x="84006" y="10323"/>
                    <a:pt x="86046" y="17086"/>
                  </a:cubicBezTo>
                  <a:cubicBezTo>
                    <a:pt x="87012" y="20091"/>
                    <a:pt x="86690" y="23204"/>
                    <a:pt x="85509" y="25888"/>
                  </a:cubicBezTo>
                  <a:cubicBezTo>
                    <a:pt x="82503" y="32758"/>
                    <a:pt x="78424" y="38447"/>
                    <a:pt x="73916" y="43815"/>
                  </a:cubicBezTo>
                  <a:cubicBezTo>
                    <a:pt x="69407" y="49182"/>
                    <a:pt x="64577" y="54120"/>
                    <a:pt x="59317" y="58521"/>
                  </a:cubicBezTo>
                  <a:cubicBezTo>
                    <a:pt x="54057" y="63029"/>
                    <a:pt x="48475" y="67108"/>
                    <a:pt x="42464" y="70758"/>
                  </a:cubicBezTo>
                  <a:cubicBezTo>
                    <a:pt x="36452" y="74408"/>
                    <a:pt x="30226" y="77735"/>
                    <a:pt x="23034" y="79775"/>
                  </a:cubicBezTo>
                  <a:cubicBezTo>
                    <a:pt x="16915" y="81600"/>
                    <a:pt x="10367" y="78058"/>
                    <a:pt x="8542" y="71939"/>
                  </a:cubicBezTo>
                  <a:cubicBezTo>
                    <a:pt x="7684" y="69148"/>
                    <a:pt x="8006" y="66357"/>
                    <a:pt x="9079" y="63996"/>
                  </a:cubicBezTo>
                  <a:lnTo>
                    <a:pt x="9509" y="63244"/>
                  </a:lnTo>
                  <a:close/>
                </a:path>
              </a:pathLst>
            </a:custGeom>
            <a:solidFill>
              <a:srgbClr val="57AADF"/>
            </a:solidFill>
            <a:ln w="9525" cap="flat">
              <a:noFill/>
              <a:prstDash val="solid"/>
              <a:miter/>
            </a:ln>
          </p:spPr>
          <p:txBody>
            <a:bodyPr rtlCol="0" anchor="ctr"/>
            <a:lstStyle/>
            <a:p>
              <a:endParaRPr lang="zh-CN" altLang="en-US"/>
            </a:p>
          </p:txBody>
        </p:sp>
        <p:sp>
          <p:nvSpPr>
            <p:cNvPr id="372" name="任意多边形: 形状 371"/>
            <p:cNvSpPr/>
            <p:nvPr>
              <p:custDataLst>
                <p:tags r:id="rId48"/>
              </p:custDataLst>
            </p:nvPr>
          </p:nvSpPr>
          <p:spPr>
            <a:xfrm>
              <a:off x="1519415" y="3916255"/>
              <a:ext cx="118080" cy="53673"/>
            </a:xfrm>
            <a:custGeom>
              <a:avLst/>
              <a:gdLst>
                <a:gd name="connsiteX0" fmla="*/ 106108 w 118079"/>
                <a:gd name="connsiteY0" fmla="*/ 29290 h 53672"/>
                <a:gd name="connsiteX1" fmla="*/ 85390 w 118079"/>
                <a:gd name="connsiteY1" fmla="*/ 40884 h 53672"/>
                <a:gd name="connsiteX2" fmla="*/ 62955 w 118079"/>
                <a:gd name="connsiteY2" fmla="*/ 47324 h 53672"/>
                <a:gd name="connsiteX3" fmla="*/ 39768 w 118079"/>
                <a:gd name="connsiteY3" fmla="*/ 49042 h 53672"/>
                <a:gd name="connsiteX4" fmla="*/ 16367 w 118079"/>
                <a:gd name="connsiteY4" fmla="*/ 44962 h 53672"/>
                <a:gd name="connsiteX5" fmla="*/ 8853 w 118079"/>
                <a:gd name="connsiteY5" fmla="*/ 28754 h 53672"/>
                <a:gd name="connsiteX6" fmla="*/ 15186 w 118079"/>
                <a:gd name="connsiteY6" fmla="*/ 21776 h 53672"/>
                <a:gd name="connsiteX7" fmla="*/ 15508 w 118079"/>
                <a:gd name="connsiteY7" fmla="*/ 21669 h 53672"/>
                <a:gd name="connsiteX8" fmla="*/ 36333 w 118079"/>
                <a:gd name="connsiteY8" fmla="*/ 14476 h 53672"/>
                <a:gd name="connsiteX9" fmla="*/ 57051 w 118079"/>
                <a:gd name="connsiteY9" fmla="*/ 10397 h 53672"/>
                <a:gd name="connsiteX10" fmla="*/ 78091 w 118079"/>
                <a:gd name="connsiteY10" fmla="*/ 8358 h 53672"/>
                <a:gd name="connsiteX11" fmla="*/ 100204 w 118079"/>
                <a:gd name="connsiteY11" fmla="*/ 8895 h 53672"/>
                <a:gd name="connsiteX12" fmla="*/ 100418 w 118079"/>
                <a:gd name="connsiteY12" fmla="*/ 8895 h 53672"/>
                <a:gd name="connsiteX13" fmla="*/ 110401 w 118079"/>
                <a:gd name="connsiteY13" fmla="*/ 21991 h 53672"/>
                <a:gd name="connsiteX14" fmla="*/ 106108 w 118079"/>
                <a:gd name="connsiteY14" fmla="*/ 2929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06108" y="29290"/>
                  </a:moveTo>
                  <a:cubicBezTo>
                    <a:pt x="99667" y="34443"/>
                    <a:pt x="92690" y="37985"/>
                    <a:pt x="85390" y="40884"/>
                  </a:cubicBezTo>
                  <a:cubicBezTo>
                    <a:pt x="78091" y="43782"/>
                    <a:pt x="70576" y="45929"/>
                    <a:pt x="62955" y="47324"/>
                  </a:cubicBezTo>
                  <a:cubicBezTo>
                    <a:pt x="55333" y="48720"/>
                    <a:pt x="47497" y="49257"/>
                    <a:pt x="39768" y="49042"/>
                  </a:cubicBezTo>
                  <a:cubicBezTo>
                    <a:pt x="31932" y="48827"/>
                    <a:pt x="24096" y="47754"/>
                    <a:pt x="16367" y="44962"/>
                  </a:cubicBezTo>
                  <a:cubicBezTo>
                    <a:pt x="9819" y="42601"/>
                    <a:pt x="6384" y="35301"/>
                    <a:pt x="8853" y="28754"/>
                  </a:cubicBezTo>
                  <a:cubicBezTo>
                    <a:pt x="10034" y="25533"/>
                    <a:pt x="12288" y="23064"/>
                    <a:pt x="15186" y="21776"/>
                  </a:cubicBezTo>
                  <a:lnTo>
                    <a:pt x="15508" y="21669"/>
                  </a:lnTo>
                  <a:cubicBezTo>
                    <a:pt x="22486" y="18234"/>
                    <a:pt x="29356" y="16194"/>
                    <a:pt x="36333" y="14476"/>
                  </a:cubicBezTo>
                  <a:cubicBezTo>
                    <a:pt x="43203" y="12759"/>
                    <a:pt x="50073" y="11364"/>
                    <a:pt x="57051" y="10397"/>
                  </a:cubicBezTo>
                  <a:cubicBezTo>
                    <a:pt x="64028" y="9431"/>
                    <a:pt x="71006" y="8680"/>
                    <a:pt x="78091" y="8358"/>
                  </a:cubicBezTo>
                  <a:cubicBezTo>
                    <a:pt x="85175" y="7929"/>
                    <a:pt x="92475" y="7821"/>
                    <a:pt x="100204" y="8895"/>
                  </a:cubicBezTo>
                  <a:lnTo>
                    <a:pt x="100418" y="8895"/>
                  </a:lnTo>
                  <a:cubicBezTo>
                    <a:pt x="106752" y="9753"/>
                    <a:pt x="111260" y="15550"/>
                    <a:pt x="110401" y="21991"/>
                  </a:cubicBezTo>
                  <a:cubicBezTo>
                    <a:pt x="109865" y="24782"/>
                    <a:pt x="108362" y="27465"/>
                    <a:pt x="106108" y="29290"/>
                  </a:cubicBezTo>
                  <a:close/>
                </a:path>
              </a:pathLst>
            </a:custGeom>
            <a:solidFill>
              <a:srgbClr val="57AADF"/>
            </a:solidFill>
            <a:ln w="9525" cap="flat">
              <a:noFill/>
              <a:prstDash val="solid"/>
              <a:miter/>
            </a:ln>
          </p:spPr>
          <p:txBody>
            <a:bodyPr rtlCol="0" anchor="ctr"/>
            <a:lstStyle/>
            <a:p>
              <a:endParaRPr lang="zh-CN" altLang="en-US"/>
            </a:p>
          </p:txBody>
        </p:sp>
        <p:sp>
          <p:nvSpPr>
            <p:cNvPr id="373" name="任意多边形: 形状 372"/>
            <p:cNvSpPr/>
            <p:nvPr>
              <p:custDataLst>
                <p:tags r:id="rId49"/>
              </p:custDataLst>
            </p:nvPr>
          </p:nvSpPr>
          <p:spPr>
            <a:xfrm>
              <a:off x="1543245" y="4062341"/>
              <a:ext cx="107345" cy="53673"/>
            </a:xfrm>
            <a:custGeom>
              <a:avLst/>
              <a:gdLst>
                <a:gd name="connsiteX0" fmla="*/ 97736 w 107345"/>
                <a:gd name="connsiteY0" fmla="*/ 31770 h 53672"/>
                <a:gd name="connsiteX1" fmla="*/ 78306 w 107345"/>
                <a:gd name="connsiteY1" fmla="*/ 41324 h 53672"/>
                <a:gd name="connsiteX2" fmla="*/ 57696 w 107345"/>
                <a:gd name="connsiteY2" fmla="*/ 45940 h 53672"/>
                <a:gd name="connsiteX3" fmla="*/ 36656 w 107345"/>
                <a:gd name="connsiteY3" fmla="*/ 46262 h 53672"/>
                <a:gd name="connsiteX4" fmla="*/ 15616 w 107345"/>
                <a:gd name="connsiteY4" fmla="*/ 41109 h 53672"/>
                <a:gd name="connsiteX5" fmla="*/ 9176 w 107345"/>
                <a:gd name="connsiteY5" fmla="*/ 24149 h 53672"/>
                <a:gd name="connsiteX6" fmla="*/ 15294 w 107345"/>
                <a:gd name="connsiteY6" fmla="*/ 17816 h 53672"/>
                <a:gd name="connsiteX7" fmla="*/ 15616 w 107345"/>
                <a:gd name="connsiteY7" fmla="*/ 17708 h 53672"/>
                <a:gd name="connsiteX8" fmla="*/ 34831 w 107345"/>
                <a:gd name="connsiteY8" fmla="*/ 11375 h 53672"/>
                <a:gd name="connsiteX9" fmla="*/ 53939 w 107345"/>
                <a:gd name="connsiteY9" fmla="*/ 8584 h 53672"/>
                <a:gd name="connsiteX10" fmla="*/ 73368 w 107345"/>
                <a:gd name="connsiteY10" fmla="*/ 8155 h 53672"/>
                <a:gd name="connsiteX11" fmla="*/ 93657 w 107345"/>
                <a:gd name="connsiteY11" fmla="*/ 10731 h 53672"/>
                <a:gd name="connsiteX12" fmla="*/ 93871 w 107345"/>
                <a:gd name="connsiteY12" fmla="*/ 10838 h 53672"/>
                <a:gd name="connsiteX13" fmla="*/ 102351 w 107345"/>
                <a:gd name="connsiteY13" fmla="*/ 25223 h 53672"/>
                <a:gd name="connsiteX14" fmla="*/ 97736 w 107345"/>
                <a:gd name="connsiteY14" fmla="*/ 3177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97736" y="31770"/>
                  </a:moveTo>
                  <a:cubicBezTo>
                    <a:pt x="91617" y="36279"/>
                    <a:pt x="84962" y="39070"/>
                    <a:pt x="78306" y="41324"/>
                  </a:cubicBezTo>
                  <a:cubicBezTo>
                    <a:pt x="71543" y="43578"/>
                    <a:pt x="64673" y="45081"/>
                    <a:pt x="57696" y="45940"/>
                  </a:cubicBezTo>
                  <a:cubicBezTo>
                    <a:pt x="50718" y="46799"/>
                    <a:pt x="43634" y="46906"/>
                    <a:pt x="36656" y="46262"/>
                  </a:cubicBezTo>
                  <a:cubicBezTo>
                    <a:pt x="29571" y="45618"/>
                    <a:pt x="22594" y="44223"/>
                    <a:pt x="15616" y="41109"/>
                  </a:cubicBezTo>
                  <a:cubicBezTo>
                    <a:pt x="9176" y="38211"/>
                    <a:pt x="6277" y="30590"/>
                    <a:pt x="9176" y="24149"/>
                  </a:cubicBezTo>
                  <a:cubicBezTo>
                    <a:pt x="10464" y="21251"/>
                    <a:pt x="12611" y="19104"/>
                    <a:pt x="15294" y="17816"/>
                  </a:cubicBezTo>
                  <a:lnTo>
                    <a:pt x="15616" y="17708"/>
                  </a:lnTo>
                  <a:cubicBezTo>
                    <a:pt x="22165" y="14595"/>
                    <a:pt x="28498" y="12770"/>
                    <a:pt x="34831" y="11375"/>
                  </a:cubicBezTo>
                  <a:cubicBezTo>
                    <a:pt x="41165" y="9979"/>
                    <a:pt x="47498" y="9013"/>
                    <a:pt x="53939" y="8584"/>
                  </a:cubicBezTo>
                  <a:cubicBezTo>
                    <a:pt x="60379" y="8047"/>
                    <a:pt x="66713" y="7940"/>
                    <a:pt x="73368" y="8155"/>
                  </a:cubicBezTo>
                  <a:cubicBezTo>
                    <a:pt x="79916" y="8369"/>
                    <a:pt x="86572" y="8906"/>
                    <a:pt x="93657" y="10731"/>
                  </a:cubicBezTo>
                  <a:lnTo>
                    <a:pt x="93871" y="10838"/>
                  </a:lnTo>
                  <a:cubicBezTo>
                    <a:pt x="100205" y="12448"/>
                    <a:pt x="103962" y="18889"/>
                    <a:pt x="102351" y="25223"/>
                  </a:cubicBezTo>
                  <a:cubicBezTo>
                    <a:pt x="101493" y="27906"/>
                    <a:pt x="99883" y="30268"/>
                    <a:pt x="97736" y="31770"/>
                  </a:cubicBezTo>
                  <a:close/>
                </a:path>
              </a:pathLst>
            </a:custGeom>
            <a:solidFill>
              <a:srgbClr val="57AADF"/>
            </a:solidFill>
            <a:ln w="9525" cap="flat">
              <a:noFill/>
              <a:prstDash val="solid"/>
              <a:miter/>
            </a:ln>
          </p:spPr>
          <p:txBody>
            <a:bodyPr rtlCol="0" anchor="ctr"/>
            <a:lstStyle/>
            <a:p>
              <a:endParaRPr lang="zh-CN" altLang="en-US"/>
            </a:p>
          </p:txBody>
        </p:sp>
        <p:sp>
          <p:nvSpPr>
            <p:cNvPr id="374" name="任意多边形: 形状 373"/>
            <p:cNvSpPr/>
            <p:nvPr>
              <p:custDataLst>
                <p:tags r:id="rId50"/>
              </p:custDataLst>
            </p:nvPr>
          </p:nvSpPr>
          <p:spPr>
            <a:xfrm>
              <a:off x="1539877" y="4194664"/>
              <a:ext cx="118080" cy="53673"/>
            </a:xfrm>
            <a:custGeom>
              <a:avLst/>
              <a:gdLst>
                <a:gd name="connsiteX0" fmla="*/ 109476 w 118079"/>
                <a:gd name="connsiteY0" fmla="*/ 31053 h 53672"/>
                <a:gd name="connsiteX1" fmla="*/ 63425 w 118079"/>
                <a:gd name="connsiteY1" fmla="*/ 46188 h 53672"/>
                <a:gd name="connsiteX2" fmla="*/ 39165 w 118079"/>
                <a:gd name="connsiteY2" fmla="*/ 45974 h 53672"/>
                <a:gd name="connsiteX3" fmla="*/ 15335 w 118079"/>
                <a:gd name="connsiteY3" fmla="*/ 39640 h 53672"/>
                <a:gd name="connsiteX4" fmla="*/ 9216 w 118079"/>
                <a:gd name="connsiteY4" fmla="*/ 22894 h 53672"/>
                <a:gd name="connsiteX5" fmla="*/ 16301 w 118079"/>
                <a:gd name="connsiteY5" fmla="*/ 16346 h 53672"/>
                <a:gd name="connsiteX6" fmla="*/ 16623 w 118079"/>
                <a:gd name="connsiteY6" fmla="*/ 16239 h 53672"/>
                <a:gd name="connsiteX7" fmla="*/ 38628 w 118079"/>
                <a:gd name="connsiteY7" fmla="*/ 10979 h 53672"/>
                <a:gd name="connsiteX8" fmla="*/ 60205 w 118079"/>
                <a:gd name="connsiteY8" fmla="*/ 8618 h 53672"/>
                <a:gd name="connsiteX9" fmla="*/ 104646 w 118079"/>
                <a:gd name="connsiteY9" fmla="*/ 10013 h 53672"/>
                <a:gd name="connsiteX10" fmla="*/ 104968 w 118079"/>
                <a:gd name="connsiteY10" fmla="*/ 10013 h 53672"/>
                <a:gd name="connsiteX11" fmla="*/ 114414 w 118079"/>
                <a:gd name="connsiteY11" fmla="*/ 23216 h 53672"/>
                <a:gd name="connsiteX12" fmla="*/ 109476 w 118079"/>
                <a:gd name="connsiteY12" fmla="*/ 3105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476" y="31053"/>
                  </a:moveTo>
                  <a:cubicBezTo>
                    <a:pt x="95414" y="40392"/>
                    <a:pt x="79420" y="44363"/>
                    <a:pt x="63425" y="46188"/>
                  </a:cubicBezTo>
                  <a:cubicBezTo>
                    <a:pt x="55374" y="47047"/>
                    <a:pt x="47323" y="46940"/>
                    <a:pt x="39165" y="45974"/>
                  </a:cubicBezTo>
                  <a:cubicBezTo>
                    <a:pt x="31114" y="45007"/>
                    <a:pt x="23063" y="43290"/>
                    <a:pt x="15335" y="39640"/>
                  </a:cubicBezTo>
                  <a:cubicBezTo>
                    <a:pt x="9001" y="36742"/>
                    <a:pt x="6318" y="29228"/>
                    <a:pt x="9216" y="22894"/>
                  </a:cubicBezTo>
                  <a:cubicBezTo>
                    <a:pt x="10719" y="19674"/>
                    <a:pt x="13295" y="17420"/>
                    <a:pt x="16301" y="16346"/>
                  </a:cubicBezTo>
                  <a:lnTo>
                    <a:pt x="16623" y="16239"/>
                  </a:lnTo>
                  <a:cubicBezTo>
                    <a:pt x="24137" y="13555"/>
                    <a:pt x="31436" y="12053"/>
                    <a:pt x="38628" y="10979"/>
                  </a:cubicBezTo>
                  <a:cubicBezTo>
                    <a:pt x="45821" y="9906"/>
                    <a:pt x="53013" y="9047"/>
                    <a:pt x="60205" y="8618"/>
                  </a:cubicBezTo>
                  <a:cubicBezTo>
                    <a:pt x="74696" y="7974"/>
                    <a:pt x="88973" y="7329"/>
                    <a:pt x="104646" y="10013"/>
                  </a:cubicBezTo>
                  <a:lnTo>
                    <a:pt x="104968" y="10013"/>
                  </a:lnTo>
                  <a:cubicBezTo>
                    <a:pt x="111194" y="11086"/>
                    <a:pt x="115488" y="16990"/>
                    <a:pt x="114414" y="23216"/>
                  </a:cubicBezTo>
                  <a:cubicBezTo>
                    <a:pt x="113878" y="26651"/>
                    <a:pt x="111945" y="29335"/>
                    <a:pt x="109476" y="31053"/>
                  </a:cubicBezTo>
                  <a:close/>
                </a:path>
              </a:pathLst>
            </a:custGeom>
            <a:solidFill>
              <a:srgbClr val="57AADF"/>
            </a:solidFill>
            <a:ln w="9525" cap="flat">
              <a:noFill/>
              <a:prstDash val="solid"/>
              <a:miter/>
            </a:ln>
          </p:spPr>
          <p:txBody>
            <a:bodyPr rtlCol="0" anchor="ctr"/>
            <a:lstStyle/>
            <a:p>
              <a:endParaRPr lang="zh-CN" altLang="en-US"/>
            </a:p>
          </p:txBody>
        </p:sp>
        <p:sp>
          <p:nvSpPr>
            <p:cNvPr id="375" name="任意多边形: 形状 374"/>
            <p:cNvSpPr/>
            <p:nvPr>
              <p:custDataLst>
                <p:tags r:id="rId51"/>
              </p:custDataLst>
            </p:nvPr>
          </p:nvSpPr>
          <p:spPr>
            <a:xfrm>
              <a:off x="1536483" y="4355402"/>
              <a:ext cx="118080" cy="53673"/>
            </a:xfrm>
            <a:custGeom>
              <a:avLst/>
              <a:gdLst>
                <a:gd name="connsiteX0" fmla="*/ 109543 w 118079"/>
                <a:gd name="connsiteY0" fmla="*/ 30258 h 53672"/>
                <a:gd name="connsiteX1" fmla="*/ 63492 w 118079"/>
                <a:gd name="connsiteY1" fmla="*/ 46038 h 53672"/>
                <a:gd name="connsiteX2" fmla="*/ 39124 w 118079"/>
                <a:gd name="connsiteY2" fmla="*/ 45931 h 53672"/>
                <a:gd name="connsiteX3" fmla="*/ 15294 w 118079"/>
                <a:gd name="connsiteY3" fmla="*/ 39597 h 53672"/>
                <a:gd name="connsiteX4" fmla="*/ 9282 w 118079"/>
                <a:gd name="connsiteY4" fmla="*/ 22851 h 53672"/>
                <a:gd name="connsiteX5" fmla="*/ 16474 w 118079"/>
                <a:gd name="connsiteY5" fmla="*/ 16411 h 53672"/>
                <a:gd name="connsiteX6" fmla="*/ 16797 w 118079"/>
                <a:gd name="connsiteY6" fmla="*/ 16303 h 53672"/>
                <a:gd name="connsiteX7" fmla="*/ 38695 w 118079"/>
                <a:gd name="connsiteY7" fmla="*/ 11151 h 53672"/>
                <a:gd name="connsiteX8" fmla="*/ 60164 w 118079"/>
                <a:gd name="connsiteY8" fmla="*/ 8789 h 53672"/>
                <a:gd name="connsiteX9" fmla="*/ 104390 w 118079"/>
                <a:gd name="connsiteY9" fmla="*/ 9648 h 53672"/>
                <a:gd name="connsiteX10" fmla="*/ 104712 w 118079"/>
                <a:gd name="connsiteY10" fmla="*/ 9648 h 53672"/>
                <a:gd name="connsiteX11" fmla="*/ 114373 w 118079"/>
                <a:gd name="connsiteY11" fmla="*/ 22744 h 53672"/>
                <a:gd name="connsiteX12" fmla="*/ 109543 w 118079"/>
                <a:gd name="connsiteY12" fmla="*/ 3025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543" y="30258"/>
                  </a:moveTo>
                  <a:cubicBezTo>
                    <a:pt x="95588" y="39919"/>
                    <a:pt x="79594" y="44106"/>
                    <a:pt x="63492" y="46038"/>
                  </a:cubicBezTo>
                  <a:cubicBezTo>
                    <a:pt x="55441" y="46897"/>
                    <a:pt x="47283" y="46789"/>
                    <a:pt x="39124" y="45931"/>
                  </a:cubicBezTo>
                  <a:cubicBezTo>
                    <a:pt x="31073" y="44964"/>
                    <a:pt x="23023" y="43247"/>
                    <a:pt x="15294" y="39597"/>
                  </a:cubicBezTo>
                  <a:cubicBezTo>
                    <a:pt x="8960" y="36592"/>
                    <a:pt x="6277" y="29078"/>
                    <a:pt x="9282" y="22851"/>
                  </a:cubicBezTo>
                  <a:cubicBezTo>
                    <a:pt x="10785" y="19739"/>
                    <a:pt x="13362" y="17484"/>
                    <a:pt x="16474" y="16411"/>
                  </a:cubicBezTo>
                  <a:lnTo>
                    <a:pt x="16797" y="16303"/>
                  </a:lnTo>
                  <a:cubicBezTo>
                    <a:pt x="24311" y="13620"/>
                    <a:pt x="31503" y="12224"/>
                    <a:pt x="38695" y="11151"/>
                  </a:cubicBezTo>
                  <a:cubicBezTo>
                    <a:pt x="45887" y="10077"/>
                    <a:pt x="52972" y="9219"/>
                    <a:pt x="60164" y="8789"/>
                  </a:cubicBezTo>
                  <a:cubicBezTo>
                    <a:pt x="74548" y="8038"/>
                    <a:pt x="88718" y="7287"/>
                    <a:pt x="104390" y="9648"/>
                  </a:cubicBezTo>
                  <a:lnTo>
                    <a:pt x="104712" y="9648"/>
                  </a:lnTo>
                  <a:cubicBezTo>
                    <a:pt x="110938" y="10614"/>
                    <a:pt x="115340" y="16411"/>
                    <a:pt x="114373" y="22744"/>
                  </a:cubicBezTo>
                  <a:cubicBezTo>
                    <a:pt x="113837" y="25750"/>
                    <a:pt x="112012" y="28434"/>
                    <a:pt x="109543" y="30258"/>
                  </a:cubicBezTo>
                  <a:close/>
                </a:path>
              </a:pathLst>
            </a:custGeom>
            <a:solidFill>
              <a:srgbClr val="57AADF"/>
            </a:solidFill>
            <a:ln w="9525" cap="flat">
              <a:noFill/>
              <a:prstDash val="solid"/>
              <a:miter/>
            </a:ln>
          </p:spPr>
          <p:txBody>
            <a:bodyPr rtlCol="0" anchor="ctr"/>
            <a:lstStyle/>
            <a:p>
              <a:endParaRPr lang="zh-CN" altLang="en-US"/>
            </a:p>
          </p:txBody>
        </p:sp>
        <p:sp>
          <p:nvSpPr>
            <p:cNvPr id="376" name="任意多边形: 形状 375"/>
            <p:cNvSpPr/>
            <p:nvPr>
              <p:custDataLst>
                <p:tags r:id="rId52"/>
              </p:custDataLst>
            </p:nvPr>
          </p:nvSpPr>
          <p:spPr>
            <a:xfrm>
              <a:off x="1528810" y="4467450"/>
              <a:ext cx="118080" cy="53673"/>
            </a:xfrm>
            <a:custGeom>
              <a:avLst/>
              <a:gdLst>
                <a:gd name="connsiteX0" fmla="*/ 111097 w 118079"/>
                <a:gd name="connsiteY0" fmla="*/ 36828 h 53672"/>
                <a:gd name="connsiteX1" fmla="*/ 61396 w 118079"/>
                <a:gd name="connsiteY1" fmla="*/ 46918 h 53672"/>
                <a:gd name="connsiteX2" fmla="*/ 36277 w 118079"/>
                <a:gd name="connsiteY2" fmla="*/ 42624 h 53672"/>
                <a:gd name="connsiteX3" fmla="*/ 13091 w 118079"/>
                <a:gd name="connsiteY3" fmla="*/ 31460 h 53672"/>
                <a:gd name="connsiteX4" fmla="*/ 10514 w 118079"/>
                <a:gd name="connsiteY4" fmla="*/ 13963 h 53672"/>
                <a:gd name="connsiteX5" fmla="*/ 18995 w 118079"/>
                <a:gd name="connsiteY5" fmla="*/ 9025 h 53672"/>
                <a:gd name="connsiteX6" fmla="*/ 19531 w 118079"/>
                <a:gd name="connsiteY6" fmla="*/ 8918 h 53672"/>
                <a:gd name="connsiteX7" fmla="*/ 42181 w 118079"/>
                <a:gd name="connsiteY7" fmla="*/ 8166 h 53672"/>
                <a:gd name="connsiteX8" fmla="*/ 63758 w 118079"/>
                <a:gd name="connsiteY8" fmla="*/ 9347 h 53672"/>
                <a:gd name="connsiteX9" fmla="*/ 107876 w 118079"/>
                <a:gd name="connsiteY9" fmla="*/ 15573 h 53672"/>
                <a:gd name="connsiteX10" fmla="*/ 108306 w 118079"/>
                <a:gd name="connsiteY10" fmla="*/ 15681 h 53672"/>
                <a:gd name="connsiteX11" fmla="*/ 116679 w 118079"/>
                <a:gd name="connsiteY11" fmla="*/ 29528 h 53672"/>
                <a:gd name="connsiteX12" fmla="*/ 111097 w 118079"/>
                <a:gd name="connsiteY12" fmla="*/ 3682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11097" y="36828"/>
                  </a:moveTo>
                  <a:cubicBezTo>
                    <a:pt x="95639" y="45201"/>
                    <a:pt x="78357" y="47562"/>
                    <a:pt x="61396" y="46918"/>
                  </a:cubicBezTo>
                  <a:cubicBezTo>
                    <a:pt x="52916" y="46596"/>
                    <a:pt x="44436" y="45093"/>
                    <a:pt x="36277" y="42624"/>
                  </a:cubicBezTo>
                  <a:cubicBezTo>
                    <a:pt x="28119" y="40155"/>
                    <a:pt x="20175" y="36720"/>
                    <a:pt x="13091" y="31460"/>
                  </a:cubicBezTo>
                  <a:cubicBezTo>
                    <a:pt x="7509" y="27274"/>
                    <a:pt x="6435" y="19437"/>
                    <a:pt x="10514" y="13963"/>
                  </a:cubicBezTo>
                  <a:cubicBezTo>
                    <a:pt x="12661" y="11172"/>
                    <a:pt x="15774" y="9454"/>
                    <a:pt x="18995" y="9025"/>
                  </a:cubicBezTo>
                  <a:lnTo>
                    <a:pt x="19531" y="8918"/>
                  </a:lnTo>
                  <a:cubicBezTo>
                    <a:pt x="27475" y="7952"/>
                    <a:pt x="34882" y="7952"/>
                    <a:pt x="42181" y="8166"/>
                  </a:cubicBezTo>
                  <a:cubicBezTo>
                    <a:pt x="49481" y="8381"/>
                    <a:pt x="56565" y="8703"/>
                    <a:pt x="63758" y="9347"/>
                  </a:cubicBezTo>
                  <a:cubicBezTo>
                    <a:pt x="78142" y="10743"/>
                    <a:pt x="92204" y="11709"/>
                    <a:pt x="107876" y="15573"/>
                  </a:cubicBezTo>
                  <a:lnTo>
                    <a:pt x="108306" y="15681"/>
                  </a:lnTo>
                  <a:cubicBezTo>
                    <a:pt x="114425" y="17183"/>
                    <a:pt x="118182" y="23302"/>
                    <a:pt x="116679" y="29528"/>
                  </a:cubicBezTo>
                  <a:cubicBezTo>
                    <a:pt x="115927" y="32641"/>
                    <a:pt x="113888" y="35325"/>
                    <a:pt x="111097" y="36828"/>
                  </a:cubicBezTo>
                  <a:close/>
                </a:path>
              </a:pathLst>
            </a:custGeom>
            <a:solidFill>
              <a:srgbClr val="57AADF"/>
            </a:solidFill>
            <a:ln w="9525" cap="flat">
              <a:noFill/>
              <a:prstDash val="solid"/>
              <a:miter/>
            </a:ln>
          </p:spPr>
          <p:txBody>
            <a:bodyPr rtlCol="0" anchor="ctr"/>
            <a:lstStyle/>
            <a:p>
              <a:endParaRPr lang="zh-CN" altLang="en-US"/>
            </a:p>
          </p:txBody>
        </p:sp>
        <p:sp>
          <p:nvSpPr>
            <p:cNvPr id="377" name="任意多边形: 形状 376"/>
            <p:cNvSpPr/>
            <p:nvPr>
              <p:custDataLst>
                <p:tags r:id="rId53"/>
              </p:custDataLst>
            </p:nvPr>
          </p:nvSpPr>
          <p:spPr>
            <a:xfrm>
              <a:off x="1500727" y="4602418"/>
              <a:ext cx="128814" cy="53673"/>
            </a:xfrm>
            <a:custGeom>
              <a:avLst/>
              <a:gdLst>
                <a:gd name="connsiteX0" fmla="*/ 125332 w 128814"/>
                <a:gd name="connsiteY0" fmla="*/ 32284 h 53672"/>
                <a:gd name="connsiteX1" fmla="*/ 98818 w 128814"/>
                <a:gd name="connsiteY1" fmla="*/ 41623 h 53672"/>
                <a:gd name="connsiteX2" fmla="*/ 71445 w 128814"/>
                <a:gd name="connsiteY2" fmla="*/ 45916 h 53672"/>
                <a:gd name="connsiteX3" fmla="*/ 43750 w 128814"/>
                <a:gd name="connsiteY3" fmla="*/ 45809 h 53672"/>
                <a:gd name="connsiteX4" fmla="*/ 16270 w 128814"/>
                <a:gd name="connsiteY4" fmla="*/ 40227 h 53672"/>
                <a:gd name="connsiteX5" fmla="*/ 8756 w 128814"/>
                <a:gd name="connsiteY5" fmla="*/ 24447 h 53672"/>
                <a:gd name="connsiteX6" fmla="*/ 16377 w 128814"/>
                <a:gd name="connsiteY6" fmla="*/ 16933 h 53672"/>
                <a:gd name="connsiteX7" fmla="*/ 16592 w 128814"/>
                <a:gd name="connsiteY7" fmla="*/ 16826 h 53672"/>
                <a:gd name="connsiteX8" fmla="*/ 42891 w 128814"/>
                <a:gd name="connsiteY8" fmla="*/ 10922 h 53672"/>
                <a:gd name="connsiteX9" fmla="*/ 69084 w 128814"/>
                <a:gd name="connsiteY9" fmla="*/ 8453 h 53672"/>
                <a:gd name="connsiteX10" fmla="*/ 95383 w 128814"/>
                <a:gd name="connsiteY10" fmla="*/ 8238 h 53672"/>
                <a:gd name="connsiteX11" fmla="*/ 122327 w 128814"/>
                <a:gd name="connsiteY11" fmla="*/ 11137 h 53672"/>
                <a:gd name="connsiteX12" fmla="*/ 122434 w 128814"/>
                <a:gd name="connsiteY12" fmla="*/ 11137 h 53672"/>
                <a:gd name="connsiteX13" fmla="*/ 131236 w 128814"/>
                <a:gd name="connsiteY13" fmla="*/ 24555 h 53672"/>
                <a:gd name="connsiteX14" fmla="*/ 125332 w 128814"/>
                <a:gd name="connsiteY14" fmla="*/ 322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53672">
                  <a:moveTo>
                    <a:pt x="125332" y="32284"/>
                  </a:moveTo>
                  <a:cubicBezTo>
                    <a:pt x="116745" y="36685"/>
                    <a:pt x="107835" y="39476"/>
                    <a:pt x="98818" y="41623"/>
                  </a:cubicBezTo>
                  <a:cubicBezTo>
                    <a:pt x="89801" y="43770"/>
                    <a:pt x="80677" y="45165"/>
                    <a:pt x="71445" y="45916"/>
                  </a:cubicBezTo>
                  <a:cubicBezTo>
                    <a:pt x="62213" y="46668"/>
                    <a:pt x="52982" y="46560"/>
                    <a:pt x="43750" y="45809"/>
                  </a:cubicBezTo>
                  <a:cubicBezTo>
                    <a:pt x="34518" y="45058"/>
                    <a:pt x="25287" y="43555"/>
                    <a:pt x="16270" y="40227"/>
                  </a:cubicBezTo>
                  <a:cubicBezTo>
                    <a:pt x="9829" y="37973"/>
                    <a:pt x="6501" y="30888"/>
                    <a:pt x="8756" y="24447"/>
                  </a:cubicBezTo>
                  <a:cubicBezTo>
                    <a:pt x="10044" y="20798"/>
                    <a:pt x="12942" y="18114"/>
                    <a:pt x="16377" y="16933"/>
                  </a:cubicBezTo>
                  <a:lnTo>
                    <a:pt x="16592" y="16826"/>
                  </a:lnTo>
                  <a:cubicBezTo>
                    <a:pt x="25501" y="13820"/>
                    <a:pt x="34196" y="12103"/>
                    <a:pt x="42891" y="10922"/>
                  </a:cubicBezTo>
                  <a:cubicBezTo>
                    <a:pt x="51586" y="9634"/>
                    <a:pt x="60281" y="8775"/>
                    <a:pt x="69084" y="8453"/>
                  </a:cubicBezTo>
                  <a:cubicBezTo>
                    <a:pt x="77778" y="8024"/>
                    <a:pt x="86581" y="7916"/>
                    <a:pt x="95383" y="8238"/>
                  </a:cubicBezTo>
                  <a:cubicBezTo>
                    <a:pt x="104185" y="8560"/>
                    <a:pt x="113095" y="9204"/>
                    <a:pt x="122327" y="11137"/>
                  </a:cubicBezTo>
                  <a:lnTo>
                    <a:pt x="122434" y="11137"/>
                  </a:lnTo>
                  <a:cubicBezTo>
                    <a:pt x="128553" y="12425"/>
                    <a:pt x="132525" y="18436"/>
                    <a:pt x="131236" y="24555"/>
                  </a:cubicBezTo>
                  <a:cubicBezTo>
                    <a:pt x="130592" y="27882"/>
                    <a:pt x="128231" y="30674"/>
                    <a:pt x="125332" y="32284"/>
                  </a:cubicBezTo>
                  <a:close/>
                </a:path>
              </a:pathLst>
            </a:custGeom>
            <a:solidFill>
              <a:srgbClr val="57AADF"/>
            </a:solidFill>
            <a:ln w="9525" cap="flat">
              <a:noFill/>
              <a:prstDash val="solid"/>
              <a:miter/>
            </a:ln>
          </p:spPr>
          <p:txBody>
            <a:bodyPr rtlCol="0" anchor="ctr"/>
            <a:lstStyle/>
            <a:p>
              <a:endParaRPr lang="zh-CN" altLang="en-US"/>
            </a:p>
          </p:txBody>
        </p:sp>
        <p:sp>
          <p:nvSpPr>
            <p:cNvPr id="378" name="任意多边形: 形状 377"/>
            <p:cNvSpPr/>
            <p:nvPr>
              <p:custDataLst>
                <p:tags r:id="rId54"/>
              </p:custDataLst>
            </p:nvPr>
          </p:nvSpPr>
          <p:spPr>
            <a:xfrm>
              <a:off x="1485059" y="4742029"/>
              <a:ext cx="118080" cy="53673"/>
            </a:xfrm>
            <a:custGeom>
              <a:avLst/>
              <a:gdLst>
                <a:gd name="connsiteX0" fmla="*/ 109011 w 118079"/>
                <a:gd name="connsiteY0" fmla="*/ 46606 h 53672"/>
                <a:gd name="connsiteX1" fmla="*/ 84429 w 118079"/>
                <a:gd name="connsiteY1" fmla="*/ 49075 h 53672"/>
                <a:gd name="connsiteX2" fmla="*/ 60491 w 118079"/>
                <a:gd name="connsiteY2" fmla="*/ 47465 h 53672"/>
                <a:gd name="connsiteX3" fmla="*/ 37090 w 118079"/>
                <a:gd name="connsiteY3" fmla="*/ 42634 h 53672"/>
                <a:gd name="connsiteX4" fmla="*/ 14333 w 118079"/>
                <a:gd name="connsiteY4" fmla="*/ 33403 h 53672"/>
                <a:gd name="connsiteX5" fmla="*/ 9717 w 118079"/>
                <a:gd name="connsiteY5" fmla="*/ 16227 h 53672"/>
                <a:gd name="connsiteX6" fmla="*/ 17768 w 118079"/>
                <a:gd name="connsiteY6" fmla="*/ 10216 h 53672"/>
                <a:gd name="connsiteX7" fmla="*/ 42243 w 118079"/>
                <a:gd name="connsiteY7" fmla="*/ 8069 h 53672"/>
                <a:gd name="connsiteX8" fmla="*/ 66073 w 118079"/>
                <a:gd name="connsiteY8" fmla="*/ 10323 h 53672"/>
                <a:gd name="connsiteX9" fmla="*/ 89475 w 118079"/>
                <a:gd name="connsiteY9" fmla="*/ 15905 h 53672"/>
                <a:gd name="connsiteX10" fmla="*/ 112232 w 118079"/>
                <a:gd name="connsiteY10" fmla="*/ 25459 h 53672"/>
                <a:gd name="connsiteX11" fmla="*/ 116418 w 118079"/>
                <a:gd name="connsiteY11" fmla="*/ 41239 h 53672"/>
                <a:gd name="connsiteX12" fmla="*/ 109011 w 118079"/>
                <a:gd name="connsiteY12" fmla="*/ 46606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011" y="46606"/>
                  </a:moveTo>
                  <a:cubicBezTo>
                    <a:pt x="100638" y="48538"/>
                    <a:pt x="92480" y="49075"/>
                    <a:pt x="84429" y="49075"/>
                  </a:cubicBezTo>
                  <a:cubicBezTo>
                    <a:pt x="76378" y="49075"/>
                    <a:pt x="68435" y="48538"/>
                    <a:pt x="60491" y="47465"/>
                  </a:cubicBezTo>
                  <a:cubicBezTo>
                    <a:pt x="52548" y="46499"/>
                    <a:pt x="44819" y="44781"/>
                    <a:pt x="37090" y="42634"/>
                  </a:cubicBezTo>
                  <a:cubicBezTo>
                    <a:pt x="29361" y="40487"/>
                    <a:pt x="21740" y="37696"/>
                    <a:pt x="14333" y="33403"/>
                  </a:cubicBezTo>
                  <a:cubicBezTo>
                    <a:pt x="8322" y="29967"/>
                    <a:pt x="6282" y="22239"/>
                    <a:pt x="9717" y="16227"/>
                  </a:cubicBezTo>
                  <a:cubicBezTo>
                    <a:pt x="11542" y="13114"/>
                    <a:pt x="14548" y="10967"/>
                    <a:pt x="17768" y="10216"/>
                  </a:cubicBezTo>
                  <a:cubicBezTo>
                    <a:pt x="26141" y="8284"/>
                    <a:pt x="34192" y="7962"/>
                    <a:pt x="42243" y="8069"/>
                  </a:cubicBezTo>
                  <a:cubicBezTo>
                    <a:pt x="50293" y="8284"/>
                    <a:pt x="58237" y="8928"/>
                    <a:pt x="66073" y="10323"/>
                  </a:cubicBezTo>
                  <a:cubicBezTo>
                    <a:pt x="73910" y="11611"/>
                    <a:pt x="81746" y="13436"/>
                    <a:pt x="89475" y="15905"/>
                  </a:cubicBezTo>
                  <a:cubicBezTo>
                    <a:pt x="97203" y="18267"/>
                    <a:pt x="104825" y="21165"/>
                    <a:pt x="112232" y="25459"/>
                  </a:cubicBezTo>
                  <a:cubicBezTo>
                    <a:pt x="117706" y="28679"/>
                    <a:pt x="119639" y="35764"/>
                    <a:pt x="116418" y="41239"/>
                  </a:cubicBezTo>
                  <a:cubicBezTo>
                    <a:pt x="114701" y="44030"/>
                    <a:pt x="112017" y="45962"/>
                    <a:pt x="109011" y="46606"/>
                  </a:cubicBezTo>
                  <a:close/>
                </a:path>
              </a:pathLst>
            </a:custGeom>
            <a:solidFill>
              <a:srgbClr val="57AADF"/>
            </a:solidFill>
            <a:ln w="9525" cap="flat">
              <a:noFill/>
              <a:prstDash val="solid"/>
              <a:miter/>
            </a:ln>
          </p:spPr>
          <p:txBody>
            <a:bodyPr rtlCol="0" anchor="ctr"/>
            <a:lstStyle/>
            <a:p>
              <a:endParaRPr lang="zh-CN" altLang="en-US"/>
            </a:p>
          </p:txBody>
        </p:sp>
        <p:sp>
          <p:nvSpPr>
            <p:cNvPr id="379" name="任意多边形: 形状 378"/>
            <p:cNvSpPr/>
            <p:nvPr>
              <p:custDataLst>
                <p:tags r:id="rId55"/>
              </p:custDataLst>
            </p:nvPr>
          </p:nvSpPr>
          <p:spPr>
            <a:xfrm>
              <a:off x="1464686" y="4883591"/>
              <a:ext cx="96611" cy="53673"/>
            </a:xfrm>
            <a:custGeom>
              <a:avLst/>
              <a:gdLst>
                <a:gd name="connsiteX0" fmla="*/ 87949 w 96610"/>
                <a:gd name="connsiteY0" fmla="*/ 50282 h 53672"/>
                <a:gd name="connsiteX1" fmla="*/ 67232 w 96610"/>
                <a:gd name="connsiteY1" fmla="*/ 52429 h 53672"/>
                <a:gd name="connsiteX2" fmla="*/ 47158 w 96610"/>
                <a:gd name="connsiteY2" fmla="*/ 49531 h 53672"/>
                <a:gd name="connsiteX3" fmla="*/ 28265 w 96610"/>
                <a:gd name="connsiteY3" fmla="*/ 42339 h 53672"/>
                <a:gd name="connsiteX4" fmla="*/ 11520 w 96610"/>
                <a:gd name="connsiteY4" fmla="*/ 30101 h 53672"/>
                <a:gd name="connsiteX5" fmla="*/ 12164 w 96610"/>
                <a:gd name="connsiteY5" fmla="*/ 11745 h 53672"/>
                <a:gd name="connsiteX6" fmla="*/ 19785 w 96610"/>
                <a:gd name="connsiteY6" fmla="*/ 8310 h 53672"/>
                <a:gd name="connsiteX7" fmla="*/ 20107 w 96610"/>
                <a:gd name="connsiteY7" fmla="*/ 8310 h 53672"/>
                <a:gd name="connsiteX8" fmla="*/ 39322 w 96610"/>
                <a:gd name="connsiteY8" fmla="*/ 9276 h 53672"/>
                <a:gd name="connsiteX9" fmla="*/ 57141 w 96610"/>
                <a:gd name="connsiteY9" fmla="*/ 13355 h 53672"/>
                <a:gd name="connsiteX10" fmla="*/ 74317 w 96610"/>
                <a:gd name="connsiteY10" fmla="*/ 19689 h 53672"/>
                <a:gd name="connsiteX11" fmla="*/ 91277 w 96610"/>
                <a:gd name="connsiteY11" fmla="*/ 29135 h 53672"/>
                <a:gd name="connsiteX12" fmla="*/ 91492 w 96610"/>
                <a:gd name="connsiteY12" fmla="*/ 29350 h 53672"/>
                <a:gd name="connsiteX13" fmla="*/ 94068 w 96610"/>
                <a:gd name="connsiteY13" fmla="*/ 45988 h 53672"/>
                <a:gd name="connsiteX14" fmla="*/ 87949 w 96610"/>
                <a:gd name="connsiteY14" fmla="*/ 50282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53672">
                  <a:moveTo>
                    <a:pt x="87949" y="50282"/>
                  </a:moveTo>
                  <a:cubicBezTo>
                    <a:pt x="80972" y="52322"/>
                    <a:pt x="73995" y="52751"/>
                    <a:pt x="67232" y="52429"/>
                  </a:cubicBezTo>
                  <a:cubicBezTo>
                    <a:pt x="60469" y="52214"/>
                    <a:pt x="53706" y="51141"/>
                    <a:pt x="47158" y="49531"/>
                  </a:cubicBezTo>
                  <a:cubicBezTo>
                    <a:pt x="40610" y="47920"/>
                    <a:pt x="34277" y="45451"/>
                    <a:pt x="28265" y="42339"/>
                  </a:cubicBezTo>
                  <a:cubicBezTo>
                    <a:pt x="22254" y="39225"/>
                    <a:pt x="16458" y="35468"/>
                    <a:pt x="11520" y="30101"/>
                  </a:cubicBezTo>
                  <a:cubicBezTo>
                    <a:pt x="6689" y="24841"/>
                    <a:pt x="6904" y="16683"/>
                    <a:pt x="12164" y="11745"/>
                  </a:cubicBezTo>
                  <a:cubicBezTo>
                    <a:pt x="14311" y="9705"/>
                    <a:pt x="17102" y="8525"/>
                    <a:pt x="19785" y="8310"/>
                  </a:cubicBezTo>
                  <a:lnTo>
                    <a:pt x="20107" y="8310"/>
                  </a:lnTo>
                  <a:cubicBezTo>
                    <a:pt x="26977" y="7666"/>
                    <a:pt x="33311" y="8310"/>
                    <a:pt x="39322" y="9276"/>
                  </a:cubicBezTo>
                  <a:cubicBezTo>
                    <a:pt x="45441" y="10243"/>
                    <a:pt x="51345" y="11531"/>
                    <a:pt x="57141" y="13355"/>
                  </a:cubicBezTo>
                  <a:cubicBezTo>
                    <a:pt x="62938" y="15073"/>
                    <a:pt x="68627" y="17220"/>
                    <a:pt x="74317" y="19689"/>
                  </a:cubicBezTo>
                  <a:cubicBezTo>
                    <a:pt x="80006" y="22158"/>
                    <a:pt x="85695" y="25056"/>
                    <a:pt x="91277" y="29135"/>
                  </a:cubicBezTo>
                  <a:lnTo>
                    <a:pt x="91492" y="29350"/>
                  </a:lnTo>
                  <a:cubicBezTo>
                    <a:pt x="96752" y="33214"/>
                    <a:pt x="97933" y="40728"/>
                    <a:pt x="94068" y="45988"/>
                  </a:cubicBezTo>
                  <a:cubicBezTo>
                    <a:pt x="92673" y="48135"/>
                    <a:pt x="90418" y="49638"/>
                    <a:pt x="87949" y="50282"/>
                  </a:cubicBezTo>
                  <a:close/>
                </a:path>
              </a:pathLst>
            </a:custGeom>
            <a:solidFill>
              <a:srgbClr val="57AADF"/>
            </a:solidFill>
            <a:ln w="9525" cap="flat">
              <a:noFill/>
              <a:prstDash val="solid"/>
              <a:miter/>
            </a:ln>
          </p:spPr>
          <p:txBody>
            <a:bodyPr rtlCol="0" anchor="ctr"/>
            <a:lstStyle/>
            <a:p>
              <a:endParaRPr lang="zh-CN" altLang="en-US"/>
            </a:p>
          </p:txBody>
        </p:sp>
        <p:sp>
          <p:nvSpPr>
            <p:cNvPr id="380" name="任意多边形: 形状 379"/>
            <p:cNvSpPr/>
            <p:nvPr>
              <p:custDataLst>
                <p:tags r:id="rId56"/>
              </p:custDataLst>
            </p:nvPr>
          </p:nvSpPr>
          <p:spPr>
            <a:xfrm>
              <a:off x="1411193" y="5006842"/>
              <a:ext cx="96611" cy="64407"/>
            </a:xfrm>
            <a:custGeom>
              <a:avLst/>
              <a:gdLst>
                <a:gd name="connsiteX0" fmla="*/ 87770 w 96610"/>
                <a:gd name="connsiteY0" fmla="*/ 60461 h 64407"/>
                <a:gd name="connsiteX1" fmla="*/ 66516 w 96610"/>
                <a:gd name="connsiteY1" fmla="*/ 58099 h 64407"/>
                <a:gd name="connsiteX2" fmla="*/ 46657 w 96610"/>
                <a:gd name="connsiteY2" fmla="*/ 51873 h 64407"/>
                <a:gd name="connsiteX3" fmla="*/ 28086 w 96610"/>
                <a:gd name="connsiteY3" fmla="*/ 42642 h 64407"/>
                <a:gd name="connsiteX4" fmla="*/ 11341 w 96610"/>
                <a:gd name="connsiteY4" fmla="*/ 29330 h 64407"/>
                <a:gd name="connsiteX5" fmla="*/ 12199 w 96610"/>
                <a:gd name="connsiteY5" fmla="*/ 11404 h 64407"/>
                <a:gd name="connsiteX6" fmla="*/ 20358 w 96610"/>
                <a:gd name="connsiteY6" fmla="*/ 8076 h 64407"/>
                <a:gd name="connsiteX7" fmla="*/ 21216 w 96610"/>
                <a:gd name="connsiteY7" fmla="*/ 8076 h 64407"/>
                <a:gd name="connsiteX8" fmla="*/ 42149 w 96610"/>
                <a:gd name="connsiteY8" fmla="*/ 10652 h 64407"/>
                <a:gd name="connsiteX9" fmla="*/ 61256 w 96610"/>
                <a:gd name="connsiteY9" fmla="*/ 17201 h 64407"/>
                <a:gd name="connsiteX10" fmla="*/ 79075 w 96610"/>
                <a:gd name="connsiteY10" fmla="*/ 26862 h 64407"/>
                <a:gd name="connsiteX11" fmla="*/ 95499 w 96610"/>
                <a:gd name="connsiteY11" fmla="*/ 40387 h 64407"/>
                <a:gd name="connsiteX12" fmla="*/ 96036 w 96610"/>
                <a:gd name="connsiteY12" fmla="*/ 40924 h 64407"/>
                <a:gd name="connsiteX13" fmla="*/ 95285 w 96610"/>
                <a:gd name="connsiteY13" fmla="*/ 57348 h 64407"/>
                <a:gd name="connsiteX14" fmla="*/ 87770 w 96610"/>
                <a:gd name="connsiteY14" fmla="*/ 60461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64407">
                  <a:moveTo>
                    <a:pt x="87770" y="60461"/>
                  </a:moveTo>
                  <a:cubicBezTo>
                    <a:pt x="80256" y="60783"/>
                    <a:pt x="73279" y="59602"/>
                    <a:pt x="66516" y="58099"/>
                  </a:cubicBezTo>
                  <a:cubicBezTo>
                    <a:pt x="59646" y="56596"/>
                    <a:pt x="53098" y="54449"/>
                    <a:pt x="46657" y="51873"/>
                  </a:cubicBezTo>
                  <a:cubicBezTo>
                    <a:pt x="40217" y="49404"/>
                    <a:pt x="33990" y="46184"/>
                    <a:pt x="28086" y="42642"/>
                  </a:cubicBezTo>
                  <a:cubicBezTo>
                    <a:pt x="22075" y="38992"/>
                    <a:pt x="16386" y="34912"/>
                    <a:pt x="11341" y="29330"/>
                  </a:cubicBezTo>
                  <a:cubicBezTo>
                    <a:pt x="6617" y="24178"/>
                    <a:pt x="7047" y="16127"/>
                    <a:pt x="12199" y="11404"/>
                  </a:cubicBezTo>
                  <a:cubicBezTo>
                    <a:pt x="14561" y="9257"/>
                    <a:pt x="17459" y="8184"/>
                    <a:pt x="20358" y="8076"/>
                  </a:cubicBezTo>
                  <a:lnTo>
                    <a:pt x="21216" y="8076"/>
                  </a:lnTo>
                  <a:cubicBezTo>
                    <a:pt x="28731" y="7861"/>
                    <a:pt x="35601" y="9043"/>
                    <a:pt x="42149" y="10652"/>
                  </a:cubicBezTo>
                  <a:cubicBezTo>
                    <a:pt x="48697" y="12370"/>
                    <a:pt x="55138" y="14517"/>
                    <a:pt x="61256" y="17201"/>
                  </a:cubicBezTo>
                  <a:cubicBezTo>
                    <a:pt x="67375" y="19885"/>
                    <a:pt x="73279" y="23105"/>
                    <a:pt x="79075" y="26862"/>
                  </a:cubicBezTo>
                  <a:cubicBezTo>
                    <a:pt x="84765" y="30619"/>
                    <a:pt x="90347" y="34805"/>
                    <a:pt x="95499" y="40387"/>
                  </a:cubicBezTo>
                  <a:lnTo>
                    <a:pt x="96036" y="40924"/>
                  </a:lnTo>
                  <a:cubicBezTo>
                    <a:pt x="100330" y="45647"/>
                    <a:pt x="100008" y="53054"/>
                    <a:pt x="95285" y="57348"/>
                  </a:cubicBezTo>
                  <a:cubicBezTo>
                    <a:pt x="93030" y="59280"/>
                    <a:pt x="90454" y="60353"/>
                    <a:pt x="87770" y="60461"/>
                  </a:cubicBezTo>
                  <a:close/>
                </a:path>
              </a:pathLst>
            </a:custGeom>
            <a:solidFill>
              <a:srgbClr val="57AADF"/>
            </a:solidFill>
            <a:ln w="9525" cap="flat">
              <a:noFill/>
              <a:prstDash val="solid"/>
              <a:miter/>
            </a:ln>
          </p:spPr>
          <p:txBody>
            <a:bodyPr rtlCol="0" anchor="ctr"/>
            <a:lstStyle/>
            <a:p>
              <a:endParaRPr lang="zh-CN" altLang="en-US"/>
            </a:p>
          </p:txBody>
        </p:sp>
        <p:sp>
          <p:nvSpPr>
            <p:cNvPr id="381" name="任意多边形: 形状 380"/>
            <p:cNvSpPr/>
            <p:nvPr>
              <p:custDataLst>
                <p:tags r:id="rId57"/>
              </p:custDataLst>
            </p:nvPr>
          </p:nvSpPr>
          <p:spPr>
            <a:xfrm>
              <a:off x="2628020" y="2772133"/>
              <a:ext cx="343505" cy="386443"/>
            </a:xfrm>
            <a:custGeom>
              <a:avLst/>
              <a:gdLst>
                <a:gd name="connsiteX0" fmla="*/ 8051 w 343504"/>
                <a:gd name="connsiteY0" fmla="*/ 170056 h 386442"/>
                <a:gd name="connsiteX1" fmla="*/ 121837 w 343504"/>
                <a:gd name="connsiteY1" fmla="*/ 28145 h 386442"/>
                <a:gd name="connsiteX2" fmla="*/ 248719 w 343504"/>
                <a:gd name="connsiteY2" fmla="*/ 22456 h 386442"/>
                <a:gd name="connsiteX3" fmla="*/ 300138 w 343504"/>
                <a:gd name="connsiteY3" fmla="*/ 75914 h 386442"/>
                <a:gd name="connsiteX4" fmla="*/ 297239 w 343504"/>
                <a:gd name="connsiteY4" fmla="*/ 324955 h 386442"/>
                <a:gd name="connsiteX5" fmla="*/ 67842 w 343504"/>
                <a:gd name="connsiteY5" fmla="*/ 361560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170056"/>
                  </a:moveTo>
                  <a:cubicBezTo>
                    <a:pt x="22650" y="128084"/>
                    <a:pt x="83944" y="51332"/>
                    <a:pt x="121837" y="28145"/>
                  </a:cubicBezTo>
                  <a:cubicBezTo>
                    <a:pt x="159730" y="4959"/>
                    <a:pt x="210290" y="236"/>
                    <a:pt x="248719" y="22456"/>
                  </a:cubicBezTo>
                  <a:cubicBezTo>
                    <a:pt x="270296" y="34908"/>
                    <a:pt x="286827" y="54767"/>
                    <a:pt x="300138" y="75914"/>
                  </a:cubicBezTo>
                  <a:cubicBezTo>
                    <a:pt x="347369" y="151163"/>
                    <a:pt x="354454" y="257006"/>
                    <a:pt x="297239" y="324955"/>
                  </a:cubicBezTo>
                  <a:cubicBezTo>
                    <a:pt x="248290" y="383136"/>
                    <a:pt x="134718" y="397628"/>
                    <a:pt x="67842" y="361560"/>
                  </a:cubicBezTo>
                </a:path>
              </a:pathLst>
            </a:custGeom>
            <a:solidFill>
              <a:srgbClr val="FAD5CC"/>
            </a:solidFill>
            <a:ln w="9525" cap="flat">
              <a:noFill/>
              <a:prstDash val="solid"/>
              <a:miter/>
            </a:ln>
          </p:spPr>
          <p:txBody>
            <a:bodyPr rtlCol="0" anchor="ctr"/>
            <a:lstStyle/>
            <a:p>
              <a:endParaRPr lang="zh-CN" altLang="en-US"/>
            </a:p>
          </p:txBody>
        </p:sp>
        <p:sp>
          <p:nvSpPr>
            <p:cNvPr id="382" name="任意多边形: 形状 381"/>
            <p:cNvSpPr/>
            <p:nvPr>
              <p:custDataLst>
                <p:tags r:id="rId58"/>
              </p:custDataLst>
            </p:nvPr>
          </p:nvSpPr>
          <p:spPr>
            <a:xfrm>
              <a:off x="2763822" y="2869590"/>
              <a:ext cx="85876" cy="182487"/>
            </a:xfrm>
            <a:custGeom>
              <a:avLst/>
              <a:gdLst>
                <a:gd name="connsiteX0" fmla="*/ 86617 w 85876"/>
                <a:gd name="connsiteY0" fmla="*/ 19035 h 182486"/>
                <a:gd name="connsiteX1" fmla="*/ 59459 w 85876"/>
                <a:gd name="connsiteY1" fmla="*/ 53278 h 182486"/>
                <a:gd name="connsiteX2" fmla="*/ 40244 w 85876"/>
                <a:gd name="connsiteY2" fmla="*/ 91922 h 182486"/>
                <a:gd name="connsiteX3" fmla="*/ 27148 w 85876"/>
                <a:gd name="connsiteY3" fmla="*/ 177154 h 182486"/>
                <a:gd name="connsiteX4" fmla="*/ 27148 w 85876"/>
                <a:gd name="connsiteY4" fmla="*/ 177261 h 182486"/>
                <a:gd name="connsiteX5" fmla="*/ 20385 w 85876"/>
                <a:gd name="connsiteY5" fmla="*/ 184668 h 182486"/>
                <a:gd name="connsiteX6" fmla="*/ 13193 w 85876"/>
                <a:gd name="connsiteY6" fmla="*/ 179515 h 182486"/>
                <a:gd name="connsiteX7" fmla="*/ 19097 w 85876"/>
                <a:gd name="connsiteY7" fmla="*/ 83978 h 182486"/>
                <a:gd name="connsiteX8" fmla="*/ 43035 w 85876"/>
                <a:gd name="connsiteY8" fmla="*/ 41684 h 182486"/>
                <a:gd name="connsiteX9" fmla="*/ 78459 w 85876"/>
                <a:gd name="connsiteY9" fmla="*/ 9052 h 182486"/>
                <a:gd name="connsiteX10" fmla="*/ 87476 w 85876"/>
                <a:gd name="connsiteY10" fmla="*/ 11091 h 182486"/>
                <a:gd name="connsiteX11" fmla="*/ 86617 w 85876"/>
                <a:gd name="connsiteY11" fmla="*/ 19035 h 182486"/>
                <a:gd name="connsiteX12" fmla="*/ 86617 w 85876"/>
                <a:gd name="connsiteY12" fmla="*/ 19035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876" h="182486">
                  <a:moveTo>
                    <a:pt x="86617" y="19035"/>
                  </a:moveTo>
                  <a:cubicBezTo>
                    <a:pt x="76420" y="29769"/>
                    <a:pt x="67188" y="41040"/>
                    <a:pt x="59459" y="53278"/>
                  </a:cubicBezTo>
                  <a:cubicBezTo>
                    <a:pt x="51837" y="65515"/>
                    <a:pt x="45182" y="78396"/>
                    <a:pt x="40244" y="91922"/>
                  </a:cubicBezTo>
                  <a:cubicBezTo>
                    <a:pt x="30154" y="118865"/>
                    <a:pt x="25860" y="147741"/>
                    <a:pt x="27148" y="177154"/>
                  </a:cubicBezTo>
                  <a:lnTo>
                    <a:pt x="27148" y="177261"/>
                  </a:lnTo>
                  <a:cubicBezTo>
                    <a:pt x="27363" y="181233"/>
                    <a:pt x="24250" y="184454"/>
                    <a:pt x="20385" y="184668"/>
                  </a:cubicBezTo>
                  <a:cubicBezTo>
                    <a:pt x="17058" y="184776"/>
                    <a:pt x="14159" y="182629"/>
                    <a:pt x="13193" y="179515"/>
                  </a:cubicBezTo>
                  <a:cubicBezTo>
                    <a:pt x="4284" y="148385"/>
                    <a:pt x="7397" y="114250"/>
                    <a:pt x="19097" y="83978"/>
                  </a:cubicBezTo>
                  <a:cubicBezTo>
                    <a:pt x="25001" y="68843"/>
                    <a:pt x="32945" y="54351"/>
                    <a:pt x="43035" y="41684"/>
                  </a:cubicBezTo>
                  <a:cubicBezTo>
                    <a:pt x="53018" y="28910"/>
                    <a:pt x="64934" y="17639"/>
                    <a:pt x="78459" y="9052"/>
                  </a:cubicBezTo>
                  <a:cubicBezTo>
                    <a:pt x="81465" y="7119"/>
                    <a:pt x="85544" y="8085"/>
                    <a:pt x="87476" y="11091"/>
                  </a:cubicBezTo>
                  <a:cubicBezTo>
                    <a:pt x="89086" y="13560"/>
                    <a:pt x="88657" y="16888"/>
                    <a:pt x="86617" y="19035"/>
                  </a:cubicBezTo>
                  <a:lnTo>
                    <a:pt x="86617" y="19035"/>
                  </a:lnTo>
                  <a:close/>
                </a:path>
              </a:pathLst>
            </a:custGeom>
            <a:solidFill>
              <a:srgbClr val="3C3C3B"/>
            </a:solidFill>
            <a:ln w="9525" cap="flat">
              <a:noFill/>
              <a:prstDash val="solid"/>
              <a:miter/>
            </a:ln>
          </p:spPr>
          <p:txBody>
            <a:bodyPr rtlCol="0" anchor="ctr"/>
            <a:lstStyle/>
            <a:p>
              <a:endParaRPr lang="zh-CN" altLang="en-US"/>
            </a:p>
          </p:txBody>
        </p:sp>
        <p:sp>
          <p:nvSpPr>
            <p:cNvPr id="383" name="任意多边形: 形状 382"/>
            <p:cNvSpPr/>
            <p:nvPr>
              <p:custDataLst>
                <p:tags r:id="rId59"/>
              </p:custDataLst>
            </p:nvPr>
          </p:nvSpPr>
          <p:spPr>
            <a:xfrm>
              <a:off x="2775297" y="2948550"/>
              <a:ext cx="75142" cy="96611"/>
            </a:xfrm>
            <a:custGeom>
              <a:avLst/>
              <a:gdLst>
                <a:gd name="connsiteX0" fmla="*/ 18679 w 75141"/>
                <a:gd name="connsiteY0" fmla="*/ 9312 h 96610"/>
                <a:gd name="connsiteX1" fmla="*/ 39396 w 75141"/>
                <a:gd name="connsiteY1" fmla="*/ 19832 h 96610"/>
                <a:gd name="connsiteX2" fmla="*/ 58289 w 75141"/>
                <a:gd name="connsiteY2" fmla="*/ 39047 h 96610"/>
                <a:gd name="connsiteX3" fmla="*/ 76108 w 75141"/>
                <a:gd name="connsiteY3" fmla="*/ 85742 h 96610"/>
                <a:gd name="connsiteX4" fmla="*/ 69990 w 75141"/>
                <a:gd name="connsiteY4" fmla="*/ 94008 h 96610"/>
                <a:gd name="connsiteX5" fmla="*/ 62905 w 75141"/>
                <a:gd name="connsiteY5" fmla="*/ 90895 h 96610"/>
                <a:gd name="connsiteX6" fmla="*/ 39504 w 75141"/>
                <a:gd name="connsiteY6" fmla="*/ 51821 h 96610"/>
                <a:gd name="connsiteX7" fmla="*/ 26622 w 75141"/>
                <a:gd name="connsiteY7" fmla="*/ 35612 h 96610"/>
                <a:gd name="connsiteX8" fmla="*/ 18571 w 75141"/>
                <a:gd name="connsiteY8" fmla="*/ 28312 h 96610"/>
                <a:gd name="connsiteX9" fmla="*/ 9018 w 75141"/>
                <a:gd name="connsiteY9" fmla="*/ 18007 h 96610"/>
                <a:gd name="connsiteX10" fmla="*/ 11272 w 75141"/>
                <a:gd name="connsiteY10" fmla="*/ 8990 h 96610"/>
                <a:gd name="connsiteX11" fmla="*/ 17927 w 75141"/>
                <a:gd name="connsiteY11" fmla="*/ 8883 h 96610"/>
                <a:gd name="connsiteX12" fmla="*/ 18679 w 75141"/>
                <a:gd name="connsiteY12" fmla="*/ 931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18679" y="9312"/>
                  </a:moveTo>
                  <a:cubicBezTo>
                    <a:pt x="23724" y="12211"/>
                    <a:pt x="31560" y="14250"/>
                    <a:pt x="39396" y="19832"/>
                  </a:cubicBezTo>
                  <a:cubicBezTo>
                    <a:pt x="46910" y="24985"/>
                    <a:pt x="53244" y="31748"/>
                    <a:pt x="58289" y="39047"/>
                  </a:cubicBezTo>
                  <a:cubicBezTo>
                    <a:pt x="68165" y="53646"/>
                    <a:pt x="73639" y="69640"/>
                    <a:pt x="76108" y="85742"/>
                  </a:cubicBezTo>
                  <a:cubicBezTo>
                    <a:pt x="76752" y="89714"/>
                    <a:pt x="73961" y="93364"/>
                    <a:pt x="69990" y="94008"/>
                  </a:cubicBezTo>
                  <a:cubicBezTo>
                    <a:pt x="67091" y="94437"/>
                    <a:pt x="64407" y="93149"/>
                    <a:pt x="62905" y="90895"/>
                  </a:cubicBezTo>
                  <a:cubicBezTo>
                    <a:pt x="53888" y="77369"/>
                    <a:pt x="47447" y="63629"/>
                    <a:pt x="39504" y="51821"/>
                  </a:cubicBezTo>
                  <a:cubicBezTo>
                    <a:pt x="35639" y="45810"/>
                    <a:pt x="31345" y="40550"/>
                    <a:pt x="26622" y="35612"/>
                  </a:cubicBezTo>
                  <a:cubicBezTo>
                    <a:pt x="24153" y="33250"/>
                    <a:pt x="21899" y="30996"/>
                    <a:pt x="18571" y="28312"/>
                  </a:cubicBezTo>
                  <a:cubicBezTo>
                    <a:pt x="15458" y="25629"/>
                    <a:pt x="11701" y="22408"/>
                    <a:pt x="9018" y="18007"/>
                  </a:cubicBezTo>
                  <a:cubicBezTo>
                    <a:pt x="7085" y="14894"/>
                    <a:pt x="8159" y="10815"/>
                    <a:pt x="11272" y="8990"/>
                  </a:cubicBezTo>
                  <a:cubicBezTo>
                    <a:pt x="13418" y="7702"/>
                    <a:pt x="15995" y="7809"/>
                    <a:pt x="17927" y="8883"/>
                  </a:cubicBezTo>
                  <a:lnTo>
                    <a:pt x="18679" y="9312"/>
                  </a:lnTo>
                  <a:close/>
                </a:path>
              </a:pathLst>
            </a:custGeom>
            <a:solidFill>
              <a:srgbClr val="3C3C3B"/>
            </a:solidFill>
            <a:ln w="9525" cap="flat">
              <a:noFill/>
              <a:prstDash val="solid"/>
              <a:miter/>
            </a:ln>
          </p:spPr>
          <p:txBody>
            <a:bodyPr rtlCol="0" anchor="ctr"/>
            <a:lstStyle/>
            <a:p>
              <a:endParaRPr lang="zh-CN" altLang="en-US"/>
            </a:p>
          </p:txBody>
        </p:sp>
        <p:sp>
          <p:nvSpPr>
            <p:cNvPr id="384" name="任意多边形: 形状 383"/>
            <p:cNvSpPr/>
            <p:nvPr>
              <p:custDataLst>
                <p:tags r:id="rId60"/>
              </p:custDataLst>
            </p:nvPr>
          </p:nvSpPr>
          <p:spPr>
            <a:xfrm>
              <a:off x="822574" y="3032791"/>
              <a:ext cx="322036" cy="375708"/>
            </a:xfrm>
            <a:custGeom>
              <a:avLst/>
              <a:gdLst>
                <a:gd name="connsiteX0" fmla="*/ 323867 w 322035"/>
                <a:gd name="connsiteY0" fmla="*/ 116360 h 375708"/>
                <a:gd name="connsiteX1" fmla="*/ 174443 w 322035"/>
                <a:gd name="connsiteY1" fmla="*/ 12664 h 375708"/>
                <a:gd name="connsiteX2" fmla="*/ 51103 w 322035"/>
                <a:gd name="connsiteY2" fmla="*/ 43258 h 375708"/>
                <a:gd name="connsiteX3" fmla="*/ 17075 w 322035"/>
                <a:gd name="connsiteY3" fmla="*/ 109060 h 375708"/>
                <a:gd name="connsiteX4" fmla="*/ 90713 w 322035"/>
                <a:gd name="connsiteY4" fmla="*/ 347045 h 375708"/>
                <a:gd name="connsiteX5" fmla="*/ 321076 w 322035"/>
                <a:gd name="connsiteY5" fmla="*/ 316880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75708">
                  <a:moveTo>
                    <a:pt x="323867" y="116360"/>
                  </a:moveTo>
                  <a:cubicBezTo>
                    <a:pt x="297890" y="80292"/>
                    <a:pt x="217381" y="24150"/>
                    <a:pt x="174443" y="12664"/>
                  </a:cubicBezTo>
                  <a:cubicBezTo>
                    <a:pt x="131505" y="1178"/>
                    <a:pt x="81697" y="11054"/>
                    <a:pt x="51103" y="43258"/>
                  </a:cubicBezTo>
                  <a:cubicBezTo>
                    <a:pt x="33928" y="61399"/>
                    <a:pt x="23730" y="85015"/>
                    <a:pt x="17075" y="109060"/>
                  </a:cubicBezTo>
                  <a:cubicBezTo>
                    <a:pt x="-6863" y="194614"/>
                    <a:pt x="16538" y="298095"/>
                    <a:pt x="90713" y="347045"/>
                  </a:cubicBezTo>
                  <a:cubicBezTo>
                    <a:pt x="154155" y="388909"/>
                    <a:pt x="267189" y="370446"/>
                    <a:pt x="321076" y="316880"/>
                  </a:cubicBezTo>
                </a:path>
              </a:pathLst>
            </a:custGeom>
            <a:solidFill>
              <a:srgbClr val="FAD5CC"/>
            </a:solidFill>
            <a:ln w="9525" cap="flat">
              <a:noFill/>
              <a:prstDash val="solid"/>
              <a:miter/>
            </a:ln>
          </p:spPr>
          <p:txBody>
            <a:bodyPr rtlCol="0" anchor="ctr"/>
            <a:lstStyle/>
            <a:p>
              <a:endParaRPr lang="zh-CN" altLang="en-US"/>
            </a:p>
          </p:txBody>
        </p:sp>
        <p:sp>
          <p:nvSpPr>
            <p:cNvPr id="385" name="任意多边形: 形状 384"/>
            <p:cNvSpPr/>
            <p:nvPr>
              <p:custDataLst>
                <p:tags r:id="rId61"/>
              </p:custDataLst>
            </p:nvPr>
          </p:nvSpPr>
          <p:spPr>
            <a:xfrm>
              <a:off x="914296" y="3138516"/>
              <a:ext cx="128814" cy="161018"/>
            </a:xfrm>
            <a:custGeom>
              <a:avLst/>
              <a:gdLst>
                <a:gd name="connsiteX0" fmla="*/ 16381 w 128814"/>
                <a:gd name="connsiteY0" fmla="*/ 8273 h 161017"/>
                <a:gd name="connsiteX1" fmla="*/ 59641 w 128814"/>
                <a:gd name="connsiteY1" fmla="*/ 29528 h 161017"/>
                <a:gd name="connsiteX2" fmla="*/ 94636 w 128814"/>
                <a:gd name="connsiteY2" fmla="*/ 63234 h 161017"/>
                <a:gd name="connsiteX3" fmla="*/ 127483 w 128814"/>
                <a:gd name="connsiteY3" fmla="*/ 153189 h 161017"/>
                <a:gd name="connsiteX4" fmla="*/ 120399 w 128814"/>
                <a:gd name="connsiteY4" fmla="*/ 160382 h 161017"/>
                <a:gd name="connsiteX5" fmla="*/ 113421 w 128814"/>
                <a:gd name="connsiteY5" fmla="*/ 155014 h 161017"/>
                <a:gd name="connsiteX6" fmla="*/ 113421 w 128814"/>
                <a:gd name="connsiteY6" fmla="*/ 154907 h 161017"/>
                <a:gd name="connsiteX7" fmla="*/ 76602 w 128814"/>
                <a:gd name="connsiteY7" fmla="*/ 76974 h 161017"/>
                <a:gd name="connsiteX8" fmla="*/ 47189 w 128814"/>
                <a:gd name="connsiteY8" fmla="*/ 45415 h 161017"/>
                <a:gd name="connsiteX9" fmla="*/ 11443 w 128814"/>
                <a:gd name="connsiteY9" fmla="*/ 20296 h 161017"/>
                <a:gd name="connsiteX10" fmla="*/ 11336 w 128814"/>
                <a:gd name="connsiteY10" fmla="*/ 20296 h 161017"/>
                <a:gd name="connsiteX11" fmla="*/ 8867 w 128814"/>
                <a:gd name="connsiteY11" fmla="*/ 11386 h 161017"/>
                <a:gd name="connsiteX12" fmla="*/ 16381 w 128814"/>
                <a:gd name="connsiteY12" fmla="*/ 8273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161017">
                  <a:moveTo>
                    <a:pt x="16381" y="8273"/>
                  </a:moveTo>
                  <a:cubicBezTo>
                    <a:pt x="31839" y="12567"/>
                    <a:pt x="46438" y="20081"/>
                    <a:pt x="59641" y="29528"/>
                  </a:cubicBezTo>
                  <a:cubicBezTo>
                    <a:pt x="72952" y="38867"/>
                    <a:pt x="84653" y="50460"/>
                    <a:pt x="94636" y="63234"/>
                  </a:cubicBezTo>
                  <a:cubicBezTo>
                    <a:pt x="114387" y="88890"/>
                    <a:pt x="127161" y="120879"/>
                    <a:pt x="127483" y="153189"/>
                  </a:cubicBezTo>
                  <a:cubicBezTo>
                    <a:pt x="127483" y="157161"/>
                    <a:pt x="124370" y="160382"/>
                    <a:pt x="120399" y="160382"/>
                  </a:cubicBezTo>
                  <a:cubicBezTo>
                    <a:pt x="117071" y="160382"/>
                    <a:pt x="114173" y="158127"/>
                    <a:pt x="113421" y="155014"/>
                  </a:cubicBezTo>
                  <a:lnTo>
                    <a:pt x="113421" y="154907"/>
                  </a:lnTo>
                  <a:cubicBezTo>
                    <a:pt x="106229" y="126353"/>
                    <a:pt x="93992" y="99946"/>
                    <a:pt x="76602" y="76974"/>
                  </a:cubicBezTo>
                  <a:cubicBezTo>
                    <a:pt x="68014" y="65381"/>
                    <a:pt x="58031" y="54968"/>
                    <a:pt x="47189" y="45415"/>
                  </a:cubicBezTo>
                  <a:cubicBezTo>
                    <a:pt x="36240" y="35861"/>
                    <a:pt x="24217" y="27703"/>
                    <a:pt x="11443" y="20296"/>
                  </a:cubicBezTo>
                  <a:lnTo>
                    <a:pt x="11336" y="20296"/>
                  </a:lnTo>
                  <a:cubicBezTo>
                    <a:pt x="8223" y="18471"/>
                    <a:pt x="7150" y="14499"/>
                    <a:pt x="8867" y="11386"/>
                  </a:cubicBezTo>
                  <a:cubicBezTo>
                    <a:pt x="10477" y="8703"/>
                    <a:pt x="13590" y="7522"/>
                    <a:pt x="16381" y="8273"/>
                  </a:cubicBezTo>
                  <a:close/>
                </a:path>
              </a:pathLst>
            </a:custGeom>
            <a:solidFill>
              <a:srgbClr val="3C3C3B"/>
            </a:solidFill>
            <a:ln w="9525" cap="flat">
              <a:noFill/>
              <a:prstDash val="solid"/>
              <a:miter/>
            </a:ln>
          </p:spPr>
          <p:txBody>
            <a:bodyPr rtlCol="0" anchor="ctr"/>
            <a:lstStyle/>
            <a:p>
              <a:endParaRPr lang="zh-CN" altLang="en-US"/>
            </a:p>
          </p:txBody>
        </p:sp>
        <p:sp>
          <p:nvSpPr>
            <p:cNvPr id="386" name="任意多边形: 形状 385"/>
            <p:cNvSpPr/>
            <p:nvPr>
              <p:custDataLst>
                <p:tags r:id="rId62"/>
              </p:custDataLst>
            </p:nvPr>
          </p:nvSpPr>
          <p:spPr>
            <a:xfrm>
              <a:off x="956959" y="3198365"/>
              <a:ext cx="53673" cy="107345"/>
            </a:xfrm>
            <a:custGeom>
              <a:avLst/>
              <a:gdLst>
                <a:gd name="connsiteX0" fmla="*/ 54227 w 53672"/>
                <a:gd name="connsiteY0" fmla="*/ 16374 h 107345"/>
                <a:gd name="connsiteX1" fmla="*/ 48001 w 53672"/>
                <a:gd name="connsiteY1" fmla="*/ 28933 h 107345"/>
                <a:gd name="connsiteX2" fmla="*/ 42311 w 53672"/>
                <a:gd name="connsiteY2" fmla="*/ 38165 h 107345"/>
                <a:gd name="connsiteX3" fmla="*/ 34583 w 53672"/>
                <a:gd name="connsiteY3" fmla="*/ 57272 h 107345"/>
                <a:gd name="connsiteX4" fmla="*/ 23311 w 53672"/>
                <a:gd name="connsiteY4" fmla="*/ 101391 h 107345"/>
                <a:gd name="connsiteX5" fmla="*/ 14294 w 53672"/>
                <a:gd name="connsiteY5" fmla="*/ 106114 h 107345"/>
                <a:gd name="connsiteX6" fmla="*/ 9249 w 53672"/>
                <a:gd name="connsiteY6" fmla="*/ 100210 h 107345"/>
                <a:gd name="connsiteX7" fmla="*/ 13006 w 53672"/>
                <a:gd name="connsiteY7" fmla="*/ 50402 h 107345"/>
                <a:gd name="connsiteX8" fmla="*/ 25565 w 53672"/>
                <a:gd name="connsiteY8" fmla="*/ 26679 h 107345"/>
                <a:gd name="connsiteX9" fmla="*/ 42526 w 53672"/>
                <a:gd name="connsiteY9" fmla="*/ 10684 h 107345"/>
                <a:gd name="connsiteX10" fmla="*/ 43063 w 53672"/>
                <a:gd name="connsiteY10" fmla="*/ 10147 h 107345"/>
                <a:gd name="connsiteX11" fmla="*/ 52402 w 53672"/>
                <a:gd name="connsiteY11" fmla="*/ 9825 h 107345"/>
                <a:gd name="connsiteX12" fmla="*/ 54227 w 53672"/>
                <a:gd name="connsiteY12" fmla="*/ 16374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72" h="107345">
                  <a:moveTo>
                    <a:pt x="54227" y="16374"/>
                  </a:moveTo>
                  <a:cubicBezTo>
                    <a:pt x="52939" y="21419"/>
                    <a:pt x="50255" y="25498"/>
                    <a:pt x="48001" y="28933"/>
                  </a:cubicBezTo>
                  <a:cubicBezTo>
                    <a:pt x="45639" y="32368"/>
                    <a:pt x="44029" y="35159"/>
                    <a:pt x="42311" y="38165"/>
                  </a:cubicBezTo>
                  <a:cubicBezTo>
                    <a:pt x="39198" y="44176"/>
                    <a:pt x="36515" y="50509"/>
                    <a:pt x="34583" y="57272"/>
                  </a:cubicBezTo>
                  <a:cubicBezTo>
                    <a:pt x="30396" y="70797"/>
                    <a:pt x="28142" y="85826"/>
                    <a:pt x="23311" y="101391"/>
                  </a:cubicBezTo>
                  <a:cubicBezTo>
                    <a:pt x="22131" y="105255"/>
                    <a:pt x="18051" y="107402"/>
                    <a:pt x="14294" y="106114"/>
                  </a:cubicBezTo>
                  <a:cubicBezTo>
                    <a:pt x="11503" y="105255"/>
                    <a:pt x="9678" y="102894"/>
                    <a:pt x="9249" y="100210"/>
                  </a:cubicBezTo>
                  <a:cubicBezTo>
                    <a:pt x="6995" y="84108"/>
                    <a:pt x="7746" y="67255"/>
                    <a:pt x="13006" y="50402"/>
                  </a:cubicBezTo>
                  <a:cubicBezTo>
                    <a:pt x="15797" y="42029"/>
                    <a:pt x="19876" y="33763"/>
                    <a:pt x="25565" y="26679"/>
                  </a:cubicBezTo>
                  <a:cubicBezTo>
                    <a:pt x="31577" y="19057"/>
                    <a:pt x="38447" y="14871"/>
                    <a:pt x="42526" y="10684"/>
                  </a:cubicBezTo>
                  <a:lnTo>
                    <a:pt x="43063" y="10147"/>
                  </a:lnTo>
                  <a:cubicBezTo>
                    <a:pt x="45532" y="7464"/>
                    <a:pt x="49718" y="7357"/>
                    <a:pt x="52402" y="9825"/>
                  </a:cubicBezTo>
                  <a:cubicBezTo>
                    <a:pt x="54119" y="11650"/>
                    <a:pt x="54763" y="14119"/>
                    <a:pt x="54227" y="16374"/>
                  </a:cubicBezTo>
                  <a:close/>
                </a:path>
              </a:pathLst>
            </a:custGeom>
            <a:solidFill>
              <a:srgbClr val="3C3C3B"/>
            </a:solidFill>
            <a:ln w="9525" cap="flat">
              <a:noFill/>
              <a:prstDash val="solid"/>
              <a:miter/>
            </a:ln>
          </p:spPr>
          <p:txBody>
            <a:bodyPr rtlCol="0" anchor="ctr"/>
            <a:lstStyle/>
            <a:p>
              <a:endParaRPr lang="zh-CN" altLang="en-US"/>
            </a:p>
          </p:txBody>
        </p:sp>
        <p:sp>
          <p:nvSpPr>
            <p:cNvPr id="387" name="任意多边形: 形状 386"/>
            <p:cNvSpPr/>
            <p:nvPr>
              <p:custDataLst>
                <p:tags r:id="rId63"/>
              </p:custDataLst>
            </p:nvPr>
          </p:nvSpPr>
          <p:spPr>
            <a:xfrm>
              <a:off x="1025989" y="2160867"/>
              <a:ext cx="1696055" cy="1674586"/>
            </a:xfrm>
            <a:custGeom>
              <a:avLst/>
              <a:gdLst>
                <a:gd name="connsiteX0" fmla="*/ 1653450 w 1696054"/>
                <a:gd name="connsiteY0" fmla="*/ 497179 h 1674585"/>
                <a:gd name="connsiteX1" fmla="*/ 1292233 w 1696054"/>
                <a:gd name="connsiteY1" fmla="*/ 1545513 h 1674585"/>
                <a:gd name="connsiteX2" fmla="*/ 627766 w 1696054"/>
                <a:gd name="connsiteY2" fmla="*/ 1650712 h 1674585"/>
                <a:gd name="connsiteX3" fmla="*/ 10316 w 1696054"/>
                <a:gd name="connsiteY3" fmla="*/ 853029 h 1674585"/>
                <a:gd name="connsiteX4" fmla="*/ 706450 w 1696054"/>
                <a:gd name="connsiteY4" fmla="*/ 28618 h 1674585"/>
                <a:gd name="connsiteX5" fmla="*/ 1653450 w 1696054"/>
                <a:gd name="connsiteY5" fmla="*/ 497179 h 167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6054" h="1674585">
                  <a:moveTo>
                    <a:pt x="1653450" y="497179"/>
                  </a:moveTo>
                  <a:cubicBezTo>
                    <a:pt x="1653450" y="497179"/>
                    <a:pt x="1875762" y="1267060"/>
                    <a:pt x="1292233" y="1545513"/>
                  </a:cubicBezTo>
                  <a:cubicBezTo>
                    <a:pt x="1108351" y="1633214"/>
                    <a:pt x="854050" y="1702667"/>
                    <a:pt x="627766" y="1650712"/>
                  </a:cubicBezTo>
                  <a:cubicBezTo>
                    <a:pt x="13215" y="1509445"/>
                    <a:pt x="10316" y="853029"/>
                    <a:pt x="10316" y="853029"/>
                  </a:cubicBezTo>
                  <a:cubicBezTo>
                    <a:pt x="10316" y="853029"/>
                    <a:pt x="-68690" y="167093"/>
                    <a:pt x="706450" y="28618"/>
                  </a:cubicBezTo>
                  <a:cubicBezTo>
                    <a:pt x="1481483" y="-109965"/>
                    <a:pt x="1653450" y="497179"/>
                    <a:pt x="1653450" y="497179"/>
                  </a:cubicBezTo>
                  <a:close/>
                </a:path>
              </a:pathLst>
            </a:custGeom>
            <a:solidFill>
              <a:srgbClr val="FAD5CC"/>
            </a:solidFill>
            <a:ln w="9525" cap="flat">
              <a:noFill/>
              <a:prstDash val="solid"/>
              <a:miter/>
            </a:ln>
          </p:spPr>
          <p:txBody>
            <a:bodyPr rtlCol="0" anchor="ctr"/>
            <a:lstStyle/>
            <a:p>
              <a:endParaRPr lang="zh-CN" altLang="en-US"/>
            </a:p>
          </p:txBody>
        </p:sp>
        <p:sp>
          <p:nvSpPr>
            <p:cNvPr id="388" name="任意多边形: 形状 387"/>
            <p:cNvSpPr/>
            <p:nvPr>
              <p:custDataLst>
                <p:tags r:id="rId64"/>
              </p:custDataLst>
            </p:nvPr>
          </p:nvSpPr>
          <p:spPr>
            <a:xfrm>
              <a:off x="1679410" y="3729996"/>
              <a:ext cx="568930" cy="139549"/>
            </a:xfrm>
            <a:custGeom>
              <a:avLst/>
              <a:gdLst>
                <a:gd name="connsiteX0" fmla="*/ 8051 w 568929"/>
                <a:gd name="connsiteY0" fmla="*/ 88345 h 139548"/>
                <a:gd name="connsiteX1" fmla="*/ 567105 w 568929"/>
                <a:gd name="connsiteY1" fmla="*/ 8051 h 139548"/>
                <a:gd name="connsiteX2" fmla="*/ 8158 w 568929"/>
                <a:gd name="connsiteY2" fmla="*/ 130210 h 139548"/>
                <a:gd name="connsiteX3" fmla="*/ 8051 w 568929"/>
                <a:gd name="connsiteY3" fmla="*/ 88345 h 139548"/>
              </a:gdLst>
              <a:ahLst/>
              <a:cxnLst>
                <a:cxn ang="0">
                  <a:pos x="connsiteX0" y="connsiteY0"/>
                </a:cxn>
                <a:cxn ang="0">
                  <a:pos x="connsiteX1" y="connsiteY1"/>
                </a:cxn>
                <a:cxn ang="0">
                  <a:pos x="connsiteX2" y="connsiteY2"/>
                </a:cxn>
                <a:cxn ang="0">
                  <a:pos x="connsiteX3" y="connsiteY3"/>
                </a:cxn>
              </a:cxnLst>
              <a:rect l="l" t="t" r="r" b="b"/>
              <a:pathLst>
                <a:path w="568929" h="139548">
                  <a:moveTo>
                    <a:pt x="8051" y="88345"/>
                  </a:moveTo>
                  <a:cubicBezTo>
                    <a:pt x="192470" y="116255"/>
                    <a:pt x="406731" y="73532"/>
                    <a:pt x="567105" y="8051"/>
                  </a:cubicBezTo>
                  <a:cubicBezTo>
                    <a:pt x="567105" y="8051"/>
                    <a:pt x="343934" y="180769"/>
                    <a:pt x="8158" y="130210"/>
                  </a:cubicBezTo>
                  <a:lnTo>
                    <a:pt x="8051" y="88345"/>
                  </a:lnTo>
                  <a:close/>
                </a:path>
              </a:pathLst>
            </a:custGeom>
            <a:solidFill>
              <a:srgbClr val="3C3C3B"/>
            </a:solidFill>
            <a:ln w="9525" cap="flat">
              <a:noFill/>
              <a:prstDash val="solid"/>
              <a:miter/>
            </a:ln>
          </p:spPr>
          <p:txBody>
            <a:bodyPr rtlCol="0" anchor="ctr"/>
            <a:lstStyle/>
            <a:p>
              <a:endParaRPr lang="zh-CN" altLang="en-US"/>
            </a:p>
          </p:txBody>
        </p:sp>
        <p:sp>
          <p:nvSpPr>
            <p:cNvPr id="389" name="任意多边形: 形状 388"/>
            <p:cNvSpPr/>
            <p:nvPr>
              <p:custDataLst>
                <p:tags r:id="rId65"/>
              </p:custDataLst>
            </p:nvPr>
          </p:nvSpPr>
          <p:spPr>
            <a:xfrm>
              <a:off x="1859791" y="3092407"/>
              <a:ext cx="85876" cy="118080"/>
            </a:xfrm>
            <a:custGeom>
              <a:avLst/>
              <a:gdLst>
                <a:gd name="connsiteX0" fmla="*/ 70485 w 85876"/>
                <a:gd name="connsiteY0" fmla="*/ 27117 h 118079"/>
                <a:gd name="connsiteX1" fmla="*/ 42038 w 85876"/>
                <a:gd name="connsiteY1" fmla="*/ 33986 h 118079"/>
                <a:gd name="connsiteX2" fmla="*/ 33343 w 85876"/>
                <a:gd name="connsiteY2" fmla="*/ 59105 h 118079"/>
                <a:gd name="connsiteX3" fmla="*/ 48587 w 85876"/>
                <a:gd name="connsiteY3" fmla="*/ 83902 h 118079"/>
                <a:gd name="connsiteX4" fmla="*/ 76603 w 85876"/>
                <a:gd name="connsiteY4" fmla="*/ 88196 h 118079"/>
                <a:gd name="connsiteX5" fmla="*/ 77248 w 85876"/>
                <a:gd name="connsiteY5" fmla="*/ 87981 h 118079"/>
                <a:gd name="connsiteX6" fmla="*/ 87445 w 85876"/>
                <a:gd name="connsiteY6" fmla="*/ 92597 h 118079"/>
                <a:gd name="connsiteX7" fmla="*/ 84976 w 85876"/>
                <a:gd name="connsiteY7" fmla="*/ 101507 h 118079"/>
                <a:gd name="connsiteX8" fmla="*/ 36242 w 85876"/>
                <a:gd name="connsiteY8" fmla="*/ 103761 h 118079"/>
                <a:gd name="connsiteX9" fmla="*/ 8547 w 85876"/>
                <a:gd name="connsiteY9" fmla="*/ 62862 h 118079"/>
                <a:gd name="connsiteX10" fmla="*/ 11874 w 85876"/>
                <a:gd name="connsiteY10" fmla="*/ 36563 h 118079"/>
                <a:gd name="connsiteX11" fmla="*/ 28298 w 85876"/>
                <a:gd name="connsiteY11" fmla="*/ 16275 h 118079"/>
                <a:gd name="connsiteX12" fmla="*/ 76496 w 85876"/>
                <a:gd name="connsiteY12" fmla="*/ 14127 h 118079"/>
                <a:gd name="connsiteX13" fmla="*/ 78965 w 85876"/>
                <a:gd name="connsiteY13" fmla="*/ 24003 h 118079"/>
                <a:gd name="connsiteX14" fmla="*/ 71129 w 85876"/>
                <a:gd name="connsiteY14" fmla="*/ 27331 h 118079"/>
                <a:gd name="connsiteX15" fmla="*/ 70485 w 85876"/>
                <a:gd name="connsiteY15" fmla="*/ 27117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18079">
                  <a:moveTo>
                    <a:pt x="70485" y="27117"/>
                  </a:moveTo>
                  <a:cubicBezTo>
                    <a:pt x="59858" y="24540"/>
                    <a:pt x="48694" y="27653"/>
                    <a:pt x="42038" y="33986"/>
                  </a:cubicBezTo>
                  <a:cubicBezTo>
                    <a:pt x="35061" y="40642"/>
                    <a:pt x="31626" y="49874"/>
                    <a:pt x="33343" y="59105"/>
                  </a:cubicBezTo>
                  <a:cubicBezTo>
                    <a:pt x="34739" y="68552"/>
                    <a:pt x="40750" y="78213"/>
                    <a:pt x="48587" y="83902"/>
                  </a:cubicBezTo>
                  <a:cubicBezTo>
                    <a:pt x="56208" y="89591"/>
                    <a:pt x="66942" y="91738"/>
                    <a:pt x="76603" y="88196"/>
                  </a:cubicBezTo>
                  <a:lnTo>
                    <a:pt x="77248" y="87981"/>
                  </a:lnTo>
                  <a:cubicBezTo>
                    <a:pt x="81327" y="86478"/>
                    <a:pt x="85835" y="88518"/>
                    <a:pt x="87445" y="92597"/>
                  </a:cubicBezTo>
                  <a:cubicBezTo>
                    <a:pt x="88626" y="95817"/>
                    <a:pt x="87553" y="99467"/>
                    <a:pt x="84976" y="101507"/>
                  </a:cubicBezTo>
                  <a:cubicBezTo>
                    <a:pt x="71451" y="112348"/>
                    <a:pt x="51163" y="112778"/>
                    <a:pt x="36242" y="103761"/>
                  </a:cubicBezTo>
                  <a:cubicBezTo>
                    <a:pt x="21321" y="95066"/>
                    <a:pt x="11230" y="80038"/>
                    <a:pt x="8547" y="62862"/>
                  </a:cubicBezTo>
                  <a:cubicBezTo>
                    <a:pt x="7366" y="54275"/>
                    <a:pt x="8225" y="44721"/>
                    <a:pt x="11874" y="36563"/>
                  </a:cubicBezTo>
                  <a:cubicBezTo>
                    <a:pt x="15417" y="28405"/>
                    <a:pt x="20999" y="21212"/>
                    <a:pt x="28298" y="16275"/>
                  </a:cubicBezTo>
                  <a:cubicBezTo>
                    <a:pt x="42897" y="5755"/>
                    <a:pt x="62434" y="5647"/>
                    <a:pt x="76496" y="14127"/>
                  </a:cubicBezTo>
                  <a:cubicBezTo>
                    <a:pt x="79931" y="16167"/>
                    <a:pt x="81005" y="20676"/>
                    <a:pt x="78965" y="24003"/>
                  </a:cubicBezTo>
                  <a:cubicBezTo>
                    <a:pt x="77248" y="26794"/>
                    <a:pt x="74027" y="27975"/>
                    <a:pt x="71129" y="27331"/>
                  </a:cubicBezTo>
                  <a:lnTo>
                    <a:pt x="70485" y="27117"/>
                  </a:lnTo>
                  <a:close/>
                </a:path>
              </a:pathLst>
            </a:custGeom>
            <a:solidFill>
              <a:srgbClr val="3C3C3B"/>
            </a:solidFill>
            <a:ln w="9525" cap="flat">
              <a:noFill/>
              <a:prstDash val="solid"/>
              <a:miter/>
            </a:ln>
          </p:spPr>
          <p:txBody>
            <a:bodyPr rtlCol="0" anchor="ctr"/>
            <a:lstStyle/>
            <a:p>
              <a:endParaRPr lang="zh-CN" altLang="en-US"/>
            </a:p>
          </p:txBody>
        </p:sp>
        <p:sp>
          <p:nvSpPr>
            <p:cNvPr id="390" name="任意多边形: 形状 389"/>
            <p:cNvSpPr/>
            <p:nvPr>
              <p:custDataLst>
                <p:tags r:id="rId66"/>
              </p:custDataLst>
            </p:nvPr>
          </p:nvSpPr>
          <p:spPr>
            <a:xfrm>
              <a:off x="1287135" y="3277141"/>
              <a:ext cx="257629" cy="203956"/>
            </a:xfrm>
            <a:custGeom>
              <a:avLst/>
              <a:gdLst>
                <a:gd name="connsiteX0" fmla="*/ 252512 w 257628"/>
                <a:gd name="connsiteY0" fmla="*/ 76073 h 203955"/>
                <a:gd name="connsiteX1" fmla="*/ 151715 w 257628"/>
                <a:gd name="connsiteY1" fmla="*/ 194690 h 203955"/>
                <a:gd name="connsiteX2" fmla="*/ 9805 w 257628"/>
                <a:gd name="connsiteY2" fmla="*/ 130712 h 203955"/>
                <a:gd name="connsiteX3" fmla="*/ 110602 w 257628"/>
                <a:gd name="connsiteY3" fmla="*/ 12096 h 203955"/>
                <a:gd name="connsiteX4" fmla="*/ 252512 w 257628"/>
                <a:gd name="connsiteY4" fmla="*/ 76073 h 20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628" h="203955">
                  <a:moveTo>
                    <a:pt x="252512" y="76073"/>
                  </a:moveTo>
                  <a:cubicBezTo>
                    <a:pt x="263891" y="126526"/>
                    <a:pt x="218698" y="179554"/>
                    <a:pt x="151715" y="194690"/>
                  </a:cubicBezTo>
                  <a:cubicBezTo>
                    <a:pt x="84731" y="209718"/>
                    <a:pt x="21183" y="181057"/>
                    <a:pt x="9805" y="130712"/>
                  </a:cubicBezTo>
                  <a:cubicBezTo>
                    <a:pt x="-1574" y="80260"/>
                    <a:pt x="43618" y="27231"/>
                    <a:pt x="110602" y="12096"/>
                  </a:cubicBezTo>
                  <a:cubicBezTo>
                    <a:pt x="177692" y="-3040"/>
                    <a:pt x="241134" y="25621"/>
                    <a:pt x="252512" y="76073"/>
                  </a:cubicBezTo>
                  <a:close/>
                </a:path>
              </a:pathLst>
            </a:custGeom>
            <a:solidFill>
              <a:srgbClr val="F5A8A6"/>
            </a:solidFill>
            <a:ln w="9525" cap="flat">
              <a:noFill/>
              <a:prstDash val="solid"/>
              <a:miter/>
            </a:ln>
          </p:spPr>
          <p:txBody>
            <a:bodyPr rtlCol="0" anchor="ctr"/>
            <a:lstStyle/>
            <a:p>
              <a:endParaRPr lang="zh-CN" altLang="en-US"/>
            </a:p>
          </p:txBody>
        </p:sp>
        <p:sp>
          <p:nvSpPr>
            <p:cNvPr id="391" name="任意多边形: 形状 390"/>
            <p:cNvSpPr/>
            <p:nvPr>
              <p:custDataLst>
                <p:tags r:id="rId67"/>
              </p:custDataLst>
            </p:nvPr>
          </p:nvSpPr>
          <p:spPr>
            <a:xfrm>
              <a:off x="1851543" y="3240779"/>
              <a:ext cx="161018" cy="96611"/>
            </a:xfrm>
            <a:custGeom>
              <a:avLst/>
              <a:gdLst>
                <a:gd name="connsiteX0" fmla="*/ 80558 w 161017"/>
                <a:gd name="connsiteY0" fmla="*/ 25486 h 96610"/>
                <a:gd name="connsiteX1" fmla="*/ 25383 w 161017"/>
                <a:gd name="connsiteY1" fmla="*/ 26881 h 96610"/>
                <a:gd name="connsiteX2" fmla="*/ 15400 w 161017"/>
                <a:gd name="connsiteY2" fmla="*/ 28706 h 96610"/>
                <a:gd name="connsiteX3" fmla="*/ 10032 w 161017"/>
                <a:gd name="connsiteY3" fmla="*/ 54791 h 96610"/>
                <a:gd name="connsiteX4" fmla="*/ 44705 w 161017"/>
                <a:gd name="connsiteY4" fmla="*/ 90967 h 96610"/>
                <a:gd name="connsiteX5" fmla="*/ 85926 w 161017"/>
                <a:gd name="connsiteY5" fmla="*/ 91611 h 96610"/>
                <a:gd name="connsiteX6" fmla="*/ 135090 w 161017"/>
                <a:gd name="connsiteY6" fmla="*/ 75616 h 96610"/>
                <a:gd name="connsiteX7" fmla="*/ 160853 w 161017"/>
                <a:gd name="connsiteY7" fmla="*/ 33000 h 96610"/>
                <a:gd name="connsiteX8" fmla="*/ 80558 w 161017"/>
                <a:gd name="connsiteY8" fmla="*/ 2548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17" h="96610">
                  <a:moveTo>
                    <a:pt x="80558" y="25486"/>
                  </a:moveTo>
                  <a:cubicBezTo>
                    <a:pt x="62202" y="27526"/>
                    <a:pt x="43739" y="26345"/>
                    <a:pt x="25383" y="26881"/>
                  </a:cubicBezTo>
                  <a:cubicBezTo>
                    <a:pt x="21948" y="26989"/>
                    <a:pt x="18405" y="27204"/>
                    <a:pt x="15400" y="28706"/>
                  </a:cubicBezTo>
                  <a:cubicBezTo>
                    <a:pt x="6812" y="33107"/>
                    <a:pt x="6812" y="45667"/>
                    <a:pt x="10032" y="54791"/>
                  </a:cubicBezTo>
                  <a:cubicBezTo>
                    <a:pt x="15722" y="71108"/>
                    <a:pt x="28281" y="85492"/>
                    <a:pt x="44705" y="90967"/>
                  </a:cubicBezTo>
                  <a:cubicBezTo>
                    <a:pt x="57909" y="95368"/>
                    <a:pt x="72185" y="93865"/>
                    <a:pt x="85926" y="91611"/>
                  </a:cubicBezTo>
                  <a:cubicBezTo>
                    <a:pt x="103101" y="88820"/>
                    <a:pt x="120491" y="84955"/>
                    <a:pt x="135090" y="75616"/>
                  </a:cubicBezTo>
                  <a:cubicBezTo>
                    <a:pt x="149689" y="66277"/>
                    <a:pt x="161067" y="50283"/>
                    <a:pt x="160853" y="33000"/>
                  </a:cubicBezTo>
                  <a:cubicBezTo>
                    <a:pt x="159887" y="-16808"/>
                    <a:pt x="103852" y="22910"/>
                    <a:pt x="80558" y="25486"/>
                  </a:cubicBezTo>
                  <a:close/>
                </a:path>
              </a:pathLst>
            </a:custGeom>
            <a:solidFill>
              <a:srgbClr val="FFFFFF"/>
            </a:solidFill>
            <a:ln w="9525" cap="flat">
              <a:noFill/>
              <a:prstDash val="solid"/>
              <a:miter/>
            </a:ln>
          </p:spPr>
          <p:txBody>
            <a:bodyPr rtlCol="0" anchor="ctr"/>
            <a:lstStyle/>
            <a:p>
              <a:endParaRPr lang="zh-CN" altLang="en-US"/>
            </a:p>
          </p:txBody>
        </p:sp>
        <p:sp>
          <p:nvSpPr>
            <p:cNvPr id="392" name="任意多边形: 形状 391"/>
            <p:cNvSpPr/>
            <p:nvPr>
              <p:custDataLst>
                <p:tags r:id="rId68"/>
              </p:custDataLst>
            </p:nvPr>
          </p:nvSpPr>
          <p:spPr>
            <a:xfrm>
              <a:off x="2282364" y="3118970"/>
              <a:ext cx="268363" cy="214690"/>
            </a:xfrm>
            <a:custGeom>
              <a:avLst/>
              <a:gdLst>
                <a:gd name="connsiteX0" fmla="*/ 263118 w 268363"/>
                <a:gd name="connsiteY0" fmla="*/ 101963 h 214690"/>
                <a:gd name="connsiteX1" fmla="*/ 145281 w 268363"/>
                <a:gd name="connsiteY1" fmla="*/ 203713 h 214690"/>
                <a:gd name="connsiteX2" fmla="*/ 14864 w 268363"/>
                <a:gd name="connsiteY2" fmla="*/ 118684 h 214690"/>
                <a:gd name="connsiteX3" fmla="*/ 132700 w 268363"/>
                <a:gd name="connsiteY3" fmla="*/ 16934 h 214690"/>
                <a:gd name="connsiteX4" fmla="*/ 263118 w 268363"/>
                <a:gd name="connsiteY4" fmla="*/ 101963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63" h="214690">
                  <a:moveTo>
                    <a:pt x="263118" y="101963"/>
                  </a:moveTo>
                  <a:cubicBezTo>
                    <a:pt x="266592" y="153541"/>
                    <a:pt x="213834" y="199096"/>
                    <a:pt x="145281" y="203713"/>
                  </a:cubicBezTo>
                  <a:cubicBezTo>
                    <a:pt x="76728" y="208331"/>
                    <a:pt x="18338" y="170262"/>
                    <a:pt x="14864" y="118684"/>
                  </a:cubicBezTo>
                  <a:cubicBezTo>
                    <a:pt x="11390" y="67107"/>
                    <a:pt x="64147" y="21551"/>
                    <a:pt x="132700" y="16934"/>
                  </a:cubicBezTo>
                  <a:cubicBezTo>
                    <a:pt x="201254" y="12316"/>
                    <a:pt x="259644" y="50385"/>
                    <a:pt x="263118" y="101963"/>
                  </a:cubicBezTo>
                  <a:close/>
                </a:path>
              </a:pathLst>
            </a:custGeom>
            <a:solidFill>
              <a:srgbClr val="F5A8A6"/>
            </a:solidFill>
            <a:ln w="9525" cap="flat">
              <a:noFill/>
              <a:prstDash val="solid"/>
              <a:miter/>
            </a:ln>
          </p:spPr>
          <p:txBody>
            <a:bodyPr rtlCol="0" anchor="ctr"/>
            <a:lstStyle/>
            <a:p>
              <a:endParaRPr lang="zh-CN" altLang="en-US"/>
            </a:p>
          </p:txBody>
        </p:sp>
        <p:sp>
          <p:nvSpPr>
            <p:cNvPr id="393" name="任意多边形: 形状 392"/>
            <p:cNvSpPr/>
            <p:nvPr>
              <p:custDataLst>
                <p:tags r:id="rId69"/>
              </p:custDataLst>
            </p:nvPr>
          </p:nvSpPr>
          <p:spPr>
            <a:xfrm>
              <a:off x="1418691" y="3133725"/>
              <a:ext cx="150283" cy="139549"/>
            </a:xfrm>
            <a:custGeom>
              <a:avLst/>
              <a:gdLst>
                <a:gd name="connsiteX0" fmla="*/ 10927 w 150283"/>
                <a:gd name="connsiteY0" fmla="*/ 129105 h 139548"/>
                <a:gd name="connsiteX1" fmla="*/ 8458 w 150283"/>
                <a:gd name="connsiteY1" fmla="*/ 95721 h 139548"/>
                <a:gd name="connsiteX2" fmla="*/ 10068 w 150283"/>
                <a:gd name="connsiteY2" fmla="*/ 59974 h 139548"/>
                <a:gd name="connsiteX3" fmla="*/ 29390 w 150283"/>
                <a:gd name="connsiteY3" fmla="*/ 25087 h 139548"/>
                <a:gd name="connsiteX4" fmla="*/ 65995 w 150283"/>
                <a:gd name="connsiteY4" fmla="*/ 8449 h 139548"/>
                <a:gd name="connsiteX5" fmla="*/ 133515 w 150283"/>
                <a:gd name="connsiteY5" fmla="*/ 44088 h 139548"/>
                <a:gd name="connsiteX6" fmla="*/ 151227 w 150283"/>
                <a:gd name="connsiteY6" fmla="*/ 110212 h 139548"/>
                <a:gd name="connsiteX7" fmla="*/ 151227 w 150283"/>
                <a:gd name="connsiteY7" fmla="*/ 110319 h 139548"/>
                <a:gd name="connsiteX8" fmla="*/ 146182 w 150283"/>
                <a:gd name="connsiteY8" fmla="*/ 120195 h 139548"/>
                <a:gd name="connsiteX9" fmla="*/ 136736 w 150283"/>
                <a:gd name="connsiteY9" fmla="*/ 116224 h 139548"/>
                <a:gd name="connsiteX10" fmla="*/ 113334 w 150283"/>
                <a:gd name="connsiteY10" fmla="*/ 55896 h 139548"/>
                <a:gd name="connsiteX11" fmla="*/ 68786 w 150283"/>
                <a:gd name="connsiteY11" fmla="*/ 33353 h 139548"/>
                <a:gd name="connsiteX12" fmla="*/ 45385 w 150283"/>
                <a:gd name="connsiteY12" fmla="*/ 43336 h 139548"/>
                <a:gd name="connsiteX13" fmla="*/ 31859 w 150283"/>
                <a:gd name="connsiteY13" fmla="*/ 65127 h 139548"/>
                <a:gd name="connsiteX14" fmla="*/ 27780 w 150283"/>
                <a:gd name="connsiteY14" fmla="*/ 95613 h 139548"/>
                <a:gd name="connsiteX15" fmla="*/ 25311 w 150283"/>
                <a:gd name="connsiteY15" fmla="*/ 128890 h 139548"/>
                <a:gd name="connsiteX16" fmla="*/ 17368 w 150283"/>
                <a:gd name="connsiteY16" fmla="*/ 135331 h 139548"/>
                <a:gd name="connsiteX17" fmla="*/ 10927 w 150283"/>
                <a:gd name="connsiteY17" fmla="*/ 129105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05"/>
                  </a:moveTo>
                  <a:cubicBezTo>
                    <a:pt x="9746" y="117941"/>
                    <a:pt x="9209" y="106885"/>
                    <a:pt x="8458" y="95721"/>
                  </a:cubicBezTo>
                  <a:cubicBezTo>
                    <a:pt x="7921" y="84449"/>
                    <a:pt x="7492" y="72534"/>
                    <a:pt x="10068" y="59974"/>
                  </a:cubicBezTo>
                  <a:cubicBezTo>
                    <a:pt x="12323" y="47523"/>
                    <a:pt x="19085" y="34212"/>
                    <a:pt x="29390" y="25087"/>
                  </a:cubicBezTo>
                  <a:cubicBezTo>
                    <a:pt x="39481" y="15856"/>
                    <a:pt x="52470" y="10166"/>
                    <a:pt x="65995" y="8449"/>
                  </a:cubicBezTo>
                  <a:cubicBezTo>
                    <a:pt x="93905" y="5336"/>
                    <a:pt x="120634" y="20793"/>
                    <a:pt x="133515" y="44088"/>
                  </a:cubicBezTo>
                  <a:cubicBezTo>
                    <a:pt x="146182" y="67703"/>
                    <a:pt x="144894" y="90997"/>
                    <a:pt x="151227" y="110212"/>
                  </a:cubicBezTo>
                  <a:lnTo>
                    <a:pt x="151227" y="110319"/>
                  </a:lnTo>
                  <a:cubicBezTo>
                    <a:pt x="152623" y="114399"/>
                    <a:pt x="150368" y="118907"/>
                    <a:pt x="146182" y="120195"/>
                  </a:cubicBezTo>
                  <a:cubicBezTo>
                    <a:pt x="142425" y="121376"/>
                    <a:pt x="138453" y="119659"/>
                    <a:pt x="136736" y="116224"/>
                  </a:cubicBezTo>
                  <a:cubicBezTo>
                    <a:pt x="125679" y="94432"/>
                    <a:pt x="123425" y="71138"/>
                    <a:pt x="113334" y="55896"/>
                  </a:cubicBezTo>
                  <a:cubicBezTo>
                    <a:pt x="103781" y="40974"/>
                    <a:pt x="85425" y="31313"/>
                    <a:pt x="68786" y="33353"/>
                  </a:cubicBezTo>
                  <a:cubicBezTo>
                    <a:pt x="60306" y="34212"/>
                    <a:pt x="51933" y="37861"/>
                    <a:pt x="45385" y="43336"/>
                  </a:cubicBezTo>
                  <a:cubicBezTo>
                    <a:pt x="38729" y="48703"/>
                    <a:pt x="34543" y="56003"/>
                    <a:pt x="31859" y="65127"/>
                  </a:cubicBezTo>
                  <a:cubicBezTo>
                    <a:pt x="29283" y="74252"/>
                    <a:pt x="28424" y="84664"/>
                    <a:pt x="27780" y="95613"/>
                  </a:cubicBezTo>
                  <a:cubicBezTo>
                    <a:pt x="26921" y="106670"/>
                    <a:pt x="26385" y="117834"/>
                    <a:pt x="25311" y="128890"/>
                  </a:cubicBezTo>
                  <a:cubicBezTo>
                    <a:pt x="24882" y="132862"/>
                    <a:pt x="21339" y="135760"/>
                    <a:pt x="17368" y="135331"/>
                  </a:cubicBezTo>
                  <a:cubicBezTo>
                    <a:pt x="13933" y="135224"/>
                    <a:pt x="11249" y="132432"/>
                    <a:pt x="10927" y="129105"/>
                  </a:cubicBez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custDataLst>
                <p:tags r:id="rId70"/>
              </p:custDataLst>
            </p:nvPr>
          </p:nvSpPr>
          <p:spPr>
            <a:xfrm>
              <a:off x="2224532" y="3010469"/>
              <a:ext cx="150283" cy="139549"/>
            </a:xfrm>
            <a:custGeom>
              <a:avLst/>
              <a:gdLst>
                <a:gd name="connsiteX0" fmla="*/ 10927 w 150283"/>
                <a:gd name="connsiteY0" fmla="*/ 129128 h 139548"/>
                <a:gd name="connsiteX1" fmla="*/ 8458 w 150283"/>
                <a:gd name="connsiteY1" fmla="*/ 95744 h 139548"/>
                <a:gd name="connsiteX2" fmla="*/ 10068 w 150283"/>
                <a:gd name="connsiteY2" fmla="*/ 59998 h 139548"/>
                <a:gd name="connsiteX3" fmla="*/ 29390 w 150283"/>
                <a:gd name="connsiteY3" fmla="*/ 25111 h 139548"/>
                <a:gd name="connsiteX4" fmla="*/ 65995 w 150283"/>
                <a:gd name="connsiteY4" fmla="*/ 8472 h 139548"/>
                <a:gd name="connsiteX5" fmla="*/ 133515 w 150283"/>
                <a:gd name="connsiteY5" fmla="*/ 44111 h 139548"/>
                <a:gd name="connsiteX6" fmla="*/ 151227 w 150283"/>
                <a:gd name="connsiteY6" fmla="*/ 110236 h 139548"/>
                <a:gd name="connsiteX7" fmla="*/ 151227 w 150283"/>
                <a:gd name="connsiteY7" fmla="*/ 110343 h 139548"/>
                <a:gd name="connsiteX8" fmla="*/ 146182 w 150283"/>
                <a:gd name="connsiteY8" fmla="*/ 120219 h 139548"/>
                <a:gd name="connsiteX9" fmla="*/ 136736 w 150283"/>
                <a:gd name="connsiteY9" fmla="*/ 116247 h 139548"/>
                <a:gd name="connsiteX10" fmla="*/ 113334 w 150283"/>
                <a:gd name="connsiteY10" fmla="*/ 55919 h 139548"/>
                <a:gd name="connsiteX11" fmla="*/ 68786 w 150283"/>
                <a:gd name="connsiteY11" fmla="*/ 33376 h 139548"/>
                <a:gd name="connsiteX12" fmla="*/ 45385 w 150283"/>
                <a:gd name="connsiteY12" fmla="*/ 43359 h 139548"/>
                <a:gd name="connsiteX13" fmla="*/ 31859 w 150283"/>
                <a:gd name="connsiteY13" fmla="*/ 65150 h 139548"/>
                <a:gd name="connsiteX14" fmla="*/ 27780 w 150283"/>
                <a:gd name="connsiteY14" fmla="*/ 95637 h 139548"/>
                <a:gd name="connsiteX15" fmla="*/ 25311 w 150283"/>
                <a:gd name="connsiteY15" fmla="*/ 128914 h 139548"/>
                <a:gd name="connsiteX16" fmla="*/ 17367 w 150283"/>
                <a:gd name="connsiteY16" fmla="*/ 135354 h 139548"/>
                <a:gd name="connsiteX17" fmla="*/ 10927 w 150283"/>
                <a:gd name="connsiteY17" fmla="*/ 129128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28"/>
                  </a:moveTo>
                  <a:cubicBezTo>
                    <a:pt x="9746" y="117964"/>
                    <a:pt x="9209" y="106908"/>
                    <a:pt x="8458" y="95744"/>
                  </a:cubicBezTo>
                  <a:cubicBezTo>
                    <a:pt x="7921" y="84580"/>
                    <a:pt x="7492" y="72557"/>
                    <a:pt x="10068" y="59998"/>
                  </a:cubicBezTo>
                  <a:cubicBezTo>
                    <a:pt x="12323" y="47546"/>
                    <a:pt x="19085" y="34235"/>
                    <a:pt x="29390" y="25111"/>
                  </a:cubicBezTo>
                  <a:cubicBezTo>
                    <a:pt x="39481" y="15879"/>
                    <a:pt x="52470" y="10190"/>
                    <a:pt x="65995" y="8472"/>
                  </a:cubicBezTo>
                  <a:cubicBezTo>
                    <a:pt x="93905" y="5252"/>
                    <a:pt x="120634" y="20817"/>
                    <a:pt x="133515" y="44111"/>
                  </a:cubicBezTo>
                  <a:cubicBezTo>
                    <a:pt x="146182" y="67727"/>
                    <a:pt x="144894" y="91021"/>
                    <a:pt x="151227" y="110236"/>
                  </a:cubicBezTo>
                  <a:lnTo>
                    <a:pt x="151227" y="110343"/>
                  </a:lnTo>
                  <a:cubicBezTo>
                    <a:pt x="152623" y="114422"/>
                    <a:pt x="150368" y="118930"/>
                    <a:pt x="146182" y="120219"/>
                  </a:cubicBezTo>
                  <a:cubicBezTo>
                    <a:pt x="142425" y="121400"/>
                    <a:pt x="138453" y="119682"/>
                    <a:pt x="136736" y="116247"/>
                  </a:cubicBezTo>
                  <a:cubicBezTo>
                    <a:pt x="125679" y="94456"/>
                    <a:pt x="123425" y="71162"/>
                    <a:pt x="113334" y="55919"/>
                  </a:cubicBezTo>
                  <a:cubicBezTo>
                    <a:pt x="103781" y="40998"/>
                    <a:pt x="85425" y="31337"/>
                    <a:pt x="68786" y="33376"/>
                  </a:cubicBezTo>
                  <a:cubicBezTo>
                    <a:pt x="60306" y="34235"/>
                    <a:pt x="51933" y="37885"/>
                    <a:pt x="45385" y="43359"/>
                  </a:cubicBezTo>
                  <a:cubicBezTo>
                    <a:pt x="38729" y="48727"/>
                    <a:pt x="34436" y="56026"/>
                    <a:pt x="31859" y="65150"/>
                  </a:cubicBezTo>
                  <a:cubicBezTo>
                    <a:pt x="29283" y="74275"/>
                    <a:pt x="28424" y="84687"/>
                    <a:pt x="27780" y="95637"/>
                  </a:cubicBezTo>
                  <a:cubicBezTo>
                    <a:pt x="26921" y="106693"/>
                    <a:pt x="26385" y="117857"/>
                    <a:pt x="25311" y="128914"/>
                  </a:cubicBezTo>
                  <a:cubicBezTo>
                    <a:pt x="24882" y="132886"/>
                    <a:pt x="21340" y="135784"/>
                    <a:pt x="17367" y="135354"/>
                  </a:cubicBezTo>
                  <a:cubicBezTo>
                    <a:pt x="13825" y="135247"/>
                    <a:pt x="11249" y="132563"/>
                    <a:pt x="10927" y="129128"/>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custDataLst>
                <p:tags r:id="rId71"/>
              </p:custDataLst>
            </p:nvPr>
          </p:nvSpPr>
          <p:spPr>
            <a:xfrm>
              <a:off x="958021" y="1979625"/>
              <a:ext cx="1760462" cy="1105656"/>
            </a:xfrm>
            <a:custGeom>
              <a:avLst/>
              <a:gdLst>
                <a:gd name="connsiteX0" fmla="*/ 71199 w 1760461"/>
                <a:gd name="connsiteY0" fmla="*/ 1098142 h 1105655"/>
                <a:gd name="connsiteX1" fmla="*/ 316269 w 1760461"/>
                <a:gd name="connsiteY1" fmla="*/ 771168 h 1105655"/>
                <a:gd name="connsiteX2" fmla="*/ 327540 w 1760461"/>
                <a:gd name="connsiteY2" fmla="*/ 700213 h 1105655"/>
                <a:gd name="connsiteX3" fmla="*/ 822938 w 1760461"/>
                <a:gd name="connsiteY3" fmla="*/ 877547 h 1105655"/>
                <a:gd name="connsiteX4" fmla="*/ 839899 w 1760461"/>
                <a:gd name="connsiteY4" fmla="*/ 867457 h 1105655"/>
                <a:gd name="connsiteX5" fmla="*/ 840972 w 1760461"/>
                <a:gd name="connsiteY5" fmla="*/ 843948 h 1105655"/>
                <a:gd name="connsiteX6" fmla="*/ 666965 w 1760461"/>
                <a:gd name="connsiteY6" fmla="*/ 451172 h 1105655"/>
                <a:gd name="connsiteX7" fmla="*/ 1160754 w 1760461"/>
                <a:gd name="connsiteY7" fmla="*/ 804445 h 1105655"/>
                <a:gd name="connsiteX8" fmla="*/ 1761350 w 1760461"/>
                <a:gd name="connsiteY8" fmla="*/ 833965 h 1105655"/>
                <a:gd name="connsiteX9" fmla="*/ 1264556 w 1760461"/>
                <a:gd name="connsiteY9" fmla="*/ 168747 h 1105655"/>
                <a:gd name="connsiteX10" fmla="*/ 976871 w 1760461"/>
                <a:gd name="connsiteY10" fmla="*/ 105091 h 1105655"/>
                <a:gd name="connsiteX11" fmla="*/ 965171 w 1760461"/>
                <a:gd name="connsiteY11" fmla="*/ 8051 h 1105655"/>
                <a:gd name="connsiteX12" fmla="*/ 906775 w 1760461"/>
                <a:gd name="connsiteY12" fmla="*/ 82119 h 1105655"/>
                <a:gd name="connsiteX13" fmla="*/ 840006 w 1760461"/>
                <a:gd name="connsiteY13" fmla="*/ 33706 h 1105655"/>
                <a:gd name="connsiteX14" fmla="*/ 851385 w 1760461"/>
                <a:gd name="connsiteY14" fmla="*/ 99080 h 1105655"/>
                <a:gd name="connsiteX15" fmla="*/ 314658 w 1760461"/>
                <a:gd name="connsiteY15" fmla="*/ 285216 h 1105655"/>
                <a:gd name="connsiteX16" fmla="*/ 71199 w 1760461"/>
                <a:gd name="connsiteY16" fmla="*/ 1098142 h 110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0461" h="1105655">
                  <a:moveTo>
                    <a:pt x="71199" y="1098142"/>
                  </a:moveTo>
                  <a:cubicBezTo>
                    <a:pt x="187240" y="1021712"/>
                    <a:pt x="275370" y="903954"/>
                    <a:pt x="316269" y="771168"/>
                  </a:cubicBezTo>
                  <a:cubicBezTo>
                    <a:pt x="323031" y="749162"/>
                    <a:pt x="338596" y="720501"/>
                    <a:pt x="327540" y="700213"/>
                  </a:cubicBezTo>
                  <a:cubicBezTo>
                    <a:pt x="431235" y="857152"/>
                    <a:pt x="643242" y="932938"/>
                    <a:pt x="822938" y="877547"/>
                  </a:cubicBezTo>
                  <a:cubicBezTo>
                    <a:pt x="829379" y="875615"/>
                    <a:pt x="836249" y="873039"/>
                    <a:pt x="839899" y="867457"/>
                  </a:cubicBezTo>
                  <a:cubicBezTo>
                    <a:pt x="844300" y="860694"/>
                    <a:pt x="842797" y="851784"/>
                    <a:pt x="840972" y="843948"/>
                  </a:cubicBezTo>
                  <a:cubicBezTo>
                    <a:pt x="808769" y="703863"/>
                    <a:pt x="754774" y="564851"/>
                    <a:pt x="666965" y="451172"/>
                  </a:cubicBezTo>
                  <a:cubicBezTo>
                    <a:pt x="803401" y="603173"/>
                    <a:pt x="970216" y="730806"/>
                    <a:pt x="1160754" y="804445"/>
                  </a:cubicBezTo>
                  <a:cubicBezTo>
                    <a:pt x="1351292" y="878084"/>
                    <a:pt x="1566411" y="895259"/>
                    <a:pt x="1761350" y="833965"/>
                  </a:cubicBezTo>
                  <a:cubicBezTo>
                    <a:pt x="1761136" y="402867"/>
                    <a:pt x="1416557" y="224352"/>
                    <a:pt x="1264556" y="168747"/>
                  </a:cubicBezTo>
                  <a:cubicBezTo>
                    <a:pt x="1171810" y="134826"/>
                    <a:pt x="1075522" y="105735"/>
                    <a:pt x="976871" y="105091"/>
                  </a:cubicBezTo>
                  <a:cubicBezTo>
                    <a:pt x="993188" y="74390"/>
                    <a:pt x="976871" y="40791"/>
                    <a:pt x="965171" y="8051"/>
                  </a:cubicBezTo>
                  <a:cubicBezTo>
                    <a:pt x="939837" y="27158"/>
                    <a:pt x="919441" y="53029"/>
                    <a:pt x="906775" y="82119"/>
                  </a:cubicBezTo>
                  <a:cubicBezTo>
                    <a:pt x="890888" y="59040"/>
                    <a:pt x="866950" y="41650"/>
                    <a:pt x="840006" y="33706"/>
                  </a:cubicBezTo>
                  <a:cubicBezTo>
                    <a:pt x="840543" y="55927"/>
                    <a:pt x="844300" y="78040"/>
                    <a:pt x="851385" y="99080"/>
                  </a:cubicBezTo>
                  <a:cubicBezTo>
                    <a:pt x="666321" y="120656"/>
                    <a:pt x="442936" y="181736"/>
                    <a:pt x="314658" y="285216"/>
                  </a:cubicBezTo>
                  <a:cubicBezTo>
                    <a:pt x="-33677" y="566461"/>
                    <a:pt x="-38185" y="974909"/>
                    <a:pt x="71199" y="1098142"/>
                  </a:cubicBezTo>
                  <a:close/>
                </a:path>
              </a:pathLst>
            </a:custGeom>
            <a:solidFill>
              <a:srgbClr val="3C3C3B"/>
            </a:solidFill>
            <a:ln w="9525" cap="flat">
              <a:noFill/>
              <a:prstDash val="solid"/>
              <a:miter/>
            </a:ln>
          </p:spPr>
          <p:txBody>
            <a:bodyPr rtlCol="0" anchor="ctr"/>
            <a:lstStyle/>
            <a:p>
              <a:endParaRPr lang="zh-CN" altLang="en-US"/>
            </a:p>
          </p:txBody>
        </p:sp>
      </p:grpSp>
      <p:grpSp>
        <p:nvGrpSpPr>
          <p:cNvPr id="396" name="组合 395"/>
          <p:cNvGrpSpPr/>
          <p:nvPr userDrawn="1"/>
        </p:nvGrpSpPr>
        <p:grpSpPr>
          <a:xfrm>
            <a:off x="9140921" y="2356213"/>
            <a:ext cx="3192918" cy="4695173"/>
            <a:chOff x="8453951" y="1620125"/>
            <a:chExt cx="3192918" cy="4695173"/>
          </a:xfrm>
        </p:grpSpPr>
        <p:sp>
          <p:nvSpPr>
            <p:cNvPr id="397" name="任意多边形: 形状 396"/>
            <p:cNvSpPr/>
            <p:nvPr>
              <p:custDataLst>
                <p:tags r:id="rId72"/>
              </p:custDataLst>
            </p:nvPr>
          </p:nvSpPr>
          <p:spPr>
            <a:xfrm>
              <a:off x="9280295" y="1979371"/>
              <a:ext cx="2114701" cy="2071763"/>
            </a:xfrm>
            <a:custGeom>
              <a:avLst/>
              <a:gdLst>
                <a:gd name="connsiteX0" fmla="*/ 1626297 w 2114701"/>
                <a:gd name="connsiteY0" fmla="*/ 118227 h 2071763"/>
                <a:gd name="connsiteX1" fmla="*/ 1942966 w 2114701"/>
                <a:gd name="connsiteY1" fmla="*/ 650122 h 2071763"/>
                <a:gd name="connsiteX2" fmla="*/ 1957565 w 2114701"/>
                <a:gd name="connsiteY2" fmla="*/ 875225 h 2071763"/>
                <a:gd name="connsiteX3" fmla="*/ 1903140 w 2114701"/>
                <a:gd name="connsiteY3" fmla="*/ 1263708 h 2071763"/>
                <a:gd name="connsiteX4" fmla="*/ 2079401 w 2114701"/>
                <a:gd name="connsiteY4" fmla="*/ 1556867 h 2071763"/>
                <a:gd name="connsiteX5" fmla="*/ 1942643 w 2114701"/>
                <a:gd name="connsiteY5" fmla="*/ 1998700 h 2071763"/>
                <a:gd name="connsiteX6" fmla="*/ 1787851 w 2114701"/>
                <a:gd name="connsiteY6" fmla="*/ 2042068 h 2071763"/>
                <a:gd name="connsiteX7" fmla="*/ 164577 w 2114701"/>
                <a:gd name="connsiteY7" fmla="*/ 1621811 h 2071763"/>
                <a:gd name="connsiteX8" fmla="*/ 17514 w 2114701"/>
                <a:gd name="connsiteY8" fmla="*/ 1424189 h 2071763"/>
                <a:gd name="connsiteX9" fmla="*/ 72797 w 2114701"/>
                <a:gd name="connsiteY9" fmla="*/ 1207137 h 2071763"/>
                <a:gd name="connsiteX10" fmla="*/ 157277 w 2114701"/>
                <a:gd name="connsiteY10" fmla="*/ 1144769 h 2071763"/>
                <a:gd name="connsiteX11" fmla="*/ 194741 w 2114701"/>
                <a:gd name="connsiteY11" fmla="*/ 1016813 h 2071763"/>
                <a:gd name="connsiteX12" fmla="*/ 260543 w 2114701"/>
                <a:gd name="connsiteY12" fmla="*/ 403550 h 2071763"/>
                <a:gd name="connsiteX13" fmla="*/ 702161 w 2114701"/>
                <a:gd name="connsiteY13" fmla="*/ 17429 h 2071763"/>
                <a:gd name="connsiteX14" fmla="*/ 1210763 w 2114701"/>
                <a:gd name="connsiteY14" fmla="*/ 14853 h 2071763"/>
                <a:gd name="connsiteX15" fmla="*/ 1431358 w 2114701"/>
                <a:gd name="connsiteY15" fmla="*/ 26661 h 2071763"/>
                <a:gd name="connsiteX16" fmla="*/ 1626297 w 2114701"/>
                <a:gd name="connsiteY16" fmla="*/ 118227 h 207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14701" h="2071763">
                  <a:moveTo>
                    <a:pt x="1626297" y="118227"/>
                  </a:moveTo>
                  <a:cubicBezTo>
                    <a:pt x="1792897" y="247255"/>
                    <a:pt x="1898953" y="444127"/>
                    <a:pt x="1942966" y="650122"/>
                  </a:cubicBezTo>
                  <a:cubicBezTo>
                    <a:pt x="1958745" y="723976"/>
                    <a:pt x="1967118" y="800298"/>
                    <a:pt x="1957565" y="875225"/>
                  </a:cubicBezTo>
                  <a:cubicBezTo>
                    <a:pt x="1940925" y="1006186"/>
                    <a:pt x="1870400" y="1135752"/>
                    <a:pt x="1903140" y="1263708"/>
                  </a:cubicBezTo>
                  <a:cubicBezTo>
                    <a:pt x="1931479" y="1374810"/>
                    <a:pt x="2030881" y="1452957"/>
                    <a:pt x="2079401" y="1556867"/>
                  </a:cubicBezTo>
                  <a:cubicBezTo>
                    <a:pt x="2150893" y="1710049"/>
                    <a:pt x="2088203" y="1912717"/>
                    <a:pt x="1942643" y="1998700"/>
                  </a:cubicBezTo>
                  <a:cubicBezTo>
                    <a:pt x="1899275" y="2024356"/>
                    <a:pt x="1837337" y="2032944"/>
                    <a:pt x="1787851" y="2042068"/>
                  </a:cubicBezTo>
                  <a:cubicBezTo>
                    <a:pt x="1220424" y="2146300"/>
                    <a:pt x="610167" y="1988288"/>
                    <a:pt x="164577" y="1621811"/>
                  </a:cubicBezTo>
                  <a:cubicBezTo>
                    <a:pt x="103497" y="1571574"/>
                    <a:pt x="39734" y="1500082"/>
                    <a:pt x="17514" y="1424189"/>
                  </a:cubicBezTo>
                  <a:cubicBezTo>
                    <a:pt x="-4707" y="1348296"/>
                    <a:pt x="11610" y="1257374"/>
                    <a:pt x="72797" y="1207137"/>
                  </a:cubicBezTo>
                  <a:cubicBezTo>
                    <a:pt x="99955" y="1184809"/>
                    <a:pt x="134305" y="1171283"/>
                    <a:pt x="157277" y="1144769"/>
                  </a:cubicBezTo>
                  <a:cubicBezTo>
                    <a:pt x="186905" y="1110526"/>
                    <a:pt x="191520" y="1061899"/>
                    <a:pt x="194741" y="1016813"/>
                  </a:cubicBezTo>
                  <a:cubicBezTo>
                    <a:pt x="209662" y="812321"/>
                    <a:pt x="184973" y="594195"/>
                    <a:pt x="260543" y="403550"/>
                  </a:cubicBezTo>
                  <a:cubicBezTo>
                    <a:pt x="336114" y="212905"/>
                    <a:pt x="498850" y="44373"/>
                    <a:pt x="702161" y="17429"/>
                  </a:cubicBezTo>
                  <a:cubicBezTo>
                    <a:pt x="867151" y="-4362"/>
                    <a:pt x="1044485" y="19254"/>
                    <a:pt x="1210763" y="14853"/>
                  </a:cubicBezTo>
                  <a:cubicBezTo>
                    <a:pt x="1284509" y="12921"/>
                    <a:pt x="1359222" y="10989"/>
                    <a:pt x="1431358" y="26661"/>
                  </a:cubicBezTo>
                  <a:cubicBezTo>
                    <a:pt x="1503494" y="42333"/>
                    <a:pt x="1567901" y="73034"/>
                    <a:pt x="1626297" y="118227"/>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custDataLst>
                <p:tags r:id="rId73"/>
              </p:custDataLst>
            </p:nvPr>
          </p:nvSpPr>
          <p:spPr>
            <a:xfrm>
              <a:off x="9012022" y="4973483"/>
              <a:ext cx="2415268" cy="1341815"/>
            </a:xfrm>
            <a:custGeom>
              <a:avLst/>
              <a:gdLst>
                <a:gd name="connsiteX0" fmla="*/ 282031 w 2415267"/>
                <a:gd name="connsiteY0" fmla="*/ 8051 h 1341815"/>
                <a:gd name="connsiteX1" fmla="*/ 9159 w 2415267"/>
                <a:gd name="connsiteY1" fmla="*/ 1008079 h 1341815"/>
                <a:gd name="connsiteX2" fmla="*/ 60899 w 2415267"/>
                <a:gd name="connsiteY2" fmla="*/ 1093204 h 1341815"/>
                <a:gd name="connsiteX3" fmla="*/ 309296 w 2415267"/>
                <a:gd name="connsiteY3" fmla="*/ 1199476 h 1341815"/>
                <a:gd name="connsiteX4" fmla="*/ 563060 w 2415267"/>
                <a:gd name="connsiteY4" fmla="*/ 1238120 h 1341815"/>
                <a:gd name="connsiteX5" fmla="*/ 728587 w 2415267"/>
                <a:gd name="connsiteY5" fmla="*/ 1067549 h 1341815"/>
                <a:gd name="connsiteX6" fmla="*/ 719033 w 2415267"/>
                <a:gd name="connsiteY6" fmla="*/ 1279770 h 1341815"/>
                <a:gd name="connsiteX7" fmla="*/ 1610642 w 2415267"/>
                <a:gd name="connsiteY7" fmla="*/ 1331725 h 1341815"/>
                <a:gd name="connsiteX8" fmla="*/ 1664852 w 2415267"/>
                <a:gd name="connsiteY8" fmla="*/ 1315301 h 1341815"/>
                <a:gd name="connsiteX9" fmla="*/ 1679236 w 2415267"/>
                <a:gd name="connsiteY9" fmla="*/ 1269465 h 1341815"/>
                <a:gd name="connsiteX10" fmla="*/ 1693835 w 2415267"/>
                <a:gd name="connsiteY10" fmla="*/ 1094707 h 1341815"/>
                <a:gd name="connsiteX11" fmla="*/ 1762858 w 2415267"/>
                <a:gd name="connsiteY11" fmla="*/ 1314013 h 1341815"/>
                <a:gd name="connsiteX12" fmla="*/ 2409076 w 2415267"/>
                <a:gd name="connsiteY12" fmla="*/ 1175860 h 1341815"/>
                <a:gd name="connsiteX13" fmla="*/ 2153380 w 2415267"/>
                <a:gd name="connsiteY13" fmla="*/ 87916 h 1341815"/>
                <a:gd name="connsiteX14" fmla="*/ 282031 w 2415267"/>
                <a:gd name="connsiteY14" fmla="*/ 8051 h 134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15267" h="1341815">
                  <a:moveTo>
                    <a:pt x="282031" y="8051"/>
                  </a:moveTo>
                  <a:cubicBezTo>
                    <a:pt x="185420" y="373132"/>
                    <a:pt x="105770" y="642998"/>
                    <a:pt x="9159" y="1008079"/>
                  </a:cubicBezTo>
                  <a:cubicBezTo>
                    <a:pt x="1430" y="1037385"/>
                    <a:pt x="35781" y="1076243"/>
                    <a:pt x="60899" y="1093204"/>
                  </a:cubicBezTo>
                  <a:cubicBezTo>
                    <a:pt x="135826" y="1143763"/>
                    <a:pt x="223206" y="1171888"/>
                    <a:pt x="309296" y="1199476"/>
                  </a:cubicBezTo>
                  <a:cubicBezTo>
                    <a:pt x="391630" y="1225775"/>
                    <a:pt x="477828" y="1252504"/>
                    <a:pt x="563060" y="1238120"/>
                  </a:cubicBezTo>
                  <a:cubicBezTo>
                    <a:pt x="648293" y="1223736"/>
                    <a:pt x="730948" y="1153961"/>
                    <a:pt x="728587" y="1067549"/>
                  </a:cubicBezTo>
                  <a:cubicBezTo>
                    <a:pt x="725366" y="1138289"/>
                    <a:pt x="722254" y="1209029"/>
                    <a:pt x="719033" y="1279770"/>
                  </a:cubicBezTo>
                  <a:cubicBezTo>
                    <a:pt x="1014018" y="1322708"/>
                    <a:pt x="1312652" y="1340098"/>
                    <a:pt x="1610642" y="1331725"/>
                  </a:cubicBezTo>
                  <a:cubicBezTo>
                    <a:pt x="1630072" y="1331188"/>
                    <a:pt x="1651649" y="1329578"/>
                    <a:pt x="1664852" y="1315301"/>
                  </a:cubicBezTo>
                  <a:cubicBezTo>
                    <a:pt x="1675909" y="1303278"/>
                    <a:pt x="1677840" y="1285781"/>
                    <a:pt x="1679236" y="1269465"/>
                  </a:cubicBezTo>
                  <a:cubicBezTo>
                    <a:pt x="1684067" y="1211177"/>
                    <a:pt x="1689005" y="1152995"/>
                    <a:pt x="1693835" y="1094707"/>
                  </a:cubicBezTo>
                  <a:cubicBezTo>
                    <a:pt x="1716807" y="1167809"/>
                    <a:pt x="1739886" y="1240911"/>
                    <a:pt x="1762858" y="1314013"/>
                  </a:cubicBezTo>
                  <a:cubicBezTo>
                    <a:pt x="1983238" y="1297911"/>
                    <a:pt x="2201363" y="1251324"/>
                    <a:pt x="2409076" y="1175860"/>
                  </a:cubicBezTo>
                  <a:lnTo>
                    <a:pt x="2153380" y="87916"/>
                  </a:lnTo>
                  <a:lnTo>
                    <a:pt x="282031" y="8051"/>
                  </a:lnTo>
                  <a:close/>
                </a:path>
              </a:pathLst>
            </a:custGeom>
            <a:solidFill>
              <a:srgbClr val="8CD2F5"/>
            </a:solidFill>
            <a:ln w="9525" cap="flat">
              <a:noFill/>
              <a:prstDash val="solid"/>
              <a:miter/>
            </a:ln>
          </p:spPr>
          <p:txBody>
            <a:bodyPr rtlCol="0" anchor="ctr"/>
            <a:lstStyle/>
            <a:p>
              <a:endParaRPr lang="zh-CN" altLang="en-US"/>
            </a:p>
          </p:txBody>
        </p:sp>
        <p:sp>
          <p:nvSpPr>
            <p:cNvPr id="399" name="任意多边形: 形状 398"/>
            <p:cNvSpPr/>
            <p:nvPr>
              <p:custDataLst>
                <p:tags r:id="rId74"/>
              </p:custDataLst>
            </p:nvPr>
          </p:nvSpPr>
          <p:spPr>
            <a:xfrm>
              <a:off x="8453951" y="2494837"/>
              <a:ext cx="397177" cy="364974"/>
            </a:xfrm>
            <a:custGeom>
              <a:avLst/>
              <a:gdLst>
                <a:gd name="connsiteX0" fmla="*/ 379805 w 397177"/>
                <a:gd name="connsiteY0" fmla="*/ 228153 h 364973"/>
                <a:gd name="connsiteX1" fmla="*/ 384636 w 397177"/>
                <a:gd name="connsiteY1" fmla="*/ 127356 h 364973"/>
                <a:gd name="connsiteX2" fmla="*/ 345240 w 397177"/>
                <a:gd name="connsiteY2" fmla="*/ 98587 h 364973"/>
                <a:gd name="connsiteX3" fmla="*/ 323771 w 397177"/>
                <a:gd name="connsiteY3" fmla="*/ 117587 h 364973"/>
                <a:gd name="connsiteX4" fmla="*/ 296828 w 397177"/>
                <a:gd name="connsiteY4" fmla="*/ 85491 h 364973"/>
                <a:gd name="connsiteX5" fmla="*/ 270850 w 397177"/>
                <a:gd name="connsiteY5" fmla="*/ 25485 h 364973"/>
                <a:gd name="connsiteX6" fmla="*/ 249274 w 397177"/>
                <a:gd name="connsiteY6" fmla="*/ 8310 h 364973"/>
                <a:gd name="connsiteX7" fmla="*/ 220934 w 397177"/>
                <a:gd name="connsiteY7" fmla="*/ 45237 h 364973"/>
                <a:gd name="connsiteX8" fmla="*/ 234460 w 397177"/>
                <a:gd name="connsiteY8" fmla="*/ 97299 h 364973"/>
                <a:gd name="connsiteX9" fmla="*/ 207301 w 397177"/>
                <a:gd name="connsiteY9" fmla="*/ 50282 h 364973"/>
                <a:gd name="connsiteX10" fmla="*/ 157279 w 397177"/>
                <a:gd name="connsiteY10" fmla="*/ 40621 h 364973"/>
                <a:gd name="connsiteX11" fmla="*/ 138386 w 397177"/>
                <a:gd name="connsiteY11" fmla="*/ 78836 h 364973"/>
                <a:gd name="connsiteX12" fmla="*/ 149013 w 397177"/>
                <a:gd name="connsiteY12" fmla="*/ 121988 h 364973"/>
                <a:gd name="connsiteX13" fmla="*/ 118849 w 397177"/>
                <a:gd name="connsiteY13" fmla="*/ 81841 h 364973"/>
                <a:gd name="connsiteX14" fmla="*/ 74515 w 397177"/>
                <a:gd name="connsiteY14" fmla="*/ 90214 h 364973"/>
                <a:gd name="connsiteX15" fmla="*/ 72368 w 397177"/>
                <a:gd name="connsiteY15" fmla="*/ 111683 h 364973"/>
                <a:gd name="connsiteX16" fmla="*/ 99527 w 397177"/>
                <a:gd name="connsiteY16" fmla="*/ 174910 h 364973"/>
                <a:gd name="connsiteX17" fmla="*/ 34261 w 397177"/>
                <a:gd name="connsiteY17" fmla="*/ 152474 h 364973"/>
                <a:gd name="connsiteX18" fmla="*/ 10752 w 397177"/>
                <a:gd name="connsiteY18" fmla="*/ 223108 h 364973"/>
                <a:gd name="connsiteX19" fmla="*/ 38555 w 397177"/>
                <a:gd name="connsiteY19" fmla="*/ 269052 h 364973"/>
                <a:gd name="connsiteX20" fmla="*/ 180358 w 397177"/>
                <a:gd name="connsiteY20" fmla="*/ 365769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177" h="364973">
                  <a:moveTo>
                    <a:pt x="379805" y="228153"/>
                  </a:moveTo>
                  <a:cubicBezTo>
                    <a:pt x="392687" y="196379"/>
                    <a:pt x="394404" y="160203"/>
                    <a:pt x="384636" y="127356"/>
                  </a:cubicBezTo>
                  <a:cubicBezTo>
                    <a:pt x="379269" y="109322"/>
                    <a:pt x="361449" y="89033"/>
                    <a:pt x="345240" y="98587"/>
                  </a:cubicBezTo>
                  <a:cubicBezTo>
                    <a:pt x="336867" y="103525"/>
                    <a:pt x="333110" y="114904"/>
                    <a:pt x="323771" y="117587"/>
                  </a:cubicBezTo>
                  <a:cubicBezTo>
                    <a:pt x="308635" y="121988"/>
                    <a:pt x="300155" y="100949"/>
                    <a:pt x="296828" y="85491"/>
                  </a:cubicBezTo>
                  <a:cubicBezTo>
                    <a:pt x="292104" y="64022"/>
                    <a:pt x="283302" y="43627"/>
                    <a:pt x="270850" y="25485"/>
                  </a:cubicBezTo>
                  <a:cubicBezTo>
                    <a:pt x="265482" y="17649"/>
                    <a:pt x="258613" y="9813"/>
                    <a:pt x="249274" y="8310"/>
                  </a:cubicBezTo>
                  <a:cubicBezTo>
                    <a:pt x="231561" y="5412"/>
                    <a:pt x="219109" y="27417"/>
                    <a:pt x="220934" y="45237"/>
                  </a:cubicBezTo>
                  <a:cubicBezTo>
                    <a:pt x="222759" y="63163"/>
                    <a:pt x="232635" y="79372"/>
                    <a:pt x="234460" y="97299"/>
                  </a:cubicBezTo>
                  <a:cubicBezTo>
                    <a:pt x="227697" y="80338"/>
                    <a:pt x="220505" y="62841"/>
                    <a:pt x="207301" y="50282"/>
                  </a:cubicBezTo>
                  <a:cubicBezTo>
                    <a:pt x="194098" y="37722"/>
                    <a:pt x="172951" y="31389"/>
                    <a:pt x="157279" y="40621"/>
                  </a:cubicBezTo>
                  <a:cubicBezTo>
                    <a:pt x="144397" y="48135"/>
                    <a:pt x="138278" y="63915"/>
                    <a:pt x="138386" y="78836"/>
                  </a:cubicBezTo>
                  <a:cubicBezTo>
                    <a:pt x="138493" y="93757"/>
                    <a:pt x="143753" y="108034"/>
                    <a:pt x="149013" y="121988"/>
                  </a:cubicBezTo>
                  <a:cubicBezTo>
                    <a:pt x="141499" y="106746"/>
                    <a:pt x="133340" y="90751"/>
                    <a:pt x="118849" y="81841"/>
                  </a:cubicBezTo>
                  <a:cubicBezTo>
                    <a:pt x="104358" y="72932"/>
                    <a:pt x="81815" y="74864"/>
                    <a:pt x="74515" y="90214"/>
                  </a:cubicBezTo>
                  <a:cubicBezTo>
                    <a:pt x="71295" y="96762"/>
                    <a:pt x="71509" y="104491"/>
                    <a:pt x="72368" y="111683"/>
                  </a:cubicBezTo>
                  <a:cubicBezTo>
                    <a:pt x="75159" y="134763"/>
                    <a:pt x="84713" y="156983"/>
                    <a:pt x="99527" y="174910"/>
                  </a:cubicBezTo>
                  <a:cubicBezTo>
                    <a:pt x="92549" y="149147"/>
                    <a:pt x="57018" y="138627"/>
                    <a:pt x="34261" y="152474"/>
                  </a:cubicBezTo>
                  <a:cubicBezTo>
                    <a:pt x="11504" y="166430"/>
                    <a:pt x="3238" y="197560"/>
                    <a:pt x="10752" y="223108"/>
                  </a:cubicBezTo>
                  <a:cubicBezTo>
                    <a:pt x="15798" y="240390"/>
                    <a:pt x="26747" y="255419"/>
                    <a:pt x="38555" y="269052"/>
                  </a:cubicBezTo>
                  <a:cubicBezTo>
                    <a:pt x="76447" y="312741"/>
                    <a:pt x="125827" y="346447"/>
                    <a:pt x="180358" y="365769"/>
                  </a:cubicBezTo>
                </a:path>
              </a:pathLst>
            </a:custGeom>
            <a:solidFill>
              <a:srgbClr val="FAD5CC"/>
            </a:solidFill>
            <a:ln w="9525" cap="flat">
              <a:noFill/>
              <a:prstDash val="solid"/>
              <a:miter/>
            </a:ln>
          </p:spPr>
          <p:txBody>
            <a:bodyPr rtlCol="0" anchor="ctr"/>
            <a:lstStyle/>
            <a:p>
              <a:endParaRPr lang="zh-CN" altLang="en-US"/>
            </a:p>
          </p:txBody>
        </p:sp>
        <p:sp>
          <p:nvSpPr>
            <p:cNvPr id="400" name="任意多边形: 形状 399"/>
            <p:cNvSpPr/>
            <p:nvPr>
              <p:custDataLst>
                <p:tags r:id="rId75"/>
              </p:custDataLst>
            </p:nvPr>
          </p:nvSpPr>
          <p:spPr>
            <a:xfrm>
              <a:off x="8546715" y="2676832"/>
              <a:ext cx="3027136" cy="2640693"/>
            </a:xfrm>
            <a:custGeom>
              <a:avLst/>
              <a:gdLst>
                <a:gd name="connsiteX0" fmla="*/ 1380460 w 3027135"/>
                <a:gd name="connsiteY0" fmla="*/ 896226 h 2640692"/>
                <a:gd name="connsiteX1" fmla="*/ 807021 w 3027135"/>
                <a:gd name="connsiteY1" fmla="*/ 585568 h 2640692"/>
                <a:gd name="connsiteX2" fmla="*/ 322465 w 3027135"/>
                <a:gd name="connsiteY2" fmla="*/ 8051 h 2640692"/>
                <a:gd name="connsiteX3" fmla="*/ 8051 w 3027135"/>
                <a:gd name="connsiteY3" fmla="*/ 194402 h 2640692"/>
                <a:gd name="connsiteX4" fmla="*/ 963101 w 3027135"/>
                <a:gd name="connsiteY4" fmla="*/ 1537399 h 2640692"/>
                <a:gd name="connsiteX5" fmla="*/ 747230 w 3027135"/>
                <a:gd name="connsiteY5" fmla="*/ 2304702 h 2640692"/>
                <a:gd name="connsiteX6" fmla="*/ 2629207 w 3027135"/>
                <a:gd name="connsiteY6" fmla="*/ 2487189 h 2640692"/>
                <a:gd name="connsiteX7" fmla="*/ 2596896 w 3027135"/>
                <a:gd name="connsiteY7" fmla="*/ 2172453 h 2640692"/>
                <a:gd name="connsiteX8" fmla="*/ 2920112 w 3027135"/>
                <a:gd name="connsiteY8" fmla="*/ 2099566 h 2640692"/>
                <a:gd name="connsiteX9" fmla="*/ 3011463 w 3027135"/>
                <a:gd name="connsiteY9" fmla="*/ 1907954 h 2640692"/>
                <a:gd name="connsiteX10" fmla="*/ 2910881 w 3027135"/>
                <a:gd name="connsiteY10" fmla="*/ 1315945 h 2640692"/>
                <a:gd name="connsiteX11" fmla="*/ 2428472 w 3027135"/>
                <a:gd name="connsiteY11" fmla="*/ 958271 h 2640692"/>
                <a:gd name="connsiteX12" fmla="*/ 1795241 w 3027135"/>
                <a:gd name="connsiteY12" fmla="*/ 992407 h 2640692"/>
                <a:gd name="connsiteX13" fmla="*/ 1380460 w 3027135"/>
                <a:gd name="connsiteY13" fmla="*/ 896226 h 26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7135" h="2640692">
                  <a:moveTo>
                    <a:pt x="1380460" y="896226"/>
                  </a:moveTo>
                  <a:cubicBezTo>
                    <a:pt x="1165984" y="848779"/>
                    <a:pt x="972333" y="730270"/>
                    <a:pt x="807021" y="585568"/>
                  </a:cubicBezTo>
                  <a:cubicBezTo>
                    <a:pt x="641710" y="440867"/>
                    <a:pt x="461370" y="178301"/>
                    <a:pt x="322465" y="8051"/>
                  </a:cubicBezTo>
                  <a:lnTo>
                    <a:pt x="8051" y="194402"/>
                  </a:lnTo>
                  <a:cubicBezTo>
                    <a:pt x="156080" y="653840"/>
                    <a:pt x="597376" y="1222340"/>
                    <a:pt x="963101" y="1537399"/>
                  </a:cubicBezTo>
                  <a:cubicBezTo>
                    <a:pt x="747230" y="2304702"/>
                    <a:pt x="963101" y="1537399"/>
                    <a:pt x="747230" y="2304702"/>
                  </a:cubicBezTo>
                  <a:cubicBezTo>
                    <a:pt x="1329256" y="2756626"/>
                    <a:pt x="2388217" y="2679659"/>
                    <a:pt x="2629207" y="2487189"/>
                  </a:cubicBezTo>
                  <a:lnTo>
                    <a:pt x="2596896" y="2172453"/>
                  </a:lnTo>
                  <a:cubicBezTo>
                    <a:pt x="2709179" y="2199933"/>
                    <a:pt x="2839388" y="2182329"/>
                    <a:pt x="2920112" y="2099566"/>
                  </a:cubicBezTo>
                  <a:cubicBezTo>
                    <a:pt x="2970243" y="2048254"/>
                    <a:pt x="2996220" y="1977943"/>
                    <a:pt x="3011463" y="1907954"/>
                  </a:cubicBezTo>
                  <a:cubicBezTo>
                    <a:pt x="3055046" y="1707541"/>
                    <a:pt x="3018119" y="1490811"/>
                    <a:pt x="2910881" y="1315945"/>
                  </a:cubicBezTo>
                  <a:cubicBezTo>
                    <a:pt x="2803535" y="1141080"/>
                    <a:pt x="2626953" y="1010226"/>
                    <a:pt x="2428472" y="958271"/>
                  </a:cubicBezTo>
                  <a:lnTo>
                    <a:pt x="1795241" y="992407"/>
                  </a:lnTo>
                  <a:lnTo>
                    <a:pt x="1380460" y="896226"/>
                  </a:lnTo>
                  <a:close/>
                </a:path>
              </a:pathLst>
            </a:custGeom>
            <a:solidFill>
              <a:srgbClr val="F08BB8"/>
            </a:solidFill>
            <a:ln w="9525" cap="flat">
              <a:noFill/>
              <a:prstDash val="solid"/>
              <a:miter/>
            </a:ln>
          </p:spPr>
          <p:txBody>
            <a:bodyPr rtlCol="0" anchor="ctr"/>
            <a:lstStyle/>
            <a:p>
              <a:endParaRPr lang="zh-CN" altLang="en-US"/>
            </a:p>
          </p:txBody>
        </p:sp>
        <p:sp>
          <p:nvSpPr>
            <p:cNvPr id="401" name="任意多边形: 形状 400"/>
            <p:cNvSpPr/>
            <p:nvPr>
              <p:custDataLst>
                <p:tags r:id="rId76"/>
              </p:custDataLst>
            </p:nvPr>
          </p:nvSpPr>
          <p:spPr>
            <a:xfrm>
              <a:off x="9780253" y="3925240"/>
              <a:ext cx="1051983" cy="1041249"/>
            </a:xfrm>
            <a:custGeom>
              <a:avLst/>
              <a:gdLst>
                <a:gd name="connsiteX0" fmla="*/ 8875 w 1051983"/>
                <a:gd name="connsiteY0" fmla="*/ 343629 h 1041248"/>
                <a:gd name="connsiteX1" fmla="*/ 14994 w 1051983"/>
                <a:gd name="connsiteY1" fmla="*/ 220182 h 1041248"/>
                <a:gd name="connsiteX2" fmla="*/ 59649 w 1051983"/>
                <a:gd name="connsiteY2" fmla="*/ 103283 h 1041248"/>
                <a:gd name="connsiteX3" fmla="*/ 155831 w 1051983"/>
                <a:gd name="connsiteY3" fmla="*/ 22023 h 1041248"/>
                <a:gd name="connsiteX4" fmla="*/ 218735 w 1051983"/>
                <a:gd name="connsiteY4" fmla="*/ 8068 h 1041248"/>
                <a:gd name="connsiteX5" fmla="*/ 282176 w 1051983"/>
                <a:gd name="connsiteY5" fmla="*/ 19769 h 1041248"/>
                <a:gd name="connsiteX6" fmla="*/ 382759 w 1051983"/>
                <a:gd name="connsiteY6" fmla="*/ 94803 h 1041248"/>
                <a:gd name="connsiteX7" fmla="*/ 452963 w 1051983"/>
                <a:gd name="connsiteY7" fmla="*/ 196137 h 1041248"/>
                <a:gd name="connsiteX8" fmla="*/ 546138 w 1051983"/>
                <a:gd name="connsiteY8" fmla="*/ 422635 h 1041248"/>
                <a:gd name="connsiteX9" fmla="*/ 519409 w 1051983"/>
                <a:gd name="connsiteY9" fmla="*/ 419952 h 1041248"/>
                <a:gd name="connsiteX10" fmla="*/ 600669 w 1051983"/>
                <a:gd name="connsiteY10" fmla="*/ 278578 h 1041248"/>
                <a:gd name="connsiteX11" fmla="*/ 710698 w 1051983"/>
                <a:gd name="connsiteY11" fmla="*/ 155238 h 1041248"/>
                <a:gd name="connsiteX12" fmla="*/ 785733 w 1051983"/>
                <a:gd name="connsiteY12" fmla="*/ 113481 h 1041248"/>
                <a:gd name="connsiteX13" fmla="*/ 873863 w 1051983"/>
                <a:gd name="connsiteY13" fmla="*/ 104893 h 1041248"/>
                <a:gd name="connsiteX14" fmla="*/ 955875 w 1051983"/>
                <a:gd name="connsiteY14" fmla="*/ 139781 h 1041248"/>
                <a:gd name="connsiteX15" fmla="*/ 1014700 w 1051983"/>
                <a:gd name="connsiteY15" fmla="*/ 204832 h 1041248"/>
                <a:gd name="connsiteX16" fmla="*/ 1047119 w 1051983"/>
                <a:gd name="connsiteY16" fmla="*/ 286092 h 1041248"/>
                <a:gd name="connsiteX17" fmla="*/ 1051949 w 1051983"/>
                <a:gd name="connsiteY17" fmla="*/ 372613 h 1041248"/>
                <a:gd name="connsiteX18" fmla="*/ 1006434 w 1051983"/>
                <a:gd name="connsiteY18" fmla="*/ 534704 h 1041248"/>
                <a:gd name="connsiteX19" fmla="*/ 923779 w 1051983"/>
                <a:gd name="connsiteY19" fmla="*/ 678010 h 1041248"/>
                <a:gd name="connsiteX20" fmla="*/ 819868 w 1051983"/>
                <a:gd name="connsiteY20" fmla="*/ 805858 h 1041248"/>
                <a:gd name="connsiteX21" fmla="*/ 696636 w 1051983"/>
                <a:gd name="connsiteY21" fmla="*/ 916423 h 1041248"/>
                <a:gd name="connsiteX22" fmla="*/ 551505 w 1051983"/>
                <a:gd name="connsiteY22" fmla="*/ 1000797 h 1041248"/>
                <a:gd name="connsiteX23" fmla="*/ 382651 w 1051983"/>
                <a:gd name="connsiteY23" fmla="*/ 1035040 h 1041248"/>
                <a:gd name="connsiteX24" fmla="*/ 335956 w 1051983"/>
                <a:gd name="connsiteY24" fmla="*/ 1028492 h 1041248"/>
                <a:gd name="connsiteX25" fmla="*/ 313520 w 1051983"/>
                <a:gd name="connsiteY25" fmla="*/ 1021085 h 1041248"/>
                <a:gd name="connsiteX26" fmla="*/ 292266 w 1051983"/>
                <a:gd name="connsiteY26" fmla="*/ 1011424 h 1041248"/>
                <a:gd name="connsiteX27" fmla="*/ 221419 w 1051983"/>
                <a:gd name="connsiteY27" fmla="*/ 956893 h 1041248"/>
                <a:gd name="connsiteX28" fmla="*/ 168819 w 1051983"/>
                <a:gd name="connsiteY28" fmla="*/ 889373 h 1041248"/>
                <a:gd name="connsiteX29" fmla="*/ 128243 w 1051983"/>
                <a:gd name="connsiteY29" fmla="*/ 816378 h 1041248"/>
                <a:gd name="connsiteX30" fmla="*/ 69418 w 1051983"/>
                <a:gd name="connsiteY30" fmla="*/ 663089 h 1041248"/>
                <a:gd name="connsiteX31" fmla="*/ 30344 w 1051983"/>
                <a:gd name="connsiteY31" fmla="*/ 505077 h 1041248"/>
                <a:gd name="connsiteX32" fmla="*/ 8875 w 1051983"/>
                <a:gd name="connsiteY32" fmla="*/ 343629 h 1041248"/>
                <a:gd name="connsiteX33" fmla="*/ 35389 w 1051983"/>
                <a:gd name="connsiteY33" fmla="*/ 342234 h 1041248"/>
                <a:gd name="connsiteX34" fmla="*/ 61475 w 1051983"/>
                <a:gd name="connsiteY34" fmla="*/ 498314 h 1041248"/>
                <a:gd name="connsiteX35" fmla="*/ 108277 w 1051983"/>
                <a:gd name="connsiteY35" fmla="*/ 649993 h 1041248"/>
                <a:gd name="connsiteX36" fmla="*/ 173651 w 1051983"/>
                <a:gd name="connsiteY36" fmla="*/ 792869 h 1041248"/>
                <a:gd name="connsiteX37" fmla="*/ 263284 w 1051983"/>
                <a:gd name="connsiteY37" fmla="*/ 915350 h 1041248"/>
                <a:gd name="connsiteX38" fmla="*/ 384047 w 1051983"/>
                <a:gd name="connsiteY38" fmla="*/ 972887 h 1041248"/>
                <a:gd name="connsiteX39" fmla="*/ 527997 w 1051983"/>
                <a:gd name="connsiteY39" fmla="*/ 943582 h 1041248"/>
                <a:gd name="connsiteX40" fmla="*/ 777575 w 1051983"/>
                <a:gd name="connsiteY40" fmla="*/ 765174 h 1041248"/>
                <a:gd name="connsiteX41" fmla="*/ 879016 w 1051983"/>
                <a:gd name="connsiteY41" fmla="*/ 646021 h 1041248"/>
                <a:gd name="connsiteX42" fmla="*/ 960062 w 1051983"/>
                <a:gd name="connsiteY42" fmla="*/ 513127 h 1041248"/>
                <a:gd name="connsiteX43" fmla="*/ 1005039 w 1051983"/>
                <a:gd name="connsiteY43" fmla="*/ 368426 h 1041248"/>
                <a:gd name="connsiteX44" fmla="*/ 978203 w 1051983"/>
                <a:gd name="connsiteY44" fmla="*/ 226945 h 1041248"/>
                <a:gd name="connsiteX45" fmla="*/ 931508 w 1051983"/>
                <a:gd name="connsiteY45" fmla="*/ 172199 h 1041248"/>
                <a:gd name="connsiteX46" fmla="*/ 867959 w 1051983"/>
                <a:gd name="connsiteY46" fmla="*/ 142894 h 1041248"/>
                <a:gd name="connsiteX47" fmla="*/ 797541 w 1051983"/>
                <a:gd name="connsiteY47" fmla="*/ 148368 h 1041248"/>
                <a:gd name="connsiteX48" fmla="*/ 732061 w 1051983"/>
                <a:gd name="connsiteY48" fmla="*/ 183255 h 1041248"/>
                <a:gd name="connsiteX49" fmla="*/ 626969 w 1051983"/>
                <a:gd name="connsiteY49" fmla="*/ 297041 h 1041248"/>
                <a:gd name="connsiteX50" fmla="*/ 545495 w 1051983"/>
                <a:gd name="connsiteY50" fmla="*/ 432618 h 1041248"/>
                <a:gd name="connsiteX51" fmla="*/ 528105 w 1051983"/>
                <a:gd name="connsiteY51" fmla="*/ 467506 h 1041248"/>
                <a:gd name="connsiteX52" fmla="*/ 518764 w 1051983"/>
                <a:gd name="connsiteY52" fmla="*/ 429935 h 1041248"/>
                <a:gd name="connsiteX53" fmla="*/ 430957 w 1051983"/>
                <a:gd name="connsiteY53" fmla="*/ 209018 h 1041248"/>
                <a:gd name="connsiteX54" fmla="*/ 364724 w 1051983"/>
                <a:gd name="connsiteY54" fmla="*/ 110905 h 1041248"/>
                <a:gd name="connsiteX55" fmla="*/ 274233 w 1051983"/>
                <a:gd name="connsiteY55" fmla="*/ 41345 h 1041248"/>
                <a:gd name="connsiteX56" fmla="*/ 219487 w 1051983"/>
                <a:gd name="connsiteY56" fmla="*/ 31147 h 1041248"/>
                <a:gd name="connsiteX57" fmla="*/ 165062 w 1051983"/>
                <a:gd name="connsiteY57" fmla="*/ 43277 h 1041248"/>
                <a:gd name="connsiteX58" fmla="*/ 79186 w 1051983"/>
                <a:gd name="connsiteY58" fmla="*/ 116379 h 1041248"/>
                <a:gd name="connsiteX59" fmla="*/ 39791 w 1051983"/>
                <a:gd name="connsiteY59" fmla="*/ 224476 h 1041248"/>
                <a:gd name="connsiteX60" fmla="*/ 35389 w 1051983"/>
                <a:gd name="connsiteY60" fmla="*/ 342234 h 10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51983" h="1041248">
                  <a:moveTo>
                    <a:pt x="8875" y="343629"/>
                  </a:moveTo>
                  <a:cubicBezTo>
                    <a:pt x="7051" y="302731"/>
                    <a:pt x="7909" y="261296"/>
                    <a:pt x="14994" y="220182"/>
                  </a:cubicBezTo>
                  <a:cubicBezTo>
                    <a:pt x="22078" y="179177"/>
                    <a:pt x="35926" y="138707"/>
                    <a:pt x="59649" y="103283"/>
                  </a:cubicBezTo>
                  <a:cubicBezTo>
                    <a:pt x="83373" y="68181"/>
                    <a:pt x="116220" y="38876"/>
                    <a:pt x="155831" y="22023"/>
                  </a:cubicBezTo>
                  <a:cubicBezTo>
                    <a:pt x="175582" y="13650"/>
                    <a:pt x="197051" y="8605"/>
                    <a:pt x="218735" y="8068"/>
                  </a:cubicBezTo>
                  <a:cubicBezTo>
                    <a:pt x="240526" y="7746"/>
                    <a:pt x="262210" y="11932"/>
                    <a:pt x="282176" y="19769"/>
                  </a:cubicBezTo>
                  <a:cubicBezTo>
                    <a:pt x="322538" y="35334"/>
                    <a:pt x="355493" y="63673"/>
                    <a:pt x="382759" y="94803"/>
                  </a:cubicBezTo>
                  <a:cubicBezTo>
                    <a:pt x="410239" y="126148"/>
                    <a:pt x="432352" y="160928"/>
                    <a:pt x="452963" y="196137"/>
                  </a:cubicBezTo>
                  <a:cubicBezTo>
                    <a:pt x="493861" y="266985"/>
                    <a:pt x="525314" y="343415"/>
                    <a:pt x="546138" y="422635"/>
                  </a:cubicBezTo>
                  <a:lnTo>
                    <a:pt x="519409" y="419952"/>
                  </a:lnTo>
                  <a:cubicBezTo>
                    <a:pt x="542704" y="370788"/>
                    <a:pt x="569861" y="323556"/>
                    <a:pt x="600669" y="278578"/>
                  </a:cubicBezTo>
                  <a:cubicBezTo>
                    <a:pt x="631156" y="233922"/>
                    <a:pt x="666151" y="190018"/>
                    <a:pt x="710698" y="155238"/>
                  </a:cubicBezTo>
                  <a:cubicBezTo>
                    <a:pt x="733026" y="138063"/>
                    <a:pt x="758037" y="123142"/>
                    <a:pt x="785733" y="113481"/>
                  </a:cubicBezTo>
                  <a:cubicBezTo>
                    <a:pt x="813320" y="103498"/>
                    <a:pt x="844021" y="100707"/>
                    <a:pt x="873863" y="104893"/>
                  </a:cubicBezTo>
                  <a:cubicBezTo>
                    <a:pt x="903919" y="109080"/>
                    <a:pt x="932044" y="122069"/>
                    <a:pt x="955875" y="139781"/>
                  </a:cubicBezTo>
                  <a:cubicBezTo>
                    <a:pt x="979920" y="157385"/>
                    <a:pt x="999457" y="179928"/>
                    <a:pt x="1014700" y="204832"/>
                  </a:cubicBezTo>
                  <a:cubicBezTo>
                    <a:pt x="1030050" y="229736"/>
                    <a:pt x="1041322" y="257216"/>
                    <a:pt x="1047119" y="286092"/>
                  </a:cubicBezTo>
                  <a:cubicBezTo>
                    <a:pt x="1052914" y="314968"/>
                    <a:pt x="1054310" y="343951"/>
                    <a:pt x="1051949" y="372613"/>
                  </a:cubicBezTo>
                  <a:cubicBezTo>
                    <a:pt x="1047334" y="430042"/>
                    <a:pt x="1029192" y="484252"/>
                    <a:pt x="1006434" y="534704"/>
                  </a:cubicBezTo>
                  <a:cubicBezTo>
                    <a:pt x="983462" y="585156"/>
                    <a:pt x="955231" y="633032"/>
                    <a:pt x="923779" y="678010"/>
                  </a:cubicBezTo>
                  <a:cubicBezTo>
                    <a:pt x="892326" y="723095"/>
                    <a:pt x="857654" y="765818"/>
                    <a:pt x="819868" y="805858"/>
                  </a:cubicBezTo>
                  <a:cubicBezTo>
                    <a:pt x="781868" y="845683"/>
                    <a:pt x="741077" y="883039"/>
                    <a:pt x="696636" y="916423"/>
                  </a:cubicBezTo>
                  <a:cubicBezTo>
                    <a:pt x="652303" y="949915"/>
                    <a:pt x="603890" y="979006"/>
                    <a:pt x="551505" y="1000797"/>
                  </a:cubicBezTo>
                  <a:cubicBezTo>
                    <a:pt x="499013" y="1022051"/>
                    <a:pt x="441799" y="1036865"/>
                    <a:pt x="382651" y="1035040"/>
                  </a:cubicBezTo>
                  <a:cubicBezTo>
                    <a:pt x="367730" y="1034503"/>
                    <a:pt x="350985" y="1032678"/>
                    <a:pt x="335956" y="1028492"/>
                  </a:cubicBezTo>
                  <a:cubicBezTo>
                    <a:pt x="328120" y="1026989"/>
                    <a:pt x="320928" y="1023768"/>
                    <a:pt x="313520" y="1021085"/>
                  </a:cubicBezTo>
                  <a:cubicBezTo>
                    <a:pt x="306007" y="1018616"/>
                    <a:pt x="299244" y="1014859"/>
                    <a:pt x="292266" y="1011424"/>
                  </a:cubicBezTo>
                  <a:cubicBezTo>
                    <a:pt x="264787" y="997147"/>
                    <a:pt x="241707" y="977718"/>
                    <a:pt x="221419" y="956893"/>
                  </a:cubicBezTo>
                  <a:cubicBezTo>
                    <a:pt x="200915" y="936068"/>
                    <a:pt x="184063" y="912989"/>
                    <a:pt x="168819" y="889373"/>
                  </a:cubicBezTo>
                  <a:cubicBezTo>
                    <a:pt x="153470" y="865757"/>
                    <a:pt x="140051" y="841282"/>
                    <a:pt x="128243" y="816378"/>
                  </a:cubicBezTo>
                  <a:cubicBezTo>
                    <a:pt x="104198" y="766570"/>
                    <a:pt x="85520" y="715044"/>
                    <a:pt x="69418" y="663089"/>
                  </a:cubicBezTo>
                  <a:cubicBezTo>
                    <a:pt x="53745" y="610919"/>
                    <a:pt x="40864" y="558213"/>
                    <a:pt x="30344" y="505077"/>
                  </a:cubicBezTo>
                  <a:cubicBezTo>
                    <a:pt x="20254" y="451940"/>
                    <a:pt x="11236" y="398483"/>
                    <a:pt x="8875" y="343629"/>
                  </a:cubicBezTo>
                  <a:close/>
                  <a:moveTo>
                    <a:pt x="35389" y="342234"/>
                  </a:moveTo>
                  <a:cubicBezTo>
                    <a:pt x="39362" y="394404"/>
                    <a:pt x="48807" y="446895"/>
                    <a:pt x="61475" y="498314"/>
                  </a:cubicBezTo>
                  <a:cubicBezTo>
                    <a:pt x="73819" y="549840"/>
                    <a:pt x="89813" y="600507"/>
                    <a:pt x="108277" y="649993"/>
                  </a:cubicBezTo>
                  <a:cubicBezTo>
                    <a:pt x="127062" y="699264"/>
                    <a:pt x="148210" y="747569"/>
                    <a:pt x="173651" y="792869"/>
                  </a:cubicBezTo>
                  <a:cubicBezTo>
                    <a:pt x="198769" y="838169"/>
                    <a:pt x="228289" y="880892"/>
                    <a:pt x="263284" y="915350"/>
                  </a:cubicBezTo>
                  <a:cubicBezTo>
                    <a:pt x="298601" y="949378"/>
                    <a:pt x="339713" y="972994"/>
                    <a:pt x="384047" y="972887"/>
                  </a:cubicBezTo>
                  <a:cubicBezTo>
                    <a:pt x="432352" y="974175"/>
                    <a:pt x="481409" y="962367"/>
                    <a:pt x="527997" y="943582"/>
                  </a:cubicBezTo>
                  <a:cubicBezTo>
                    <a:pt x="621172" y="904615"/>
                    <a:pt x="704902" y="839457"/>
                    <a:pt x="777575" y="765174"/>
                  </a:cubicBezTo>
                  <a:cubicBezTo>
                    <a:pt x="814071" y="727925"/>
                    <a:pt x="848100" y="688100"/>
                    <a:pt x="879016" y="646021"/>
                  </a:cubicBezTo>
                  <a:cubicBezTo>
                    <a:pt x="910039" y="603941"/>
                    <a:pt x="937411" y="559715"/>
                    <a:pt x="960062" y="513127"/>
                  </a:cubicBezTo>
                  <a:cubicBezTo>
                    <a:pt x="982389" y="466647"/>
                    <a:pt x="999564" y="417912"/>
                    <a:pt x="1005039" y="368426"/>
                  </a:cubicBezTo>
                  <a:cubicBezTo>
                    <a:pt x="1010621" y="318832"/>
                    <a:pt x="1003321" y="269132"/>
                    <a:pt x="978203" y="226945"/>
                  </a:cubicBezTo>
                  <a:cubicBezTo>
                    <a:pt x="966073" y="205905"/>
                    <a:pt x="950401" y="186798"/>
                    <a:pt x="931508" y="172199"/>
                  </a:cubicBezTo>
                  <a:cubicBezTo>
                    <a:pt x="912830" y="157385"/>
                    <a:pt x="891146" y="146651"/>
                    <a:pt x="867959" y="142894"/>
                  </a:cubicBezTo>
                  <a:cubicBezTo>
                    <a:pt x="844879" y="138922"/>
                    <a:pt x="820513" y="140532"/>
                    <a:pt x="797541" y="148368"/>
                  </a:cubicBezTo>
                  <a:cubicBezTo>
                    <a:pt x="774462" y="155882"/>
                    <a:pt x="752455" y="168120"/>
                    <a:pt x="732061" y="183255"/>
                  </a:cubicBezTo>
                  <a:cubicBezTo>
                    <a:pt x="691269" y="213956"/>
                    <a:pt x="657562" y="253996"/>
                    <a:pt x="626969" y="297041"/>
                  </a:cubicBezTo>
                  <a:cubicBezTo>
                    <a:pt x="596269" y="339872"/>
                    <a:pt x="569003" y="385279"/>
                    <a:pt x="545495" y="432618"/>
                  </a:cubicBezTo>
                  <a:lnTo>
                    <a:pt x="528105" y="467506"/>
                  </a:lnTo>
                  <a:lnTo>
                    <a:pt x="518764" y="429935"/>
                  </a:lnTo>
                  <a:cubicBezTo>
                    <a:pt x="499551" y="352861"/>
                    <a:pt x="469816" y="278363"/>
                    <a:pt x="430957" y="209018"/>
                  </a:cubicBezTo>
                  <a:cubicBezTo>
                    <a:pt x="411206" y="174453"/>
                    <a:pt x="390165" y="140532"/>
                    <a:pt x="364724" y="110905"/>
                  </a:cubicBezTo>
                  <a:cubicBezTo>
                    <a:pt x="339391" y="81385"/>
                    <a:pt x="309335" y="55300"/>
                    <a:pt x="274233" y="41345"/>
                  </a:cubicBezTo>
                  <a:cubicBezTo>
                    <a:pt x="256736" y="34475"/>
                    <a:pt x="238058" y="30932"/>
                    <a:pt x="219487" y="31147"/>
                  </a:cubicBezTo>
                  <a:cubicBezTo>
                    <a:pt x="200915" y="31577"/>
                    <a:pt x="182345" y="35978"/>
                    <a:pt x="165062" y="43277"/>
                  </a:cubicBezTo>
                  <a:cubicBezTo>
                    <a:pt x="130283" y="58091"/>
                    <a:pt x="100226" y="84390"/>
                    <a:pt x="79186" y="116379"/>
                  </a:cubicBezTo>
                  <a:cubicBezTo>
                    <a:pt x="58361" y="148368"/>
                    <a:pt x="45802" y="186046"/>
                    <a:pt x="39791" y="224476"/>
                  </a:cubicBezTo>
                  <a:cubicBezTo>
                    <a:pt x="33457" y="263013"/>
                    <a:pt x="33028" y="302624"/>
                    <a:pt x="35389" y="342234"/>
                  </a:cubicBezTo>
                  <a:close/>
                </a:path>
              </a:pathLst>
            </a:custGeom>
            <a:solidFill>
              <a:srgbClr val="FFFFFF"/>
            </a:solidFill>
            <a:ln w="9525" cap="flat">
              <a:noFill/>
              <a:prstDash val="solid"/>
              <a:miter/>
            </a:ln>
          </p:spPr>
          <p:txBody>
            <a:bodyPr rtlCol="0" anchor="ctr"/>
            <a:lstStyle/>
            <a:p>
              <a:endParaRPr lang="zh-CN" altLang="en-US"/>
            </a:p>
          </p:txBody>
        </p:sp>
        <p:sp>
          <p:nvSpPr>
            <p:cNvPr id="402" name="任意多边形: 形状 401"/>
            <p:cNvSpPr/>
            <p:nvPr>
              <p:custDataLst>
                <p:tags r:id="rId77"/>
              </p:custDataLst>
            </p:nvPr>
          </p:nvSpPr>
          <p:spPr>
            <a:xfrm>
              <a:off x="10040531" y="3464424"/>
              <a:ext cx="601133" cy="214690"/>
            </a:xfrm>
            <a:custGeom>
              <a:avLst/>
              <a:gdLst>
                <a:gd name="connsiteX0" fmla="*/ 579772 w 601133"/>
                <a:gd name="connsiteY0" fmla="*/ 41113 h 214690"/>
                <a:gd name="connsiteX1" fmla="*/ 598127 w 601133"/>
                <a:gd name="connsiteY1" fmla="*/ 212436 h 214690"/>
                <a:gd name="connsiteX2" fmla="*/ 301532 w 601133"/>
                <a:gd name="connsiteY2" fmla="*/ 204815 h 214690"/>
                <a:gd name="connsiteX3" fmla="*/ 8051 w 601133"/>
                <a:gd name="connsiteY3" fmla="*/ 127848 h 214690"/>
                <a:gd name="connsiteX4" fmla="*/ 40147 w 601133"/>
                <a:gd name="connsiteY4" fmla="*/ 8051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33" h="214690">
                  <a:moveTo>
                    <a:pt x="579772" y="41113"/>
                  </a:moveTo>
                  <a:lnTo>
                    <a:pt x="598127" y="212436"/>
                  </a:lnTo>
                  <a:lnTo>
                    <a:pt x="301532" y="204815"/>
                  </a:lnTo>
                  <a:lnTo>
                    <a:pt x="8051" y="127848"/>
                  </a:lnTo>
                  <a:lnTo>
                    <a:pt x="40147" y="8051"/>
                  </a:lnTo>
                  <a:close/>
                </a:path>
              </a:pathLst>
            </a:custGeom>
            <a:solidFill>
              <a:srgbClr val="FAD5CC"/>
            </a:solidFill>
            <a:ln w="9525" cap="flat">
              <a:noFill/>
              <a:prstDash val="solid"/>
              <a:miter/>
            </a:ln>
          </p:spPr>
          <p:txBody>
            <a:bodyPr rtlCol="0" anchor="ctr"/>
            <a:lstStyle/>
            <a:p>
              <a:endParaRPr lang="zh-CN" altLang="en-US"/>
            </a:p>
          </p:txBody>
        </p:sp>
        <p:sp>
          <p:nvSpPr>
            <p:cNvPr id="403" name="任意多边形: 形状 402"/>
            <p:cNvSpPr/>
            <p:nvPr>
              <p:custDataLst>
                <p:tags r:id="rId78"/>
              </p:custDataLst>
            </p:nvPr>
          </p:nvSpPr>
          <p:spPr>
            <a:xfrm>
              <a:off x="9946281" y="3571338"/>
              <a:ext cx="772886" cy="268363"/>
            </a:xfrm>
            <a:custGeom>
              <a:avLst/>
              <a:gdLst>
                <a:gd name="connsiteX0" fmla="*/ 386550 w 772885"/>
                <a:gd name="connsiteY0" fmla="*/ 266969 h 268363"/>
                <a:gd name="connsiteX1" fmla="*/ 8051 w 772885"/>
                <a:gd name="connsiteY1" fmla="*/ 8052 h 268363"/>
                <a:gd name="connsiteX2" fmla="*/ 71600 w 772885"/>
                <a:gd name="connsiteY2" fmla="*/ 13956 h 268363"/>
                <a:gd name="connsiteX3" fmla="*/ 506563 w 772885"/>
                <a:gd name="connsiteY3" fmla="*/ 45730 h 268363"/>
                <a:gd name="connsiteX4" fmla="*/ 686474 w 772885"/>
                <a:gd name="connsiteY4" fmla="*/ 62369 h 268363"/>
                <a:gd name="connsiteX5" fmla="*/ 774389 w 772885"/>
                <a:gd name="connsiteY5" fmla="*/ 75358 h 268363"/>
                <a:gd name="connsiteX6" fmla="*/ 386550 w 772885"/>
                <a:gd name="connsiteY6" fmla="*/ 266969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885" h="268363">
                  <a:moveTo>
                    <a:pt x="386550" y="266969"/>
                  </a:moveTo>
                  <a:cubicBezTo>
                    <a:pt x="36927" y="243031"/>
                    <a:pt x="8051" y="8052"/>
                    <a:pt x="8051" y="8052"/>
                  </a:cubicBezTo>
                  <a:cubicBezTo>
                    <a:pt x="20933" y="7945"/>
                    <a:pt x="58719" y="13312"/>
                    <a:pt x="71600" y="13956"/>
                  </a:cubicBezTo>
                  <a:lnTo>
                    <a:pt x="506563" y="45730"/>
                  </a:lnTo>
                  <a:lnTo>
                    <a:pt x="686474" y="62369"/>
                  </a:lnTo>
                  <a:cubicBezTo>
                    <a:pt x="716208" y="64409"/>
                    <a:pt x="745621" y="68810"/>
                    <a:pt x="774389" y="75358"/>
                  </a:cubicBezTo>
                  <a:cubicBezTo>
                    <a:pt x="774389" y="75358"/>
                    <a:pt x="755281" y="292195"/>
                    <a:pt x="386550" y="266969"/>
                  </a:cubicBezTo>
                  <a:close/>
                </a:path>
              </a:pathLst>
            </a:custGeom>
            <a:solidFill>
              <a:srgbClr val="FAD5CC"/>
            </a:solidFill>
            <a:ln w="9525" cap="flat">
              <a:noFill/>
              <a:prstDash val="solid"/>
              <a:miter/>
            </a:ln>
          </p:spPr>
          <p:txBody>
            <a:bodyPr rtlCol="0" anchor="ctr"/>
            <a:lstStyle/>
            <a:p>
              <a:endParaRPr lang="zh-CN" altLang="en-US"/>
            </a:p>
          </p:txBody>
        </p:sp>
        <p:sp>
          <p:nvSpPr>
            <p:cNvPr id="404" name="任意多边形: 形状 403"/>
            <p:cNvSpPr/>
            <p:nvPr>
              <p:custDataLst>
                <p:tags r:id="rId79"/>
              </p:custDataLst>
            </p:nvPr>
          </p:nvSpPr>
          <p:spPr>
            <a:xfrm>
              <a:off x="9321466" y="2645401"/>
              <a:ext cx="322036" cy="364974"/>
            </a:xfrm>
            <a:custGeom>
              <a:avLst/>
              <a:gdLst>
                <a:gd name="connsiteX0" fmla="*/ 320707 w 322035"/>
                <a:gd name="connsiteY0" fmla="*/ 148544 h 364973"/>
                <a:gd name="connsiteX1" fmla="*/ 201017 w 322035"/>
                <a:gd name="connsiteY1" fmla="*/ 22092 h 364973"/>
                <a:gd name="connsiteX2" fmla="*/ 79502 w 322035"/>
                <a:gd name="connsiteY2" fmla="*/ 26600 h 364973"/>
                <a:gd name="connsiteX3" fmla="*/ 34632 w 322035"/>
                <a:gd name="connsiteY3" fmla="*/ 81561 h 364973"/>
                <a:gd name="connsiteX4" fmla="*/ 56852 w 322035"/>
                <a:gd name="connsiteY4" fmla="*/ 319009 h 364973"/>
                <a:gd name="connsiteX5" fmla="*/ 278520 w 322035"/>
                <a:gd name="connsiteY5" fmla="*/ 336077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320707" y="148544"/>
                  </a:moveTo>
                  <a:cubicBezTo>
                    <a:pt x="303424" y="109686"/>
                    <a:pt x="239017" y="41199"/>
                    <a:pt x="201017" y="22092"/>
                  </a:cubicBezTo>
                  <a:cubicBezTo>
                    <a:pt x="163017" y="2984"/>
                    <a:pt x="114496" y="2340"/>
                    <a:pt x="79502" y="26600"/>
                  </a:cubicBezTo>
                  <a:cubicBezTo>
                    <a:pt x="59858" y="40233"/>
                    <a:pt x="45688" y="60414"/>
                    <a:pt x="34632" y="81561"/>
                  </a:cubicBezTo>
                  <a:cubicBezTo>
                    <a:pt x="-4549" y="157025"/>
                    <a:pt x="-3046" y="258573"/>
                    <a:pt x="56852" y="319009"/>
                  </a:cubicBezTo>
                  <a:cubicBezTo>
                    <a:pt x="108056" y="370642"/>
                    <a:pt x="217548" y="375687"/>
                    <a:pt x="278520" y="336077"/>
                  </a:cubicBezTo>
                </a:path>
              </a:pathLst>
            </a:custGeom>
            <a:solidFill>
              <a:srgbClr val="FAD5CC"/>
            </a:solidFill>
            <a:ln w="9525" cap="flat">
              <a:noFill/>
              <a:prstDash val="solid"/>
              <a:miter/>
            </a:ln>
          </p:spPr>
          <p:txBody>
            <a:bodyPr rtlCol="0" anchor="ctr"/>
            <a:lstStyle/>
            <a:p>
              <a:endParaRPr lang="zh-CN" altLang="en-US"/>
            </a:p>
          </p:txBody>
        </p:sp>
        <p:sp>
          <p:nvSpPr>
            <p:cNvPr id="405" name="任意多边形: 形状 404"/>
            <p:cNvSpPr/>
            <p:nvPr>
              <p:custDataLst>
                <p:tags r:id="rId80"/>
              </p:custDataLst>
            </p:nvPr>
          </p:nvSpPr>
          <p:spPr>
            <a:xfrm>
              <a:off x="9423137" y="2740514"/>
              <a:ext cx="96611" cy="171752"/>
            </a:xfrm>
            <a:custGeom>
              <a:avLst/>
              <a:gdLst>
                <a:gd name="connsiteX0" fmla="*/ 17334 w 96610"/>
                <a:gd name="connsiteY0" fmla="*/ 8775 h 171752"/>
                <a:gd name="connsiteX1" fmla="*/ 53724 w 96610"/>
                <a:gd name="connsiteY1" fmla="*/ 37115 h 171752"/>
                <a:gd name="connsiteX2" fmla="*/ 79809 w 96610"/>
                <a:gd name="connsiteY2" fmla="*/ 75544 h 171752"/>
                <a:gd name="connsiteX3" fmla="*/ 93549 w 96610"/>
                <a:gd name="connsiteY3" fmla="*/ 119985 h 171752"/>
                <a:gd name="connsiteX4" fmla="*/ 92797 w 96610"/>
                <a:gd name="connsiteY4" fmla="*/ 166251 h 171752"/>
                <a:gd name="connsiteX5" fmla="*/ 84746 w 96610"/>
                <a:gd name="connsiteY5" fmla="*/ 171511 h 171752"/>
                <a:gd name="connsiteX6" fmla="*/ 79272 w 96610"/>
                <a:gd name="connsiteY6" fmla="*/ 165178 h 171752"/>
                <a:gd name="connsiteX7" fmla="*/ 79272 w 96610"/>
                <a:gd name="connsiteY7" fmla="*/ 165070 h 171752"/>
                <a:gd name="connsiteX8" fmla="*/ 73690 w 96610"/>
                <a:gd name="connsiteY8" fmla="*/ 123742 h 171752"/>
                <a:gd name="connsiteX9" fmla="*/ 60057 w 96610"/>
                <a:gd name="connsiteY9" fmla="*/ 84776 h 171752"/>
                <a:gd name="connsiteX10" fmla="*/ 38696 w 96610"/>
                <a:gd name="connsiteY10" fmla="*/ 49459 h 171752"/>
                <a:gd name="connsiteX11" fmla="*/ 10141 w 96610"/>
                <a:gd name="connsiteY11" fmla="*/ 18866 h 171752"/>
                <a:gd name="connsiteX12" fmla="*/ 10141 w 96610"/>
                <a:gd name="connsiteY12" fmla="*/ 18866 h 171752"/>
                <a:gd name="connsiteX13" fmla="*/ 9605 w 96610"/>
                <a:gd name="connsiteY13" fmla="*/ 10064 h 171752"/>
                <a:gd name="connsiteX14" fmla="*/ 17334 w 96610"/>
                <a:gd name="connsiteY14" fmla="*/ 8775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171752">
                  <a:moveTo>
                    <a:pt x="17334" y="8775"/>
                  </a:moveTo>
                  <a:cubicBezTo>
                    <a:pt x="30966" y="15860"/>
                    <a:pt x="43204" y="25736"/>
                    <a:pt x="53724" y="37115"/>
                  </a:cubicBezTo>
                  <a:cubicBezTo>
                    <a:pt x="64351" y="48386"/>
                    <a:pt x="73046" y="61589"/>
                    <a:pt x="79809" y="75544"/>
                  </a:cubicBezTo>
                  <a:cubicBezTo>
                    <a:pt x="86571" y="89606"/>
                    <a:pt x="91402" y="104635"/>
                    <a:pt x="93549" y="119985"/>
                  </a:cubicBezTo>
                  <a:cubicBezTo>
                    <a:pt x="95803" y="135336"/>
                    <a:pt x="95911" y="151115"/>
                    <a:pt x="92797" y="166251"/>
                  </a:cubicBezTo>
                  <a:cubicBezTo>
                    <a:pt x="92046" y="169901"/>
                    <a:pt x="88396" y="172262"/>
                    <a:pt x="84746" y="171511"/>
                  </a:cubicBezTo>
                  <a:cubicBezTo>
                    <a:pt x="81634" y="170867"/>
                    <a:pt x="79487" y="168183"/>
                    <a:pt x="79272" y="165178"/>
                  </a:cubicBezTo>
                  <a:lnTo>
                    <a:pt x="79272" y="165070"/>
                  </a:lnTo>
                  <a:cubicBezTo>
                    <a:pt x="78628" y="151008"/>
                    <a:pt x="77018" y="137161"/>
                    <a:pt x="73690" y="123742"/>
                  </a:cubicBezTo>
                  <a:cubicBezTo>
                    <a:pt x="70363" y="110324"/>
                    <a:pt x="65961" y="97228"/>
                    <a:pt x="60057" y="84776"/>
                  </a:cubicBezTo>
                  <a:cubicBezTo>
                    <a:pt x="54261" y="72324"/>
                    <a:pt x="46961" y="60516"/>
                    <a:pt x="38696" y="49459"/>
                  </a:cubicBezTo>
                  <a:cubicBezTo>
                    <a:pt x="30322" y="38403"/>
                    <a:pt x="20662" y="28312"/>
                    <a:pt x="10141" y="18866"/>
                  </a:cubicBezTo>
                  <a:lnTo>
                    <a:pt x="10141" y="18866"/>
                  </a:lnTo>
                  <a:cubicBezTo>
                    <a:pt x="7565" y="16612"/>
                    <a:pt x="7351" y="12640"/>
                    <a:pt x="9605" y="10064"/>
                  </a:cubicBezTo>
                  <a:cubicBezTo>
                    <a:pt x="11752" y="7917"/>
                    <a:pt x="14865" y="7487"/>
                    <a:pt x="17334" y="8775"/>
                  </a:cubicBezTo>
                  <a:close/>
                </a:path>
              </a:pathLst>
            </a:custGeom>
            <a:solidFill>
              <a:srgbClr val="3C3C3B"/>
            </a:solidFill>
            <a:ln w="9525" cap="flat">
              <a:noFill/>
              <a:prstDash val="solid"/>
              <a:miter/>
            </a:ln>
          </p:spPr>
          <p:txBody>
            <a:bodyPr rtlCol="0" anchor="ctr"/>
            <a:lstStyle/>
            <a:p>
              <a:endParaRPr lang="zh-CN" altLang="en-US"/>
            </a:p>
          </p:txBody>
        </p:sp>
        <p:sp>
          <p:nvSpPr>
            <p:cNvPr id="406" name="任意多边形: 形状 405"/>
            <p:cNvSpPr/>
            <p:nvPr>
              <p:custDataLst>
                <p:tags r:id="rId81"/>
              </p:custDataLst>
            </p:nvPr>
          </p:nvSpPr>
          <p:spPr>
            <a:xfrm>
              <a:off x="9435832" y="2811645"/>
              <a:ext cx="75142" cy="96611"/>
            </a:xfrm>
            <a:custGeom>
              <a:avLst/>
              <a:gdLst>
                <a:gd name="connsiteX0" fmla="*/ 66684 w 75141"/>
                <a:gd name="connsiteY0" fmla="*/ 17188 h 96610"/>
                <a:gd name="connsiteX1" fmla="*/ 58418 w 75141"/>
                <a:gd name="connsiteY1" fmla="*/ 27815 h 96610"/>
                <a:gd name="connsiteX2" fmla="*/ 51334 w 75141"/>
                <a:gd name="connsiteY2" fmla="*/ 35330 h 96610"/>
                <a:gd name="connsiteX3" fmla="*/ 40278 w 75141"/>
                <a:gd name="connsiteY3" fmla="*/ 51753 h 96610"/>
                <a:gd name="connsiteX4" fmla="*/ 21062 w 75141"/>
                <a:gd name="connsiteY4" fmla="*/ 90827 h 96610"/>
                <a:gd name="connsiteX5" fmla="*/ 11616 w 75141"/>
                <a:gd name="connsiteY5" fmla="*/ 93511 h 96610"/>
                <a:gd name="connsiteX6" fmla="*/ 8074 w 75141"/>
                <a:gd name="connsiteY6" fmla="*/ 86963 h 96610"/>
                <a:gd name="connsiteX7" fmla="*/ 21385 w 75141"/>
                <a:gd name="connsiteY7" fmla="*/ 41019 h 96610"/>
                <a:gd name="connsiteX8" fmla="*/ 37916 w 75141"/>
                <a:gd name="connsiteY8" fmla="*/ 21267 h 96610"/>
                <a:gd name="connsiteX9" fmla="*/ 56916 w 75141"/>
                <a:gd name="connsiteY9" fmla="*/ 9567 h 96610"/>
                <a:gd name="connsiteX10" fmla="*/ 57345 w 75141"/>
                <a:gd name="connsiteY10" fmla="*/ 9245 h 96610"/>
                <a:gd name="connsiteX11" fmla="*/ 66148 w 75141"/>
                <a:gd name="connsiteY11" fmla="*/ 10640 h 96610"/>
                <a:gd name="connsiteX12" fmla="*/ 66684 w 75141"/>
                <a:gd name="connsiteY12" fmla="*/ 17188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66684" y="17188"/>
                  </a:moveTo>
                  <a:cubicBezTo>
                    <a:pt x="64537" y="21589"/>
                    <a:pt x="61102" y="24810"/>
                    <a:pt x="58418" y="27815"/>
                  </a:cubicBezTo>
                  <a:cubicBezTo>
                    <a:pt x="55520" y="30606"/>
                    <a:pt x="53481" y="32860"/>
                    <a:pt x="51334" y="35330"/>
                  </a:cubicBezTo>
                  <a:cubicBezTo>
                    <a:pt x="47255" y="40375"/>
                    <a:pt x="43498" y="45742"/>
                    <a:pt x="40278" y="51753"/>
                  </a:cubicBezTo>
                  <a:cubicBezTo>
                    <a:pt x="33622" y="63669"/>
                    <a:pt x="28577" y="77302"/>
                    <a:pt x="21062" y="90827"/>
                  </a:cubicBezTo>
                  <a:cubicBezTo>
                    <a:pt x="19238" y="94155"/>
                    <a:pt x="14944" y="95335"/>
                    <a:pt x="11616" y="93511"/>
                  </a:cubicBezTo>
                  <a:cubicBezTo>
                    <a:pt x="9147" y="92115"/>
                    <a:pt x="7859" y="89539"/>
                    <a:pt x="8074" y="86963"/>
                  </a:cubicBezTo>
                  <a:cubicBezTo>
                    <a:pt x="9147" y="71398"/>
                    <a:pt x="13119" y="55725"/>
                    <a:pt x="21385" y="41019"/>
                  </a:cubicBezTo>
                  <a:cubicBezTo>
                    <a:pt x="25571" y="33719"/>
                    <a:pt x="31045" y="26849"/>
                    <a:pt x="37916" y="21267"/>
                  </a:cubicBezTo>
                  <a:cubicBezTo>
                    <a:pt x="45000" y="15256"/>
                    <a:pt x="52407" y="12787"/>
                    <a:pt x="56916" y="9567"/>
                  </a:cubicBezTo>
                  <a:lnTo>
                    <a:pt x="57345" y="9245"/>
                  </a:lnTo>
                  <a:cubicBezTo>
                    <a:pt x="60136" y="7205"/>
                    <a:pt x="64108" y="7849"/>
                    <a:pt x="66148" y="10640"/>
                  </a:cubicBezTo>
                  <a:cubicBezTo>
                    <a:pt x="67543" y="12572"/>
                    <a:pt x="67758" y="15149"/>
                    <a:pt x="66684" y="17188"/>
                  </a:cubicBezTo>
                  <a:close/>
                </a:path>
              </a:pathLst>
            </a:custGeom>
            <a:solidFill>
              <a:srgbClr val="3C3C3B"/>
            </a:solidFill>
            <a:ln w="9525" cap="flat">
              <a:noFill/>
              <a:prstDash val="solid"/>
              <a:miter/>
            </a:ln>
          </p:spPr>
          <p:txBody>
            <a:bodyPr rtlCol="0" anchor="ctr"/>
            <a:lstStyle/>
            <a:p>
              <a:endParaRPr lang="zh-CN" altLang="en-US"/>
            </a:p>
          </p:txBody>
        </p:sp>
        <p:sp>
          <p:nvSpPr>
            <p:cNvPr id="407" name="任意多边形: 形状 406"/>
            <p:cNvSpPr/>
            <p:nvPr>
              <p:custDataLst>
                <p:tags r:id="rId82"/>
              </p:custDataLst>
            </p:nvPr>
          </p:nvSpPr>
          <p:spPr>
            <a:xfrm>
              <a:off x="11071367" y="2748995"/>
              <a:ext cx="322036" cy="364974"/>
            </a:xfrm>
            <a:custGeom>
              <a:avLst/>
              <a:gdLst>
                <a:gd name="connsiteX0" fmla="*/ 8051 w 322035"/>
                <a:gd name="connsiteY0" fmla="*/ 126211 h 364973"/>
                <a:gd name="connsiteX1" fmla="*/ 142555 w 322035"/>
                <a:gd name="connsiteY1" fmla="*/ 15645 h 364973"/>
                <a:gd name="connsiteX2" fmla="*/ 262566 w 322035"/>
                <a:gd name="connsiteY2" fmla="*/ 35289 h 364973"/>
                <a:gd name="connsiteX3" fmla="*/ 300244 w 322035"/>
                <a:gd name="connsiteY3" fmla="*/ 95403 h 364973"/>
                <a:gd name="connsiteX4" fmla="*/ 248612 w 322035"/>
                <a:gd name="connsiteY4" fmla="*/ 328234 h 364973"/>
                <a:gd name="connsiteX5" fmla="*/ 26514 w 322035"/>
                <a:gd name="connsiteY5" fmla="*/ 317500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8051" y="126211"/>
                  </a:moveTo>
                  <a:cubicBezTo>
                    <a:pt x="30056" y="89713"/>
                    <a:pt x="102408" y="29922"/>
                    <a:pt x="142555" y="15645"/>
                  </a:cubicBezTo>
                  <a:cubicBezTo>
                    <a:pt x="182594" y="1368"/>
                    <a:pt x="230900" y="6843"/>
                    <a:pt x="262566" y="35289"/>
                  </a:cubicBezTo>
                  <a:cubicBezTo>
                    <a:pt x="280386" y="51284"/>
                    <a:pt x="291871" y="73075"/>
                    <a:pt x="300244" y="95403"/>
                  </a:cubicBezTo>
                  <a:cubicBezTo>
                    <a:pt x="329764" y="175160"/>
                    <a:pt x="315488" y="275743"/>
                    <a:pt x="248612" y="328234"/>
                  </a:cubicBezTo>
                  <a:cubicBezTo>
                    <a:pt x="191396" y="373105"/>
                    <a:pt x="82119" y="364302"/>
                    <a:pt x="26514" y="317500"/>
                  </a:cubicBezTo>
                </a:path>
              </a:pathLst>
            </a:custGeom>
            <a:solidFill>
              <a:srgbClr val="FAD5CC"/>
            </a:solidFill>
            <a:ln w="9525" cap="flat">
              <a:noFill/>
              <a:prstDash val="solid"/>
              <a:miter/>
            </a:ln>
          </p:spPr>
          <p:txBody>
            <a:bodyPr rtlCol="0" anchor="ctr"/>
            <a:lstStyle/>
            <a:p>
              <a:endParaRPr lang="zh-CN" altLang="en-US"/>
            </a:p>
          </p:txBody>
        </p:sp>
        <p:sp>
          <p:nvSpPr>
            <p:cNvPr id="408" name="任意多边形: 形状 407"/>
            <p:cNvSpPr/>
            <p:nvPr>
              <p:custDataLst>
                <p:tags r:id="rId83"/>
              </p:custDataLst>
            </p:nvPr>
          </p:nvSpPr>
          <p:spPr>
            <a:xfrm>
              <a:off x="11182245" y="2847661"/>
              <a:ext cx="118080" cy="161018"/>
            </a:xfrm>
            <a:custGeom>
              <a:avLst/>
              <a:gdLst>
                <a:gd name="connsiteX0" fmla="*/ 108535 w 118079"/>
                <a:gd name="connsiteY0" fmla="*/ 19387 h 161017"/>
                <a:gd name="connsiteX1" fmla="*/ 76332 w 118079"/>
                <a:gd name="connsiteY1" fmla="*/ 46116 h 161017"/>
                <a:gd name="connsiteX2" fmla="*/ 50783 w 118079"/>
                <a:gd name="connsiteY2" fmla="*/ 78534 h 161017"/>
                <a:gd name="connsiteX3" fmla="*/ 32428 w 118079"/>
                <a:gd name="connsiteY3" fmla="*/ 115461 h 161017"/>
                <a:gd name="connsiteX4" fmla="*/ 21801 w 118079"/>
                <a:gd name="connsiteY4" fmla="*/ 155822 h 161017"/>
                <a:gd name="connsiteX5" fmla="*/ 21801 w 118079"/>
                <a:gd name="connsiteY5" fmla="*/ 155930 h 161017"/>
                <a:gd name="connsiteX6" fmla="*/ 13965 w 118079"/>
                <a:gd name="connsiteY6" fmla="*/ 161512 h 161017"/>
                <a:gd name="connsiteX7" fmla="*/ 8383 w 118079"/>
                <a:gd name="connsiteY7" fmla="*/ 155286 h 161017"/>
                <a:gd name="connsiteX8" fmla="*/ 13427 w 118079"/>
                <a:gd name="connsiteY8" fmla="*/ 109342 h 161017"/>
                <a:gd name="connsiteX9" fmla="*/ 32643 w 118079"/>
                <a:gd name="connsiteY9" fmla="*/ 66941 h 161017"/>
                <a:gd name="connsiteX10" fmla="*/ 63343 w 118079"/>
                <a:gd name="connsiteY10" fmla="*/ 32053 h 161017"/>
                <a:gd name="connsiteX11" fmla="*/ 102954 w 118079"/>
                <a:gd name="connsiteY11" fmla="*/ 8438 h 161017"/>
                <a:gd name="connsiteX12" fmla="*/ 111005 w 118079"/>
                <a:gd name="connsiteY12" fmla="*/ 12087 h 161017"/>
                <a:gd name="connsiteX13" fmla="*/ 108535 w 118079"/>
                <a:gd name="connsiteY13" fmla="*/ 19387 h 161017"/>
                <a:gd name="connsiteX14" fmla="*/ 108535 w 118079"/>
                <a:gd name="connsiteY14" fmla="*/ 19387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161017">
                  <a:moveTo>
                    <a:pt x="108535" y="19387"/>
                  </a:moveTo>
                  <a:cubicBezTo>
                    <a:pt x="96835" y="27438"/>
                    <a:pt x="85993" y="36240"/>
                    <a:pt x="76332" y="46116"/>
                  </a:cubicBezTo>
                  <a:cubicBezTo>
                    <a:pt x="66778" y="56099"/>
                    <a:pt x="58083" y="66833"/>
                    <a:pt x="50783" y="78534"/>
                  </a:cubicBezTo>
                  <a:cubicBezTo>
                    <a:pt x="43377" y="90127"/>
                    <a:pt x="37365" y="102579"/>
                    <a:pt x="32428" y="115461"/>
                  </a:cubicBezTo>
                  <a:cubicBezTo>
                    <a:pt x="27490" y="128342"/>
                    <a:pt x="24162" y="141868"/>
                    <a:pt x="21801" y="155822"/>
                  </a:cubicBezTo>
                  <a:lnTo>
                    <a:pt x="21801" y="155930"/>
                  </a:lnTo>
                  <a:cubicBezTo>
                    <a:pt x="21156" y="159687"/>
                    <a:pt x="17614" y="162156"/>
                    <a:pt x="13965" y="161512"/>
                  </a:cubicBezTo>
                  <a:cubicBezTo>
                    <a:pt x="10851" y="160975"/>
                    <a:pt x="8597" y="158399"/>
                    <a:pt x="8383" y="155286"/>
                  </a:cubicBezTo>
                  <a:cubicBezTo>
                    <a:pt x="7202" y="139828"/>
                    <a:pt x="9241" y="124263"/>
                    <a:pt x="13427" y="109342"/>
                  </a:cubicBezTo>
                  <a:cubicBezTo>
                    <a:pt x="17614" y="94314"/>
                    <a:pt x="24269" y="80037"/>
                    <a:pt x="32643" y="66941"/>
                  </a:cubicBezTo>
                  <a:cubicBezTo>
                    <a:pt x="41123" y="53952"/>
                    <a:pt x="51428" y="41929"/>
                    <a:pt x="63343" y="32053"/>
                  </a:cubicBezTo>
                  <a:cubicBezTo>
                    <a:pt x="75258" y="22070"/>
                    <a:pt x="88569" y="13805"/>
                    <a:pt x="102954" y="8438"/>
                  </a:cubicBezTo>
                  <a:cubicBezTo>
                    <a:pt x="106174" y="7257"/>
                    <a:pt x="109823" y="8867"/>
                    <a:pt x="111005" y="12087"/>
                  </a:cubicBezTo>
                  <a:cubicBezTo>
                    <a:pt x="111864" y="14771"/>
                    <a:pt x="110898" y="17777"/>
                    <a:pt x="108535" y="19387"/>
                  </a:cubicBezTo>
                  <a:lnTo>
                    <a:pt x="108535" y="19387"/>
                  </a:ln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custDataLst>
                <p:tags r:id="rId84"/>
              </p:custDataLst>
            </p:nvPr>
          </p:nvSpPr>
          <p:spPr>
            <a:xfrm>
              <a:off x="11205295" y="2910832"/>
              <a:ext cx="64407" cy="107345"/>
            </a:xfrm>
            <a:custGeom>
              <a:avLst/>
              <a:gdLst>
                <a:gd name="connsiteX0" fmla="*/ 19039 w 64407"/>
                <a:gd name="connsiteY0" fmla="*/ 10103 h 107345"/>
                <a:gd name="connsiteX1" fmla="*/ 36429 w 64407"/>
                <a:gd name="connsiteY1" fmla="*/ 24058 h 107345"/>
                <a:gd name="connsiteX2" fmla="*/ 50277 w 64407"/>
                <a:gd name="connsiteY2" fmla="*/ 45741 h 107345"/>
                <a:gd name="connsiteX3" fmla="*/ 57791 w 64407"/>
                <a:gd name="connsiteY3" fmla="*/ 92973 h 107345"/>
                <a:gd name="connsiteX4" fmla="*/ 50491 w 64407"/>
                <a:gd name="connsiteY4" fmla="*/ 99521 h 107345"/>
                <a:gd name="connsiteX5" fmla="*/ 44480 w 64407"/>
                <a:gd name="connsiteY5" fmla="*/ 95228 h 107345"/>
                <a:gd name="connsiteX6" fmla="*/ 30310 w 64407"/>
                <a:gd name="connsiteY6" fmla="*/ 54007 h 107345"/>
                <a:gd name="connsiteX7" fmla="*/ 21400 w 64407"/>
                <a:gd name="connsiteY7" fmla="*/ 36295 h 107345"/>
                <a:gd name="connsiteX8" fmla="*/ 15282 w 64407"/>
                <a:gd name="connsiteY8" fmla="*/ 27922 h 107345"/>
                <a:gd name="connsiteX9" fmla="*/ 8412 w 64407"/>
                <a:gd name="connsiteY9" fmla="*/ 16436 h 107345"/>
                <a:gd name="connsiteX10" fmla="*/ 12276 w 64407"/>
                <a:gd name="connsiteY10" fmla="*/ 8385 h 107345"/>
                <a:gd name="connsiteX11" fmla="*/ 18609 w 64407"/>
                <a:gd name="connsiteY11" fmla="*/ 9781 h 107345"/>
                <a:gd name="connsiteX12" fmla="*/ 19039 w 64407"/>
                <a:gd name="connsiteY12" fmla="*/ 10103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07" h="107345">
                  <a:moveTo>
                    <a:pt x="19039" y="10103"/>
                  </a:moveTo>
                  <a:cubicBezTo>
                    <a:pt x="23118" y="13860"/>
                    <a:pt x="30203" y="17187"/>
                    <a:pt x="36429" y="24058"/>
                  </a:cubicBezTo>
                  <a:cubicBezTo>
                    <a:pt x="42440" y="30391"/>
                    <a:pt x="47056" y="38012"/>
                    <a:pt x="50277" y="45741"/>
                  </a:cubicBezTo>
                  <a:cubicBezTo>
                    <a:pt x="56717" y="61414"/>
                    <a:pt x="58649" y="77408"/>
                    <a:pt x="57791" y="92973"/>
                  </a:cubicBezTo>
                  <a:cubicBezTo>
                    <a:pt x="57576" y="96838"/>
                    <a:pt x="54249" y="99736"/>
                    <a:pt x="50491" y="99521"/>
                  </a:cubicBezTo>
                  <a:cubicBezTo>
                    <a:pt x="47701" y="99414"/>
                    <a:pt x="45446" y="97589"/>
                    <a:pt x="44480" y="95228"/>
                  </a:cubicBezTo>
                  <a:cubicBezTo>
                    <a:pt x="38683" y="80843"/>
                    <a:pt x="35356" y="66674"/>
                    <a:pt x="30310" y="54007"/>
                  </a:cubicBezTo>
                  <a:cubicBezTo>
                    <a:pt x="27841" y="47674"/>
                    <a:pt x="24836" y="41877"/>
                    <a:pt x="21400" y="36295"/>
                  </a:cubicBezTo>
                  <a:cubicBezTo>
                    <a:pt x="19575" y="33611"/>
                    <a:pt x="17859" y="31035"/>
                    <a:pt x="15282" y="27922"/>
                  </a:cubicBezTo>
                  <a:cubicBezTo>
                    <a:pt x="13027" y="24702"/>
                    <a:pt x="10023" y="21052"/>
                    <a:pt x="8412" y="16436"/>
                  </a:cubicBezTo>
                  <a:cubicBezTo>
                    <a:pt x="7231" y="13108"/>
                    <a:pt x="9055" y="9566"/>
                    <a:pt x="12276" y="8385"/>
                  </a:cubicBezTo>
                  <a:cubicBezTo>
                    <a:pt x="14530" y="7634"/>
                    <a:pt x="16999" y="8170"/>
                    <a:pt x="18609" y="9781"/>
                  </a:cubicBezTo>
                  <a:lnTo>
                    <a:pt x="19039" y="10103"/>
                  </a:lnTo>
                  <a:close/>
                </a:path>
              </a:pathLst>
            </a:custGeom>
            <a:solidFill>
              <a:srgbClr val="3C3C3B"/>
            </a:solidFill>
            <a:ln w="9525" cap="flat">
              <a:noFill/>
              <a:prstDash val="solid"/>
              <a:miter/>
            </a:ln>
          </p:spPr>
          <p:txBody>
            <a:bodyPr rtlCol="0" anchor="ctr"/>
            <a:lstStyle/>
            <a:p>
              <a:endParaRPr lang="zh-CN" altLang="en-US"/>
            </a:p>
          </p:txBody>
        </p:sp>
        <p:sp>
          <p:nvSpPr>
            <p:cNvPr id="410" name="任意多边形: 形状 409"/>
            <p:cNvSpPr/>
            <p:nvPr>
              <p:custDataLst>
                <p:tags r:id="rId85"/>
              </p:custDataLst>
            </p:nvPr>
          </p:nvSpPr>
          <p:spPr>
            <a:xfrm>
              <a:off x="9552536" y="1991210"/>
              <a:ext cx="1620913" cy="1588709"/>
            </a:xfrm>
            <a:custGeom>
              <a:avLst/>
              <a:gdLst>
                <a:gd name="connsiteX0" fmla="*/ 26089 w 1620913"/>
                <a:gd name="connsiteY0" fmla="*/ 535016 h 1588709"/>
                <a:gd name="connsiteX1" fmla="*/ 452572 w 1620913"/>
                <a:gd name="connsiteY1" fmla="*/ 1506920 h 1588709"/>
                <a:gd name="connsiteX2" fmla="*/ 1094603 w 1620913"/>
                <a:gd name="connsiteY2" fmla="*/ 1555440 h 1588709"/>
                <a:gd name="connsiteX3" fmla="*/ 1621346 w 1620913"/>
                <a:gd name="connsiteY3" fmla="*/ 746272 h 1588709"/>
                <a:gd name="connsiteX4" fmla="*/ 892901 w 1620913"/>
                <a:gd name="connsiteY4" fmla="*/ 14070 h 1588709"/>
                <a:gd name="connsiteX5" fmla="*/ 26089 w 1620913"/>
                <a:gd name="connsiteY5" fmla="*/ 535016 h 158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913" h="1588709">
                  <a:moveTo>
                    <a:pt x="26089" y="535016"/>
                  </a:moveTo>
                  <a:cubicBezTo>
                    <a:pt x="26089" y="535016"/>
                    <a:pt x="-125912" y="1286863"/>
                    <a:pt x="452572" y="1506920"/>
                  </a:cubicBezTo>
                  <a:cubicBezTo>
                    <a:pt x="634844" y="1576265"/>
                    <a:pt x="882811" y="1622746"/>
                    <a:pt x="1094603" y="1555440"/>
                  </a:cubicBezTo>
                  <a:cubicBezTo>
                    <a:pt x="1669866" y="1372739"/>
                    <a:pt x="1621346" y="746272"/>
                    <a:pt x="1621346" y="746272"/>
                  </a:cubicBezTo>
                  <a:cubicBezTo>
                    <a:pt x="1621346" y="746272"/>
                    <a:pt x="1643137" y="85669"/>
                    <a:pt x="892901" y="14070"/>
                  </a:cubicBezTo>
                  <a:cubicBezTo>
                    <a:pt x="142773" y="-57637"/>
                    <a:pt x="26089" y="535016"/>
                    <a:pt x="26089" y="535016"/>
                  </a:cubicBezTo>
                  <a:close/>
                </a:path>
              </a:pathLst>
            </a:custGeom>
            <a:solidFill>
              <a:srgbClr val="FAD5CC"/>
            </a:solidFill>
            <a:ln w="9525" cap="flat">
              <a:noFill/>
              <a:prstDash val="solid"/>
              <a:miter/>
            </a:ln>
          </p:spPr>
          <p:txBody>
            <a:bodyPr rtlCol="0" anchor="ctr"/>
            <a:lstStyle/>
            <a:p>
              <a:endParaRPr lang="zh-CN" altLang="en-US"/>
            </a:p>
          </p:txBody>
        </p:sp>
        <p:sp>
          <p:nvSpPr>
            <p:cNvPr id="411" name="任意多边形: 形状 410"/>
            <p:cNvSpPr/>
            <p:nvPr>
              <p:custDataLst>
                <p:tags r:id="rId86"/>
              </p:custDataLst>
            </p:nvPr>
          </p:nvSpPr>
          <p:spPr>
            <a:xfrm>
              <a:off x="10067904" y="3514769"/>
              <a:ext cx="579664" cy="118080"/>
            </a:xfrm>
            <a:custGeom>
              <a:avLst/>
              <a:gdLst>
                <a:gd name="connsiteX0" fmla="*/ 566567 w 579664"/>
                <a:gd name="connsiteY0" fmla="*/ 35746 h 118079"/>
                <a:gd name="connsiteX1" fmla="*/ 8051 w 579664"/>
                <a:gd name="connsiteY1" fmla="*/ 8051 h 118079"/>
                <a:gd name="connsiteX2" fmla="*/ 578697 w 579664"/>
                <a:gd name="connsiteY2" fmla="*/ 96826 h 118079"/>
                <a:gd name="connsiteX3" fmla="*/ 566567 w 579664"/>
                <a:gd name="connsiteY3" fmla="*/ 35746 h 118079"/>
              </a:gdLst>
              <a:ahLst/>
              <a:cxnLst>
                <a:cxn ang="0">
                  <a:pos x="connsiteX0" y="connsiteY0"/>
                </a:cxn>
                <a:cxn ang="0">
                  <a:pos x="connsiteX1" y="connsiteY1"/>
                </a:cxn>
                <a:cxn ang="0">
                  <a:pos x="connsiteX2" y="connsiteY2"/>
                </a:cxn>
                <a:cxn ang="0">
                  <a:pos x="connsiteX3" y="connsiteY3"/>
                </a:cxn>
              </a:cxnLst>
              <a:rect l="l" t="t" r="r" b="b"/>
              <a:pathLst>
                <a:path w="579664" h="118079">
                  <a:moveTo>
                    <a:pt x="566567" y="35746"/>
                  </a:moveTo>
                  <a:cubicBezTo>
                    <a:pt x="392776" y="76752"/>
                    <a:pt x="166170" y="57967"/>
                    <a:pt x="8051" y="8051"/>
                  </a:cubicBezTo>
                  <a:cubicBezTo>
                    <a:pt x="8051" y="8051"/>
                    <a:pt x="228109" y="162199"/>
                    <a:pt x="578697" y="96826"/>
                  </a:cubicBezTo>
                  <a:lnTo>
                    <a:pt x="566567" y="35746"/>
                  </a:lnTo>
                  <a:close/>
                </a:path>
              </a:pathLst>
            </a:custGeom>
            <a:solidFill>
              <a:srgbClr val="3C3C3B"/>
            </a:solidFill>
            <a:ln w="9525" cap="flat">
              <a:noFill/>
              <a:prstDash val="solid"/>
              <a:miter/>
            </a:ln>
          </p:spPr>
          <p:txBody>
            <a:bodyPr rtlCol="0" anchor="ctr"/>
            <a:lstStyle/>
            <a:p>
              <a:endParaRPr lang="zh-CN" altLang="en-US"/>
            </a:p>
          </p:txBody>
        </p:sp>
        <p:sp>
          <p:nvSpPr>
            <p:cNvPr id="412" name="任意多边形: 形状 411"/>
            <p:cNvSpPr/>
            <p:nvPr>
              <p:custDataLst>
                <p:tags r:id="rId87"/>
              </p:custDataLst>
            </p:nvPr>
          </p:nvSpPr>
          <p:spPr>
            <a:xfrm>
              <a:off x="10144036" y="3346532"/>
              <a:ext cx="1502833" cy="1588709"/>
            </a:xfrm>
            <a:custGeom>
              <a:avLst/>
              <a:gdLst>
                <a:gd name="connsiteX0" fmla="*/ 800074 w 1502833"/>
                <a:gd name="connsiteY0" fmla="*/ 1584064 h 1588709"/>
                <a:gd name="connsiteX1" fmla="*/ 11156 w 1502833"/>
                <a:gd name="connsiteY1" fmla="*/ 1062658 h 1588709"/>
                <a:gd name="connsiteX2" fmla="*/ 706108 w 1502833"/>
                <a:gd name="connsiteY2" fmla="*/ 11156 h 1588709"/>
                <a:gd name="connsiteX3" fmla="*/ 1495025 w 1502833"/>
                <a:gd name="connsiteY3" fmla="*/ 532562 h 1588709"/>
              </a:gdLst>
              <a:ahLst/>
              <a:cxnLst>
                <a:cxn ang="0">
                  <a:pos x="connsiteX0" y="connsiteY0"/>
                </a:cxn>
                <a:cxn ang="0">
                  <a:pos x="connsiteX1" y="connsiteY1"/>
                </a:cxn>
                <a:cxn ang="0">
                  <a:pos x="connsiteX2" y="connsiteY2"/>
                </a:cxn>
                <a:cxn ang="0">
                  <a:pos x="connsiteX3" y="connsiteY3"/>
                </a:cxn>
              </a:cxnLst>
              <a:rect l="l" t="t" r="r" b="b"/>
              <a:pathLst>
                <a:path w="1502833" h="1588709">
                  <a:moveTo>
                    <a:pt x="800074" y="1584064"/>
                  </a:moveTo>
                  <a:lnTo>
                    <a:pt x="11156" y="1062658"/>
                  </a:lnTo>
                  <a:lnTo>
                    <a:pt x="706108" y="11156"/>
                  </a:lnTo>
                  <a:lnTo>
                    <a:pt x="1495025" y="532562"/>
                  </a:lnTo>
                  <a:close/>
                </a:path>
              </a:pathLst>
            </a:custGeom>
            <a:solidFill>
              <a:srgbClr val="F7EA4B"/>
            </a:solidFill>
            <a:ln w="9525" cap="flat">
              <a:noFill/>
              <a:prstDash val="solid"/>
              <a:miter/>
            </a:ln>
          </p:spPr>
          <p:txBody>
            <a:bodyPr rtlCol="0" anchor="ctr"/>
            <a:lstStyle/>
            <a:p>
              <a:endParaRPr lang="zh-CN" altLang="en-US"/>
            </a:p>
          </p:txBody>
        </p:sp>
        <p:sp>
          <p:nvSpPr>
            <p:cNvPr id="413" name="任意多边形: 形状 412"/>
            <p:cNvSpPr/>
            <p:nvPr>
              <p:custDataLst>
                <p:tags r:id="rId88"/>
              </p:custDataLst>
            </p:nvPr>
          </p:nvSpPr>
          <p:spPr>
            <a:xfrm>
              <a:off x="10850743" y="3674314"/>
              <a:ext cx="483054" cy="386443"/>
            </a:xfrm>
            <a:custGeom>
              <a:avLst/>
              <a:gdLst>
                <a:gd name="connsiteX0" fmla="*/ 423507 w 483053"/>
                <a:gd name="connsiteY0" fmla="*/ 169575 h 386442"/>
                <a:gd name="connsiteX1" fmla="*/ 460111 w 483053"/>
                <a:gd name="connsiteY1" fmla="*/ 198666 h 386442"/>
                <a:gd name="connsiteX2" fmla="*/ 472456 w 483053"/>
                <a:gd name="connsiteY2" fmla="*/ 286474 h 386442"/>
                <a:gd name="connsiteX3" fmla="*/ 353518 w 483053"/>
                <a:gd name="connsiteY3" fmla="*/ 383514 h 386442"/>
                <a:gd name="connsiteX4" fmla="*/ 308862 w 483053"/>
                <a:gd name="connsiteY4" fmla="*/ 367734 h 386442"/>
                <a:gd name="connsiteX5" fmla="*/ 39425 w 483053"/>
                <a:gd name="connsiteY5" fmla="*/ 173547 h 386442"/>
                <a:gd name="connsiteX6" fmla="*/ 9905 w 483053"/>
                <a:gd name="connsiteY6" fmla="*/ 129428 h 386442"/>
                <a:gd name="connsiteX7" fmla="*/ 20103 w 483053"/>
                <a:gd name="connsiteY7" fmla="*/ 65558 h 386442"/>
                <a:gd name="connsiteX8" fmla="*/ 423507 w 483053"/>
                <a:gd name="connsiteY8" fmla="*/ 16957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053" h="386442">
                  <a:moveTo>
                    <a:pt x="423507" y="169575"/>
                  </a:moveTo>
                  <a:cubicBezTo>
                    <a:pt x="436818" y="177841"/>
                    <a:pt x="450343" y="186428"/>
                    <a:pt x="460111" y="198666"/>
                  </a:cubicBezTo>
                  <a:cubicBezTo>
                    <a:pt x="479111" y="222711"/>
                    <a:pt x="479971" y="256739"/>
                    <a:pt x="472456" y="286474"/>
                  </a:cubicBezTo>
                  <a:cubicBezTo>
                    <a:pt x="458609" y="340791"/>
                    <a:pt x="409014" y="391458"/>
                    <a:pt x="353518" y="383514"/>
                  </a:cubicBezTo>
                  <a:cubicBezTo>
                    <a:pt x="337846" y="381260"/>
                    <a:pt x="323138" y="374712"/>
                    <a:pt x="308862" y="367734"/>
                  </a:cubicBezTo>
                  <a:cubicBezTo>
                    <a:pt x="208601" y="319322"/>
                    <a:pt x="117036" y="253305"/>
                    <a:pt x="39425" y="173547"/>
                  </a:cubicBezTo>
                  <a:cubicBezTo>
                    <a:pt x="26973" y="160773"/>
                    <a:pt x="14414" y="146818"/>
                    <a:pt x="9905" y="129428"/>
                  </a:cubicBezTo>
                  <a:cubicBezTo>
                    <a:pt x="4431" y="108174"/>
                    <a:pt x="12052" y="85953"/>
                    <a:pt x="20103" y="65558"/>
                  </a:cubicBezTo>
                  <a:cubicBezTo>
                    <a:pt x="81719" y="-90844"/>
                    <a:pt x="336020" y="115473"/>
                    <a:pt x="423507" y="169575"/>
                  </a:cubicBezTo>
                  <a:close/>
                </a:path>
              </a:pathLst>
            </a:custGeom>
            <a:solidFill>
              <a:srgbClr val="FFFFFF"/>
            </a:solidFill>
            <a:ln w="9525" cap="flat">
              <a:noFill/>
              <a:prstDash val="solid"/>
              <a:miter/>
            </a:ln>
          </p:spPr>
          <p:txBody>
            <a:bodyPr rtlCol="0" anchor="ctr"/>
            <a:lstStyle/>
            <a:p>
              <a:endParaRPr lang="zh-CN" altLang="en-US"/>
            </a:p>
          </p:txBody>
        </p:sp>
        <p:sp>
          <p:nvSpPr>
            <p:cNvPr id="414" name="任意多边形: 形状 413"/>
            <p:cNvSpPr/>
            <p:nvPr>
              <p:custDataLst>
                <p:tags r:id="rId89"/>
              </p:custDataLst>
            </p:nvPr>
          </p:nvSpPr>
          <p:spPr>
            <a:xfrm>
              <a:off x="10330021" y="3818897"/>
              <a:ext cx="558195" cy="912434"/>
            </a:xfrm>
            <a:custGeom>
              <a:avLst/>
              <a:gdLst>
                <a:gd name="connsiteX0" fmla="*/ 406536 w 558195"/>
                <a:gd name="connsiteY0" fmla="*/ 239682 h 912434"/>
                <a:gd name="connsiteX1" fmla="*/ 434554 w 558195"/>
                <a:gd name="connsiteY1" fmla="*/ 531125 h 912434"/>
                <a:gd name="connsiteX2" fmla="*/ 555210 w 558195"/>
                <a:gd name="connsiteY2" fmla="*/ 806465 h 912434"/>
                <a:gd name="connsiteX3" fmla="*/ 516887 w 558195"/>
                <a:gd name="connsiteY3" fmla="*/ 910805 h 912434"/>
                <a:gd name="connsiteX4" fmla="*/ 465040 w 558195"/>
                <a:gd name="connsiteY4" fmla="*/ 893093 h 912434"/>
                <a:gd name="connsiteX5" fmla="*/ 198716 w 558195"/>
                <a:gd name="connsiteY5" fmla="*/ 726922 h 912434"/>
                <a:gd name="connsiteX6" fmla="*/ 48218 w 558195"/>
                <a:gd name="connsiteY6" fmla="*/ 611097 h 912434"/>
                <a:gd name="connsiteX7" fmla="*/ 8071 w 558195"/>
                <a:gd name="connsiteY7" fmla="*/ 525006 h 912434"/>
                <a:gd name="connsiteX8" fmla="*/ 28574 w 558195"/>
                <a:gd name="connsiteY8" fmla="*/ 451475 h 912434"/>
                <a:gd name="connsiteX9" fmla="*/ 197428 w 558195"/>
                <a:gd name="connsiteY9" fmla="*/ 130834 h 912434"/>
                <a:gd name="connsiteX10" fmla="*/ 394513 w 558195"/>
                <a:gd name="connsiteY10" fmla="*/ 18014 h 912434"/>
                <a:gd name="connsiteX11" fmla="*/ 406536 w 558195"/>
                <a:gd name="connsiteY11" fmla="*/ 239682 h 91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195" h="912434">
                  <a:moveTo>
                    <a:pt x="406536" y="239682"/>
                  </a:moveTo>
                  <a:cubicBezTo>
                    <a:pt x="368214" y="332429"/>
                    <a:pt x="393763" y="439344"/>
                    <a:pt x="434554" y="531125"/>
                  </a:cubicBezTo>
                  <a:cubicBezTo>
                    <a:pt x="475237" y="622905"/>
                    <a:pt x="530950" y="708996"/>
                    <a:pt x="555210" y="806465"/>
                  </a:cubicBezTo>
                  <a:cubicBezTo>
                    <a:pt x="565408" y="847256"/>
                    <a:pt x="558537" y="905330"/>
                    <a:pt x="516887" y="910805"/>
                  </a:cubicBezTo>
                  <a:cubicBezTo>
                    <a:pt x="498424" y="913167"/>
                    <a:pt x="480819" y="902969"/>
                    <a:pt x="465040" y="893093"/>
                  </a:cubicBezTo>
                  <a:cubicBezTo>
                    <a:pt x="376265" y="837703"/>
                    <a:pt x="287491" y="782313"/>
                    <a:pt x="198716" y="726922"/>
                  </a:cubicBezTo>
                  <a:cubicBezTo>
                    <a:pt x="144828" y="693323"/>
                    <a:pt x="89975" y="658973"/>
                    <a:pt x="48218" y="611097"/>
                  </a:cubicBezTo>
                  <a:cubicBezTo>
                    <a:pt x="26963" y="586730"/>
                    <a:pt x="8715" y="557317"/>
                    <a:pt x="8071" y="525006"/>
                  </a:cubicBezTo>
                  <a:cubicBezTo>
                    <a:pt x="7535" y="499350"/>
                    <a:pt x="18054" y="474876"/>
                    <a:pt x="28574" y="451475"/>
                  </a:cubicBezTo>
                  <a:cubicBezTo>
                    <a:pt x="78382" y="341338"/>
                    <a:pt x="134846" y="234208"/>
                    <a:pt x="197428" y="130834"/>
                  </a:cubicBezTo>
                  <a:cubicBezTo>
                    <a:pt x="236072" y="66856"/>
                    <a:pt x="307994" y="-21918"/>
                    <a:pt x="394513" y="18014"/>
                  </a:cubicBezTo>
                  <a:cubicBezTo>
                    <a:pt x="491876" y="62885"/>
                    <a:pt x="434983" y="170874"/>
                    <a:pt x="406536" y="239682"/>
                  </a:cubicBezTo>
                  <a:close/>
                </a:path>
              </a:pathLst>
            </a:custGeom>
            <a:solidFill>
              <a:srgbClr val="FFFFFF">
                <a:alpha val="44000"/>
              </a:srgbClr>
            </a:solidFill>
            <a:ln w="9525" cap="flat">
              <a:noFill/>
              <a:prstDash val="solid"/>
              <a:miter/>
            </a:ln>
          </p:spPr>
          <p:txBody>
            <a:bodyPr rtlCol="0" anchor="ctr"/>
            <a:lstStyle/>
            <a:p>
              <a:endParaRPr lang="zh-CN" altLang="en-US"/>
            </a:p>
          </p:txBody>
        </p:sp>
        <p:sp>
          <p:nvSpPr>
            <p:cNvPr id="415" name="任意多边形: 形状 414"/>
            <p:cNvSpPr/>
            <p:nvPr>
              <p:custDataLst>
                <p:tags r:id="rId90"/>
              </p:custDataLst>
            </p:nvPr>
          </p:nvSpPr>
          <p:spPr>
            <a:xfrm>
              <a:off x="10527971" y="3987625"/>
              <a:ext cx="429381" cy="450850"/>
            </a:xfrm>
            <a:custGeom>
              <a:avLst/>
              <a:gdLst>
                <a:gd name="connsiteX0" fmla="*/ 395474 w 429380"/>
                <a:gd name="connsiteY0" fmla="*/ 172182 h 450849"/>
                <a:gd name="connsiteX1" fmla="*/ 400412 w 429380"/>
                <a:gd name="connsiteY1" fmla="*/ 110565 h 450849"/>
                <a:gd name="connsiteX2" fmla="*/ 396870 w 429380"/>
                <a:gd name="connsiteY2" fmla="*/ 61401 h 450849"/>
                <a:gd name="connsiteX3" fmla="*/ 358762 w 429380"/>
                <a:gd name="connsiteY3" fmla="*/ 35638 h 450849"/>
                <a:gd name="connsiteX4" fmla="*/ 327418 w 429380"/>
                <a:gd name="connsiteY4" fmla="*/ 76430 h 450849"/>
                <a:gd name="connsiteX5" fmla="*/ 317756 w 429380"/>
                <a:gd name="connsiteY5" fmla="*/ 130317 h 450849"/>
                <a:gd name="connsiteX6" fmla="*/ 207513 w 429380"/>
                <a:gd name="connsiteY6" fmla="*/ 8051 h 450849"/>
                <a:gd name="connsiteX7" fmla="*/ 224366 w 429380"/>
                <a:gd name="connsiteY7" fmla="*/ 148029 h 450849"/>
                <a:gd name="connsiteX8" fmla="*/ 186903 w 429380"/>
                <a:gd name="connsiteY8" fmla="*/ 60543 h 450849"/>
                <a:gd name="connsiteX9" fmla="*/ 163501 w 429380"/>
                <a:gd name="connsiteY9" fmla="*/ 41113 h 450849"/>
                <a:gd name="connsiteX10" fmla="*/ 131298 w 429380"/>
                <a:gd name="connsiteY10" fmla="*/ 82763 h 450849"/>
                <a:gd name="connsiteX11" fmla="*/ 169619 w 429380"/>
                <a:gd name="connsiteY11" fmla="*/ 177764 h 450849"/>
                <a:gd name="connsiteX12" fmla="*/ 129365 w 429380"/>
                <a:gd name="connsiteY12" fmla="*/ 138905 h 450849"/>
                <a:gd name="connsiteX13" fmla="*/ 79450 w 429380"/>
                <a:gd name="connsiteY13" fmla="*/ 122374 h 450849"/>
                <a:gd name="connsiteX14" fmla="*/ 68394 w 429380"/>
                <a:gd name="connsiteY14" fmla="*/ 185922 h 450849"/>
                <a:gd name="connsiteX15" fmla="*/ 125716 w 429380"/>
                <a:gd name="connsiteY15" fmla="*/ 255804 h 450849"/>
                <a:gd name="connsiteX16" fmla="*/ 81597 w 429380"/>
                <a:gd name="connsiteY16" fmla="*/ 214583 h 450849"/>
                <a:gd name="connsiteX17" fmla="*/ 24275 w 429380"/>
                <a:gd name="connsiteY17" fmla="*/ 215871 h 450849"/>
                <a:gd name="connsiteX18" fmla="*/ 19766 w 429380"/>
                <a:gd name="connsiteY18" fmla="*/ 298098 h 450849"/>
                <a:gd name="connsiteX19" fmla="*/ 215993 w 429380"/>
                <a:gd name="connsiteY19" fmla="*/ 433889 h 450849"/>
                <a:gd name="connsiteX20" fmla="*/ 399231 w 429380"/>
                <a:gd name="connsiteY20" fmla="*/ 394279 h 450849"/>
                <a:gd name="connsiteX21" fmla="*/ 395474 w 429380"/>
                <a:gd name="connsiteY21" fmla="*/ 172182 h 45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9380" h="450849">
                  <a:moveTo>
                    <a:pt x="395474" y="172182"/>
                  </a:moveTo>
                  <a:cubicBezTo>
                    <a:pt x="397085" y="151679"/>
                    <a:pt x="398802" y="131068"/>
                    <a:pt x="400412" y="110565"/>
                  </a:cubicBezTo>
                  <a:cubicBezTo>
                    <a:pt x="401700" y="94034"/>
                    <a:pt x="402989" y="76859"/>
                    <a:pt x="396870" y="61401"/>
                  </a:cubicBezTo>
                  <a:cubicBezTo>
                    <a:pt x="390752" y="45944"/>
                    <a:pt x="375186" y="32955"/>
                    <a:pt x="358762" y="35638"/>
                  </a:cubicBezTo>
                  <a:cubicBezTo>
                    <a:pt x="340621" y="38644"/>
                    <a:pt x="330424" y="58396"/>
                    <a:pt x="327418" y="76430"/>
                  </a:cubicBezTo>
                  <a:cubicBezTo>
                    <a:pt x="324412" y="94571"/>
                    <a:pt x="325700" y="113786"/>
                    <a:pt x="317756" y="130317"/>
                  </a:cubicBezTo>
                  <a:cubicBezTo>
                    <a:pt x="262581" y="116792"/>
                    <a:pt x="262366" y="22650"/>
                    <a:pt x="207513" y="8051"/>
                  </a:cubicBezTo>
                  <a:cubicBezTo>
                    <a:pt x="185508" y="52599"/>
                    <a:pt x="192376" y="109921"/>
                    <a:pt x="224366" y="148029"/>
                  </a:cubicBezTo>
                  <a:cubicBezTo>
                    <a:pt x="217281" y="116899"/>
                    <a:pt x="204507" y="87164"/>
                    <a:pt x="186903" y="60543"/>
                  </a:cubicBezTo>
                  <a:cubicBezTo>
                    <a:pt x="181106" y="51848"/>
                    <a:pt x="173806" y="42831"/>
                    <a:pt x="163501" y="41113"/>
                  </a:cubicBezTo>
                  <a:cubicBezTo>
                    <a:pt x="143750" y="38000"/>
                    <a:pt x="131727" y="62797"/>
                    <a:pt x="131298" y="82763"/>
                  </a:cubicBezTo>
                  <a:cubicBezTo>
                    <a:pt x="130439" y="117865"/>
                    <a:pt x="144608" y="153074"/>
                    <a:pt x="169619" y="177764"/>
                  </a:cubicBezTo>
                  <a:cubicBezTo>
                    <a:pt x="152767" y="169498"/>
                    <a:pt x="142355" y="152537"/>
                    <a:pt x="129365" y="138905"/>
                  </a:cubicBezTo>
                  <a:cubicBezTo>
                    <a:pt x="116377" y="125272"/>
                    <a:pt x="96410" y="114215"/>
                    <a:pt x="79450" y="122374"/>
                  </a:cubicBezTo>
                  <a:cubicBezTo>
                    <a:pt x="57981" y="132679"/>
                    <a:pt x="59055" y="164024"/>
                    <a:pt x="68394" y="185922"/>
                  </a:cubicBezTo>
                  <a:cubicBezTo>
                    <a:pt x="80416" y="214046"/>
                    <a:pt x="100490" y="238628"/>
                    <a:pt x="125716" y="255804"/>
                  </a:cubicBezTo>
                  <a:cubicBezTo>
                    <a:pt x="112835" y="240239"/>
                    <a:pt x="99416" y="224244"/>
                    <a:pt x="81597" y="214583"/>
                  </a:cubicBezTo>
                  <a:cubicBezTo>
                    <a:pt x="63777" y="205029"/>
                    <a:pt x="40162" y="203312"/>
                    <a:pt x="24275" y="215871"/>
                  </a:cubicBezTo>
                  <a:cubicBezTo>
                    <a:pt x="873" y="234335"/>
                    <a:pt x="5918" y="271691"/>
                    <a:pt x="19766" y="298098"/>
                  </a:cubicBezTo>
                  <a:cubicBezTo>
                    <a:pt x="57874" y="370341"/>
                    <a:pt x="138598" y="408234"/>
                    <a:pt x="215993" y="433889"/>
                  </a:cubicBezTo>
                  <a:cubicBezTo>
                    <a:pt x="282439" y="455895"/>
                    <a:pt x="353073" y="446878"/>
                    <a:pt x="399231" y="394279"/>
                  </a:cubicBezTo>
                  <a:cubicBezTo>
                    <a:pt x="445390" y="341787"/>
                    <a:pt x="436587" y="228753"/>
                    <a:pt x="395474" y="172182"/>
                  </a:cubicBezTo>
                  <a:close/>
                </a:path>
              </a:pathLst>
            </a:custGeom>
            <a:solidFill>
              <a:srgbClr val="FAD5CC"/>
            </a:solidFill>
            <a:ln w="9525" cap="flat">
              <a:noFill/>
              <a:prstDash val="solid"/>
              <a:miter/>
            </a:ln>
          </p:spPr>
          <p:txBody>
            <a:bodyPr rtlCol="0" anchor="ctr"/>
            <a:lstStyle/>
            <a:p>
              <a:endParaRPr lang="zh-CN" altLang="en-US"/>
            </a:p>
          </p:txBody>
        </p:sp>
        <p:sp>
          <p:nvSpPr>
            <p:cNvPr id="416" name="任意多边形: 形状 415"/>
            <p:cNvSpPr/>
            <p:nvPr>
              <p:custDataLst>
                <p:tags r:id="rId91"/>
              </p:custDataLst>
            </p:nvPr>
          </p:nvSpPr>
          <p:spPr>
            <a:xfrm>
              <a:off x="10669252" y="4139948"/>
              <a:ext cx="729948" cy="708479"/>
            </a:xfrm>
            <a:custGeom>
              <a:avLst/>
              <a:gdLst>
                <a:gd name="connsiteX0" fmla="*/ 488313 w 729947"/>
                <a:gd name="connsiteY0" fmla="*/ 709230 h 708478"/>
                <a:gd name="connsiteX1" fmla="*/ 8051 w 729947"/>
                <a:gd name="connsiteY1" fmla="*/ 327832 h 708478"/>
                <a:gd name="connsiteX2" fmla="*/ 294555 w 729947"/>
                <a:gd name="connsiteY2" fmla="*/ 8051 h 708478"/>
                <a:gd name="connsiteX3" fmla="*/ 728230 w 729947"/>
                <a:gd name="connsiteY3" fmla="*/ 229289 h 708478"/>
              </a:gdLst>
              <a:ahLst/>
              <a:cxnLst>
                <a:cxn ang="0">
                  <a:pos x="connsiteX0" y="connsiteY0"/>
                </a:cxn>
                <a:cxn ang="0">
                  <a:pos x="connsiteX1" y="connsiteY1"/>
                </a:cxn>
                <a:cxn ang="0">
                  <a:pos x="connsiteX2" y="connsiteY2"/>
                </a:cxn>
                <a:cxn ang="0">
                  <a:pos x="connsiteX3" y="connsiteY3"/>
                </a:cxn>
              </a:cxnLst>
              <a:rect l="l" t="t" r="r" b="b"/>
              <a:pathLst>
                <a:path w="729947" h="708478">
                  <a:moveTo>
                    <a:pt x="488313" y="709230"/>
                  </a:moveTo>
                  <a:cubicBezTo>
                    <a:pt x="335667" y="627111"/>
                    <a:pt x="122695" y="457935"/>
                    <a:pt x="8051" y="327832"/>
                  </a:cubicBezTo>
                  <a:cubicBezTo>
                    <a:pt x="91887" y="218447"/>
                    <a:pt x="190751" y="98757"/>
                    <a:pt x="294555" y="8051"/>
                  </a:cubicBezTo>
                  <a:cubicBezTo>
                    <a:pt x="347047" y="35746"/>
                    <a:pt x="630223" y="187103"/>
                    <a:pt x="728230" y="229289"/>
                  </a:cubicBezTo>
                </a:path>
              </a:pathLst>
            </a:custGeom>
            <a:solidFill>
              <a:srgbClr val="F08BB8"/>
            </a:solidFill>
            <a:ln w="9525" cap="flat">
              <a:noFill/>
              <a:prstDash val="solid"/>
              <a:miter/>
            </a:ln>
          </p:spPr>
          <p:txBody>
            <a:bodyPr rtlCol="0" anchor="ctr"/>
            <a:lstStyle/>
            <a:p>
              <a:endParaRPr lang="zh-CN" altLang="en-US"/>
            </a:p>
          </p:txBody>
        </p:sp>
        <p:sp>
          <p:nvSpPr>
            <p:cNvPr id="417" name="任意多边形: 形状 416"/>
            <p:cNvSpPr/>
            <p:nvPr>
              <p:custDataLst>
                <p:tags r:id="rId92"/>
              </p:custDataLst>
            </p:nvPr>
          </p:nvSpPr>
          <p:spPr>
            <a:xfrm>
              <a:off x="10662060" y="4134365"/>
              <a:ext cx="740682" cy="719213"/>
            </a:xfrm>
            <a:custGeom>
              <a:avLst/>
              <a:gdLst>
                <a:gd name="connsiteX0" fmla="*/ 495506 w 740682"/>
                <a:gd name="connsiteY0" fmla="*/ 714812 h 719213"/>
                <a:gd name="connsiteX1" fmla="*/ 363363 w 740682"/>
                <a:gd name="connsiteY1" fmla="*/ 635806 h 719213"/>
                <a:gd name="connsiteX2" fmla="*/ 238628 w 740682"/>
                <a:gd name="connsiteY2" fmla="*/ 545314 h 719213"/>
                <a:gd name="connsiteX3" fmla="*/ 120441 w 740682"/>
                <a:gd name="connsiteY3" fmla="*/ 446234 h 719213"/>
                <a:gd name="connsiteX4" fmla="*/ 11057 w 740682"/>
                <a:gd name="connsiteY4" fmla="*/ 337171 h 719213"/>
                <a:gd name="connsiteX5" fmla="*/ 8051 w 740682"/>
                <a:gd name="connsiteY5" fmla="*/ 333736 h 719213"/>
                <a:gd name="connsiteX6" fmla="*/ 10842 w 740682"/>
                <a:gd name="connsiteY6" fmla="*/ 330087 h 719213"/>
                <a:gd name="connsiteX7" fmla="*/ 146741 w 740682"/>
                <a:gd name="connsiteY7" fmla="*/ 163057 h 719213"/>
                <a:gd name="connsiteX8" fmla="*/ 220058 w 740682"/>
                <a:gd name="connsiteY8" fmla="*/ 84052 h 719213"/>
                <a:gd name="connsiteX9" fmla="*/ 298634 w 740682"/>
                <a:gd name="connsiteY9" fmla="*/ 10198 h 719213"/>
                <a:gd name="connsiteX10" fmla="*/ 301104 w 740682"/>
                <a:gd name="connsiteY10" fmla="*/ 8051 h 719213"/>
                <a:gd name="connsiteX11" fmla="*/ 303894 w 740682"/>
                <a:gd name="connsiteY11" fmla="*/ 9554 h 719213"/>
                <a:gd name="connsiteX12" fmla="*/ 518584 w 740682"/>
                <a:gd name="connsiteY12" fmla="*/ 124413 h 719213"/>
                <a:gd name="connsiteX13" fmla="*/ 626359 w 740682"/>
                <a:gd name="connsiteY13" fmla="*/ 180984 h 719213"/>
                <a:gd name="connsiteX14" fmla="*/ 735422 w 740682"/>
                <a:gd name="connsiteY14" fmla="*/ 234979 h 719213"/>
                <a:gd name="connsiteX15" fmla="*/ 624856 w 740682"/>
                <a:gd name="connsiteY15" fmla="*/ 183882 h 719213"/>
                <a:gd name="connsiteX16" fmla="*/ 515794 w 740682"/>
                <a:gd name="connsiteY16" fmla="*/ 129673 h 719213"/>
                <a:gd name="connsiteX17" fmla="*/ 299493 w 740682"/>
                <a:gd name="connsiteY17" fmla="*/ 17819 h 719213"/>
                <a:gd name="connsiteX18" fmla="*/ 304753 w 740682"/>
                <a:gd name="connsiteY18" fmla="*/ 17175 h 719213"/>
                <a:gd name="connsiteX19" fmla="*/ 155006 w 740682"/>
                <a:gd name="connsiteY19" fmla="*/ 170250 h 719213"/>
                <a:gd name="connsiteX20" fmla="*/ 19644 w 740682"/>
                <a:gd name="connsiteY20" fmla="*/ 336742 h 719213"/>
                <a:gd name="connsiteX21" fmla="*/ 19429 w 740682"/>
                <a:gd name="connsiteY21" fmla="*/ 329657 h 719213"/>
                <a:gd name="connsiteX22" fmla="*/ 127311 w 740682"/>
                <a:gd name="connsiteY22" fmla="*/ 438505 h 719213"/>
                <a:gd name="connsiteX23" fmla="*/ 243566 w 740682"/>
                <a:gd name="connsiteY23" fmla="*/ 538766 h 719213"/>
                <a:gd name="connsiteX24" fmla="*/ 366154 w 740682"/>
                <a:gd name="connsiteY24" fmla="*/ 631512 h 719213"/>
                <a:gd name="connsiteX25" fmla="*/ 495506 w 740682"/>
                <a:gd name="connsiteY25" fmla="*/ 714812 h 71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0682" h="719213">
                  <a:moveTo>
                    <a:pt x="495506" y="714812"/>
                  </a:moveTo>
                  <a:cubicBezTo>
                    <a:pt x="449884" y="691303"/>
                    <a:pt x="406194" y="664145"/>
                    <a:pt x="363363" y="635806"/>
                  </a:cubicBezTo>
                  <a:cubicBezTo>
                    <a:pt x="320640" y="607360"/>
                    <a:pt x="279205" y="576766"/>
                    <a:pt x="238628" y="545314"/>
                  </a:cubicBezTo>
                  <a:cubicBezTo>
                    <a:pt x="198159" y="513647"/>
                    <a:pt x="158549" y="480907"/>
                    <a:pt x="120441" y="446234"/>
                  </a:cubicBezTo>
                  <a:cubicBezTo>
                    <a:pt x="82334" y="411669"/>
                    <a:pt x="45514" y="375708"/>
                    <a:pt x="11057" y="337171"/>
                  </a:cubicBezTo>
                  <a:lnTo>
                    <a:pt x="8051" y="333736"/>
                  </a:lnTo>
                  <a:lnTo>
                    <a:pt x="10842" y="330087"/>
                  </a:lnTo>
                  <a:cubicBezTo>
                    <a:pt x="54210" y="272979"/>
                    <a:pt x="99187" y="216945"/>
                    <a:pt x="146741" y="163057"/>
                  </a:cubicBezTo>
                  <a:cubicBezTo>
                    <a:pt x="170464" y="136114"/>
                    <a:pt x="194939" y="109707"/>
                    <a:pt x="220058" y="84052"/>
                  </a:cubicBezTo>
                  <a:cubicBezTo>
                    <a:pt x="245284" y="58503"/>
                    <a:pt x="271262" y="33492"/>
                    <a:pt x="298634" y="10198"/>
                  </a:cubicBezTo>
                  <a:lnTo>
                    <a:pt x="301104" y="8051"/>
                  </a:lnTo>
                  <a:lnTo>
                    <a:pt x="303894" y="9554"/>
                  </a:lnTo>
                  <a:cubicBezTo>
                    <a:pt x="375279" y="48091"/>
                    <a:pt x="446771" y="86520"/>
                    <a:pt x="518584" y="124413"/>
                  </a:cubicBezTo>
                  <a:cubicBezTo>
                    <a:pt x="554438" y="143413"/>
                    <a:pt x="590291" y="162413"/>
                    <a:pt x="626359" y="180984"/>
                  </a:cubicBezTo>
                  <a:cubicBezTo>
                    <a:pt x="662427" y="199448"/>
                    <a:pt x="698602" y="218018"/>
                    <a:pt x="735422" y="234979"/>
                  </a:cubicBezTo>
                  <a:cubicBezTo>
                    <a:pt x="697959" y="219307"/>
                    <a:pt x="661354" y="201702"/>
                    <a:pt x="624856" y="183882"/>
                  </a:cubicBezTo>
                  <a:cubicBezTo>
                    <a:pt x="588359" y="166063"/>
                    <a:pt x="552076" y="148029"/>
                    <a:pt x="515794" y="129673"/>
                  </a:cubicBezTo>
                  <a:cubicBezTo>
                    <a:pt x="443443" y="92854"/>
                    <a:pt x="371414" y="55390"/>
                    <a:pt x="299493" y="17819"/>
                  </a:cubicBezTo>
                  <a:lnTo>
                    <a:pt x="304753" y="17175"/>
                  </a:lnTo>
                  <a:cubicBezTo>
                    <a:pt x="251403" y="64622"/>
                    <a:pt x="201916" y="116362"/>
                    <a:pt x="155006" y="170250"/>
                  </a:cubicBezTo>
                  <a:cubicBezTo>
                    <a:pt x="108096" y="224244"/>
                    <a:pt x="63549" y="280171"/>
                    <a:pt x="19644" y="336742"/>
                  </a:cubicBezTo>
                  <a:lnTo>
                    <a:pt x="19429" y="329657"/>
                  </a:lnTo>
                  <a:cubicBezTo>
                    <a:pt x="53135" y="367979"/>
                    <a:pt x="89633" y="403940"/>
                    <a:pt x="127311" y="438505"/>
                  </a:cubicBezTo>
                  <a:cubicBezTo>
                    <a:pt x="165097" y="472963"/>
                    <a:pt x="203849" y="506562"/>
                    <a:pt x="243566" y="538766"/>
                  </a:cubicBezTo>
                  <a:cubicBezTo>
                    <a:pt x="283392" y="570969"/>
                    <a:pt x="324397" y="601777"/>
                    <a:pt x="366154" y="631512"/>
                  </a:cubicBezTo>
                  <a:cubicBezTo>
                    <a:pt x="408019" y="661354"/>
                    <a:pt x="450957" y="689371"/>
                    <a:pt x="495506" y="714812"/>
                  </a:cubicBezTo>
                  <a:close/>
                </a:path>
              </a:pathLst>
            </a:custGeom>
            <a:solidFill>
              <a:srgbClr val="3C3C3B"/>
            </a:solidFill>
            <a:ln w="9525" cap="flat">
              <a:noFill/>
              <a:prstDash val="solid"/>
              <a:miter/>
            </a:ln>
          </p:spPr>
          <p:txBody>
            <a:bodyPr rtlCol="0" anchor="ctr"/>
            <a:lstStyle/>
            <a:p>
              <a:endParaRPr lang="zh-CN" altLang="en-US"/>
            </a:p>
          </p:txBody>
        </p:sp>
        <p:sp>
          <p:nvSpPr>
            <p:cNvPr id="418" name="任意多边形: 形状 417"/>
            <p:cNvSpPr/>
            <p:nvPr>
              <p:custDataLst>
                <p:tags r:id="rId93"/>
              </p:custDataLst>
            </p:nvPr>
          </p:nvSpPr>
          <p:spPr>
            <a:xfrm>
              <a:off x="10646689" y="5506559"/>
              <a:ext cx="64407" cy="493788"/>
            </a:xfrm>
            <a:custGeom>
              <a:avLst/>
              <a:gdLst>
                <a:gd name="connsiteX0" fmla="*/ 17517 w 64407"/>
                <a:gd name="connsiteY0" fmla="*/ 8051 h 493788"/>
                <a:gd name="connsiteX1" fmla="*/ 30614 w 64407"/>
                <a:gd name="connsiteY1" fmla="*/ 249363 h 493788"/>
                <a:gd name="connsiteX2" fmla="*/ 63031 w 64407"/>
                <a:gd name="connsiteY2" fmla="*/ 488851 h 493788"/>
                <a:gd name="connsiteX3" fmla="*/ 13117 w 64407"/>
                <a:gd name="connsiteY3" fmla="*/ 250973 h 493788"/>
                <a:gd name="connsiteX4" fmla="*/ 17517 w 64407"/>
                <a:gd name="connsiteY4" fmla="*/ 8051 h 49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7" h="493788">
                  <a:moveTo>
                    <a:pt x="17517" y="8051"/>
                  </a:moveTo>
                  <a:cubicBezTo>
                    <a:pt x="19665" y="89097"/>
                    <a:pt x="22777" y="169391"/>
                    <a:pt x="30614" y="249363"/>
                  </a:cubicBezTo>
                  <a:cubicBezTo>
                    <a:pt x="37913" y="329443"/>
                    <a:pt x="50043" y="408878"/>
                    <a:pt x="63031" y="488851"/>
                  </a:cubicBezTo>
                  <a:cubicBezTo>
                    <a:pt x="36517" y="412206"/>
                    <a:pt x="21060" y="331805"/>
                    <a:pt x="13117" y="250973"/>
                  </a:cubicBezTo>
                  <a:cubicBezTo>
                    <a:pt x="5709" y="170143"/>
                    <a:pt x="5817" y="88346"/>
                    <a:pt x="17517" y="8051"/>
                  </a:cubicBezTo>
                  <a:close/>
                </a:path>
              </a:pathLst>
            </a:custGeom>
            <a:solidFill>
              <a:srgbClr val="3C3C3B"/>
            </a:solidFill>
            <a:ln w="9525" cap="flat">
              <a:noFill/>
              <a:prstDash val="solid"/>
              <a:miter/>
            </a:ln>
          </p:spPr>
          <p:txBody>
            <a:bodyPr rtlCol="0" anchor="ctr"/>
            <a:lstStyle/>
            <a:p>
              <a:endParaRPr lang="zh-CN" altLang="en-US"/>
            </a:p>
          </p:txBody>
        </p:sp>
        <p:sp>
          <p:nvSpPr>
            <p:cNvPr id="419" name="任意多边形: 形状 418"/>
            <p:cNvSpPr/>
            <p:nvPr>
              <p:custDataLst>
                <p:tags r:id="rId94"/>
              </p:custDataLst>
            </p:nvPr>
          </p:nvSpPr>
          <p:spPr>
            <a:xfrm>
              <a:off x="9752846" y="5470277"/>
              <a:ext cx="96611" cy="483054"/>
            </a:xfrm>
            <a:custGeom>
              <a:avLst/>
              <a:gdLst>
                <a:gd name="connsiteX0" fmla="*/ 94464 w 96610"/>
                <a:gd name="connsiteY0" fmla="*/ 8051 h 483053"/>
                <a:gd name="connsiteX1" fmla="*/ 76966 w 96610"/>
                <a:gd name="connsiteY1" fmla="*/ 127526 h 483053"/>
                <a:gd name="connsiteX2" fmla="*/ 56464 w 96610"/>
                <a:gd name="connsiteY2" fmla="*/ 246357 h 483053"/>
                <a:gd name="connsiteX3" fmla="*/ 33814 w 96610"/>
                <a:gd name="connsiteY3" fmla="*/ 364760 h 483053"/>
                <a:gd name="connsiteX4" fmla="*/ 8051 w 96610"/>
                <a:gd name="connsiteY4" fmla="*/ 482732 h 483053"/>
                <a:gd name="connsiteX5" fmla="*/ 20288 w 96610"/>
                <a:gd name="connsiteY5" fmla="*/ 362505 h 483053"/>
                <a:gd name="connsiteX6" fmla="*/ 39181 w 96610"/>
                <a:gd name="connsiteY6" fmla="*/ 243245 h 483053"/>
                <a:gd name="connsiteX7" fmla="*/ 63548 w 96610"/>
                <a:gd name="connsiteY7" fmla="*/ 124950 h 483053"/>
                <a:gd name="connsiteX8" fmla="*/ 94464 w 96610"/>
                <a:gd name="connsiteY8" fmla="*/ 8051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10" h="483053">
                  <a:moveTo>
                    <a:pt x="94464" y="8051"/>
                  </a:moveTo>
                  <a:cubicBezTo>
                    <a:pt x="89633" y="48199"/>
                    <a:pt x="83515" y="87916"/>
                    <a:pt x="76966" y="127526"/>
                  </a:cubicBezTo>
                  <a:cubicBezTo>
                    <a:pt x="70526" y="167244"/>
                    <a:pt x="63441" y="206747"/>
                    <a:pt x="56464" y="246357"/>
                  </a:cubicBezTo>
                  <a:cubicBezTo>
                    <a:pt x="49164" y="285860"/>
                    <a:pt x="41865" y="325363"/>
                    <a:pt x="33814" y="364760"/>
                  </a:cubicBezTo>
                  <a:cubicBezTo>
                    <a:pt x="25977" y="404155"/>
                    <a:pt x="17712" y="443551"/>
                    <a:pt x="8051" y="482732"/>
                  </a:cubicBezTo>
                  <a:cubicBezTo>
                    <a:pt x="10520" y="442370"/>
                    <a:pt x="14921" y="402330"/>
                    <a:pt x="20288" y="362505"/>
                  </a:cubicBezTo>
                  <a:cubicBezTo>
                    <a:pt x="25548" y="322573"/>
                    <a:pt x="32096" y="282855"/>
                    <a:pt x="39181" y="243245"/>
                  </a:cubicBezTo>
                  <a:cubicBezTo>
                    <a:pt x="46588" y="203634"/>
                    <a:pt x="54424" y="164131"/>
                    <a:pt x="63548" y="124950"/>
                  </a:cubicBezTo>
                  <a:cubicBezTo>
                    <a:pt x="72673" y="85662"/>
                    <a:pt x="82549" y="46588"/>
                    <a:pt x="94464" y="8051"/>
                  </a:cubicBezTo>
                  <a:close/>
                </a:path>
              </a:pathLst>
            </a:custGeom>
            <a:solidFill>
              <a:srgbClr val="3C3C3B"/>
            </a:solidFill>
            <a:ln w="9525" cap="flat">
              <a:noFill/>
              <a:prstDash val="solid"/>
              <a:miter/>
            </a:ln>
          </p:spPr>
          <p:txBody>
            <a:bodyPr rtlCol="0" anchor="ctr"/>
            <a:lstStyle/>
            <a:p>
              <a:endParaRPr lang="zh-CN" altLang="en-US"/>
            </a:p>
          </p:txBody>
        </p:sp>
        <p:sp>
          <p:nvSpPr>
            <p:cNvPr id="420" name="任意多边形: 形状 419"/>
            <p:cNvSpPr/>
            <p:nvPr>
              <p:custDataLst>
                <p:tags r:id="rId95"/>
              </p:custDataLst>
            </p:nvPr>
          </p:nvSpPr>
          <p:spPr>
            <a:xfrm>
              <a:off x="9924808" y="2831057"/>
              <a:ext cx="75142" cy="118080"/>
            </a:xfrm>
            <a:custGeom>
              <a:avLst/>
              <a:gdLst>
                <a:gd name="connsiteX0" fmla="*/ 75146 w 75141"/>
                <a:gd name="connsiteY0" fmla="*/ 61861 h 118079"/>
                <a:gd name="connsiteX1" fmla="*/ 38971 w 75141"/>
                <a:gd name="connsiteY1" fmla="*/ 112206 h 118079"/>
                <a:gd name="connsiteX2" fmla="*/ 8163 w 75141"/>
                <a:gd name="connsiteY2" fmla="*/ 58426 h 118079"/>
                <a:gd name="connsiteX3" fmla="*/ 44338 w 75141"/>
                <a:gd name="connsiteY3" fmla="*/ 8081 h 118079"/>
                <a:gd name="connsiteX4" fmla="*/ 75146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6" y="61861"/>
                  </a:moveTo>
                  <a:cubicBezTo>
                    <a:pt x="73643" y="90629"/>
                    <a:pt x="57541" y="113172"/>
                    <a:pt x="38971" y="112206"/>
                  </a:cubicBezTo>
                  <a:cubicBezTo>
                    <a:pt x="20508" y="111240"/>
                    <a:pt x="6660" y="87195"/>
                    <a:pt x="8163" y="58426"/>
                  </a:cubicBezTo>
                  <a:cubicBezTo>
                    <a:pt x="9666" y="29657"/>
                    <a:pt x="25767" y="7115"/>
                    <a:pt x="44338" y="8081"/>
                  </a:cubicBezTo>
                  <a:cubicBezTo>
                    <a:pt x="62802" y="9047"/>
                    <a:pt x="76649" y="33092"/>
                    <a:pt x="75146" y="61861"/>
                  </a:cubicBezTo>
                  <a:close/>
                </a:path>
              </a:pathLst>
            </a:custGeom>
            <a:solidFill>
              <a:srgbClr val="3C3C3B"/>
            </a:solidFill>
            <a:ln w="9525" cap="flat">
              <a:noFill/>
              <a:prstDash val="solid"/>
              <a:miter/>
            </a:ln>
          </p:spPr>
          <p:txBody>
            <a:bodyPr rtlCol="0" anchor="ctr"/>
            <a:lstStyle/>
            <a:p>
              <a:endParaRPr lang="zh-CN" altLang="en-US"/>
            </a:p>
          </p:txBody>
        </p:sp>
        <p:sp>
          <p:nvSpPr>
            <p:cNvPr id="421" name="任意多边形: 形状 420"/>
            <p:cNvSpPr/>
            <p:nvPr>
              <p:custDataLst>
                <p:tags r:id="rId96"/>
              </p:custDataLst>
            </p:nvPr>
          </p:nvSpPr>
          <p:spPr>
            <a:xfrm>
              <a:off x="10655829" y="2875176"/>
              <a:ext cx="75142" cy="118080"/>
            </a:xfrm>
            <a:custGeom>
              <a:avLst/>
              <a:gdLst>
                <a:gd name="connsiteX0" fmla="*/ 75147 w 75141"/>
                <a:gd name="connsiteY0" fmla="*/ 61861 h 118079"/>
                <a:gd name="connsiteX1" fmla="*/ 38972 w 75141"/>
                <a:gd name="connsiteY1" fmla="*/ 112206 h 118079"/>
                <a:gd name="connsiteX2" fmla="*/ 8162 w 75141"/>
                <a:gd name="connsiteY2" fmla="*/ 58426 h 118079"/>
                <a:gd name="connsiteX3" fmla="*/ 44339 w 75141"/>
                <a:gd name="connsiteY3" fmla="*/ 8081 h 118079"/>
                <a:gd name="connsiteX4" fmla="*/ 75147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7" y="61861"/>
                  </a:moveTo>
                  <a:cubicBezTo>
                    <a:pt x="73644" y="90629"/>
                    <a:pt x="57542" y="113172"/>
                    <a:pt x="38972" y="112206"/>
                  </a:cubicBezTo>
                  <a:cubicBezTo>
                    <a:pt x="20507" y="111239"/>
                    <a:pt x="6661" y="87194"/>
                    <a:pt x="8162" y="58426"/>
                  </a:cubicBezTo>
                  <a:cubicBezTo>
                    <a:pt x="9665" y="29657"/>
                    <a:pt x="25767" y="7115"/>
                    <a:pt x="44339" y="8081"/>
                  </a:cubicBezTo>
                  <a:cubicBezTo>
                    <a:pt x="62802" y="9047"/>
                    <a:pt x="76543" y="33092"/>
                    <a:pt x="75147" y="61861"/>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custDataLst>
                <p:tags r:id="rId97"/>
              </p:custDataLst>
            </p:nvPr>
          </p:nvSpPr>
          <p:spPr>
            <a:xfrm>
              <a:off x="10286174" y="2915466"/>
              <a:ext cx="85876" cy="107345"/>
            </a:xfrm>
            <a:custGeom>
              <a:avLst/>
              <a:gdLst>
                <a:gd name="connsiteX0" fmla="*/ 72528 w 85876"/>
                <a:gd name="connsiteY0" fmla="*/ 30695 h 107345"/>
                <a:gd name="connsiteX1" fmla="*/ 45477 w 85876"/>
                <a:gd name="connsiteY1" fmla="*/ 29729 h 107345"/>
                <a:gd name="connsiteX2" fmla="*/ 31523 w 85876"/>
                <a:gd name="connsiteY2" fmla="*/ 50018 h 107345"/>
                <a:gd name="connsiteX3" fmla="*/ 38929 w 85876"/>
                <a:gd name="connsiteY3" fmla="*/ 75995 h 107345"/>
                <a:gd name="connsiteX4" fmla="*/ 62867 w 85876"/>
                <a:gd name="connsiteY4" fmla="*/ 86730 h 107345"/>
                <a:gd name="connsiteX5" fmla="*/ 63512 w 85876"/>
                <a:gd name="connsiteY5" fmla="*/ 86730 h 107345"/>
                <a:gd name="connsiteX6" fmla="*/ 71348 w 85876"/>
                <a:gd name="connsiteY6" fmla="*/ 93492 h 107345"/>
                <a:gd name="connsiteX7" fmla="*/ 67054 w 85876"/>
                <a:gd name="connsiteY7" fmla="*/ 100685 h 107345"/>
                <a:gd name="connsiteX8" fmla="*/ 22935 w 85876"/>
                <a:gd name="connsiteY8" fmla="*/ 90594 h 107345"/>
                <a:gd name="connsiteX9" fmla="*/ 8444 w 85876"/>
                <a:gd name="connsiteY9" fmla="*/ 47227 h 107345"/>
                <a:gd name="connsiteX10" fmla="*/ 17890 w 85876"/>
                <a:gd name="connsiteY10" fmla="*/ 24577 h 107345"/>
                <a:gd name="connsiteX11" fmla="*/ 37534 w 85876"/>
                <a:gd name="connsiteY11" fmla="*/ 10515 h 107345"/>
                <a:gd name="connsiteX12" fmla="*/ 81009 w 85876"/>
                <a:gd name="connsiteY12" fmla="*/ 20498 h 107345"/>
                <a:gd name="connsiteX13" fmla="*/ 80687 w 85876"/>
                <a:gd name="connsiteY13" fmla="*/ 29944 h 107345"/>
                <a:gd name="connsiteX14" fmla="*/ 72958 w 85876"/>
                <a:gd name="connsiteY14" fmla="*/ 30910 h 107345"/>
                <a:gd name="connsiteX15" fmla="*/ 72528 w 85876"/>
                <a:gd name="connsiteY15" fmla="*/ 30695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07345">
                  <a:moveTo>
                    <a:pt x="72528" y="30695"/>
                  </a:moveTo>
                  <a:cubicBezTo>
                    <a:pt x="63619" y="25865"/>
                    <a:pt x="52992" y="25650"/>
                    <a:pt x="45477" y="29729"/>
                  </a:cubicBezTo>
                  <a:cubicBezTo>
                    <a:pt x="37534" y="33916"/>
                    <a:pt x="32274" y="41323"/>
                    <a:pt x="31523" y="50018"/>
                  </a:cubicBezTo>
                  <a:cubicBezTo>
                    <a:pt x="30449" y="58820"/>
                    <a:pt x="33347" y="68910"/>
                    <a:pt x="38929" y="75995"/>
                  </a:cubicBezTo>
                  <a:cubicBezTo>
                    <a:pt x="44297" y="82973"/>
                    <a:pt x="53313" y="87481"/>
                    <a:pt x="62867" y="86730"/>
                  </a:cubicBezTo>
                  <a:lnTo>
                    <a:pt x="63512" y="86730"/>
                  </a:lnTo>
                  <a:cubicBezTo>
                    <a:pt x="67483" y="86408"/>
                    <a:pt x="71025" y="89413"/>
                    <a:pt x="71348" y="93492"/>
                  </a:cubicBezTo>
                  <a:cubicBezTo>
                    <a:pt x="71563" y="96605"/>
                    <a:pt x="69737" y="99504"/>
                    <a:pt x="67054" y="100685"/>
                  </a:cubicBezTo>
                  <a:cubicBezTo>
                    <a:pt x="52347" y="107125"/>
                    <a:pt x="34099" y="102187"/>
                    <a:pt x="22935" y="90594"/>
                  </a:cubicBezTo>
                  <a:cubicBezTo>
                    <a:pt x="11771" y="79108"/>
                    <a:pt x="6511" y="63221"/>
                    <a:pt x="8444" y="47227"/>
                  </a:cubicBezTo>
                  <a:cubicBezTo>
                    <a:pt x="9517" y="39283"/>
                    <a:pt x="12630" y="31017"/>
                    <a:pt x="17890" y="24577"/>
                  </a:cubicBezTo>
                  <a:cubicBezTo>
                    <a:pt x="23150" y="18243"/>
                    <a:pt x="29805" y="13198"/>
                    <a:pt x="37534" y="10515"/>
                  </a:cubicBezTo>
                  <a:cubicBezTo>
                    <a:pt x="53206" y="4825"/>
                    <a:pt x="70703" y="9334"/>
                    <a:pt x="81009" y="20498"/>
                  </a:cubicBezTo>
                  <a:cubicBezTo>
                    <a:pt x="83478" y="23181"/>
                    <a:pt x="83370" y="27475"/>
                    <a:pt x="80687" y="29944"/>
                  </a:cubicBezTo>
                  <a:cubicBezTo>
                    <a:pt x="78540" y="31984"/>
                    <a:pt x="75427" y="32198"/>
                    <a:pt x="72958" y="30910"/>
                  </a:cubicBezTo>
                  <a:lnTo>
                    <a:pt x="72528" y="30695"/>
                  </a:lnTo>
                  <a:close/>
                </a:path>
              </a:pathLst>
            </a:custGeom>
            <a:solidFill>
              <a:srgbClr val="3C3C3B"/>
            </a:solidFill>
            <a:ln w="9525" cap="flat">
              <a:noFill/>
              <a:prstDash val="solid"/>
              <a:miter/>
            </a:ln>
          </p:spPr>
          <p:txBody>
            <a:bodyPr rtlCol="0" anchor="ctr"/>
            <a:lstStyle/>
            <a:p>
              <a:endParaRPr lang="zh-CN" altLang="en-US"/>
            </a:p>
          </p:txBody>
        </p:sp>
        <p:sp>
          <p:nvSpPr>
            <p:cNvPr id="423" name="任意多边形: 形状 422"/>
            <p:cNvSpPr/>
            <p:nvPr>
              <p:custDataLst>
                <p:tags r:id="rId98"/>
              </p:custDataLst>
            </p:nvPr>
          </p:nvSpPr>
          <p:spPr>
            <a:xfrm>
              <a:off x="10662219" y="2990643"/>
              <a:ext cx="246894" cy="193221"/>
            </a:xfrm>
            <a:custGeom>
              <a:avLst/>
              <a:gdLst>
                <a:gd name="connsiteX0" fmla="*/ 132319 w 246894"/>
                <a:gd name="connsiteY0" fmla="*/ 14325 h 193221"/>
                <a:gd name="connsiteX1" fmla="*/ 242933 w 246894"/>
                <a:gd name="connsiteY1" fmla="*/ 106714 h 193221"/>
                <a:gd name="connsiteX2" fmla="*/ 123483 w 246894"/>
                <a:gd name="connsiteY2" fmla="*/ 187354 h 193221"/>
                <a:gd name="connsiteX3" fmla="*/ 12869 w 246894"/>
                <a:gd name="connsiteY3" fmla="*/ 94966 h 193221"/>
                <a:gd name="connsiteX4" fmla="*/ 132319 w 246894"/>
                <a:gd name="connsiteY4" fmla="*/ 14325 h 193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94" h="193221">
                  <a:moveTo>
                    <a:pt x="132319" y="14325"/>
                  </a:moveTo>
                  <a:cubicBezTo>
                    <a:pt x="195849" y="17570"/>
                    <a:pt x="245373" y="58934"/>
                    <a:pt x="242933" y="106714"/>
                  </a:cubicBezTo>
                  <a:cubicBezTo>
                    <a:pt x="240493" y="154495"/>
                    <a:pt x="187013" y="190599"/>
                    <a:pt x="123483" y="187354"/>
                  </a:cubicBezTo>
                  <a:cubicBezTo>
                    <a:pt x="59953" y="184110"/>
                    <a:pt x="10429" y="142746"/>
                    <a:pt x="12869" y="94966"/>
                  </a:cubicBezTo>
                  <a:cubicBezTo>
                    <a:pt x="15309" y="47185"/>
                    <a:pt x="68788" y="11081"/>
                    <a:pt x="132319" y="14325"/>
                  </a:cubicBezTo>
                  <a:close/>
                </a:path>
              </a:pathLst>
            </a:custGeom>
            <a:solidFill>
              <a:srgbClr val="F5A8A6"/>
            </a:solidFill>
            <a:ln w="9525" cap="flat">
              <a:noFill/>
              <a:prstDash val="solid"/>
              <a:miter/>
            </a:ln>
          </p:spPr>
          <p:txBody>
            <a:bodyPr rtlCol="0" anchor="ctr"/>
            <a:lstStyle/>
            <a:p>
              <a:endParaRPr lang="zh-CN" altLang="en-US"/>
            </a:p>
          </p:txBody>
        </p:sp>
        <p:sp>
          <p:nvSpPr>
            <p:cNvPr id="424" name="任意多边形: 形状 423"/>
            <p:cNvSpPr/>
            <p:nvPr>
              <p:custDataLst>
                <p:tags r:id="rId99"/>
              </p:custDataLst>
            </p:nvPr>
          </p:nvSpPr>
          <p:spPr>
            <a:xfrm>
              <a:off x="9735052" y="2940702"/>
              <a:ext cx="236160" cy="182487"/>
            </a:xfrm>
            <a:custGeom>
              <a:avLst/>
              <a:gdLst>
                <a:gd name="connsiteX0" fmla="*/ 238280 w 236159"/>
                <a:gd name="connsiteY0" fmla="*/ 100675 h 182486"/>
                <a:gd name="connsiteX1" fmla="*/ 118805 w 236159"/>
                <a:gd name="connsiteY1" fmla="*/ 181398 h 182486"/>
                <a:gd name="connsiteX2" fmla="*/ 8132 w 236159"/>
                <a:gd name="connsiteY2" fmla="*/ 88974 h 182486"/>
                <a:gd name="connsiteX3" fmla="*/ 127607 w 236159"/>
                <a:gd name="connsiteY3" fmla="*/ 8250 h 182486"/>
                <a:gd name="connsiteX4" fmla="*/ 238280 w 236159"/>
                <a:gd name="connsiteY4" fmla="*/ 100675 h 1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59" h="182486">
                  <a:moveTo>
                    <a:pt x="238280" y="100675"/>
                  </a:moveTo>
                  <a:cubicBezTo>
                    <a:pt x="235811" y="148443"/>
                    <a:pt x="182354" y="184618"/>
                    <a:pt x="118805" y="181398"/>
                  </a:cubicBezTo>
                  <a:cubicBezTo>
                    <a:pt x="55257" y="178178"/>
                    <a:pt x="5771" y="136743"/>
                    <a:pt x="8132" y="88974"/>
                  </a:cubicBezTo>
                  <a:cubicBezTo>
                    <a:pt x="10601" y="41205"/>
                    <a:pt x="64059" y="5030"/>
                    <a:pt x="127607" y="8250"/>
                  </a:cubicBezTo>
                  <a:cubicBezTo>
                    <a:pt x="191156" y="11578"/>
                    <a:pt x="240642" y="52906"/>
                    <a:pt x="238280" y="100675"/>
                  </a:cubicBezTo>
                  <a:close/>
                </a:path>
              </a:pathLst>
            </a:custGeom>
            <a:solidFill>
              <a:srgbClr val="F5A8A6"/>
            </a:solidFill>
            <a:ln w="9525" cap="flat">
              <a:noFill/>
              <a:prstDash val="solid"/>
              <a:miter/>
            </a:ln>
          </p:spPr>
          <p:txBody>
            <a:bodyPr rtlCol="0" anchor="ctr"/>
            <a:lstStyle/>
            <a:p>
              <a:endParaRPr lang="zh-CN" altLang="en-US"/>
            </a:p>
          </p:txBody>
        </p:sp>
        <p:sp>
          <p:nvSpPr>
            <p:cNvPr id="425" name="任意多边形: 形状 424"/>
            <p:cNvSpPr/>
            <p:nvPr>
              <p:custDataLst>
                <p:tags r:id="rId100"/>
              </p:custDataLst>
            </p:nvPr>
          </p:nvSpPr>
          <p:spPr>
            <a:xfrm>
              <a:off x="10343003" y="3009124"/>
              <a:ext cx="96611" cy="85876"/>
            </a:xfrm>
            <a:custGeom>
              <a:avLst/>
              <a:gdLst>
                <a:gd name="connsiteX0" fmla="*/ 95349 w 96610"/>
                <a:gd name="connsiteY0" fmla="*/ 13252 h 85876"/>
                <a:gd name="connsiteX1" fmla="*/ 72270 w 96610"/>
                <a:gd name="connsiteY1" fmla="*/ 69394 h 85876"/>
                <a:gd name="connsiteX2" fmla="*/ 12585 w 96610"/>
                <a:gd name="connsiteY2" fmla="*/ 81846 h 85876"/>
                <a:gd name="connsiteX3" fmla="*/ 8399 w 96610"/>
                <a:gd name="connsiteY3" fmla="*/ 73473 h 85876"/>
                <a:gd name="connsiteX4" fmla="*/ 14411 w 96610"/>
                <a:gd name="connsiteY4" fmla="*/ 68964 h 85876"/>
                <a:gd name="connsiteX5" fmla="*/ 14733 w 96610"/>
                <a:gd name="connsiteY5" fmla="*/ 68964 h 85876"/>
                <a:gd name="connsiteX6" fmla="*/ 58959 w 96610"/>
                <a:gd name="connsiteY6" fmla="*/ 53292 h 85876"/>
                <a:gd name="connsiteX7" fmla="*/ 83327 w 96610"/>
                <a:gd name="connsiteY7" fmla="*/ 12930 h 85876"/>
                <a:gd name="connsiteX8" fmla="*/ 83434 w 96610"/>
                <a:gd name="connsiteY8" fmla="*/ 12715 h 85876"/>
                <a:gd name="connsiteX9" fmla="*/ 90733 w 96610"/>
                <a:gd name="connsiteY9" fmla="*/ 8207 h 85876"/>
                <a:gd name="connsiteX10" fmla="*/ 95349 w 96610"/>
                <a:gd name="connsiteY10" fmla="*/ 13252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10" h="85876">
                  <a:moveTo>
                    <a:pt x="95349" y="13252"/>
                  </a:moveTo>
                  <a:cubicBezTo>
                    <a:pt x="98140" y="33755"/>
                    <a:pt x="88801" y="55546"/>
                    <a:pt x="72270" y="69394"/>
                  </a:cubicBezTo>
                  <a:cubicBezTo>
                    <a:pt x="55738" y="83241"/>
                    <a:pt x="32445" y="88501"/>
                    <a:pt x="12585" y="81846"/>
                  </a:cubicBezTo>
                  <a:cubicBezTo>
                    <a:pt x="9151" y="80665"/>
                    <a:pt x="7218" y="76908"/>
                    <a:pt x="8399" y="73473"/>
                  </a:cubicBezTo>
                  <a:cubicBezTo>
                    <a:pt x="9258" y="70789"/>
                    <a:pt x="11727" y="69072"/>
                    <a:pt x="14411" y="68964"/>
                  </a:cubicBezTo>
                  <a:lnTo>
                    <a:pt x="14733" y="68964"/>
                  </a:lnTo>
                  <a:cubicBezTo>
                    <a:pt x="31478" y="68213"/>
                    <a:pt x="46936" y="62953"/>
                    <a:pt x="58959" y="53292"/>
                  </a:cubicBezTo>
                  <a:cubicBezTo>
                    <a:pt x="70982" y="43631"/>
                    <a:pt x="79461" y="29354"/>
                    <a:pt x="83327" y="12930"/>
                  </a:cubicBezTo>
                  <a:lnTo>
                    <a:pt x="83434" y="12715"/>
                  </a:lnTo>
                  <a:cubicBezTo>
                    <a:pt x="84185" y="9495"/>
                    <a:pt x="87512" y="7455"/>
                    <a:pt x="90733" y="8207"/>
                  </a:cubicBezTo>
                  <a:cubicBezTo>
                    <a:pt x="93202" y="8744"/>
                    <a:pt x="95027" y="10783"/>
                    <a:pt x="95349" y="13252"/>
                  </a:cubicBezTo>
                  <a:close/>
                </a:path>
              </a:pathLst>
            </a:custGeom>
            <a:solidFill>
              <a:srgbClr val="3C3C3B"/>
            </a:solidFill>
            <a:ln w="9525" cap="flat">
              <a:noFill/>
              <a:prstDash val="solid"/>
              <a:miter/>
            </a:ln>
          </p:spPr>
          <p:txBody>
            <a:bodyPr rtlCol="0" anchor="ctr"/>
            <a:lstStyle/>
            <a:p>
              <a:endParaRPr lang="zh-CN" altLang="en-US"/>
            </a:p>
          </p:txBody>
        </p:sp>
        <p:sp>
          <p:nvSpPr>
            <p:cNvPr id="426" name="任意多边形: 形状 425"/>
            <p:cNvSpPr/>
            <p:nvPr>
              <p:custDataLst>
                <p:tags r:id="rId101"/>
              </p:custDataLst>
            </p:nvPr>
          </p:nvSpPr>
          <p:spPr>
            <a:xfrm>
              <a:off x="9497901" y="1918384"/>
              <a:ext cx="1706789" cy="955373"/>
            </a:xfrm>
            <a:custGeom>
              <a:avLst/>
              <a:gdLst>
                <a:gd name="connsiteX0" fmla="*/ 1520652 w 1706789"/>
                <a:gd name="connsiteY0" fmla="*/ 299118 h 955372"/>
                <a:gd name="connsiteX1" fmla="*/ 1687360 w 1706789"/>
                <a:gd name="connsiteY1" fmla="*/ 885975 h 955372"/>
                <a:gd name="connsiteX2" fmla="*/ 1624133 w 1706789"/>
                <a:gd name="connsiteY2" fmla="*/ 945551 h 955372"/>
                <a:gd name="connsiteX3" fmla="*/ 1183052 w 1706789"/>
                <a:gd name="connsiteY3" fmla="*/ 828438 h 955372"/>
                <a:gd name="connsiteX4" fmla="*/ 629687 w 1706789"/>
                <a:gd name="connsiteY4" fmla="*/ 299977 h 955372"/>
                <a:gd name="connsiteX5" fmla="*/ 692055 w 1706789"/>
                <a:gd name="connsiteY5" fmla="*/ 621798 h 955372"/>
                <a:gd name="connsiteX6" fmla="*/ 691948 w 1706789"/>
                <a:gd name="connsiteY6" fmla="*/ 654216 h 955372"/>
                <a:gd name="connsiteX7" fmla="*/ 650728 w 1706789"/>
                <a:gd name="connsiteY7" fmla="*/ 686956 h 955372"/>
                <a:gd name="connsiteX8" fmla="*/ 596303 w 1706789"/>
                <a:gd name="connsiteY8" fmla="*/ 679228 h 955372"/>
                <a:gd name="connsiteX9" fmla="*/ 435500 w 1706789"/>
                <a:gd name="connsiteY9" fmla="*/ 541504 h 955372"/>
                <a:gd name="connsiteX10" fmla="*/ 386550 w 1706789"/>
                <a:gd name="connsiteY10" fmla="*/ 451548 h 955372"/>
                <a:gd name="connsiteX11" fmla="*/ 166170 w 1706789"/>
                <a:gd name="connsiteY11" fmla="*/ 797093 h 955372"/>
                <a:gd name="connsiteX12" fmla="*/ 50452 w 1706789"/>
                <a:gd name="connsiteY12" fmla="*/ 817166 h 955372"/>
                <a:gd name="connsiteX13" fmla="*/ 29949 w 1706789"/>
                <a:gd name="connsiteY13" fmla="*/ 796449 h 955372"/>
                <a:gd name="connsiteX14" fmla="*/ 8695 w 1706789"/>
                <a:gd name="connsiteY14" fmla="*/ 688674 h 955372"/>
                <a:gd name="connsiteX15" fmla="*/ 316024 w 1706789"/>
                <a:gd name="connsiteY15" fmla="*/ 135202 h 955372"/>
                <a:gd name="connsiteX16" fmla="*/ 350053 w 1706789"/>
                <a:gd name="connsiteY16" fmla="*/ 117812 h 955372"/>
                <a:gd name="connsiteX17" fmla="*/ 1520652 w 1706789"/>
                <a:gd name="connsiteY17" fmla="*/ 299118 h 9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6789" h="955372">
                  <a:moveTo>
                    <a:pt x="1520652" y="299118"/>
                  </a:moveTo>
                  <a:cubicBezTo>
                    <a:pt x="1659773" y="468402"/>
                    <a:pt x="1734485" y="672143"/>
                    <a:pt x="1687360" y="885975"/>
                  </a:cubicBezTo>
                  <a:cubicBezTo>
                    <a:pt x="1681134" y="914314"/>
                    <a:pt x="1652795" y="940828"/>
                    <a:pt x="1624133" y="945551"/>
                  </a:cubicBezTo>
                  <a:cubicBezTo>
                    <a:pt x="1470844" y="970455"/>
                    <a:pt x="1318737" y="903579"/>
                    <a:pt x="1183052" y="828438"/>
                  </a:cubicBezTo>
                  <a:cubicBezTo>
                    <a:pt x="956017" y="702522"/>
                    <a:pt x="735529" y="537103"/>
                    <a:pt x="629687" y="299977"/>
                  </a:cubicBezTo>
                  <a:cubicBezTo>
                    <a:pt x="655020" y="403672"/>
                    <a:pt x="676919" y="516063"/>
                    <a:pt x="692055" y="621798"/>
                  </a:cubicBezTo>
                  <a:cubicBezTo>
                    <a:pt x="693558" y="632533"/>
                    <a:pt x="695061" y="643696"/>
                    <a:pt x="691948" y="654216"/>
                  </a:cubicBezTo>
                  <a:cubicBezTo>
                    <a:pt x="686795" y="672036"/>
                    <a:pt x="668976" y="683951"/>
                    <a:pt x="650728" y="686956"/>
                  </a:cubicBezTo>
                  <a:cubicBezTo>
                    <a:pt x="632478" y="689962"/>
                    <a:pt x="613800" y="685346"/>
                    <a:pt x="596303" y="679228"/>
                  </a:cubicBezTo>
                  <a:cubicBezTo>
                    <a:pt x="528246" y="655182"/>
                    <a:pt x="469742" y="605052"/>
                    <a:pt x="435500" y="541504"/>
                  </a:cubicBezTo>
                  <a:cubicBezTo>
                    <a:pt x="418646" y="510159"/>
                    <a:pt x="401578" y="483752"/>
                    <a:pt x="386550" y="451548"/>
                  </a:cubicBezTo>
                  <a:cubicBezTo>
                    <a:pt x="351234" y="583154"/>
                    <a:pt x="274911" y="714974"/>
                    <a:pt x="166170" y="797093"/>
                  </a:cubicBezTo>
                  <a:cubicBezTo>
                    <a:pt x="133108" y="822104"/>
                    <a:pt x="91566" y="845076"/>
                    <a:pt x="50452" y="817166"/>
                  </a:cubicBezTo>
                  <a:cubicBezTo>
                    <a:pt x="42402" y="811692"/>
                    <a:pt x="35424" y="804500"/>
                    <a:pt x="29949" y="796449"/>
                  </a:cubicBezTo>
                  <a:cubicBezTo>
                    <a:pt x="7944" y="764353"/>
                    <a:pt x="6763" y="725708"/>
                    <a:pt x="8695" y="688674"/>
                  </a:cubicBezTo>
                  <a:cubicBezTo>
                    <a:pt x="20288" y="470226"/>
                    <a:pt x="112391" y="255643"/>
                    <a:pt x="316024" y="135202"/>
                  </a:cubicBezTo>
                  <a:cubicBezTo>
                    <a:pt x="326974" y="128761"/>
                    <a:pt x="338352" y="123072"/>
                    <a:pt x="350053" y="117812"/>
                  </a:cubicBezTo>
                  <a:cubicBezTo>
                    <a:pt x="473821" y="62100"/>
                    <a:pt x="1128627" y="-178031"/>
                    <a:pt x="1520652" y="29911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custDataLst>
                <p:tags r:id="rId102"/>
              </p:custDataLst>
            </p:nvPr>
          </p:nvSpPr>
          <p:spPr>
            <a:xfrm>
              <a:off x="10156356" y="1620125"/>
              <a:ext cx="472319" cy="472319"/>
            </a:xfrm>
            <a:custGeom>
              <a:avLst/>
              <a:gdLst>
                <a:gd name="connsiteX0" fmla="*/ 468348 w 472319"/>
                <a:gd name="connsiteY0" fmla="*/ 238199 h 472319"/>
                <a:gd name="connsiteX1" fmla="*/ 238200 w 472319"/>
                <a:gd name="connsiteY1" fmla="*/ 468347 h 472319"/>
                <a:gd name="connsiteX2" fmla="*/ 8052 w 472319"/>
                <a:gd name="connsiteY2" fmla="*/ 238199 h 472319"/>
                <a:gd name="connsiteX3" fmla="*/ 238200 w 472319"/>
                <a:gd name="connsiteY3" fmla="*/ 8051 h 472319"/>
                <a:gd name="connsiteX4" fmla="*/ 468348 w 472319"/>
                <a:gd name="connsiteY4" fmla="*/ 238199 h 47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19" h="472319">
                  <a:moveTo>
                    <a:pt x="468348" y="238199"/>
                  </a:moveTo>
                  <a:cubicBezTo>
                    <a:pt x="468348" y="365306"/>
                    <a:pt x="365307" y="468347"/>
                    <a:pt x="238200" y="468347"/>
                  </a:cubicBezTo>
                  <a:cubicBezTo>
                    <a:pt x="111093" y="468347"/>
                    <a:pt x="8052" y="365306"/>
                    <a:pt x="8052" y="238199"/>
                  </a:cubicBezTo>
                  <a:cubicBezTo>
                    <a:pt x="8052" y="111092"/>
                    <a:pt x="111093" y="8051"/>
                    <a:pt x="238200" y="8051"/>
                  </a:cubicBezTo>
                  <a:cubicBezTo>
                    <a:pt x="365307" y="8051"/>
                    <a:pt x="468348" y="111092"/>
                    <a:pt x="468348" y="238199"/>
                  </a:cubicBezTo>
                  <a:close/>
                </a:path>
              </a:pathLst>
            </a:custGeom>
            <a:solidFill>
              <a:srgbClr val="3C3C3B"/>
            </a:solidFill>
            <a:ln w="9525" cap="flat">
              <a:noFill/>
              <a:prstDash val="solid"/>
              <a:miter/>
            </a:ln>
          </p:spPr>
          <p:txBody>
            <a:bodyPr rtlCol="0" anchor="ctr"/>
            <a:lstStyle/>
            <a:p>
              <a:endParaRPr lang="zh-CN" altLang="en-US"/>
            </a:p>
          </p:txBody>
        </p:sp>
      </p:grpSp>
      <p:grpSp>
        <p:nvGrpSpPr>
          <p:cNvPr id="434" name="组合 433"/>
          <p:cNvGrpSpPr/>
          <p:nvPr userDrawn="1"/>
        </p:nvGrpSpPr>
        <p:grpSpPr>
          <a:xfrm>
            <a:off x="10824394" y="1238668"/>
            <a:ext cx="1668251" cy="1288143"/>
            <a:chOff x="9702915" y="423227"/>
            <a:chExt cx="1696055" cy="1309612"/>
          </a:xfrm>
        </p:grpSpPr>
        <p:sp>
          <p:nvSpPr>
            <p:cNvPr id="435" name="任意多边形: 形状 434"/>
            <p:cNvSpPr/>
            <p:nvPr>
              <p:custDataLst>
                <p:tags r:id="rId103"/>
              </p:custDataLst>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436" name="任意多边形: 形状 435"/>
            <p:cNvSpPr/>
            <p:nvPr>
              <p:custDataLst>
                <p:tags r:id="rId104"/>
              </p:custDataLst>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437" name="任意多边形: 形状 436"/>
            <p:cNvSpPr/>
            <p:nvPr>
              <p:custDataLst>
                <p:tags r:id="rId105"/>
              </p:custDataLst>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438" name="任意多边形: 形状 437"/>
            <p:cNvSpPr/>
            <p:nvPr>
              <p:custDataLst>
                <p:tags r:id="rId106"/>
              </p:custDataLst>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439" name="任意多边形: 形状 438"/>
            <p:cNvSpPr/>
            <p:nvPr>
              <p:custDataLst>
                <p:tags r:id="rId107"/>
              </p:custDataLst>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440" name="任意多边形: 形状 439"/>
            <p:cNvSpPr/>
            <p:nvPr>
              <p:custDataLst>
                <p:tags r:id="rId108"/>
              </p:custDataLst>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441" name="任意多边形: 形状 440"/>
            <p:cNvSpPr/>
            <p:nvPr>
              <p:custDataLst>
                <p:tags r:id="rId109"/>
              </p:custDataLst>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442" name="任意多边形: 形状 441"/>
            <p:cNvSpPr/>
            <p:nvPr>
              <p:custDataLst>
                <p:tags r:id="rId110"/>
              </p:custDataLst>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443" name="任意多边形: 形状 442"/>
            <p:cNvSpPr/>
            <p:nvPr>
              <p:custDataLst>
                <p:tags r:id="rId111"/>
              </p:custDataLst>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444" name="任意多边形: 形状 443"/>
            <p:cNvSpPr/>
            <p:nvPr>
              <p:custDataLst>
                <p:tags r:id="rId112"/>
              </p:custDataLst>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445" name="任意多边形: 形状 444"/>
            <p:cNvSpPr/>
            <p:nvPr>
              <p:custDataLst>
                <p:tags r:id="rId113"/>
              </p:custDataLst>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446" name="任意多边形: 形状 445"/>
            <p:cNvSpPr/>
            <p:nvPr>
              <p:custDataLst>
                <p:tags r:id="rId114"/>
              </p:custDataLst>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447" name="任意多边形: 形状 446"/>
            <p:cNvSpPr/>
            <p:nvPr>
              <p:custDataLst>
                <p:tags r:id="rId115"/>
              </p:custDataLst>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448" name="任意多边形: 形状 447"/>
            <p:cNvSpPr/>
            <p:nvPr>
              <p:custDataLst>
                <p:tags r:id="rId116"/>
              </p:custDataLst>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49" name="组合 448"/>
          <p:cNvGrpSpPr/>
          <p:nvPr userDrawn="1"/>
        </p:nvGrpSpPr>
        <p:grpSpPr>
          <a:xfrm rot="19917746">
            <a:off x="9863146" y="170860"/>
            <a:ext cx="2133095" cy="893083"/>
            <a:chOff x="5185268" y="723178"/>
            <a:chExt cx="2133095" cy="893083"/>
          </a:xfrm>
        </p:grpSpPr>
        <p:sp>
          <p:nvSpPr>
            <p:cNvPr id="450" name="任意多边形: 形状 449"/>
            <p:cNvSpPr/>
            <p:nvPr>
              <p:custDataLst>
                <p:tags r:id="rId117"/>
              </p:custDataLst>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451" name="任意多边形: 形状 450"/>
            <p:cNvSpPr/>
            <p:nvPr>
              <p:custDataLst>
                <p:tags r:id="rId118"/>
              </p:custDataLst>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452" name="任意多边形: 形状 451"/>
            <p:cNvSpPr/>
            <p:nvPr>
              <p:custDataLst>
                <p:tags r:id="rId119"/>
              </p:custDataLst>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custDataLst>
                <p:tags r:id="rId120"/>
              </p:custDataLst>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454" name="任意多边形: 形状 453"/>
            <p:cNvSpPr/>
            <p:nvPr>
              <p:custDataLst>
                <p:tags r:id="rId121"/>
              </p:custDataLst>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455" name="任意多边形: 形状 454"/>
            <p:cNvSpPr/>
            <p:nvPr>
              <p:custDataLst>
                <p:tags r:id="rId122"/>
              </p:custDataLst>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custDataLst>
                <p:tags r:id="rId123"/>
              </p:custDataLst>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457" name="任意多边形: 形状 456"/>
            <p:cNvSpPr/>
            <p:nvPr>
              <p:custDataLst>
                <p:tags r:id="rId124"/>
              </p:custDataLst>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458" name="任意多边形: 形状 457"/>
            <p:cNvSpPr/>
            <p:nvPr>
              <p:custDataLst>
                <p:tags r:id="rId125"/>
              </p:custDataLst>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p:cNvSpPr/>
            <p:nvPr>
              <p:custDataLst>
                <p:tags r:id="rId126"/>
              </p:custDataLst>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460" name="任意多边形: 形状 459"/>
            <p:cNvSpPr/>
            <p:nvPr>
              <p:custDataLst>
                <p:tags r:id="rId127"/>
              </p:custDataLst>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61" name="组合 460"/>
          <p:cNvGrpSpPr/>
          <p:nvPr userDrawn="1"/>
        </p:nvGrpSpPr>
        <p:grpSpPr>
          <a:xfrm>
            <a:off x="43883" y="-1055064"/>
            <a:ext cx="2490409" cy="2264984"/>
            <a:chOff x="2008960" y="-201201"/>
            <a:chExt cx="2490409" cy="2264984"/>
          </a:xfrm>
        </p:grpSpPr>
        <p:sp>
          <p:nvSpPr>
            <p:cNvPr id="462" name="任意多边形: 形状 461"/>
            <p:cNvSpPr/>
            <p:nvPr>
              <p:custDataLst>
                <p:tags r:id="rId128"/>
              </p:custDataLst>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463" name="任意多边形: 形状 462"/>
            <p:cNvSpPr/>
            <p:nvPr>
              <p:custDataLst>
                <p:tags r:id="rId129"/>
              </p:custDataLst>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custDataLst>
                <p:tags r:id="rId130"/>
              </p:custDataLst>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465" name="任意多边形: 形状 464"/>
            <p:cNvSpPr/>
            <p:nvPr>
              <p:custDataLst>
                <p:tags r:id="rId131"/>
              </p:custDataLst>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466" name="任意多边形: 形状 465"/>
            <p:cNvSpPr/>
            <p:nvPr>
              <p:custDataLst>
                <p:tags r:id="rId132"/>
              </p:custDataLst>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custDataLst>
                <p:tags r:id="rId133"/>
              </p:custDataLst>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custDataLst>
                <p:tags r:id="rId134"/>
              </p:custDataLst>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custDataLst>
                <p:tags r:id="rId135"/>
              </p:custDataLst>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custDataLst>
                <p:tags r:id="rId136"/>
              </p:custDataLst>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471" name="任意多边形: 形状 470"/>
            <p:cNvSpPr/>
            <p:nvPr>
              <p:custDataLst>
                <p:tags r:id="rId137"/>
              </p:custDataLst>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472" name="任意多边形: 形状 471"/>
            <p:cNvSpPr/>
            <p:nvPr>
              <p:custDataLst>
                <p:tags r:id="rId138"/>
              </p:custDataLst>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473" name="任意多边形: 形状 472"/>
            <p:cNvSpPr/>
            <p:nvPr>
              <p:custDataLst>
                <p:tags r:id="rId139"/>
              </p:custDataLst>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474" name="任意多边形: 形状 473"/>
            <p:cNvSpPr/>
            <p:nvPr>
              <p:custDataLst>
                <p:tags r:id="rId140"/>
              </p:custDataLst>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475" name="任意多边形: 形状 474"/>
            <p:cNvSpPr/>
            <p:nvPr>
              <p:custDataLst>
                <p:tags r:id="rId141"/>
              </p:custDataLst>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476" name="任意多边形: 形状 475"/>
            <p:cNvSpPr/>
            <p:nvPr>
              <p:custDataLst>
                <p:tags r:id="rId142"/>
              </p:custDataLst>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477" name="任意多边形: 形状 476"/>
            <p:cNvSpPr/>
            <p:nvPr>
              <p:custDataLst>
                <p:tags r:id="rId143"/>
              </p:custDataLst>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custDataLst>
                <p:tags r:id="rId144"/>
              </p:custDataLst>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79" name="组合 478"/>
          <p:cNvGrpSpPr/>
          <p:nvPr userDrawn="1"/>
        </p:nvGrpSpPr>
        <p:grpSpPr>
          <a:xfrm>
            <a:off x="154376" y="1061784"/>
            <a:ext cx="1406223" cy="1288143"/>
            <a:chOff x="329658" y="844723"/>
            <a:chExt cx="1406223" cy="1288143"/>
          </a:xfrm>
        </p:grpSpPr>
        <p:sp>
          <p:nvSpPr>
            <p:cNvPr id="480" name="任意多边形: 形状 479"/>
            <p:cNvSpPr/>
            <p:nvPr>
              <p:custDataLst>
                <p:tags r:id="rId145"/>
              </p:custDataLst>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481" name="任意多边形: 形状 480"/>
            <p:cNvSpPr/>
            <p:nvPr>
              <p:custDataLst>
                <p:tags r:id="rId146"/>
              </p:custDataLst>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482" name="任意多边形: 形状 481"/>
            <p:cNvSpPr/>
            <p:nvPr>
              <p:custDataLst>
                <p:tags r:id="rId147"/>
              </p:custDataLst>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483" name="任意多边形: 形状 482"/>
            <p:cNvSpPr/>
            <p:nvPr>
              <p:custDataLst>
                <p:tags r:id="rId148"/>
              </p:custDataLst>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custDataLst>
                <p:tags r:id="rId149"/>
              </p:custDataLst>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90" name="组合 489"/>
          <p:cNvGrpSpPr/>
          <p:nvPr userDrawn="1"/>
        </p:nvGrpSpPr>
        <p:grpSpPr>
          <a:xfrm rot="21172623">
            <a:off x="8826246" y="4817023"/>
            <a:ext cx="933696" cy="1012550"/>
            <a:chOff x="7669949" y="3886664"/>
            <a:chExt cx="1335152" cy="1447911"/>
          </a:xfrm>
        </p:grpSpPr>
        <p:sp>
          <p:nvSpPr>
            <p:cNvPr id="491" name="任意多边形: 形状 490"/>
            <p:cNvSpPr/>
            <p:nvPr>
              <p:custDataLst>
                <p:tags r:id="rId150"/>
              </p:custDataLst>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492" name="任意多边形: 形状 491"/>
            <p:cNvSpPr/>
            <p:nvPr>
              <p:custDataLst>
                <p:tags r:id="rId151"/>
              </p:custDataLst>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493" name="任意多边形: 形状 492"/>
            <p:cNvSpPr/>
            <p:nvPr>
              <p:custDataLst>
                <p:tags r:id="rId152"/>
              </p:custDataLst>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494" name="任意多边形: 形状 493"/>
            <p:cNvSpPr/>
            <p:nvPr>
              <p:custDataLst>
                <p:tags r:id="rId153"/>
              </p:custDataLst>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495" name="任意多边形: 形状 494"/>
            <p:cNvSpPr/>
            <p:nvPr>
              <p:custDataLst>
                <p:tags r:id="rId154"/>
              </p:custDataLst>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496" name="任意多边形: 形状 495"/>
            <p:cNvSpPr/>
            <p:nvPr>
              <p:custDataLst>
                <p:tags r:id="rId155"/>
              </p:custDataLst>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497" name="任意多边形: 形状 496"/>
            <p:cNvSpPr/>
            <p:nvPr>
              <p:custDataLst>
                <p:tags r:id="rId156"/>
              </p:custDataLst>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498" name="任意多边形: 形状 497"/>
            <p:cNvSpPr/>
            <p:nvPr>
              <p:custDataLst>
                <p:tags r:id="rId157"/>
              </p:custDataLst>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9" name="组合 498"/>
          <p:cNvGrpSpPr/>
          <p:nvPr userDrawn="1"/>
        </p:nvGrpSpPr>
        <p:grpSpPr>
          <a:xfrm rot="20665405" flipH="1">
            <a:off x="2248869" y="4841275"/>
            <a:ext cx="888067" cy="922411"/>
            <a:chOff x="3532434" y="3941598"/>
            <a:chExt cx="1134292" cy="1178158"/>
          </a:xfrm>
        </p:grpSpPr>
        <p:sp>
          <p:nvSpPr>
            <p:cNvPr id="500" name="任意多边形: 形状 499"/>
            <p:cNvSpPr/>
            <p:nvPr>
              <p:custDataLst>
                <p:tags r:id="rId158"/>
              </p:custDataLst>
            </p:nvPr>
          </p:nvSpPr>
          <p:spPr>
            <a:xfrm>
              <a:off x="3532434" y="3941598"/>
              <a:ext cx="976842" cy="1009045"/>
            </a:xfrm>
            <a:custGeom>
              <a:avLst/>
              <a:gdLst>
                <a:gd name="connsiteX0" fmla="*/ 706194 w 976841"/>
                <a:gd name="connsiteY0" fmla="*/ 1007304 h 1009045"/>
                <a:gd name="connsiteX1" fmla="*/ 418831 w 976841"/>
                <a:gd name="connsiteY1" fmla="*/ 831043 h 1009045"/>
                <a:gd name="connsiteX2" fmla="*/ 300214 w 976841"/>
                <a:gd name="connsiteY2" fmla="*/ 804314 h 1009045"/>
                <a:gd name="connsiteX3" fmla="*/ 8342 w 976841"/>
                <a:gd name="connsiteY3" fmla="*/ 397797 h 1009045"/>
                <a:gd name="connsiteX4" fmla="*/ 331667 w 976841"/>
                <a:gd name="connsiteY4" fmla="*/ 15863 h 1009045"/>
                <a:gd name="connsiteX5" fmla="*/ 780799 w 976841"/>
                <a:gd name="connsiteY5" fmla="*/ 236672 h 1009045"/>
                <a:gd name="connsiteX6" fmla="*/ 851110 w 976841"/>
                <a:gd name="connsiteY6" fmla="*/ 510510 h 1009045"/>
                <a:gd name="connsiteX7" fmla="*/ 971122 w 976841"/>
                <a:gd name="connsiteY7" fmla="*/ 762020 h 100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841" h="1009045">
                  <a:moveTo>
                    <a:pt x="706194" y="1007304"/>
                  </a:moveTo>
                  <a:cubicBezTo>
                    <a:pt x="631374" y="921105"/>
                    <a:pt x="529611" y="858630"/>
                    <a:pt x="418831" y="831043"/>
                  </a:cubicBezTo>
                  <a:cubicBezTo>
                    <a:pt x="379542" y="821274"/>
                    <a:pt x="339181" y="815692"/>
                    <a:pt x="300214" y="804314"/>
                  </a:cubicBezTo>
                  <a:cubicBezTo>
                    <a:pt x="127818" y="753647"/>
                    <a:pt x="1150" y="577278"/>
                    <a:pt x="8342" y="397797"/>
                  </a:cubicBezTo>
                  <a:cubicBezTo>
                    <a:pt x="15535" y="218316"/>
                    <a:pt x="155835" y="52575"/>
                    <a:pt x="331667" y="15863"/>
                  </a:cubicBezTo>
                  <a:cubicBezTo>
                    <a:pt x="507605" y="-20849"/>
                    <a:pt x="702437" y="75010"/>
                    <a:pt x="780799" y="236672"/>
                  </a:cubicBezTo>
                  <a:cubicBezTo>
                    <a:pt x="822020" y="321797"/>
                    <a:pt x="832325" y="417871"/>
                    <a:pt x="851110" y="510510"/>
                  </a:cubicBezTo>
                  <a:cubicBezTo>
                    <a:pt x="869895" y="603149"/>
                    <a:pt x="900703" y="698900"/>
                    <a:pt x="971122" y="762020"/>
                  </a:cubicBezTo>
                </a:path>
              </a:pathLst>
            </a:custGeom>
            <a:solidFill>
              <a:srgbClr val="F7EA4B"/>
            </a:solidFill>
            <a:ln w="9525" cap="flat">
              <a:noFill/>
              <a:prstDash val="solid"/>
              <a:miter/>
            </a:ln>
          </p:spPr>
          <p:txBody>
            <a:bodyPr rtlCol="0" anchor="ctr"/>
            <a:lstStyle/>
            <a:p>
              <a:endParaRPr lang="zh-CN" altLang="en-US"/>
            </a:p>
          </p:txBody>
        </p:sp>
        <p:sp>
          <p:nvSpPr>
            <p:cNvPr id="501" name="任意多边形: 形状 500"/>
            <p:cNvSpPr/>
            <p:nvPr>
              <p:custDataLst>
                <p:tags r:id="rId159"/>
              </p:custDataLst>
            </p:nvPr>
          </p:nvSpPr>
          <p:spPr>
            <a:xfrm>
              <a:off x="3963574" y="4620615"/>
              <a:ext cx="364974" cy="289832"/>
            </a:xfrm>
            <a:custGeom>
              <a:avLst/>
              <a:gdLst>
                <a:gd name="connsiteX0" fmla="*/ 353309 w 364973"/>
                <a:gd name="connsiteY0" fmla="*/ 285348 h 289832"/>
                <a:gd name="connsiteX1" fmla="*/ 266682 w 364973"/>
                <a:gd name="connsiteY1" fmla="*/ 219331 h 289832"/>
                <a:gd name="connsiteX2" fmla="*/ 180913 w 364973"/>
                <a:gd name="connsiteY2" fmla="*/ 152347 h 289832"/>
                <a:gd name="connsiteX3" fmla="*/ 10127 w 364973"/>
                <a:gd name="connsiteY3" fmla="*/ 17736 h 289832"/>
                <a:gd name="connsiteX4" fmla="*/ 9268 w 364973"/>
                <a:gd name="connsiteY4" fmla="*/ 10115 h 289832"/>
                <a:gd name="connsiteX5" fmla="*/ 16567 w 364973"/>
                <a:gd name="connsiteY5" fmla="*/ 8934 h 289832"/>
                <a:gd name="connsiteX6" fmla="*/ 105449 w 364973"/>
                <a:gd name="connsiteY6" fmla="*/ 72268 h 289832"/>
                <a:gd name="connsiteX7" fmla="*/ 191862 w 364973"/>
                <a:gd name="connsiteY7" fmla="*/ 138714 h 289832"/>
                <a:gd name="connsiteX8" fmla="*/ 276558 w 364973"/>
                <a:gd name="connsiteY8" fmla="*/ 207308 h 289832"/>
                <a:gd name="connsiteX9" fmla="*/ 359750 w 364973"/>
                <a:gd name="connsiteY9" fmla="*/ 277619 h 289832"/>
                <a:gd name="connsiteX10" fmla="*/ 360179 w 364973"/>
                <a:gd name="connsiteY10" fmla="*/ 284597 h 289832"/>
                <a:gd name="connsiteX11" fmla="*/ 353309 w 364973"/>
                <a:gd name="connsiteY11" fmla="*/ 285348 h 28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973" h="289832">
                  <a:moveTo>
                    <a:pt x="353309" y="285348"/>
                  </a:moveTo>
                  <a:cubicBezTo>
                    <a:pt x="324111" y="263772"/>
                    <a:pt x="295343" y="241551"/>
                    <a:pt x="266682" y="219331"/>
                  </a:cubicBezTo>
                  <a:lnTo>
                    <a:pt x="180913" y="152347"/>
                  </a:lnTo>
                  <a:lnTo>
                    <a:pt x="10127" y="17736"/>
                  </a:lnTo>
                  <a:cubicBezTo>
                    <a:pt x="7765" y="15911"/>
                    <a:pt x="7336" y="12476"/>
                    <a:pt x="9268" y="10115"/>
                  </a:cubicBezTo>
                  <a:cubicBezTo>
                    <a:pt x="10985" y="7860"/>
                    <a:pt x="14206" y="7431"/>
                    <a:pt x="16567" y="8934"/>
                  </a:cubicBezTo>
                  <a:cubicBezTo>
                    <a:pt x="46838" y="29115"/>
                    <a:pt x="76251" y="50476"/>
                    <a:pt x="105449" y="72268"/>
                  </a:cubicBezTo>
                  <a:cubicBezTo>
                    <a:pt x="134540" y="94059"/>
                    <a:pt x="163201" y="116387"/>
                    <a:pt x="191862" y="138714"/>
                  </a:cubicBezTo>
                  <a:cubicBezTo>
                    <a:pt x="220201" y="161471"/>
                    <a:pt x="248648" y="184014"/>
                    <a:pt x="276558" y="207308"/>
                  </a:cubicBezTo>
                  <a:cubicBezTo>
                    <a:pt x="304575" y="230494"/>
                    <a:pt x="332377" y="253789"/>
                    <a:pt x="359750" y="277619"/>
                  </a:cubicBezTo>
                  <a:cubicBezTo>
                    <a:pt x="361790" y="279444"/>
                    <a:pt x="362004" y="282557"/>
                    <a:pt x="360179" y="284597"/>
                  </a:cubicBezTo>
                  <a:cubicBezTo>
                    <a:pt x="358247" y="286636"/>
                    <a:pt x="355349" y="286851"/>
                    <a:pt x="353309" y="285348"/>
                  </a:cubicBezTo>
                  <a:close/>
                </a:path>
              </a:pathLst>
            </a:custGeom>
            <a:solidFill>
              <a:srgbClr val="3C3C3B"/>
            </a:solidFill>
            <a:ln w="9525" cap="flat">
              <a:noFill/>
              <a:prstDash val="solid"/>
              <a:miter/>
            </a:ln>
          </p:spPr>
          <p:txBody>
            <a:bodyPr rtlCol="0" anchor="ctr"/>
            <a:lstStyle/>
            <a:p>
              <a:endParaRPr lang="zh-CN" altLang="en-US"/>
            </a:p>
          </p:txBody>
        </p:sp>
        <p:sp>
          <p:nvSpPr>
            <p:cNvPr id="502" name="任意多边形: 形状 501"/>
            <p:cNvSpPr/>
            <p:nvPr>
              <p:custDataLst>
                <p:tags r:id="rId160"/>
              </p:custDataLst>
            </p:nvPr>
          </p:nvSpPr>
          <p:spPr>
            <a:xfrm>
              <a:off x="4143854" y="4367279"/>
              <a:ext cx="300567" cy="429381"/>
            </a:xfrm>
            <a:custGeom>
              <a:avLst/>
              <a:gdLst>
                <a:gd name="connsiteX0" fmla="*/ 285204 w 300566"/>
                <a:gd name="connsiteY0" fmla="*/ 419638 h 429380"/>
                <a:gd name="connsiteX1" fmla="*/ 210492 w 300566"/>
                <a:gd name="connsiteY1" fmla="*/ 322813 h 429380"/>
                <a:gd name="connsiteX2" fmla="*/ 139537 w 300566"/>
                <a:gd name="connsiteY2" fmla="*/ 223089 h 429380"/>
                <a:gd name="connsiteX3" fmla="*/ 72124 w 300566"/>
                <a:gd name="connsiteY3" fmla="*/ 121004 h 429380"/>
                <a:gd name="connsiteX4" fmla="*/ 39813 w 300566"/>
                <a:gd name="connsiteY4" fmla="*/ 69049 h 429380"/>
                <a:gd name="connsiteX5" fmla="*/ 8790 w 300566"/>
                <a:gd name="connsiteY5" fmla="*/ 16235 h 429380"/>
                <a:gd name="connsiteX6" fmla="*/ 10723 w 300566"/>
                <a:gd name="connsiteY6" fmla="*/ 8828 h 429380"/>
                <a:gd name="connsiteX7" fmla="*/ 18022 w 300566"/>
                <a:gd name="connsiteY7" fmla="*/ 10438 h 429380"/>
                <a:gd name="connsiteX8" fmla="*/ 18130 w 300566"/>
                <a:gd name="connsiteY8" fmla="*/ 10546 h 429380"/>
                <a:gd name="connsiteX9" fmla="*/ 85650 w 300566"/>
                <a:gd name="connsiteY9" fmla="*/ 112201 h 429380"/>
                <a:gd name="connsiteX10" fmla="*/ 153921 w 300566"/>
                <a:gd name="connsiteY10" fmla="*/ 213321 h 429380"/>
                <a:gd name="connsiteX11" fmla="*/ 223159 w 300566"/>
                <a:gd name="connsiteY11" fmla="*/ 313796 h 429380"/>
                <a:gd name="connsiteX12" fmla="*/ 293255 w 300566"/>
                <a:gd name="connsiteY12" fmla="*/ 413627 h 429380"/>
                <a:gd name="connsiteX13" fmla="*/ 292075 w 300566"/>
                <a:gd name="connsiteY13" fmla="*/ 420604 h 429380"/>
                <a:gd name="connsiteX14" fmla="*/ 285204 w 300566"/>
                <a:gd name="connsiteY14" fmla="*/ 419638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566" h="429380">
                  <a:moveTo>
                    <a:pt x="285204" y="419638"/>
                  </a:moveTo>
                  <a:cubicBezTo>
                    <a:pt x="259549" y="387864"/>
                    <a:pt x="234645" y="355661"/>
                    <a:pt x="210492" y="322813"/>
                  </a:cubicBezTo>
                  <a:cubicBezTo>
                    <a:pt x="186232" y="290072"/>
                    <a:pt x="162831" y="256581"/>
                    <a:pt x="139537" y="223089"/>
                  </a:cubicBezTo>
                  <a:cubicBezTo>
                    <a:pt x="116672" y="189383"/>
                    <a:pt x="94022" y="155354"/>
                    <a:pt x="72124" y="121004"/>
                  </a:cubicBezTo>
                  <a:lnTo>
                    <a:pt x="39813" y="69049"/>
                  </a:lnTo>
                  <a:lnTo>
                    <a:pt x="8790" y="16235"/>
                  </a:lnTo>
                  <a:cubicBezTo>
                    <a:pt x="7288" y="13658"/>
                    <a:pt x="8146" y="10331"/>
                    <a:pt x="10723" y="8828"/>
                  </a:cubicBezTo>
                  <a:cubicBezTo>
                    <a:pt x="13191" y="7325"/>
                    <a:pt x="16412" y="8077"/>
                    <a:pt x="18022" y="10438"/>
                  </a:cubicBezTo>
                  <a:lnTo>
                    <a:pt x="18130" y="10546"/>
                  </a:lnTo>
                  <a:lnTo>
                    <a:pt x="85650" y="112201"/>
                  </a:lnTo>
                  <a:cubicBezTo>
                    <a:pt x="108192" y="146015"/>
                    <a:pt x="130842" y="179829"/>
                    <a:pt x="153921" y="213321"/>
                  </a:cubicBezTo>
                  <a:cubicBezTo>
                    <a:pt x="176571" y="247027"/>
                    <a:pt x="199972" y="280304"/>
                    <a:pt x="223159" y="313796"/>
                  </a:cubicBezTo>
                  <a:lnTo>
                    <a:pt x="293255" y="413627"/>
                  </a:lnTo>
                  <a:cubicBezTo>
                    <a:pt x="294866" y="415881"/>
                    <a:pt x="294329" y="418994"/>
                    <a:pt x="292075" y="420604"/>
                  </a:cubicBezTo>
                  <a:cubicBezTo>
                    <a:pt x="289820" y="422107"/>
                    <a:pt x="286922" y="421570"/>
                    <a:pt x="285204" y="419638"/>
                  </a:cubicBezTo>
                  <a:close/>
                </a:path>
              </a:pathLst>
            </a:custGeom>
            <a:solidFill>
              <a:srgbClr val="3C3C3B"/>
            </a:solidFill>
            <a:ln w="9525" cap="flat">
              <a:noFill/>
              <a:prstDash val="solid"/>
              <a:miter/>
            </a:ln>
          </p:spPr>
          <p:txBody>
            <a:bodyPr rtlCol="0" anchor="ctr"/>
            <a:lstStyle/>
            <a:p>
              <a:endParaRPr lang="zh-CN" altLang="en-US"/>
            </a:p>
          </p:txBody>
        </p:sp>
        <p:sp>
          <p:nvSpPr>
            <p:cNvPr id="503" name="任意多边形: 形状 502"/>
            <p:cNvSpPr/>
            <p:nvPr>
              <p:custDataLst>
                <p:tags r:id="rId161"/>
              </p:custDataLst>
            </p:nvPr>
          </p:nvSpPr>
          <p:spPr>
            <a:xfrm>
              <a:off x="4045162" y="4438044"/>
              <a:ext cx="203956" cy="279098"/>
            </a:xfrm>
            <a:custGeom>
              <a:avLst/>
              <a:gdLst>
                <a:gd name="connsiteX0" fmla="*/ 203986 w 203955"/>
                <a:gd name="connsiteY0" fmla="*/ 85234 h 279097"/>
                <a:gd name="connsiteX1" fmla="*/ 105443 w 203955"/>
                <a:gd name="connsiteY1" fmla="*/ 112607 h 279097"/>
                <a:gd name="connsiteX2" fmla="*/ 19138 w 203955"/>
                <a:gd name="connsiteY2" fmla="*/ 55714 h 279097"/>
                <a:gd name="connsiteX3" fmla="*/ 12482 w 203955"/>
                <a:gd name="connsiteY3" fmla="*/ 44013 h 279097"/>
                <a:gd name="connsiteX4" fmla="*/ 8081 w 203955"/>
                <a:gd name="connsiteY4" fmla="*/ 28663 h 279097"/>
                <a:gd name="connsiteX5" fmla="*/ 18064 w 203955"/>
                <a:gd name="connsiteY5" fmla="*/ 11273 h 279097"/>
                <a:gd name="connsiteX6" fmla="*/ 34703 w 203955"/>
                <a:gd name="connsiteY6" fmla="*/ 8160 h 279097"/>
                <a:gd name="connsiteX7" fmla="*/ 61217 w 203955"/>
                <a:gd name="connsiteY7" fmla="*/ 14923 h 279097"/>
                <a:gd name="connsiteX8" fmla="*/ 85155 w 203955"/>
                <a:gd name="connsiteY8" fmla="*/ 26086 h 279097"/>
                <a:gd name="connsiteX9" fmla="*/ 125302 w 203955"/>
                <a:gd name="connsiteY9" fmla="*/ 60974 h 279097"/>
                <a:gd name="connsiteX10" fmla="*/ 145698 w 203955"/>
                <a:gd name="connsiteY10" fmla="*/ 110889 h 279097"/>
                <a:gd name="connsiteX11" fmla="*/ 137217 w 203955"/>
                <a:gd name="connsiteY11" fmla="*/ 164669 h 279097"/>
                <a:gd name="connsiteX12" fmla="*/ 96748 w 203955"/>
                <a:gd name="connsiteY12" fmla="*/ 202025 h 279097"/>
                <a:gd name="connsiteX13" fmla="*/ 41573 w 203955"/>
                <a:gd name="connsiteY13" fmla="*/ 203636 h 279097"/>
                <a:gd name="connsiteX14" fmla="*/ 28584 w 203955"/>
                <a:gd name="connsiteY14" fmla="*/ 196658 h 279097"/>
                <a:gd name="connsiteX15" fmla="*/ 18064 w 203955"/>
                <a:gd name="connsiteY15" fmla="*/ 185816 h 279097"/>
                <a:gd name="connsiteX16" fmla="*/ 10657 w 203955"/>
                <a:gd name="connsiteY16" fmla="*/ 155652 h 279097"/>
                <a:gd name="connsiteX17" fmla="*/ 19889 w 203955"/>
                <a:gd name="connsiteY17" fmla="*/ 140731 h 279097"/>
                <a:gd name="connsiteX18" fmla="*/ 35347 w 203955"/>
                <a:gd name="connsiteY18" fmla="*/ 134398 h 279097"/>
                <a:gd name="connsiteX19" fmla="*/ 64330 w 203955"/>
                <a:gd name="connsiteY19" fmla="*/ 142342 h 279097"/>
                <a:gd name="connsiteX20" fmla="*/ 88805 w 203955"/>
                <a:gd name="connsiteY20" fmla="*/ 191506 h 279097"/>
                <a:gd name="connsiteX21" fmla="*/ 74206 w 203955"/>
                <a:gd name="connsiteY21" fmla="*/ 243031 h 279097"/>
                <a:gd name="connsiteX22" fmla="*/ 31482 w 203955"/>
                <a:gd name="connsiteY22" fmla="*/ 274806 h 279097"/>
                <a:gd name="connsiteX23" fmla="*/ 31375 w 203955"/>
                <a:gd name="connsiteY23" fmla="*/ 274806 h 279097"/>
                <a:gd name="connsiteX24" fmla="*/ 24720 w 203955"/>
                <a:gd name="connsiteY24" fmla="*/ 270941 h 279097"/>
                <a:gd name="connsiteX25" fmla="*/ 28477 w 203955"/>
                <a:gd name="connsiteY25" fmla="*/ 264393 h 279097"/>
                <a:gd name="connsiteX26" fmla="*/ 74528 w 203955"/>
                <a:gd name="connsiteY26" fmla="*/ 192472 h 279097"/>
                <a:gd name="connsiteX27" fmla="*/ 55528 w 203955"/>
                <a:gd name="connsiteY27" fmla="*/ 154794 h 279097"/>
                <a:gd name="connsiteX28" fmla="*/ 37279 w 203955"/>
                <a:gd name="connsiteY28" fmla="*/ 149856 h 279097"/>
                <a:gd name="connsiteX29" fmla="*/ 26222 w 203955"/>
                <a:gd name="connsiteY29" fmla="*/ 159087 h 279097"/>
                <a:gd name="connsiteX30" fmla="*/ 31375 w 203955"/>
                <a:gd name="connsiteY30" fmla="*/ 176048 h 279097"/>
                <a:gd name="connsiteX31" fmla="*/ 47477 w 203955"/>
                <a:gd name="connsiteY31" fmla="*/ 187856 h 279097"/>
                <a:gd name="connsiteX32" fmla="*/ 90093 w 203955"/>
                <a:gd name="connsiteY32" fmla="*/ 186138 h 279097"/>
                <a:gd name="connsiteX33" fmla="*/ 121652 w 203955"/>
                <a:gd name="connsiteY33" fmla="*/ 156726 h 279097"/>
                <a:gd name="connsiteX34" fmla="*/ 128308 w 203955"/>
                <a:gd name="connsiteY34" fmla="*/ 112822 h 279097"/>
                <a:gd name="connsiteX35" fmla="*/ 76567 w 203955"/>
                <a:gd name="connsiteY35" fmla="*/ 40149 h 279097"/>
                <a:gd name="connsiteX36" fmla="*/ 55206 w 203955"/>
                <a:gd name="connsiteY36" fmla="*/ 29951 h 279097"/>
                <a:gd name="connsiteX37" fmla="*/ 33307 w 203955"/>
                <a:gd name="connsiteY37" fmla="*/ 23940 h 279097"/>
                <a:gd name="connsiteX38" fmla="*/ 25578 w 203955"/>
                <a:gd name="connsiteY38" fmla="*/ 25013 h 279097"/>
                <a:gd name="connsiteX39" fmla="*/ 23753 w 203955"/>
                <a:gd name="connsiteY39" fmla="*/ 28234 h 279097"/>
                <a:gd name="connsiteX40" fmla="*/ 31912 w 203955"/>
                <a:gd name="connsiteY40" fmla="*/ 47019 h 279097"/>
                <a:gd name="connsiteX41" fmla="*/ 107483 w 203955"/>
                <a:gd name="connsiteY41" fmla="*/ 98974 h 279097"/>
                <a:gd name="connsiteX42" fmla="*/ 197438 w 203955"/>
                <a:gd name="connsiteY42" fmla="*/ 76968 h 279097"/>
                <a:gd name="connsiteX43" fmla="*/ 204416 w 203955"/>
                <a:gd name="connsiteY43" fmla="*/ 77934 h 279097"/>
                <a:gd name="connsiteX44" fmla="*/ 203986 w 203955"/>
                <a:gd name="connsiteY44" fmla="*/ 85234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3955" h="279097">
                  <a:moveTo>
                    <a:pt x="203986" y="85234"/>
                  </a:moveTo>
                  <a:cubicBezTo>
                    <a:pt x="177150" y="107239"/>
                    <a:pt x="140760" y="118511"/>
                    <a:pt x="105443" y="112607"/>
                  </a:cubicBezTo>
                  <a:cubicBezTo>
                    <a:pt x="70449" y="106810"/>
                    <a:pt x="38460" y="85770"/>
                    <a:pt x="19138" y="55714"/>
                  </a:cubicBezTo>
                  <a:cubicBezTo>
                    <a:pt x="16669" y="51957"/>
                    <a:pt x="14522" y="48092"/>
                    <a:pt x="12482" y="44013"/>
                  </a:cubicBezTo>
                  <a:cubicBezTo>
                    <a:pt x="10443" y="39934"/>
                    <a:pt x="8296" y="35211"/>
                    <a:pt x="8081" y="28663"/>
                  </a:cubicBezTo>
                  <a:cubicBezTo>
                    <a:pt x="7652" y="22115"/>
                    <a:pt x="11838" y="14386"/>
                    <a:pt x="18064" y="11273"/>
                  </a:cubicBezTo>
                  <a:cubicBezTo>
                    <a:pt x="24075" y="8053"/>
                    <a:pt x="29657" y="7838"/>
                    <a:pt x="34703" y="8160"/>
                  </a:cubicBezTo>
                  <a:cubicBezTo>
                    <a:pt x="45115" y="9126"/>
                    <a:pt x="52737" y="12132"/>
                    <a:pt x="61217" y="14923"/>
                  </a:cubicBezTo>
                  <a:cubicBezTo>
                    <a:pt x="69483" y="17928"/>
                    <a:pt x="77534" y="21685"/>
                    <a:pt x="85155" y="26086"/>
                  </a:cubicBezTo>
                  <a:cubicBezTo>
                    <a:pt x="100505" y="34889"/>
                    <a:pt x="114460" y="46482"/>
                    <a:pt x="125302" y="60974"/>
                  </a:cubicBezTo>
                  <a:cubicBezTo>
                    <a:pt x="136251" y="75358"/>
                    <a:pt x="143336" y="92855"/>
                    <a:pt x="145698" y="110889"/>
                  </a:cubicBezTo>
                  <a:cubicBezTo>
                    <a:pt x="148059" y="128923"/>
                    <a:pt x="145590" y="147923"/>
                    <a:pt x="137217" y="164669"/>
                  </a:cubicBezTo>
                  <a:cubicBezTo>
                    <a:pt x="128952" y="181630"/>
                    <a:pt x="113923" y="195048"/>
                    <a:pt x="96748" y="202025"/>
                  </a:cubicBezTo>
                  <a:cubicBezTo>
                    <a:pt x="79680" y="209110"/>
                    <a:pt x="59607" y="210720"/>
                    <a:pt x="41573" y="203636"/>
                  </a:cubicBezTo>
                  <a:cubicBezTo>
                    <a:pt x="37064" y="201918"/>
                    <a:pt x="32985" y="199771"/>
                    <a:pt x="28584" y="196658"/>
                  </a:cubicBezTo>
                  <a:cubicBezTo>
                    <a:pt x="24505" y="193653"/>
                    <a:pt x="20962" y="189895"/>
                    <a:pt x="18064" y="185816"/>
                  </a:cubicBezTo>
                  <a:cubicBezTo>
                    <a:pt x="12482" y="177765"/>
                    <a:pt x="8188" y="167460"/>
                    <a:pt x="10657" y="155652"/>
                  </a:cubicBezTo>
                  <a:cubicBezTo>
                    <a:pt x="11945" y="149856"/>
                    <a:pt x="15381" y="144488"/>
                    <a:pt x="19889" y="140731"/>
                  </a:cubicBezTo>
                  <a:cubicBezTo>
                    <a:pt x="24505" y="136974"/>
                    <a:pt x="30087" y="135042"/>
                    <a:pt x="35347" y="134398"/>
                  </a:cubicBezTo>
                  <a:cubicBezTo>
                    <a:pt x="46081" y="133110"/>
                    <a:pt x="56386" y="136545"/>
                    <a:pt x="64330" y="142342"/>
                  </a:cubicBezTo>
                  <a:cubicBezTo>
                    <a:pt x="80646" y="154364"/>
                    <a:pt x="87624" y="173472"/>
                    <a:pt x="88805" y="191506"/>
                  </a:cubicBezTo>
                  <a:cubicBezTo>
                    <a:pt x="89449" y="209969"/>
                    <a:pt x="84189" y="227896"/>
                    <a:pt x="74206" y="243031"/>
                  </a:cubicBezTo>
                  <a:cubicBezTo>
                    <a:pt x="64330" y="258060"/>
                    <a:pt x="49194" y="270190"/>
                    <a:pt x="31482" y="274806"/>
                  </a:cubicBezTo>
                  <a:lnTo>
                    <a:pt x="31375" y="274806"/>
                  </a:lnTo>
                  <a:cubicBezTo>
                    <a:pt x="28477" y="275557"/>
                    <a:pt x="25471" y="273839"/>
                    <a:pt x="24720" y="270941"/>
                  </a:cubicBezTo>
                  <a:cubicBezTo>
                    <a:pt x="23968" y="268150"/>
                    <a:pt x="25686" y="265252"/>
                    <a:pt x="28477" y="264393"/>
                  </a:cubicBezTo>
                  <a:cubicBezTo>
                    <a:pt x="58319" y="255591"/>
                    <a:pt x="76782" y="222314"/>
                    <a:pt x="74528" y="192472"/>
                  </a:cubicBezTo>
                  <a:cubicBezTo>
                    <a:pt x="73454" y="177551"/>
                    <a:pt x="66906" y="162523"/>
                    <a:pt x="55528" y="154794"/>
                  </a:cubicBezTo>
                  <a:cubicBezTo>
                    <a:pt x="49946" y="150929"/>
                    <a:pt x="43183" y="148997"/>
                    <a:pt x="37279" y="149856"/>
                  </a:cubicBezTo>
                  <a:cubicBezTo>
                    <a:pt x="31268" y="150607"/>
                    <a:pt x="27189" y="154257"/>
                    <a:pt x="26222" y="159087"/>
                  </a:cubicBezTo>
                  <a:cubicBezTo>
                    <a:pt x="25149" y="163918"/>
                    <a:pt x="27403" y="170681"/>
                    <a:pt x="31375" y="176048"/>
                  </a:cubicBezTo>
                  <a:cubicBezTo>
                    <a:pt x="35347" y="181737"/>
                    <a:pt x="40607" y="185280"/>
                    <a:pt x="47477" y="187856"/>
                  </a:cubicBezTo>
                  <a:cubicBezTo>
                    <a:pt x="60788" y="193009"/>
                    <a:pt x="76460" y="191935"/>
                    <a:pt x="90093" y="186138"/>
                  </a:cubicBezTo>
                  <a:cubicBezTo>
                    <a:pt x="103833" y="180342"/>
                    <a:pt x="115319" y="170036"/>
                    <a:pt x="121652" y="156726"/>
                  </a:cubicBezTo>
                  <a:cubicBezTo>
                    <a:pt x="128308" y="143415"/>
                    <a:pt x="130133" y="127850"/>
                    <a:pt x="128308" y="112822"/>
                  </a:cubicBezTo>
                  <a:cubicBezTo>
                    <a:pt x="124873" y="82121"/>
                    <a:pt x="103940" y="55714"/>
                    <a:pt x="76567" y="40149"/>
                  </a:cubicBezTo>
                  <a:cubicBezTo>
                    <a:pt x="69805" y="36177"/>
                    <a:pt x="62612" y="32849"/>
                    <a:pt x="55206" y="29951"/>
                  </a:cubicBezTo>
                  <a:cubicBezTo>
                    <a:pt x="47906" y="27375"/>
                    <a:pt x="39641" y="24369"/>
                    <a:pt x="33307" y="23940"/>
                  </a:cubicBezTo>
                  <a:cubicBezTo>
                    <a:pt x="30087" y="23618"/>
                    <a:pt x="26974" y="24154"/>
                    <a:pt x="25578" y="25013"/>
                  </a:cubicBezTo>
                  <a:cubicBezTo>
                    <a:pt x="24290" y="25872"/>
                    <a:pt x="23861" y="26409"/>
                    <a:pt x="23753" y="28234"/>
                  </a:cubicBezTo>
                  <a:cubicBezTo>
                    <a:pt x="23646" y="32313"/>
                    <a:pt x="28047" y="40686"/>
                    <a:pt x="31912" y="47019"/>
                  </a:cubicBezTo>
                  <a:cubicBezTo>
                    <a:pt x="48228" y="73640"/>
                    <a:pt x="76460" y="93177"/>
                    <a:pt x="107483" y="98974"/>
                  </a:cubicBezTo>
                  <a:cubicBezTo>
                    <a:pt x="138398" y="105307"/>
                    <a:pt x="171997" y="96398"/>
                    <a:pt x="197438" y="76968"/>
                  </a:cubicBezTo>
                  <a:cubicBezTo>
                    <a:pt x="199585" y="75251"/>
                    <a:pt x="202698" y="75680"/>
                    <a:pt x="204416" y="77934"/>
                  </a:cubicBezTo>
                  <a:cubicBezTo>
                    <a:pt x="206455" y="80511"/>
                    <a:pt x="206026" y="83516"/>
                    <a:pt x="203986" y="85234"/>
                  </a:cubicBezTo>
                  <a:close/>
                </a:path>
              </a:pathLst>
            </a:custGeom>
            <a:solidFill>
              <a:srgbClr val="3C3C3B"/>
            </a:solidFill>
            <a:ln w="9525" cap="flat">
              <a:noFill/>
              <a:prstDash val="solid"/>
              <a:miter/>
            </a:ln>
          </p:spPr>
          <p:txBody>
            <a:bodyPr rtlCol="0" anchor="ctr"/>
            <a:lstStyle/>
            <a:p>
              <a:endParaRPr lang="zh-CN" altLang="en-US"/>
            </a:p>
          </p:txBody>
        </p:sp>
        <p:sp>
          <p:nvSpPr>
            <p:cNvPr id="504" name="任意多边形: 形状 503"/>
            <p:cNvSpPr/>
            <p:nvPr>
              <p:custDataLst>
                <p:tags r:id="rId162"/>
              </p:custDataLst>
            </p:nvPr>
          </p:nvSpPr>
          <p:spPr>
            <a:xfrm>
              <a:off x="4205141" y="4679641"/>
              <a:ext cx="461585" cy="440115"/>
            </a:xfrm>
            <a:custGeom>
              <a:avLst/>
              <a:gdLst>
                <a:gd name="connsiteX0" fmla="*/ 12877 w 461584"/>
                <a:gd name="connsiteY0" fmla="*/ 283108 h 440115"/>
                <a:gd name="connsiteX1" fmla="*/ 56888 w 461584"/>
                <a:gd name="connsiteY1" fmla="*/ 229650 h 440115"/>
                <a:gd name="connsiteX2" fmla="*/ 264816 w 461584"/>
                <a:gd name="connsiteY2" fmla="*/ 36966 h 440115"/>
                <a:gd name="connsiteX3" fmla="*/ 309257 w 461584"/>
                <a:gd name="connsiteY3" fmla="*/ 8948 h 440115"/>
                <a:gd name="connsiteX4" fmla="*/ 395026 w 461584"/>
                <a:gd name="connsiteY4" fmla="*/ 64124 h 440115"/>
                <a:gd name="connsiteX5" fmla="*/ 444726 w 461584"/>
                <a:gd name="connsiteY5" fmla="*/ 132932 h 440115"/>
                <a:gd name="connsiteX6" fmla="*/ 462331 w 461584"/>
                <a:gd name="connsiteY6" fmla="*/ 170181 h 440115"/>
                <a:gd name="connsiteX7" fmla="*/ 431308 w 461584"/>
                <a:gd name="connsiteY7" fmla="*/ 225464 h 440115"/>
                <a:gd name="connsiteX8" fmla="*/ 227245 w 461584"/>
                <a:gd name="connsiteY8" fmla="*/ 398397 h 440115"/>
                <a:gd name="connsiteX9" fmla="*/ 144804 w 461584"/>
                <a:gd name="connsiteY9" fmla="*/ 436827 h 440115"/>
                <a:gd name="connsiteX10" fmla="*/ 12877 w 461584"/>
                <a:gd name="connsiteY10" fmla="*/ 283108 h 4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584" h="440115">
                  <a:moveTo>
                    <a:pt x="12877" y="283108"/>
                  </a:moveTo>
                  <a:cubicBezTo>
                    <a:pt x="22323" y="261854"/>
                    <a:pt x="39820" y="245430"/>
                    <a:pt x="56888" y="229650"/>
                  </a:cubicBezTo>
                  <a:cubicBezTo>
                    <a:pt x="126233" y="165458"/>
                    <a:pt x="195471" y="101158"/>
                    <a:pt x="264816" y="36966"/>
                  </a:cubicBezTo>
                  <a:cubicBezTo>
                    <a:pt x="277805" y="24943"/>
                    <a:pt x="291867" y="12276"/>
                    <a:pt x="309257" y="8948"/>
                  </a:cubicBezTo>
                  <a:cubicBezTo>
                    <a:pt x="344681" y="2185"/>
                    <a:pt x="373986" y="34926"/>
                    <a:pt x="395026" y="64124"/>
                  </a:cubicBezTo>
                  <a:cubicBezTo>
                    <a:pt x="411557" y="87096"/>
                    <a:pt x="428196" y="109960"/>
                    <a:pt x="444726" y="132932"/>
                  </a:cubicBezTo>
                  <a:cubicBezTo>
                    <a:pt x="452885" y="144203"/>
                    <a:pt x="461365" y="156333"/>
                    <a:pt x="462331" y="170181"/>
                  </a:cubicBezTo>
                  <a:cubicBezTo>
                    <a:pt x="463941" y="191972"/>
                    <a:pt x="447088" y="210435"/>
                    <a:pt x="431308" y="225464"/>
                  </a:cubicBezTo>
                  <a:cubicBezTo>
                    <a:pt x="366794" y="287080"/>
                    <a:pt x="298630" y="344939"/>
                    <a:pt x="227245" y="398397"/>
                  </a:cubicBezTo>
                  <a:cubicBezTo>
                    <a:pt x="202556" y="416861"/>
                    <a:pt x="175612" y="435538"/>
                    <a:pt x="144804" y="436827"/>
                  </a:cubicBezTo>
                  <a:cubicBezTo>
                    <a:pt x="83832" y="439295"/>
                    <a:pt x="-14926" y="345797"/>
                    <a:pt x="12877" y="283108"/>
                  </a:cubicBezTo>
                  <a:close/>
                </a:path>
              </a:pathLst>
            </a:custGeom>
            <a:solidFill>
              <a:srgbClr val="689BD3"/>
            </a:solidFill>
            <a:ln w="9525" cap="flat">
              <a:noFill/>
              <a:prstDash val="solid"/>
              <a:miter/>
            </a:ln>
          </p:spPr>
          <p:txBody>
            <a:bodyPr rtlCol="0" anchor="ctr"/>
            <a:lstStyle/>
            <a:p>
              <a:endParaRPr lang="zh-CN" altLang="en-US"/>
            </a:p>
          </p:txBody>
        </p:sp>
        <p:sp>
          <p:nvSpPr>
            <p:cNvPr id="505" name="任意多边形: 形状 504"/>
            <p:cNvSpPr/>
            <p:nvPr>
              <p:custDataLst>
                <p:tags r:id="rId163"/>
              </p:custDataLst>
            </p:nvPr>
          </p:nvSpPr>
          <p:spPr>
            <a:xfrm>
              <a:off x="4236678" y="4704108"/>
              <a:ext cx="311301" cy="279098"/>
            </a:xfrm>
            <a:custGeom>
              <a:avLst/>
              <a:gdLst>
                <a:gd name="connsiteX0" fmla="*/ 307348 w 311301"/>
                <a:gd name="connsiteY0" fmla="*/ 12283 h 279097"/>
                <a:gd name="connsiteX1" fmla="*/ 234460 w 311301"/>
                <a:gd name="connsiteY1" fmla="*/ 80125 h 279097"/>
                <a:gd name="connsiteX2" fmla="*/ 161143 w 311301"/>
                <a:gd name="connsiteY2" fmla="*/ 147538 h 279097"/>
                <a:gd name="connsiteX3" fmla="*/ 87075 w 311301"/>
                <a:gd name="connsiteY3" fmla="*/ 214199 h 279097"/>
                <a:gd name="connsiteX4" fmla="*/ 12577 w 311301"/>
                <a:gd name="connsiteY4" fmla="*/ 280324 h 279097"/>
                <a:gd name="connsiteX5" fmla="*/ 8713 w 311301"/>
                <a:gd name="connsiteY5" fmla="*/ 280109 h 279097"/>
                <a:gd name="connsiteX6" fmla="*/ 8928 w 311301"/>
                <a:gd name="connsiteY6" fmla="*/ 276353 h 279097"/>
                <a:gd name="connsiteX7" fmla="*/ 9035 w 311301"/>
                <a:gd name="connsiteY7" fmla="*/ 276353 h 279097"/>
                <a:gd name="connsiteX8" fmla="*/ 81923 w 311301"/>
                <a:gd name="connsiteY8" fmla="*/ 208510 h 279097"/>
                <a:gd name="connsiteX9" fmla="*/ 155239 w 311301"/>
                <a:gd name="connsiteY9" fmla="*/ 141205 h 279097"/>
                <a:gd name="connsiteX10" fmla="*/ 229307 w 311301"/>
                <a:gd name="connsiteY10" fmla="*/ 74758 h 279097"/>
                <a:gd name="connsiteX11" fmla="*/ 303805 w 311301"/>
                <a:gd name="connsiteY11" fmla="*/ 8633 h 279097"/>
                <a:gd name="connsiteX12" fmla="*/ 303805 w 311301"/>
                <a:gd name="connsiteY12" fmla="*/ 8633 h 279097"/>
                <a:gd name="connsiteX13" fmla="*/ 307348 w 311301"/>
                <a:gd name="connsiteY13" fmla="*/ 8848 h 279097"/>
                <a:gd name="connsiteX14" fmla="*/ 307348 w 311301"/>
                <a:gd name="connsiteY14" fmla="*/ 1228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301" h="279097">
                  <a:moveTo>
                    <a:pt x="307348" y="12283"/>
                  </a:moveTo>
                  <a:cubicBezTo>
                    <a:pt x="283195" y="35147"/>
                    <a:pt x="258935" y="57797"/>
                    <a:pt x="234460" y="80125"/>
                  </a:cubicBezTo>
                  <a:lnTo>
                    <a:pt x="161143" y="147538"/>
                  </a:lnTo>
                  <a:lnTo>
                    <a:pt x="87075" y="214199"/>
                  </a:lnTo>
                  <a:cubicBezTo>
                    <a:pt x="62493" y="236527"/>
                    <a:pt x="37696" y="258533"/>
                    <a:pt x="12577" y="280324"/>
                  </a:cubicBezTo>
                  <a:cubicBezTo>
                    <a:pt x="11397" y="281290"/>
                    <a:pt x="9787" y="281183"/>
                    <a:pt x="8713" y="280109"/>
                  </a:cubicBezTo>
                  <a:cubicBezTo>
                    <a:pt x="7747" y="279036"/>
                    <a:pt x="7854" y="277318"/>
                    <a:pt x="8928" y="276353"/>
                  </a:cubicBezTo>
                  <a:lnTo>
                    <a:pt x="9035" y="276353"/>
                  </a:lnTo>
                  <a:cubicBezTo>
                    <a:pt x="33080" y="253488"/>
                    <a:pt x="57448" y="230945"/>
                    <a:pt x="81923" y="208510"/>
                  </a:cubicBezTo>
                  <a:lnTo>
                    <a:pt x="155239" y="141205"/>
                  </a:lnTo>
                  <a:lnTo>
                    <a:pt x="229307" y="74758"/>
                  </a:lnTo>
                  <a:cubicBezTo>
                    <a:pt x="253890" y="52537"/>
                    <a:pt x="278793" y="30532"/>
                    <a:pt x="303805" y="8633"/>
                  </a:cubicBezTo>
                  <a:lnTo>
                    <a:pt x="303805" y="8633"/>
                  </a:lnTo>
                  <a:cubicBezTo>
                    <a:pt x="304879" y="7775"/>
                    <a:pt x="306381" y="7882"/>
                    <a:pt x="307348" y="8848"/>
                  </a:cubicBezTo>
                  <a:cubicBezTo>
                    <a:pt x="308421" y="9921"/>
                    <a:pt x="308313" y="11424"/>
                    <a:pt x="307348" y="12283"/>
                  </a:cubicBezTo>
                  <a:close/>
                </a:path>
              </a:pathLst>
            </a:custGeom>
            <a:solidFill>
              <a:srgbClr val="FFFFFF"/>
            </a:solidFill>
            <a:ln w="9525" cap="flat">
              <a:noFill/>
              <a:prstDash val="solid"/>
              <a:miter/>
            </a:ln>
          </p:spPr>
          <p:txBody>
            <a:bodyPr rtlCol="0" anchor="ctr"/>
            <a:lstStyle/>
            <a:p>
              <a:endParaRPr lang="zh-CN" altLang="en-US"/>
            </a:p>
          </p:txBody>
        </p:sp>
        <p:sp>
          <p:nvSpPr>
            <p:cNvPr id="506" name="任意多边形: 形状 505"/>
            <p:cNvSpPr/>
            <p:nvPr>
              <p:custDataLst>
                <p:tags r:id="rId164"/>
              </p:custDataLst>
            </p:nvPr>
          </p:nvSpPr>
          <p:spPr>
            <a:xfrm>
              <a:off x="4281701" y="4766825"/>
              <a:ext cx="300567" cy="279098"/>
            </a:xfrm>
            <a:custGeom>
              <a:avLst/>
              <a:gdLst>
                <a:gd name="connsiteX0" fmla="*/ 302364 w 300566"/>
                <a:gd name="connsiteY0" fmla="*/ 12363 h 279097"/>
                <a:gd name="connsiteX1" fmla="*/ 231838 w 300566"/>
                <a:gd name="connsiteY1" fmla="*/ 79454 h 279097"/>
                <a:gd name="connsiteX2" fmla="*/ 160132 w 300566"/>
                <a:gd name="connsiteY2" fmla="*/ 145256 h 279097"/>
                <a:gd name="connsiteX3" fmla="*/ 86923 w 300566"/>
                <a:gd name="connsiteY3" fmla="*/ 209341 h 279097"/>
                <a:gd name="connsiteX4" fmla="*/ 12532 w 300566"/>
                <a:gd name="connsiteY4" fmla="*/ 272138 h 279097"/>
                <a:gd name="connsiteX5" fmla="*/ 8668 w 300566"/>
                <a:gd name="connsiteY5" fmla="*/ 271816 h 279097"/>
                <a:gd name="connsiteX6" fmla="*/ 8990 w 300566"/>
                <a:gd name="connsiteY6" fmla="*/ 268059 h 279097"/>
                <a:gd name="connsiteX7" fmla="*/ 81877 w 300566"/>
                <a:gd name="connsiteY7" fmla="*/ 203652 h 279097"/>
                <a:gd name="connsiteX8" fmla="*/ 154443 w 300566"/>
                <a:gd name="connsiteY8" fmla="*/ 138816 h 279097"/>
                <a:gd name="connsiteX9" fmla="*/ 226901 w 300566"/>
                <a:gd name="connsiteY9" fmla="*/ 73979 h 279097"/>
                <a:gd name="connsiteX10" fmla="*/ 299037 w 300566"/>
                <a:gd name="connsiteY10" fmla="*/ 8713 h 279097"/>
                <a:gd name="connsiteX11" fmla="*/ 302579 w 300566"/>
                <a:gd name="connsiteY11" fmla="*/ 8928 h 279097"/>
                <a:gd name="connsiteX12" fmla="*/ 302364 w 300566"/>
                <a:gd name="connsiteY12" fmla="*/ 1236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79097">
                  <a:moveTo>
                    <a:pt x="302364" y="12363"/>
                  </a:moveTo>
                  <a:cubicBezTo>
                    <a:pt x="279178" y="35013"/>
                    <a:pt x="255669" y="57448"/>
                    <a:pt x="231838" y="79454"/>
                  </a:cubicBezTo>
                  <a:lnTo>
                    <a:pt x="160132" y="145256"/>
                  </a:lnTo>
                  <a:cubicBezTo>
                    <a:pt x="135872" y="166833"/>
                    <a:pt x="111397" y="188194"/>
                    <a:pt x="86923" y="209341"/>
                  </a:cubicBezTo>
                  <a:cubicBezTo>
                    <a:pt x="62448" y="230703"/>
                    <a:pt x="37651" y="251636"/>
                    <a:pt x="12532" y="272138"/>
                  </a:cubicBezTo>
                  <a:cubicBezTo>
                    <a:pt x="11352" y="273105"/>
                    <a:pt x="9634" y="272890"/>
                    <a:pt x="8668" y="271816"/>
                  </a:cubicBezTo>
                  <a:cubicBezTo>
                    <a:pt x="7702" y="270743"/>
                    <a:pt x="7916" y="269025"/>
                    <a:pt x="8990" y="268059"/>
                  </a:cubicBezTo>
                  <a:lnTo>
                    <a:pt x="81877" y="203652"/>
                  </a:lnTo>
                  <a:lnTo>
                    <a:pt x="154443" y="138816"/>
                  </a:lnTo>
                  <a:lnTo>
                    <a:pt x="226901" y="73979"/>
                  </a:lnTo>
                  <a:lnTo>
                    <a:pt x="299037" y="8713"/>
                  </a:lnTo>
                  <a:cubicBezTo>
                    <a:pt x="300003" y="7747"/>
                    <a:pt x="301613" y="7854"/>
                    <a:pt x="302579" y="8928"/>
                  </a:cubicBezTo>
                  <a:cubicBezTo>
                    <a:pt x="303331" y="9894"/>
                    <a:pt x="303331" y="11397"/>
                    <a:pt x="302364" y="12363"/>
                  </a:cubicBezTo>
                  <a:close/>
                </a:path>
              </a:pathLst>
            </a:custGeom>
            <a:solidFill>
              <a:srgbClr val="FFFFFF"/>
            </a:solidFill>
            <a:ln w="9525" cap="flat">
              <a:noFill/>
              <a:prstDash val="solid"/>
              <a:miter/>
            </a:ln>
          </p:spPr>
          <p:txBody>
            <a:bodyPr rtlCol="0" anchor="ctr"/>
            <a:lstStyle/>
            <a:p>
              <a:endParaRPr lang="zh-CN" altLang="en-US"/>
            </a:p>
          </p:txBody>
        </p:sp>
        <p:sp>
          <p:nvSpPr>
            <p:cNvPr id="507" name="任意多边形: 形状 506"/>
            <p:cNvSpPr/>
            <p:nvPr>
              <p:custDataLst>
                <p:tags r:id="rId165"/>
              </p:custDataLst>
            </p:nvPr>
          </p:nvSpPr>
          <p:spPr>
            <a:xfrm>
              <a:off x="4321720" y="4828109"/>
              <a:ext cx="300567" cy="268363"/>
            </a:xfrm>
            <a:custGeom>
              <a:avLst/>
              <a:gdLst>
                <a:gd name="connsiteX0" fmla="*/ 296481 w 300566"/>
                <a:gd name="connsiteY0" fmla="*/ 12266 h 268363"/>
                <a:gd name="connsiteX1" fmla="*/ 228961 w 300566"/>
                <a:gd name="connsiteY1" fmla="*/ 78713 h 268363"/>
                <a:gd name="connsiteX2" fmla="*/ 159186 w 300566"/>
                <a:gd name="connsiteY2" fmla="*/ 142798 h 268363"/>
                <a:gd name="connsiteX3" fmla="*/ 86836 w 300566"/>
                <a:gd name="connsiteY3" fmla="*/ 203985 h 268363"/>
                <a:gd name="connsiteX4" fmla="*/ 12338 w 300566"/>
                <a:gd name="connsiteY4" fmla="*/ 262488 h 268363"/>
                <a:gd name="connsiteX5" fmla="*/ 8581 w 300566"/>
                <a:gd name="connsiteY5" fmla="*/ 261951 h 268363"/>
                <a:gd name="connsiteX6" fmla="*/ 9010 w 300566"/>
                <a:gd name="connsiteY6" fmla="*/ 258194 h 268363"/>
                <a:gd name="connsiteX7" fmla="*/ 81898 w 300566"/>
                <a:gd name="connsiteY7" fmla="*/ 198081 h 268363"/>
                <a:gd name="connsiteX8" fmla="*/ 153497 w 300566"/>
                <a:gd name="connsiteY8" fmla="*/ 136357 h 268363"/>
                <a:gd name="connsiteX9" fmla="*/ 224023 w 300566"/>
                <a:gd name="connsiteY9" fmla="*/ 73346 h 268363"/>
                <a:gd name="connsiteX10" fmla="*/ 293045 w 300566"/>
                <a:gd name="connsiteY10" fmla="*/ 8724 h 268363"/>
                <a:gd name="connsiteX11" fmla="*/ 296588 w 300566"/>
                <a:gd name="connsiteY11" fmla="*/ 8831 h 268363"/>
                <a:gd name="connsiteX12" fmla="*/ 296481 w 300566"/>
                <a:gd name="connsiteY12" fmla="*/ 12266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68363">
                  <a:moveTo>
                    <a:pt x="296481" y="12266"/>
                  </a:moveTo>
                  <a:cubicBezTo>
                    <a:pt x="274475" y="34917"/>
                    <a:pt x="252040" y="57136"/>
                    <a:pt x="228961" y="78713"/>
                  </a:cubicBezTo>
                  <a:cubicBezTo>
                    <a:pt x="205989" y="100397"/>
                    <a:pt x="182695" y="121758"/>
                    <a:pt x="159186" y="142798"/>
                  </a:cubicBezTo>
                  <a:cubicBezTo>
                    <a:pt x="135463" y="163623"/>
                    <a:pt x="111203" y="183911"/>
                    <a:pt x="86836" y="203985"/>
                  </a:cubicBezTo>
                  <a:cubicBezTo>
                    <a:pt x="62468" y="224059"/>
                    <a:pt x="37671" y="243596"/>
                    <a:pt x="12338" y="262488"/>
                  </a:cubicBezTo>
                  <a:cubicBezTo>
                    <a:pt x="11157" y="263347"/>
                    <a:pt x="9439" y="263132"/>
                    <a:pt x="8581" y="261951"/>
                  </a:cubicBezTo>
                  <a:cubicBezTo>
                    <a:pt x="7722" y="260771"/>
                    <a:pt x="7937" y="259160"/>
                    <a:pt x="9010" y="258194"/>
                  </a:cubicBezTo>
                  <a:lnTo>
                    <a:pt x="81898" y="198081"/>
                  </a:lnTo>
                  <a:cubicBezTo>
                    <a:pt x="106050" y="177793"/>
                    <a:pt x="129881" y="157182"/>
                    <a:pt x="153497" y="136357"/>
                  </a:cubicBezTo>
                  <a:cubicBezTo>
                    <a:pt x="177328" y="115747"/>
                    <a:pt x="200836" y="94707"/>
                    <a:pt x="224023" y="73346"/>
                  </a:cubicBezTo>
                  <a:lnTo>
                    <a:pt x="293045" y="8724"/>
                  </a:lnTo>
                  <a:cubicBezTo>
                    <a:pt x="294012" y="7758"/>
                    <a:pt x="295622" y="7865"/>
                    <a:pt x="296588" y="8831"/>
                  </a:cubicBezTo>
                  <a:cubicBezTo>
                    <a:pt x="297447" y="9690"/>
                    <a:pt x="297447" y="11300"/>
                    <a:pt x="296481" y="12266"/>
                  </a:cubicBezTo>
                  <a:close/>
                </a:path>
              </a:pathLst>
            </a:custGeom>
            <a:solidFill>
              <a:srgbClr val="FFFFFF"/>
            </a:solidFill>
            <a:ln w="9525" cap="flat">
              <a:noFill/>
              <a:prstDash val="solid"/>
              <a:miter/>
            </a:ln>
          </p:spPr>
          <p:txBody>
            <a:bodyPr rtlCol="0" anchor="ctr"/>
            <a:lstStyle/>
            <a:p>
              <a:endParaRPr lang="zh-CN" altLang="en-US"/>
            </a:p>
          </p:txBody>
        </p:sp>
        <p:sp>
          <p:nvSpPr>
            <p:cNvPr id="508" name="任意多边形: 形状 507"/>
            <p:cNvSpPr/>
            <p:nvPr>
              <p:custDataLst>
                <p:tags r:id="rId166"/>
              </p:custDataLst>
            </p:nvPr>
          </p:nvSpPr>
          <p:spPr>
            <a:xfrm>
              <a:off x="3836886" y="4000804"/>
              <a:ext cx="386443" cy="171752"/>
            </a:xfrm>
            <a:custGeom>
              <a:avLst/>
              <a:gdLst>
                <a:gd name="connsiteX0" fmla="*/ 15515 w 386442"/>
                <a:gd name="connsiteY0" fmla="*/ 17950 h 171752"/>
                <a:gd name="connsiteX1" fmla="*/ 217431 w 386442"/>
                <a:gd name="connsiteY1" fmla="*/ 30295 h 171752"/>
                <a:gd name="connsiteX2" fmla="*/ 307815 w 386442"/>
                <a:gd name="connsiteY2" fmla="*/ 79030 h 171752"/>
                <a:gd name="connsiteX3" fmla="*/ 379200 w 386442"/>
                <a:gd name="connsiteY3" fmla="*/ 152239 h 171752"/>
                <a:gd name="connsiteX4" fmla="*/ 376409 w 386442"/>
                <a:gd name="connsiteY4" fmla="*/ 167375 h 171752"/>
                <a:gd name="connsiteX5" fmla="*/ 362454 w 386442"/>
                <a:gd name="connsiteY5" fmla="*/ 165979 h 171752"/>
                <a:gd name="connsiteX6" fmla="*/ 362347 w 386442"/>
                <a:gd name="connsiteY6" fmla="*/ 165872 h 171752"/>
                <a:gd name="connsiteX7" fmla="*/ 205301 w 386442"/>
                <a:gd name="connsiteY7" fmla="*/ 62821 h 171752"/>
                <a:gd name="connsiteX8" fmla="*/ 18949 w 386442"/>
                <a:gd name="connsiteY8" fmla="*/ 37380 h 171752"/>
                <a:gd name="connsiteX9" fmla="*/ 8108 w 386442"/>
                <a:gd name="connsiteY9" fmla="*/ 28363 h 171752"/>
                <a:gd name="connsiteX10" fmla="*/ 15515 w 386442"/>
                <a:gd name="connsiteY10" fmla="*/ 17950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6442" h="171752">
                  <a:moveTo>
                    <a:pt x="15515" y="17950"/>
                  </a:moveTo>
                  <a:cubicBezTo>
                    <a:pt x="81424" y="668"/>
                    <a:pt x="153131" y="6786"/>
                    <a:pt x="217431" y="30295"/>
                  </a:cubicBezTo>
                  <a:cubicBezTo>
                    <a:pt x="249635" y="42210"/>
                    <a:pt x="280335" y="58527"/>
                    <a:pt x="307815" y="79030"/>
                  </a:cubicBezTo>
                  <a:cubicBezTo>
                    <a:pt x="335403" y="99425"/>
                    <a:pt x="359771" y="124222"/>
                    <a:pt x="379200" y="152239"/>
                  </a:cubicBezTo>
                  <a:cubicBezTo>
                    <a:pt x="382635" y="157177"/>
                    <a:pt x="381347" y="163940"/>
                    <a:pt x="376409" y="167375"/>
                  </a:cubicBezTo>
                  <a:cubicBezTo>
                    <a:pt x="372008" y="170488"/>
                    <a:pt x="366104" y="169736"/>
                    <a:pt x="362454" y="165979"/>
                  </a:cubicBezTo>
                  <a:lnTo>
                    <a:pt x="362347" y="165872"/>
                  </a:lnTo>
                  <a:cubicBezTo>
                    <a:pt x="317798" y="120143"/>
                    <a:pt x="264233" y="84934"/>
                    <a:pt x="205301" y="62821"/>
                  </a:cubicBezTo>
                  <a:cubicBezTo>
                    <a:pt x="146368" y="40600"/>
                    <a:pt x="82712" y="31905"/>
                    <a:pt x="18949" y="37380"/>
                  </a:cubicBezTo>
                  <a:cubicBezTo>
                    <a:pt x="13475" y="37916"/>
                    <a:pt x="8644" y="33838"/>
                    <a:pt x="8108" y="28363"/>
                  </a:cubicBezTo>
                  <a:cubicBezTo>
                    <a:pt x="7571" y="23532"/>
                    <a:pt x="10898" y="19131"/>
                    <a:pt x="15515" y="17950"/>
                  </a:cubicBezTo>
                  <a:close/>
                </a:path>
              </a:pathLst>
            </a:custGeom>
            <a:solidFill>
              <a:srgbClr val="FFFFFF"/>
            </a:solidFill>
            <a:ln w="9525" cap="flat">
              <a:noFill/>
              <a:prstDash val="solid"/>
              <a:miter/>
            </a:ln>
          </p:spPr>
          <p:txBody>
            <a:bodyPr rtlCol="0" anchor="ctr"/>
            <a:lstStyle/>
            <a:p>
              <a:endParaRPr lang="zh-CN" altLang="en-US"/>
            </a:p>
          </p:txBody>
        </p:sp>
        <p:sp>
          <p:nvSpPr>
            <p:cNvPr id="509" name="任意多边形: 形状 508"/>
            <p:cNvSpPr/>
            <p:nvPr>
              <p:custDataLst>
                <p:tags r:id="rId167"/>
              </p:custDataLst>
            </p:nvPr>
          </p:nvSpPr>
          <p:spPr>
            <a:xfrm>
              <a:off x="3603656" y="4152594"/>
              <a:ext cx="332770" cy="483054"/>
            </a:xfrm>
            <a:custGeom>
              <a:avLst/>
              <a:gdLst>
                <a:gd name="connsiteX0" fmla="*/ 184766 w 332770"/>
                <a:gd name="connsiteY0" fmla="*/ 119925 h 483053"/>
                <a:gd name="connsiteX1" fmla="*/ 174139 w 332770"/>
                <a:gd name="connsiteY1" fmla="*/ 209451 h 483053"/>
                <a:gd name="connsiteX2" fmla="*/ 208382 w 332770"/>
                <a:gd name="connsiteY2" fmla="*/ 283841 h 483053"/>
                <a:gd name="connsiteX3" fmla="*/ 278693 w 332770"/>
                <a:gd name="connsiteY3" fmla="*/ 332469 h 483053"/>
                <a:gd name="connsiteX4" fmla="*/ 328179 w 332770"/>
                <a:gd name="connsiteY4" fmla="*/ 399130 h 483053"/>
                <a:gd name="connsiteX5" fmla="*/ 260015 w 332770"/>
                <a:gd name="connsiteY5" fmla="*/ 480820 h 483053"/>
                <a:gd name="connsiteX6" fmla="*/ 149342 w 332770"/>
                <a:gd name="connsiteY6" fmla="*/ 451836 h 483053"/>
                <a:gd name="connsiteX7" fmla="*/ 22460 w 332770"/>
                <a:gd name="connsiteY7" fmla="*/ 283304 h 483053"/>
                <a:gd name="connsiteX8" fmla="*/ 45647 w 332770"/>
                <a:gd name="connsiteY8" fmla="*/ 37054 h 483053"/>
                <a:gd name="connsiteX9" fmla="*/ 184766 w 332770"/>
                <a:gd name="connsiteY9" fmla="*/ 119925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70" h="483053">
                  <a:moveTo>
                    <a:pt x="184766" y="119925"/>
                  </a:moveTo>
                  <a:cubicBezTo>
                    <a:pt x="180580" y="149767"/>
                    <a:pt x="171670" y="179394"/>
                    <a:pt x="174139" y="209451"/>
                  </a:cubicBezTo>
                  <a:cubicBezTo>
                    <a:pt x="176393" y="237253"/>
                    <a:pt x="188738" y="264090"/>
                    <a:pt x="208382" y="283841"/>
                  </a:cubicBezTo>
                  <a:cubicBezTo>
                    <a:pt x="228455" y="304129"/>
                    <a:pt x="255077" y="316474"/>
                    <a:pt x="278693" y="332469"/>
                  </a:cubicBezTo>
                  <a:cubicBezTo>
                    <a:pt x="302309" y="348463"/>
                    <a:pt x="324637" y="370791"/>
                    <a:pt x="328179" y="399130"/>
                  </a:cubicBezTo>
                  <a:cubicBezTo>
                    <a:pt x="333010" y="437882"/>
                    <a:pt x="298444" y="473520"/>
                    <a:pt x="260015" y="480820"/>
                  </a:cubicBezTo>
                  <a:cubicBezTo>
                    <a:pt x="221585" y="488119"/>
                    <a:pt x="182190" y="473091"/>
                    <a:pt x="149342" y="451836"/>
                  </a:cubicBezTo>
                  <a:cubicBezTo>
                    <a:pt x="89014" y="412977"/>
                    <a:pt x="43177" y="352113"/>
                    <a:pt x="22460" y="283304"/>
                  </a:cubicBezTo>
                  <a:cubicBezTo>
                    <a:pt x="3460" y="220185"/>
                    <a:pt x="-3732" y="92015"/>
                    <a:pt x="45647" y="37054"/>
                  </a:cubicBezTo>
                  <a:cubicBezTo>
                    <a:pt x="110054" y="-34545"/>
                    <a:pt x="196037" y="39201"/>
                    <a:pt x="184766" y="119925"/>
                  </a:cubicBezTo>
                  <a:close/>
                </a:path>
              </a:pathLst>
            </a:custGeom>
            <a:solidFill>
              <a:srgbClr val="FFFFFF">
                <a:alpha val="54000"/>
              </a:srgbClr>
            </a:solidFill>
            <a:ln w="9525" cap="flat">
              <a:noFill/>
              <a:prstDash val="solid"/>
              <a:miter/>
            </a:ln>
          </p:spPr>
          <p:txBody>
            <a:bodyPr rtlCol="0" anchor="ctr"/>
            <a:lstStyle/>
            <a:p>
              <a:endParaRPr lang="zh-CN" altLang="en-US"/>
            </a:p>
          </p:txBody>
        </p:sp>
      </p:grpSp>
      <p:grpSp>
        <p:nvGrpSpPr>
          <p:cNvPr id="510" name="组合 509"/>
          <p:cNvGrpSpPr/>
          <p:nvPr userDrawn="1"/>
        </p:nvGrpSpPr>
        <p:grpSpPr>
          <a:xfrm rot="20631188">
            <a:off x="2406186" y="5984697"/>
            <a:ext cx="1690864" cy="1611605"/>
            <a:chOff x="5111077" y="2607591"/>
            <a:chExt cx="1469421" cy="1400542"/>
          </a:xfrm>
        </p:grpSpPr>
        <p:sp>
          <p:nvSpPr>
            <p:cNvPr id="511" name="任意多边形: 形状 510"/>
            <p:cNvSpPr/>
            <p:nvPr>
              <p:custDataLst>
                <p:tags r:id="rId168"/>
              </p:custDataLst>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512" name="任意多边形: 形状 511"/>
            <p:cNvSpPr/>
            <p:nvPr>
              <p:custDataLst>
                <p:tags r:id="rId169"/>
              </p:custDataLst>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513" name="任意多边形: 形状 512"/>
            <p:cNvSpPr/>
            <p:nvPr>
              <p:custDataLst>
                <p:tags r:id="rId170"/>
              </p:custDataLst>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514" name="任意多边形: 形状 513"/>
            <p:cNvSpPr/>
            <p:nvPr>
              <p:custDataLst>
                <p:tags r:id="rId171"/>
              </p:custDataLst>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515" name="任意多边形: 形状 514"/>
            <p:cNvSpPr/>
            <p:nvPr>
              <p:custDataLst>
                <p:tags r:id="rId172"/>
              </p:custDataLst>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516" name="任意多边形: 形状 515"/>
            <p:cNvSpPr/>
            <p:nvPr>
              <p:custDataLst>
                <p:tags r:id="rId173"/>
              </p:custDataLst>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517" name="任意多边形: 形状 516"/>
            <p:cNvSpPr/>
            <p:nvPr>
              <p:custDataLst>
                <p:tags r:id="rId174"/>
              </p:custDataLst>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518" name="任意多边形: 形状 517"/>
            <p:cNvSpPr/>
            <p:nvPr>
              <p:custDataLst>
                <p:tags r:id="rId175"/>
              </p:custDataLst>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519" name="任意多边形: 形状 518"/>
            <p:cNvSpPr/>
            <p:nvPr>
              <p:custDataLst>
                <p:tags r:id="rId176"/>
              </p:custDataLst>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520" name="任意多边形: 形状 519"/>
            <p:cNvSpPr/>
            <p:nvPr>
              <p:custDataLst>
                <p:tags r:id="rId177"/>
              </p:custDataLst>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521" name="任意多边形: 形状 520"/>
            <p:cNvSpPr/>
            <p:nvPr>
              <p:custDataLst>
                <p:tags r:id="rId178"/>
              </p:custDataLst>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522" name="任意多边形: 形状 521"/>
            <p:cNvSpPr/>
            <p:nvPr>
              <p:custDataLst>
                <p:tags r:id="rId179"/>
              </p:custDataLst>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523" name="任意多边形: 形状 522"/>
            <p:cNvSpPr/>
            <p:nvPr>
              <p:custDataLst>
                <p:tags r:id="rId180"/>
              </p:custDataLst>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524" name="任意多边形: 形状 523"/>
            <p:cNvSpPr/>
            <p:nvPr>
              <p:custDataLst>
                <p:tags r:id="rId181"/>
              </p:custDataLst>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525" name="任意多边形: 形状 524"/>
            <p:cNvSpPr/>
            <p:nvPr>
              <p:custDataLst>
                <p:tags r:id="rId182"/>
              </p:custDataLst>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540" name="图形 538"/>
          <p:cNvGrpSpPr/>
          <p:nvPr/>
        </p:nvGrpSpPr>
        <p:grpSpPr>
          <a:xfrm>
            <a:off x="7805004" y="5744864"/>
            <a:ext cx="1416042" cy="1540654"/>
            <a:chOff x="5500687" y="2781300"/>
            <a:chExt cx="1190625" cy="1295400"/>
          </a:xfrm>
        </p:grpSpPr>
        <p:sp>
          <p:nvSpPr>
            <p:cNvPr id="541" name="任意多边形: 形状 540"/>
            <p:cNvSpPr/>
            <p:nvPr>
              <p:custDataLst>
                <p:tags r:id="rId183"/>
              </p:custDataLst>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542" name="任意多边形: 形状 541"/>
            <p:cNvSpPr/>
            <p:nvPr>
              <p:custDataLst>
                <p:tags r:id="rId184"/>
              </p:custDataLst>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543" name="任意多边形: 形状 542"/>
            <p:cNvSpPr/>
            <p:nvPr>
              <p:custDataLst>
                <p:tags r:id="rId185"/>
              </p:custDataLst>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544" name="任意多边形: 形状 543"/>
            <p:cNvSpPr/>
            <p:nvPr>
              <p:custDataLst>
                <p:tags r:id="rId186"/>
              </p:custDataLst>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545" name="任意多边形: 形状 544"/>
            <p:cNvSpPr/>
            <p:nvPr>
              <p:custDataLst>
                <p:tags r:id="rId187"/>
              </p:custDataLst>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546" name="任意多边形: 形状 545"/>
            <p:cNvSpPr/>
            <p:nvPr>
              <p:custDataLst>
                <p:tags r:id="rId188"/>
              </p:custDataLst>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547" name="任意多边形: 形状 546"/>
            <p:cNvSpPr/>
            <p:nvPr>
              <p:custDataLst>
                <p:tags r:id="rId189"/>
              </p:custDataLst>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548" name="任意多边形: 形状 547"/>
            <p:cNvSpPr/>
            <p:nvPr>
              <p:custDataLst>
                <p:tags r:id="rId190"/>
              </p:custDataLst>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549" name="组合 548"/>
          <p:cNvGrpSpPr/>
          <p:nvPr userDrawn="1"/>
        </p:nvGrpSpPr>
        <p:grpSpPr>
          <a:xfrm>
            <a:off x="-1494971" y="-1494972"/>
            <a:ext cx="15181942" cy="9847942"/>
            <a:chOff x="-1494971" y="-1494972"/>
            <a:chExt cx="15181942" cy="9847942"/>
          </a:xfrm>
          <a:solidFill>
            <a:srgbClr val="F5F7F9"/>
          </a:solidFill>
        </p:grpSpPr>
        <p:sp>
          <p:nvSpPr>
            <p:cNvPr id="550" name="矩形 549"/>
            <p:cNvSpPr/>
            <p:nvPr>
              <p:custDataLst>
                <p:tags r:id="rId191"/>
              </p:custDataLst>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矩形 550"/>
            <p:cNvSpPr/>
            <p:nvPr>
              <p:custDataLst>
                <p:tags r:id="rId192"/>
              </p:custDataLst>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矩形 551"/>
            <p:cNvSpPr/>
            <p:nvPr>
              <p:custDataLst>
                <p:tags r:id="rId193"/>
              </p:custDataLst>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矩形 552"/>
            <p:cNvSpPr/>
            <p:nvPr>
              <p:custDataLst>
                <p:tags r:id="rId194"/>
              </p:custDataLst>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3" name="矩形 82"/>
          <p:cNvSpPr/>
          <p:nvPr userDrawn="1">
            <p:custDataLst>
              <p:tags r:id="rId2"/>
            </p:custDataLst>
          </p:nvPr>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custDataLst>
              <p:tags r:id="rId3"/>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custDataLst>
                  <p:tags r:id="rId4"/>
                </p:custDataLst>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custDataLst>
                  <p:tags r:id="rId5"/>
                </p:custDataLst>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custDataLst>
                  <p:tags r:id="rId6"/>
                </p:custDataLst>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custDataLst>
                  <p:tags r:id="rId7"/>
                </p:custDataLst>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custDataLst>
                  <p:tags r:id="rId8"/>
                </p:custDataLst>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custDataLst>
                  <p:tags r:id="rId9"/>
                </p:custDataLst>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custDataLst>
                  <p:tags r:id="rId10"/>
                </p:custDataLst>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custDataLst>
                  <p:tags r:id="rId11"/>
                </p:custDataLst>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custDataLst>
                  <p:tags r:id="rId12"/>
                </p:custDataLst>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custDataLst>
                  <p:tags r:id="rId13"/>
                </p:custDataLst>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custDataLst>
                  <p:tags r:id="rId14"/>
                </p:custDataLst>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custDataLst>
                  <p:tags r:id="rId15"/>
                </p:custDataLst>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custDataLst>
                  <p:tags r:id="rId16"/>
                </p:custDataLst>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custDataLst>
                  <p:tags r:id="rId17"/>
                </p:custDataLst>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8"/>
                </p:custDataLst>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9"/>
                </p:custDataLst>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custDataLst>
                  <p:tags r:id="rId20"/>
                </p:custDataLst>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21"/>
                </p:custDataLst>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22"/>
                </p:custDataLst>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custDataLst>
                  <p:tags r:id="rId23"/>
                </p:custDataLst>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24"/>
                </p:custDataLst>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25"/>
                </p:custDataLst>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26"/>
                </p:custDataLst>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custDataLst>
                  <p:tags r:id="rId27"/>
                </p:custDataLst>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custDataLst>
                  <p:tags r:id="rId28"/>
                </p:custDataLst>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custDataLst>
                <p:tags r:id="rId29"/>
              </p:custDataLst>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custDataLst>
                <p:tags r:id="rId30"/>
              </p:custDataLst>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custDataLst>
                <p:tags r:id="rId31"/>
              </p:custDataLst>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custDataLst>
                <p:tags r:id="rId32"/>
              </p:custDataLst>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custDataLst>
                <p:tags r:id="rId33"/>
              </p:custDataLst>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custDataLst>
                <p:tags r:id="rId34"/>
              </p:custDataLst>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custDataLst>
                <p:tags r:id="rId35"/>
              </p:custDataLst>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custDataLst>
                <p:tags r:id="rId36"/>
              </p:custDataLst>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custDataLst>
                <p:tags r:id="rId37"/>
              </p:custDataLst>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custDataLst>
                <p:tags r:id="rId38"/>
              </p:custDataLst>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custDataLst>
                <p:tags r:id="rId39"/>
              </p:custDataLst>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custDataLst>
                <p:tags r:id="rId40"/>
              </p:custDataLst>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custDataLst>
                <p:tags r:id="rId41"/>
              </p:custDataLst>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custDataLst>
                <p:tags r:id="rId42"/>
              </p:custDataLst>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custDataLst>
                <p:tags r:id="rId43"/>
              </p:custDataLst>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custDataLst>
                <p:tags r:id="rId44"/>
              </p:custDataLst>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custDataLst>
                <p:tags r:id="rId45"/>
              </p:custDataLst>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custDataLst>
                <p:tags r:id="rId46"/>
              </p:custDataLst>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custDataLst>
                <p:tags r:id="rId47"/>
              </p:custDataLst>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custDataLst>
                <p:tags r:id="rId48"/>
              </p:custDataLst>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custDataLst>
                <p:tags r:id="rId49"/>
              </p:custDataLst>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custDataLst>
                <p:tags r:id="rId50"/>
              </p:custDataLst>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custDataLst>
                <p:tags r:id="rId51"/>
              </p:custDataLst>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custDataLst>
                <p:tags r:id="rId52"/>
              </p:custDataLst>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custDataLst>
                <p:tags r:id="rId53"/>
              </p:custDataLst>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custDataLst>
                <p:tags r:id="rId54"/>
              </p:custDataLst>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custDataLst>
                <p:tags r:id="rId55"/>
              </p:custDataLst>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custDataLst>
                <p:tags r:id="rId56"/>
              </p:custDataLst>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custDataLst>
                <p:tags r:id="rId57"/>
              </p:custDataLst>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custDataLst>
                <p:tags r:id="rId58"/>
              </p:custDataLst>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custDataLst>
                <p:tags r:id="rId59"/>
              </p:custDataLst>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custDataLst>
                <p:tags r:id="rId60"/>
              </p:custDataLst>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custDataLst>
                <p:tags r:id="rId61"/>
              </p:custDataLst>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custDataLst>
                <p:tags r:id="rId62"/>
              </p:custDataLst>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custDataLst>
                <p:tags r:id="rId63"/>
              </p:custDataLst>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custDataLst>
                <p:tags r:id="rId64"/>
              </p:custDataLst>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custDataLst>
                <p:tags r:id="rId65"/>
              </p:custDataLst>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custDataLst>
                <p:tags r:id="rId66"/>
              </p:custDataLst>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custDataLst>
                <p:tags r:id="rId67"/>
              </p:custDataLst>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custDataLst>
                <p:tags r:id="rId68"/>
              </p:custDataLst>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custDataLst>
                <p:tags r:id="rId69"/>
              </p:custDataLst>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custDataLst>
                <p:tags r:id="rId70"/>
              </p:custDataLst>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custDataLst>
                <p:tags r:id="rId71"/>
              </p:custDataLst>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custDataLst>
                <p:tags r:id="rId72"/>
              </p:custDataLst>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custDataLst>
                <p:tags r:id="rId73"/>
              </p:custDataLst>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custDataLst>
                <p:tags r:id="rId74"/>
              </p:custDataLst>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custDataLst>
                <p:tags r:id="rId75"/>
              </p:custDataLst>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custDataLst>
                <p:tags r:id="rId76"/>
              </p:custDataLst>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custDataLst>
                <p:tags r:id="rId77"/>
              </p:custDataLst>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custDataLst>
                <p:tags r:id="rId78"/>
              </p:custDataLst>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custDataLst>
                <p:tags r:id="rId79"/>
              </p:custDataLst>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custDataLst>
                <p:tags r:id="rId80"/>
              </p:custDataLst>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custDataLst>
                <p:tags r:id="rId81"/>
              </p:custDataLst>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custDataLst>
                <p:tags r:id="rId82"/>
              </p:custDataLst>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custDataLst>
                <p:tags r:id="rId83"/>
              </p:custDataLst>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pic>
        <p:nvPicPr>
          <p:cNvPr id="311" name="图形 310"/>
          <p:cNvPicPr>
            <a:picLocks noChangeAspect="1"/>
          </p:cNvPicPr>
          <p:nvPr userDrawn="1">
            <p:custDataLst>
              <p:tags r:id="rId84"/>
            </p:custDataLst>
          </p:nvPr>
        </p:nvPicPr>
        <p:blipFill>
          <a:blip r:embed="rId85">
            <a:extLst>
              <a:ext uri="{96DAC541-7B7A-43D3-8B79-37D633B846F1}">
                <asvg:svgBlip xmlns:asvg="http://schemas.microsoft.com/office/drawing/2016/SVG/main" r:embed="rId86"/>
              </a:ext>
            </a:extLst>
          </a:blip>
          <a:stretch>
            <a:fillRect/>
          </a:stretch>
        </p:blipFill>
        <p:spPr>
          <a:xfrm rot="18126971">
            <a:off x="11680229" y="3425134"/>
            <a:ext cx="726407" cy="854596"/>
          </a:xfrm>
          <a:prstGeom prst="rect">
            <a:avLst/>
          </a:prstGeom>
        </p:spPr>
      </p:pic>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custDataLst>
                <p:tags r:id="rId87"/>
              </p:custDataLst>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custDataLst>
                <p:tags r:id="rId88"/>
              </p:custDataLst>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custDataLst>
                <p:tags r:id="rId89"/>
              </p:custDataLst>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custDataLst>
                <p:tags r:id="rId90"/>
              </p:custDataLst>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custDataLst>
                <p:tags r:id="rId91"/>
              </p:custDataLst>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custDataLst>
                <p:tags r:id="rId92"/>
              </p:custDataLst>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custDataLst>
                <p:tags r:id="rId93"/>
              </p:custDataLst>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custDataLst>
                <p:tags r:id="rId94"/>
              </p:custDataLst>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custDataLst>
                <p:tags r:id="rId95"/>
              </p:custDataLst>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custDataLst>
                <p:tags r:id="rId96"/>
              </p:custDataLst>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custDataLst>
                <p:tags r:id="rId97"/>
              </p:custDataLst>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custDataLst>
                <p:tags r:id="rId98"/>
              </p:custDataLst>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custDataLst>
                <p:tags r:id="rId99"/>
              </p:custDataLst>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custDataLst>
                <p:tags r:id="rId100"/>
              </p:custDataLst>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custDataLst>
                <p:tags r:id="rId101"/>
              </p:custDataLst>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custDataLst>
                <p:tags r:id="rId102"/>
              </p:custDataLst>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custDataLst>
                <p:tags r:id="rId103"/>
              </p:custDataLst>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custDataLst>
                <p:tags r:id="rId104"/>
              </p:custDataLst>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custDataLst>
                <p:tags r:id="rId105"/>
              </p:custDataLst>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custDataLst>
                <p:tags r:id="rId106"/>
              </p:custDataLst>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custDataLst>
                <p:tags r:id="rId107"/>
              </p:custDataLst>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custDataLst>
                <p:tags r:id="rId108"/>
              </p:custDataLst>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custDataLst>
                <p:tags r:id="rId109"/>
              </p:custDataLst>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custDataLst>
                <p:tags r:id="rId110"/>
              </p:custDataLst>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custDataLst>
                <p:tags r:id="rId111"/>
              </p:custDataLst>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custDataLst>
                <p:tags r:id="rId112"/>
              </p:custDataLst>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custDataLst>
                <p:tags r:id="rId113"/>
              </p:custDataLst>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custDataLst>
                <p:tags r:id="rId114"/>
              </p:custDataLst>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custDataLst>
                <p:tags r:id="rId115"/>
              </p:custDataLst>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custDataLst>
                <p:tags r:id="rId116"/>
              </p:custDataLst>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custDataLst>
                <p:tags r:id="rId117"/>
              </p:custDataLst>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custDataLst>
                <p:tags r:id="rId118"/>
              </p:custDataLst>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custDataLst>
                <p:tags r:id="rId119"/>
              </p:custDataLst>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custDataLst>
                <p:tags r:id="rId120"/>
              </p:custDataLst>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custDataLst>
                <p:tags r:id="rId121"/>
              </p:custDataLst>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custDataLst>
                <p:tags r:id="rId122"/>
              </p:custDataLst>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custDataLst>
                <p:tags r:id="rId123"/>
              </p:custDataLst>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custDataLst>
                <p:tags r:id="rId124"/>
              </p:custDataLst>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custDataLst>
                <p:tags r:id="rId125"/>
              </p:custDataLst>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custDataLst>
                <p:tags r:id="rId126"/>
              </p:custDataLst>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custDataLst>
                <p:tags r:id="rId127"/>
              </p:custDataLst>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custDataLst>
                <p:tags r:id="rId128"/>
              </p:custDataLst>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custDataLst>
                <p:tags r:id="rId129"/>
              </p:custDataLst>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custDataLst>
                <p:tags r:id="rId130"/>
              </p:custDataLst>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custDataLst>
                <p:tags r:id="rId131"/>
              </p:custDataLst>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custDataLst>
                <p:tags r:id="rId132"/>
              </p:custDataLst>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custDataLst>
                <p:tags r:id="rId133"/>
              </p:custDataLst>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custDataLst>
                <p:tags r:id="rId134"/>
              </p:custDataLst>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custDataLst>
                <p:tags r:id="rId135"/>
              </p:custDataLst>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custDataLst>
                <p:tags r:id="rId136"/>
              </p:custDataLst>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custDataLst>
                <p:tags r:id="rId137"/>
              </p:custDataLst>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custDataLst>
                <p:tags r:id="rId138"/>
              </p:custDataLst>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custDataLst>
                <p:tags r:id="rId139"/>
              </p:custDataLst>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custDataLst>
                <p:tags r:id="rId140"/>
              </p:custDataLst>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custDataLst>
                <p:tags r:id="rId141"/>
              </p:custDataLst>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custDataLst>
                <p:tags r:id="rId142"/>
              </p:custDataLst>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custDataLst>
                <p:tags r:id="rId143"/>
              </p:custDataLst>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custDataLst>
                <p:tags r:id="rId144"/>
              </p:custDataLst>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custDataLst>
                <p:tags r:id="rId145"/>
              </p:custDataLst>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custDataLst>
                <p:tags r:id="rId146"/>
              </p:custDataLst>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custDataLst>
                <p:tags r:id="rId147"/>
              </p:custDataLst>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custDataLst>
                <p:tags r:id="rId148"/>
              </p:custDataLst>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custDataLst>
                <p:tags r:id="rId149"/>
              </p:custDataLst>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custDataLst>
                <p:tags r:id="rId150"/>
              </p:custDataLst>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custDataLst>
                <p:tags r:id="rId151"/>
              </p:custDataLst>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custDataLst>
                <p:tags r:id="rId152"/>
              </p:custDataLst>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custDataLst>
                <p:tags r:id="rId153"/>
              </p:custDataLst>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custDataLst>
                <p:tags r:id="rId154"/>
              </p:custDataLst>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custDataLst>
                <p:tags r:id="rId155"/>
              </p:custDataLst>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custDataLst>
                <p:tags r:id="rId156"/>
              </p:custDataLst>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custDataLst>
                <p:tags r:id="rId157"/>
              </p:custDataLst>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custDataLst>
                <p:tags r:id="rId158"/>
              </p:custDataLst>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custDataLst>
                <p:tags r:id="rId159"/>
              </p:custDataLst>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custDataLst>
                <p:tags r:id="rId160"/>
              </p:custDataLst>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custDataLst>
                <p:tags r:id="rId161"/>
              </p:custDataLst>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custDataLst>
                <p:tags r:id="rId162"/>
              </p:custDataLst>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custDataLst>
                <p:tags r:id="rId163"/>
              </p:custDataLst>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custDataLst>
                <p:tags r:id="rId164"/>
              </p:custDataLst>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custDataLst>
                <p:tags r:id="rId165"/>
              </p:custDataLst>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custDataLst>
                <p:tags r:id="rId166"/>
              </p:custDataLst>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custDataLst>
                <p:tags r:id="rId167"/>
              </p:custDataLst>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custDataLst>
                <p:tags r:id="rId168"/>
              </p:custDataLst>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custDataLst>
                <p:tags r:id="rId169"/>
              </p:custDataLst>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custDataLst>
                <p:tags r:id="rId170"/>
              </p:custDataLst>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custDataLst>
                <p:tags r:id="rId171"/>
              </p:custDataLst>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custDataLst>
                <p:tags r:id="rId172"/>
              </p:custDataLst>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custDataLst>
                <p:tags r:id="rId173"/>
              </p:custDataLst>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custDataLst>
                <p:tags r:id="rId174"/>
              </p:custDataLst>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custDataLst>
                <p:tags r:id="rId175"/>
              </p:custDataLst>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custDataLst>
                <p:tags r:id="rId176"/>
              </p:custDataLst>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custDataLst>
                <p:tags r:id="rId177"/>
              </p:custDataLst>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custDataLst>
                <p:tags r:id="rId178"/>
              </p:custDataLst>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custDataLst>
                <p:tags r:id="rId179"/>
              </p:custDataLst>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custDataLst>
                <p:tags r:id="rId180"/>
              </p:custDataLst>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3" name="组合 492"/>
          <p:cNvGrpSpPr/>
          <p:nvPr userDrawn="1"/>
        </p:nvGrpSpPr>
        <p:grpSpPr>
          <a:xfrm>
            <a:off x="-1494971" y="-1494972"/>
            <a:ext cx="15181942" cy="9847942"/>
            <a:chOff x="-1494971" y="-1494972"/>
            <a:chExt cx="15181942" cy="9847942"/>
          </a:xfrm>
          <a:solidFill>
            <a:srgbClr val="F5F7F9"/>
          </a:solidFill>
        </p:grpSpPr>
        <p:sp>
          <p:nvSpPr>
            <p:cNvPr id="494" name="矩形 493"/>
            <p:cNvSpPr/>
            <p:nvPr>
              <p:custDataLst>
                <p:tags r:id="rId181"/>
              </p:custDataLst>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矩形 494"/>
            <p:cNvSpPr/>
            <p:nvPr>
              <p:custDataLst>
                <p:tags r:id="rId182"/>
              </p:custDataLst>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矩形 495"/>
            <p:cNvSpPr/>
            <p:nvPr>
              <p:custDataLst>
                <p:tags r:id="rId183"/>
              </p:custDataLst>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矩形 496"/>
            <p:cNvSpPr/>
            <p:nvPr>
              <p:custDataLst>
                <p:tags r:id="rId184"/>
              </p:custDataLst>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3" name="矩形 82"/>
          <p:cNvSpPr/>
          <p:nvPr userDrawn="1">
            <p:custDataLst>
              <p:tags r:id="rId2"/>
            </p:custDataLst>
          </p:nvPr>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custDataLst>
              <p:tags r:id="rId3"/>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custDataLst>
                  <p:tags r:id="rId4"/>
                </p:custDataLst>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custDataLst>
                  <p:tags r:id="rId5"/>
                </p:custDataLst>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custDataLst>
                  <p:tags r:id="rId6"/>
                </p:custDataLst>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custDataLst>
                  <p:tags r:id="rId7"/>
                </p:custDataLst>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custDataLst>
                  <p:tags r:id="rId8"/>
                </p:custDataLst>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custDataLst>
                  <p:tags r:id="rId9"/>
                </p:custDataLst>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custDataLst>
                  <p:tags r:id="rId10"/>
                </p:custDataLst>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custDataLst>
                  <p:tags r:id="rId11"/>
                </p:custDataLst>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custDataLst>
                  <p:tags r:id="rId12"/>
                </p:custDataLst>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custDataLst>
                  <p:tags r:id="rId13"/>
                </p:custDataLst>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custDataLst>
                  <p:tags r:id="rId14"/>
                </p:custDataLst>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custDataLst>
                  <p:tags r:id="rId15"/>
                </p:custDataLst>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custDataLst>
                  <p:tags r:id="rId16"/>
                </p:custDataLst>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custDataLst>
                  <p:tags r:id="rId17"/>
                </p:custDataLst>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8"/>
                </p:custDataLst>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9"/>
                </p:custDataLst>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custDataLst>
                  <p:tags r:id="rId20"/>
                </p:custDataLst>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21"/>
                </p:custDataLst>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22"/>
                </p:custDataLst>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custDataLst>
                  <p:tags r:id="rId23"/>
                </p:custDataLst>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24"/>
                </p:custDataLst>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25"/>
                </p:custDataLst>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26"/>
                </p:custDataLst>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custDataLst>
                  <p:tags r:id="rId27"/>
                </p:custDataLst>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custDataLst>
                  <p:tags r:id="rId28"/>
                </p:custDataLst>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custDataLst>
                <p:tags r:id="rId29"/>
              </p:custDataLst>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custDataLst>
                <p:tags r:id="rId30"/>
              </p:custDataLst>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custDataLst>
                <p:tags r:id="rId31"/>
              </p:custDataLst>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custDataLst>
                <p:tags r:id="rId32"/>
              </p:custDataLst>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custDataLst>
                <p:tags r:id="rId33"/>
              </p:custDataLst>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custDataLst>
                <p:tags r:id="rId34"/>
              </p:custDataLst>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custDataLst>
                <p:tags r:id="rId35"/>
              </p:custDataLst>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custDataLst>
                <p:tags r:id="rId36"/>
              </p:custDataLst>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custDataLst>
                <p:tags r:id="rId37"/>
              </p:custDataLst>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custDataLst>
                <p:tags r:id="rId38"/>
              </p:custDataLst>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custDataLst>
                <p:tags r:id="rId39"/>
              </p:custDataLst>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custDataLst>
                <p:tags r:id="rId40"/>
              </p:custDataLst>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custDataLst>
                <p:tags r:id="rId41"/>
              </p:custDataLst>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custDataLst>
                <p:tags r:id="rId42"/>
              </p:custDataLst>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custDataLst>
                <p:tags r:id="rId43"/>
              </p:custDataLst>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custDataLst>
                <p:tags r:id="rId44"/>
              </p:custDataLst>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custDataLst>
                <p:tags r:id="rId45"/>
              </p:custDataLst>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custDataLst>
                <p:tags r:id="rId46"/>
              </p:custDataLst>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custDataLst>
                <p:tags r:id="rId47"/>
              </p:custDataLst>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custDataLst>
                <p:tags r:id="rId48"/>
              </p:custDataLst>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custDataLst>
                <p:tags r:id="rId49"/>
              </p:custDataLst>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custDataLst>
                <p:tags r:id="rId50"/>
              </p:custDataLst>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custDataLst>
                <p:tags r:id="rId51"/>
              </p:custDataLst>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custDataLst>
                <p:tags r:id="rId52"/>
              </p:custDataLst>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custDataLst>
                <p:tags r:id="rId53"/>
              </p:custDataLst>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custDataLst>
                <p:tags r:id="rId54"/>
              </p:custDataLst>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custDataLst>
                <p:tags r:id="rId55"/>
              </p:custDataLst>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custDataLst>
                <p:tags r:id="rId56"/>
              </p:custDataLst>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custDataLst>
                <p:tags r:id="rId57"/>
              </p:custDataLst>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custDataLst>
                <p:tags r:id="rId58"/>
              </p:custDataLst>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custDataLst>
                <p:tags r:id="rId59"/>
              </p:custDataLst>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custDataLst>
                <p:tags r:id="rId60"/>
              </p:custDataLst>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custDataLst>
                <p:tags r:id="rId61"/>
              </p:custDataLst>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custDataLst>
                <p:tags r:id="rId62"/>
              </p:custDataLst>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custDataLst>
                <p:tags r:id="rId63"/>
              </p:custDataLst>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custDataLst>
                <p:tags r:id="rId64"/>
              </p:custDataLst>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custDataLst>
                <p:tags r:id="rId65"/>
              </p:custDataLst>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custDataLst>
                <p:tags r:id="rId66"/>
              </p:custDataLst>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custDataLst>
                <p:tags r:id="rId67"/>
              </p:custDataLst>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custDataLst>
                <p:tags r:id="rId68"/>
              </p:custDataLst>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custDataLst>
                <p:tags r:id="rId69"/>
              </p:custDataLst>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custDataLst>
                <p:tags r:id="rId70"/>
              </p:custDataLst>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custDataLst>
                <p:tags r:id="rId71"/>
              </p:custDataLst>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custDataLst>
                <p:tags r:id="rId72"/>
              </p:custDataLst>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custDataLst>
                <p:tags r:id="rId73"/>
              </p:custDataLst>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custDataLst>
                <p:tags r:id="rId74"/>
              </p:custDataLst>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custDataLst>
                <p:tags r:id="rId75"/>
              </p:custDataLst>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 name="组合 1"/>
          <p:cNvGrpSpPr/>
          <p:nvPr userDrawn="1"/>
        </p:nvGrpSpPr>
        <p:grpSpPr>
          <a:xfrm flipH="1">
            <a:off x="10055925" y="2847587"/>
            <a:ext cx="2900791" cy="4460801"/>
            <a:chOff x="-712913" y="3454446"/>
            <a:chExt cx="2506160" cy="3853942"/>
          </a:xfrm>
        </p:grpSpPr>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custDataLst>
                  <p:tags r:id="rId76"/>
                </p:custDataLst>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custDataLst>
                  <p:tags r:id="rId77"/>
                </p:custDataLst>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custDataLst>
                  <p:tags r:id="rId78"/>
                </p:custDataLst>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custDataLst>
                  <p:tags r:id="rId79"/>
                </p:custDataLst>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custDataLst>
                  <p:tags r:id="rId80"/>
                </p:custDataLst>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custDataLst>
                  <p:tags r:id="rId81"/>
                </p:custDataLst>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custDataLst>
                  <p:tags r:id="rId82"/>
                </p:custDataLst>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custDataLst>
                  <p:tags r:id="rId83"/>
                </p:custDataLst>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custDataLst>
                  <p:tags r:id="rId84"/>
                </p:custDataLst>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custDataLst>
                  <p:tags r:id="rId85"/>
                </p:custDataLst>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custDataLst>
                  <p:tags r:id="rId86"/>
                </p:custDataLst>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custDataLst>
                  <p:tags r:id="rId87"/>
                </p:custDataLst>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custDataLst>
                  <p:tags r:id="rId88"/>
                </p:custDataLst>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custDataLst>
                  <p:tags r:id="rId89"/>
                </p:custDataLst>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custDataLst>
                  <p:tags r:id="rId90"/>
                </p:custDataLst>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custDataLst>
                  <p:tags r:id="rId91"/>
                </p:custDataLst>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custDataLst>
                  <p:tags r:id="rId92"/>
                </p:custDataLst>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custDataLst>
                  <p:tags r:id="rId93"/>
                </p:custDataLst>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custDataLst>
                  <p:tags r:id="rId94"/>
                </p:custDataLst>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custDataLst>
                  <p:tags r:id="rId95"/>
                </p:custDataLst>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custDataLst>
                  <p:tags r:id="rId96"/>
                </p:custDataLst>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custDataLst>
                  <p:tags r:id="rId97"/>
                </p:custDataLst>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custDataLst>
                  <p:tags r:id="rId98"/>
                </p:custDataLst>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custDataLst>
                  <p:tags r:id="rId99"/>
                </p:custDataLst>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custDataLst>
                  <p:tags r:id="rId100"/>
                </p:custDataLst>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custDataLst>
                  <p:tags r:id="rId101"/>
                </p:custDataLst>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custDataLst>
                  <p:tags r:id="rId102"/>
                </p:custDataLst>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custDataLst>
                  <p:tags r:id="rId103"/>
                </p:custDataLst>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custDataLst>
                  <p:tags r:id="rId104"/>
                </p:custDataLst>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custDataLst>
                  <p:tags r:id="rId105"/>
                </p:custDataLst>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custDataLst>
                  <p:tags r:id="rId106"/>
                </p:custDataLst>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custDataLst>
                  <p:tags r:id="rId107"/>
                </p:custDataLst>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custDataLst>
                  <p:tags r:id="rId108"/>
                </p:custDataLst>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custDataLst>
                  <p:tags r:id="rId109"/>
                </p:custDataLst>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custDataLst>
                  <p:tags r:id="rId110"/>
                </p:custDataLst>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custDataLst>
                  <p:tags r:id="rId111"/>
                </p:custDataLst>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custDataLst>
                  <p:tags r:id="rId112"/>
                </p:custDataLst>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custDataLst>
                  <p:tags r:id="rId113"/>
                </p:custDataLst>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custDataLst>
                  <p:tags r:id="rId114"/>
                </p:custDataLst>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custDataLst>
                  <p:tags r:id="rId115"/>
                </p:custDataLst>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custDataLst>
                  <p:tags r:id="rId116"/>
                </p:custDataLst>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custDataLst>
                  <p:tags r:id="rId117"/>
                </p:custDataLst>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custDataLst>
                  <p:tags r:id="rId118"/>
                </p:custDataLst>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custDataLst>
                  <p:tags r:id="rId119"/>
                </p:custDataLst>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custDataLst>
                  <p:tags r:id="rId120"/>
                </p:custDataLst>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custDataLst>
                  <p:tags r:id="rId121"/>
                </p:custDataLst>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custDataLst>
                  <p:tags r:id="rId122"/>
                </p:custDataLst>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custDataLst>
                  <p:tags r:id="rId123"/>
                </p:custDataLst>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custDataLst>
                  <p:tags r:id="rId124"/>
                </p:custDataLst>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custDataLst>
                  <p:tags r:id="rId125"/>
                </p:custDataLst>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custDataLst>
                  <p:tags r:id="rId126"/>
                </p:custDataLst>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custDataLst>
                  <p:tags r:id="rId127"/>
                </p:custDataLst>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custDataLst>
                  <p:tags r:id="rId128"/>
                </p:custDataLst>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custDataLst>
                  <p:tags r:id="rId129"/>
                </p:custDataLst>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custDataLst>
                  <p:tags r:id="rId130"/>
                </p:custDataLst>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custDataLst>
                  <p:tags r:id="rId131"/>
                </p:custDataLst>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custDataLst>
                  <p:tags r:id="rId132"/>
                </p:custDataLst>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custDataLst>
                  <p:tags r:id="rId133"/>
                </p:custDataLst>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custDataLst>
                  <p:tags r:id="rId134"/>
                </p:custDataLst>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grpSp>
        <p:nvGrpSpPr>
          <p:cNvPr id="3" name="组合 2"/>
          <p:cNvGrpSpPr/>
          <p:nvPr userDrawn="1"/>
        </p:nvGrpSpPr>
        <p:grpSpPr>
          <a:xfrm flipH="1">
            <a:off x="-594183" y="2874447"/>
            <a:ext cx="2777829" cy="4519033"/>
            <a:chOff x="10394433" y="3489228"/>
            <a:chExt cx="2399926" cy="3904252"/>
          </a:xfrm>
        </p:grpSpPr>
        <p:pic>
          <p:nvPicPr>
            <p:cNvPr id="311" name="图形 310"/>
            <p:cNvPicPr>
              <a:picLocks noChangeAspect="1"/>
            </p:cNvPicPr>
            <p:nvPr userDrawn="1">
              <p:custDataLst>
                <p:tags r:id="rId135"/>
              </p:custDataLst>
            </p:nvPr>
          </p:nvPicPr>
          <p:blipFill>
            <a:blip r:embed="rId136">
              <a:extLst>
                <a:ext uri="{96DAC541-7B7A-43D3-8B79-37D633B846F1}">
                  <asvg:svgBlip xmlns:asvg="http://schemas.microsoft.com/office/drawing/2016/SVG/main" r:embed="rId137"/>
                </a:ext>
              </a:extLst>
            </a:blip>
            <a:stretch>
              <a:fillRect/>
            </a:stretch>
          </p:blipFill>
          <p:spPr>
            <a:xfrm rot="18126971">
              <a:off x="11680229" y="3425134"/>
              <a:ext cx="726407" cy="854596"/>
            </a:xfrm>
            <a:prstGeom prst="rect">
              <a:avLst/>
            </a:prstGeom>
          </p:spPr>
        </p:pic>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custDataLst>
                  <p:tags r:id="rId138"/>
                </p:custDataLst>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custDataLst>
                  <p:tags r:id="rId139"/>
                </p:custDataLst>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custDataLst>
                  <p:tags r:id="rId140"/>
                </p:custDataLst>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custDataLst>
                  <p:tags r:id="rId141"/>
                </p:custDataLst>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custDataLst>
                  <p:tags r:id="rId142"/>
                </p:custDataLst>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custDataLst>
                  <p:tags r:id="rId143"/>
                </p:custDataLst>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custDataLst>
                  <p:tags r:id="rId144"/>
                </p:custDataLst>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custDataLst>
                  <p:tags r:id="rId145"/>
                </p:custDataLst>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custDataLst>
                  <p:tags r:id="rId146"/>
                </p:custDataLst>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custDataLst>
                  <p:tags r:id="rId147"/>
                </p:custDataLst>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custDataLst>
                  <p:tags r:id="rId148"/>
                </p:custDataLst>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custDataLst>
                  <p:tags r:id="rId149"/>
                </p:custDataLst>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custDataLst>
                  <p:tags r:id="rId150"/>
                </p:custDataLst>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custDataLst>
                  <p:tags r:id="rId151"/>
                </p:custDataLst>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custDataLst>
                  <p:tags r:id="rId152"/>
                </p:custDataLst>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custDataLst>
                  <p:tags r:id="rId153"/>
                </p:custDataLst>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custDataLst>
                  <p:tags r:id="rId154"/>
                </p:custDataLst>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custDataLst>
                  <p:tags r:id="rId155"/>
                </p:custDataLst>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custDataLst>
                  <p:tags r:id="rId156"/>
                </p:custDataLst>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custDataLst>
                  <p:tags r:id="rId157"/>
                </p:custDataLst>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custDataLst>
                  <p:tags r:id="rId158"/>
                </p:custDataLst>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custDataLst>
                  <p:tags r:id="rId159"/>
                </p:custDataLst>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custDataLst>
                  <p:tags r:id="rId160"/>
                </p:custDataLst>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custDataLst>
                  <p:tags r:id="rId161"/>
                </p:custDataLst>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custDataLst>
                  <p:tags r:id="rId162"/>
                </p:custDataLst>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custDataLst>
                  <p:tags r:id="rId163"/>
                </p:custDataLst>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custDataLst>
                  <p:tags r:id="rId164"/>
                </p:custDataLst>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custDataLst>
                  <p:tags r:id="rId165"/>
                </p:custDataLst>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custDataLst>
                  <p:tags r:id="rId166"/>
                </p:custDataLst>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custDataLst>
                  <p:tags r:id="rId167"/>
                </p:custDataLst>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custDataLst>
                  <p:tags r:id="rId168"/>
                </p:custDataLst>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custDataLst>
                  <p:tags r:id="rId169"/>
                </p:custDataLst>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custDataLst>
                  <p:tags r:id="rId170"/>
                </p:custDataLst>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custDataLst>
                  <p:tags r:id="rId171"/>
                </p:custDataLst>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custDataLst>
                  <p:tags r:id="rId172"/>
                </p:custDataLst>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custDataLst>
                  <p:tags r:id="rId173"/>
                </p:custDataLst>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custDataLst>
                  <p:tags r:id="rId174"/>
                </p:custDataLst>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custDataLst>
                  <p:tags r:id="rId175"/>
                </p:custDataLst>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custDataLst>
                  <p:tags r:id="rId176"/>
                </p:custDataLst>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custDataLst>
                  <p:tags r:id="rId177"/>
                </p:custDataLst>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custDataLst>
                  <p:tags r:id="rId178"/>
                </p:custDataLst>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custDataLst>
                  <p:tags r:id="rId179"/>
                </p:custDataLst>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custDataLst>
                  <p:tags r:id="rId180"/>
                </p:custDataLst>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grpSp>
        <p:nvGrpSpPr>
          <p:cNvPr id="246" name="组合 245"/>
          <p:cNvGrpSpPr/>
          <p:nvPr userDrawn="1"/>
        </p:nvGrpSpPr>
        <p:grpSpPr>
          <a:xfrm>
            <a:off x="-1494971" y="-1494972"/>
            <a:ext cx="15181942" cy="9847942"/>
            <a:chOff x="-1494971" y="-1494972"/>
            <a:chExt cx="15181942" cy="9847942"/>
          </a:xfrm>
          <a:solidFill>
            <a:srgbClr val="F5F7F9"/>
          </a:solidFill>
        </p:grpSpPr>
        <p:sp>
          <p:nvSpPr>
            <p:cNvPr id="247" name="矩形 246"/>
            <p:cNvSpPr/>
            <p:nvPr>
              <p:custDataLst>
                <p:tags r:id="rId181"/>
              </p:custDataLst>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247"/>
            <p:cNvSpPr/>
            <p:nvPr>
              <p:custDataLst>
                <p:tags r:id="rId182"/>
              </p:custDataLst>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custDataLst>
                <p:tags r:id="rId183"/>
              </p:custDataLst>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矩形 249"/>
            <p:cNvSpPr/>
            <p:nvPr>
              <p:custDataLst>
                <p:tags r:id="rId184"/>
              </p:custDataLst>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3" name="矩形 82"/>
          <p:cNvSpPr/>
          <p:nvPr userDrawn="1">
            <p:custDataLst>
              <p:tags r:id="rId2"/>
            </p:custDataLst>
          </p:nvPr>
        </p:nvSpPr>
        <p:spPr>
          <a:xfrm>
            <a:off x="203200" y="203200"/>
            <a:ext cx="11785600" cy="64516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332262" y="341112"/>
            <a:ext cx="11527476" cy="6175777"/>
            <a:chOff x="538058" y="523039"/>
            <a:chExt cx="11115884" cy="5811922"/>
          </a:xfrm>
        </p:grpSpPr>
        <p:sp>
          <p:nvSpPr>
            <p:cNvPr id="86" name="矩形 85"/>
            <p:cNvSpPr/>
            <p:nvPr userDrawn="1">
              <p:custDataLst>
                <p:tags r:id="rId3"/>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custDataLst>
                    <p:tags r:id="rId4"/>
                  </p:custDataLst>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custDataLst>
                    <p:tags r:id="rId5"/>
                  </p:custDataLst>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custDataLst>
                    <p:tags r:id="rId6"/>
                  </p:custDataLst>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custDataLst>
                    <p:tags r:id="rId7"/>
                  </p:custDataLst>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custDataLst>
                    <p:tags r:id="rId8"/>
                  </p:custDataLst>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custDataLst>
                    <p:tags r:id="rId9"/>
                  </p:custDataLst>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custDataLst>
                    <p:tags r:id="rId10"/>
                  </p:custDataLst>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custDataLst>
                    <p:tags r:id="rId11"/>
                  </p:custDataLst>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custDataLst>
                    <p:tags r:id="rId12"/>
                  </p:custDataLst>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custDataLst>
                    <p:tags r:id="rId13"/>
                  </p:custDataLst>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custDataLst>
                    <p:tags r:id="rId14"/>
                  </p:custDataLst>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custDataLst>
                    <p:tags r:id="rId15"/>
                  </p:custDataLst>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custDataLst>
                    <p:tags r:id="rId16"/>
                  </p:custDataLst>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custDataLst>
                    <p:tags r:id="rId17"/>
                  </p:custDataLst>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8"/>
                  </p:custDataLst>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9"/>
                  </p:custDataLst>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custDataLst>
                    <p:tags r:id="rId20"/>
                  </p:custDataLst>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21"/>
                  </p:custDataLst>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22"/>
                  </p:custDataLst>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custDataLst>
                    <p:tags r:id="rId23"/>
                  </p:custDataLst>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24"/>
                  </p:custDataLst>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custDataLst>
                    <p:tags r:id="rId25"/>
                  </p:custDataLst>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26"/>
                  </p:custDataLst>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custDataLst>
                    <p:tags r:id="rId27"/>
                  </p:custDataLst>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custDataLst>
                    <p:tags r:id="rId28"/>
                  </p:custDataLst>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grpSp>
        <p:nvGrpSpPr>
          <p:cNvPr id="252" name="组合 251"/>
          <p:cNvGrpSpPr/>
          <p:nvPr userDrawn="1"/>
        </p:nvGrpSpPr>
        <p:grpSpPr>
          <a:xfrm>
            <a:off x="-725962" y="-695715"/>
            <a:ext cx="1559720" cy="1418539"/>
            <a:chOff x="2008960" y="-201201"/>
            <a:chExt cx="2490409" cy="2264984"/>
          </a:xfrm>
        </p:grpSpPr>
        <p:sp>
          <p:nvSpPr>
            <p:cNvPr id="253" name="任意多边形: 形状 252"/>
            <p:cNvSpPr/>
            <p:nvPr>
              <p:custDataLst>
                <p:tags r:id="rId29"/>
              </p:custDataLst>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254" name="任意多边形: 形状 253"/>
            <p:cNvSpPr/>
            <p:nvPr>
              <p:custDataLst>
                <p:tags r:id="rId30"/>
              </p:custDataLst>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255" name="任意多边形: 形状 254"/>
            <p:cNvSpPr/>
            <p:nvPr>
              <p:custDataLst>
                <p:tags r:id="rId31"/>
              </p:custDataLst>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256" name="任意多边形: 形状 255"/>
            <p:cNvSpPr/>
            <p:nvPr>
              <p:custDataLst>
                <p:tags r:id="rId32"/>
              </p:custDataLst>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57" name="任意多边形: 形状 256"/>
            <p:cNvSpPr/>
            <p:nvPr>
              <p:custDataLst>
                <p:tags r:id="rId33"/>
              </p:custDataLst>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58" name="任意多边形: 形状 257"/>
            <p:cNvSpPr/>
            <p:nvPr>
              <p:custDataLst>
                <p:tags r:id="rId34"/>
              </p:custDataLst>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59" name="任意多边形: 形状 258"/>
            <p:cNvSpPr/>
            <p:nvPr>
              <p:custDataLst>
                <p:tags r:id="rId35"/>
              </p:custDataLst>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60" name="任意多边形: 形状 259"/>
            <p:cNvSpPr/>
            <p:nvPr>
              <p:custDataLst>
                <p:tags r:id="rId36"/>
              </p:custDataLst>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61" name="任意多边形: 形状 260"/>
            <p:cNvSpPr/>
            <p:nvPr>
              <p:custDataLst>
                <p:tags r:id="rId37"/>
              </p:custDataLst>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62" name="任意多边形: 形状 261"/>
            <p:cNvSpPr/>
            <p:nvPr>
              <p:custDataLst>
                <p:tags r:id="rId38"/>
              </p:custDataLst>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63" name="任意多边形: 形状 262"/>
            <p:cNvSpPr/>
            <p:nvPr>
              <p:custDataLst>
                <p:tags r:id="rId39"/>
              </p:custDataLst>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64" name="任意多边形: 形状 263"/>
            <p:cNvSpPr/>
            <p:nvPr>
              <p:custDataLst>
                <p:tags r:id="rId40"/>
              </p:custDataLst>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65" name="任意多边形: 形状 264"/>
            <p:cNvSpPr/>
            <p:nvPr>
              <p:custDataLst>
                <p:tags r:id="rId41"/>
              </p:custDataLst>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66" name="任意多边形: 形状 265"/>
            <p:cNvSpPr/>
            <p:nvPr>
              <p:custDataLst>
                <p:tags r:id="rId42"/>
              </p:custDataLst>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67" name="任意多边形: 形状 266"/>
            <p:cNvSpPr/>
            <p:nvPr>
              <p:custDataLst>
                <p:tags r:id="rId43"/>
              </p:custDataLst>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68" name="任意多边形: 形状 267"/>
            <p:cNvSpPr/>
            <p:nvPr>
              <p:custDataLst>
                <p:tags r:id="rId44"/>
              </p:custDataLst>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69" name="任意多边形: 形状 268"/>
            <p:cNvSpPr/>
            <p:nvPr>
              <p:custDataLst>
                <p:tags r:id="rId45"/>
              </p:custDataLst>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0" name="组合 269"/>
          <p:cNvGrpSpPr/>
          <p:nvPr userDrawn="1"/>
        </p:nvGrpSpPr>
        <p:grpSpPr>
          <a:xfrm rot="3422124">
            <a:off x="-67938" y="615496"/>
            <a:ext cx="651589" cy="596875"/>
            <a:chOff x="329658" y="844723"/>
            <a:chExt cx="1406223" cy="1288143"/>
          </a:xfrm>
        </p:grpSpPr>
        <p:sp>
          <p:nvSpPr>
            <p:cNvPr id="271" name="任意多边形: 形状 270"/>
            <p:cNvSpPr/>
            <p:nvPr>
              <p:custDataLst>
                <p:tags r:id="rId46"/>
              </p:custDataLst>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72" name="任意多边形: 形状 271"/>
            <p:cNvSpPr/>
            <p:nvPr>
              <p:custDataLst>
                <p:tags r:id="rId47"/>
              </p:custDataLst>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73" name="任意多边形: 形状 272"/>
            <p:cNvSpPr/>
            <p:nvPr>
              <p:custDataLst>
                <p:tags r:id="rId48"/>
              </p:custDataLst>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74" name="任意多边形: 形状 273"/>
            <p:cNvSpPr/>
            <p:nvPr>
              <p:custDataLst>
                <p:tags r:id="rId49"/>
              </p:custDataLst>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75" name="任意多边形: 形状 274"/>
            <p:cNvSpPr/>
            <p:nvPr>
              <p:custDataLst>
                <p:tags r:id="rId50"/>
              </p:custDataLst>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6" name="组合 275"/>
          <p:cNvGrpSpPr/>
          <p:nvPr userDrawn="1"/>
        </p:nvGrpSpPr>
        <p:grpSpPr>
          <a:xfrm>
            <a:off x="11657983" y="692891"/>
            <a:ext cx="780172" cy="602411"/>
            <a:chOff x="9702915" y="423227"/>
            <a:chExt cx="1696055" cy="1309612"/>
          </a:xfrm>
        </p:grpSpPr>
        <p:sp>
          <p:nvSpPr>
            <p:cNvPr id="277" name="任意多边形: 形状 276"/>
            <p:cNvSpPr/>
            <p:nvPr>
              <p:custDataLst>
                <p:tags r:id="rId51"/>
              </p:custDataLst>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78" name="任意多边形: 形状 277"/>
            <p:cNvSpPr/>
            <p:nvPr>
              <p:custDataLst>
                <p:tags r:id="rId52"/>
              </p:custDataLst>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79" name="任意多边形: 形状 278"/>
            <p:cNvSpPr/>
            <p:nvPr>
              <p:custDataLst>
                <p:tags r:id="rId53"/>
              </p:custDataLst>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80" name="任意多边形: 形状 279"/>
            <p:cNvSpPr/>
            <p:nvPr>
              <p:custDataLst>
                <p:tags r:id="rId54"/>
              </p:custDataLst>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81" name="任意多边形: 形状 280"/>
            <p:cNvSpPr/>
            <p:nvPr>
              <p:custDataLst>
                <p:tags r:id="rId55"/>
              </p:custDataLst>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82" name="任意多边形: 形状 281"/>
            <p:cNvSpPr/>
            <p:nvPr>
              <p:custDataLst>
                <p:tags r:id="rId56"/>
              </p:custDataLst>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83" name="任意多边形: 形状 282"/>
            <p:cNvSpPr/>
            <p:nvPr>
              <p:custDataLst>
                <p:tags r:id="rId57"/>
              </p:custDataLst>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84" name="任意多边形: 形状 283"/>
            <p:cNvSpPr/>
            <p:nvPr>
              <p:custDataLst>
                <p:tags r:id="rId58"/>
              </p:custDataLst>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85" name="任意多边形: 形状 284"/>
            <p:cNvSpPr/>
            <p:nvPr>
              <p:custDataLst>
                <p:tags r:id="rId59"/>
              </p:custDataLst>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86" name="任意多边形: 形状 285"/>
            <p:cNvSpPr/>
            <p:nvPr>
              <p:custDataLst>
                <p:tags r:id="rId60"/>
              </p:custDataLst>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87" name="任意多边形: 形状 286"/>
            <p:cNvSpPr/>
            <p:nvPr>
              <p:custDataLst>
                <p:tags r:id="rId61"/>
              </p:custDataLst>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88" name="任意多边形: 形状 287"/>
            <p:cNvSpPr/>
            <p:nvPr>
              <p:custDataLst>
                <p:tags r:id="rId62"/>
              </p:custDataLst>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89" name="任意多边形: 形状 288"/>
            <p:cNvSpPr/>
            <p:nvPr>
              <p:custDataLst>
                <p:tags r:id="rId63"/>
              </p:custDataLst>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90" name="任意多边形: 形状 289"/>
            <p:cNvSpPr/>
            <p:nvPr>
              <p:custDataLst>
                <p:tags r:id="rId64"/>
              </p:custDataLst>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1" name="组合 290"/>
          <p:cNvGrpSpPr/>
          <p:nvPr userDrawn="1"/>
        </p:nvGrpSpPr>
        <p:grpSpPr>
          <a:xfrm rot="19917746">
            <a:off x="11137401" y="-70013"/>
            <a:ext cx="1408479" cy="589701"/>
            <a:chOff x="5185268" y="723178"/>
            <a:chExt cx="2133095" cy="893083"/>
          </a:xfrm>
        </p:grpSpPr>
        <p:sp>
          <p:nvSpPr>
            <p:cNvPr id="292" name="任意多边形: 形状 291"/>
            <p:cNvSpPr/>
            <p:nvPr>
              <p:custDataLst>
                <p:tags r:id="rId65"/>
              </p:custDataLst>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93" name="任意多边形: 形状 292"/>
            <p:cNvSpPr/>
            <p:nvPr>
              <p:custDataLst>
                <p:tags r:id="rId66"/>
              </p:custDataLst>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94" name="任意多边形: 形状 293"/>
            <p:cNvSpPr/>
            <p:nvPr>
              <p:custDataLst>
                <p:tags r:id="rId67"/>
              </p:custDataLst>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95" name="任意多边形: 形状 294"/>
            <p:cNvSpPr/>
            <p:nvPr>
              <p:custDataLst>
                <p:tags r:id="rId68"/>
              </p:custDataLst>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96" name="任意多边形: 形状 295"/>
            <p:cNvSpPr/>
            <p:nvPr>
              <p:custDataLst>
                <p:tags r:id="rId69"/>
              </p:custDataLst>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306" name="任意多边形: 形状 305"/>
            <p:cNvSpPr/>
            <p:nvPr>
              <p:custDataLst>
                <p:tags r:id="rId70"/>
              </p:custDataLst>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307" name="任意多边形: 形状 306"/>
            <p:cNvSpPr/>
            <p:nvPr>
              <p:custDataLst>
                <p:tags r:id="rId71"/>
              </p:custDataLst>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308" name="任意多边形: 形状 307"/>
            <p:cNvSpPr/>
            <p:nvPr>
              <p:custDataLst>
                <p:tags r:id="rId72"/>
              </p:custDataLst>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309" name="任意多边形: 形状 308"/>
            <p:cNvSpPr/>
            <p:nvPr>
              <p:custDataLst>
                <p:tags r:id="rId73"/>
              </p:custDataLst>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310" name="任意多边形: 形状 309"/>
            <p:cNvSpPr/>
            <p:nvPr>
              <p:custDataLst>
                <p:tags r:id="rId74"/>
              </p:custDataLst>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312" name="任意多边形: 形状 311"/>
            <p:cNvSpPr/>
            <p:nvPr>
              <p:custDataLst>
                <p:tags r:id="rId75"/>
              </p:custDataLst>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313" name="组合 312"/>
          <p:cNvGrpSpPr/>
          <p:nvPr userDrawn="1"/>
        </p:nvGrpSpPr>
        <p:grpSpPr>
          <a:xfrm rot="492132">
            <a:off x="11734567" y="5109684"/>
            <a:ext cx="933696" cy="1012550"/>
            <a:chOff x="7669949" y="3886664"/>
            <a:chExt cx="1335152" cy="1447911"/>
          </a:xfrm>
        </p:grpSpPr>
        <p:sp>
          <p:nvSpPr>
            <p:cNvPr id="314" name="任意多边形: 形状 313"/>
            <p:cNvSpPr/>
            <p:nvPr>
              <p:custDataLst>
                <p:tags r:id="rId76"/>
              </p:custDataLst>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315" name="任意多边形: 形状 314"/>
            <p:cNvSpPr/>
            <p:nvPr>
              <p:custDataLst>
                <p:tags r:id="rId77"/>
              </p:custDataLst>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316" name="任意多边形: 形状 315"/>
            <p:cNvSpPr/>
            <p:nvPr>
              <p:custDataLst>
                <p:tags r:id="rId78"/>
              </p:custDataLst>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317" name="任意多边形: 形状 316"/>
            <p:cNvSpPr/>
            <p:nvPr>
              <p:custDataLst>
                <p:tags r:id="rId79"/>
              </p:custDataLst>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318" name="任意多边形: 形状 317"/>
            <p:cNvSpPr/>
            <p:nvPr>
              <p:custDataLst>
                <p:tags r:id="rId80"/>
              </p:custDataLst>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319" name="任意多边形: 形状 318"/>
            <p:cNvSpPr/>
            <p:nvPr>
              <p:custDataLst>
                <p:tags r:id="rId81"/>
              </p:custDataLst>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320" name="任意多边形: 形状 319"/>
            <p:cNvSpPr/>
            <p:nvPr>
              <p:custDataLst>
                <p:tags r:id="rId82"/>
              </p:custDataLst>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321" name="任意多边形: 形状 320"/>
            <p:cNvSpPr/>
            <p:nvPr>
              <p:custDataLst>
                <p:tags r:id="rId83"/>
              </p:custDataLst>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333" name="组合 332"/>
          <p:cNvGrpSpPr/>
          <p:nvPr userDrawn="1"/>
        </p:nvGrpSpPr>
        <p:grpSpPr>
          <a:xfrm rot="3968166">
            <a:off x="-108864" y="6238476"/>
            <a:ext cx="1690864" cy="1611605"/>
            <a:chOff x="5111077" y="2607591"/>
            <a:chExt cx="1469421" cy="1400542"/>
          </a:xfrm>
        </p:grpSpPr>
        <p:sp>
          <p:nvSpPr>
            <p:cNvPr id="334" name="任意多边形: 形状 333"/>
            <p:cNvSpPr/>
            <p:nvPr>
              <p:custDataLst>
                <p:tags r:id="rId84"/>
              </p:custDataLst>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35" name="任意多边形: 形状 334"/>
            <p:cNvSpPr/>
            <p:nvPr>
              <p:custDataLst>
                <p:tags r:id="rId85"/>
              </p:custDataLst>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36" name="任意多边形: 形状 335"/>
            <p:cNvSpPr/>
            <p:nvPr>
              <p:custDataLst>
                <p:tags r:id="rId86"/>
              </p:custDataLst>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37" name="任意多边形: 形状 336"/>
            <p:cNvSpPr/>
            <p:nvPr>
              <p:custDataLst>
                <p:tags r:id="rId87"/>
              </p:custDataLst>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38" name="任意多边形: 形状 337"/>
            <p:cNvSpPr/>
            <p:nvPr>
              <p:custDataLst>
                <p:tags r:id="rId88"/>
              </p:custDataLst>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39" name="任意多边形: 形状 338"/>
            <p:cNvSpPr/>
            <p:nvPr>
              <p:custDataLst>
                <p:tags r:id="rId89"/>
              </p:custDataLst>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40" name="任意多边形: 形状 339"/>
            <p:cNvSpPr/>
            <p:nvPr>
              <p:custDataLst>
                <p:tags r:id="rId90"/>
              </p:custDataLst>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41" name="任意多边形: 形状 340"/>
            <p:cNvSpPr/>
            <p:nvPr>
              <p:custDataLst>
                <p:tags r:id="rId91"/>
              </p:custDataLst>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42" name="任意多边形: 形状 341"/>
            <p:cNvSpPr/>
            <p:nvPr>
              <p:custDataLst>
                <p:tags r:id="rId92"/>
              </p:custDataLst>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343" name="任意多边形: 形状 342"/>
            <p:cNvSpPr/>
            <p:nvPr>
              <p:custDataLst>
                <p:tags r:id="rId93"/>
              </p:custDataLst>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344" name="任意多边形: 形状 343"/>
            <p:cNvSpPr/>
            <p:nvPr>
              <p:custDataLst>
                <p:tags r:id="rId94"/>
              </p:custDataLst>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345" name="任意多边形: 形状 344"/>
            <p:cNvSpPr/>
            <p:nvPr>
              <p:custDataLst>
                <p:tags r:id="rId95"/>
              </p:custDataLst>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346" name="任意多边形: 形状 345"/>
            <p:cNvSpPr/>
            <p:nvPr>
              <p:custDataLst>
                <p:tags r:id="rId96"/>
              </p:custDataLst>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347" name="任意多边形: 形状 346"/>
            <p:cNvSpPr/>
            <p:nvPr>
              <p:custDataLst>
                <p:tags r:id="rId97"/>
              </p:custDataLst>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348" name="任意多边形: 形状 347"/>
            <p:cNvSpPr/>
            <p:nvPr>
              <p:custDataLst>
                <p:tags r:id="rId98"/>
              </p:custDataLst>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349" name="图形 538"/>
          <p:cNvGrpSpPr/>
          <p:nvPr userDrawn="1"/>
        </p:nvGrpSpPr>
        <p:grpSpPr>
          <a:xfrm rot="20504120">
            <a:off x="11114626" y="5949828"/>
            <a:ext cx="1354955" cy="1474191"/>
            <a:chOff x="5500687" y="2781300"/>
            <a:chExt cx="1190625" cy="1295400"/>
          </a:xfrm>
        </p:grpSpPr>
        <p:sp>
          <p:nvSpPr>
            <p:cNvPr id="350" name="任意多边形: 形状 349"/>
            <p:cNvSpPr/>
            <p:nvPr>
              <p:custDataLst>
                <p:tags r:id="rId99"/>
              </p:custDataLst>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351" name="任意多边形: 形状 350"/>
            <p:cNvSpPr/>
            <p:nvPr>
              <p:custDataLst>
                <p:tags r:id="rId100"/>
              </p:custDataLst>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352" name="任意多边形: 形状 351"/>
            <p:cNvSpPr/>
            <p:nvPr>
              <p:custDataLst>
                <p:tags r:id="rId101"/>
              </p:custDataLst>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353" name="任意多边形: 形状 352"/>
            <p:cNvSpPr/>
            <p:nvPr>
              <p:custDataLst>
                <p:tags r:id="rId102"/>
              </p:custDataLst>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354" name="任意多边形: 形状 353"/>
            <p:cNvSpPr/>
            <p:nvPr>
              <p:custDataLst>
                <p:tags r:id="rId103"/>
              </p:custDataLst>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355" name="任意多边形: 形状 354"/>
            <p:cNvSpPr/>
            <p:nvPr>
              <p:custDataLst>
                <p:tags r:id="rId104"/>
              </p:custDataLst>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356" name="任意多边形: 形状 355"/>
            <p:cNvSpPr/>
            <p:nvPr>
              <p:custDataLst>
                <p:tags r:id="rId105"/>
              </p:custDataLst>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357" name="任意多边形: 形状 356"/>
            <p:cNvSpPr/>
            <p:nvPr>
              <p:custDataLst>
                <p:tags r:id="rId106"/>
              </p:custDataLst>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358" name="图形 295"/>
          <p:cNvGrpSpPr/>
          <p:nvPr userDrawn="1"/>
        </p:nvGrpSpPr>
        <p:grpSpPr>
          <a:xfrm rot="369499">
            <a:off x="-284524" y="5389345"/>
            <a:ext cx="838616" cy="1071104"/>
            <a:chOff x="5614987" y="2814637"/>
            <a:chExt cx="962025" cy="1228725"/>
          </a:xfrm>
        </p:grpSpPr>
        <p:sp>
          <p:nvSpPr>
            <p:cNvPr id="359" name="任意多边形: 形状 358"/>
            <p:cNvSpPr/>
            <p:nvPr>
              <p:custDataLst>
                <p:tags r:id="rId107"/>
              </p:custDataLst>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360" name="任意多边形: 形状 359"/>
            <p:cNvSpPr/>
            <p:nvPr>
              <p:custDataLst>
                <p:tags r:id="rId108"/>
              </p:custDataLst>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61" name="任意多边形: 形状 360"/>
            <p:cNvSpPr/>
            <p:nvPr>
              <p:custDataLst>
                <p:tags r:id="rId109"/>
              </p:custDataLst>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62" name="任意多边形: 形状 361"/>
            <p:cNvSpPr/>
            <p:nvPr>
              <p:custDataLst>
                <p:tags r:id="rId110"/>
              </p:custDataLst>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63" name="任意多边形: 形状 362"/>
            <p:cNvSpPr/>
            <p:nvPr>
              <p:custDataLst>
                <p:tags r:id="rId111"/>
              </p:custDataLst>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64" name="任意多边形: 形状 363"/>
            <p:cNvSpPr/>
            <p:nvPr>
              <p:custDataLst>
                <p:tags r:id="rId112"/>
              </p:custDataLst>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65" name="任意多边形: 形状 364"/>
            <p:cNvSpPr/>
            <p:nvPr>
              <p:custDataLst>
                <p:tags r:id="rId113"/>
              </p:custDataLst>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66" name="任意多边形: 形状 365"/>
            <p:cNvSpPr/>
            <p:nvPr>
              <p:custDataLst>
                <p:tags r:id="rId114"/>
              </p:custDataLst>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67" name="组合 366"/>
          <p:cNvGrpSpPr/>
          <p:nvPr userDrawn="1"/>
        </p:nvGrpSpPr>
        <p:grpSpPr>
          <a:xfrm>
            <a:off x="-1494971" y="-1477192"/>
            <a:ext cx="15181942" cy="9847942"/>
            <a:chOff x="-1494971" y="-1494972"/>
            <a:chExt cx="15181942" cy="9847942"/>
          </a:xfrm>
          <a:solidFill>
            <a:srgbClr val="F5F7F9"/>
          </a:solidFill>
        </p:grpSpPr>
        <p:sp>
          <p:nvSpPr>
            <p:cNvPr id="368" name="矩形 367"/>
            <p:cNvSpPr/>
            <p:nvPr>
              <p:custDataLst>
                <p:tags r:id="rId115"/>
              </p:custDataLst>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custDataLst>
                <p:tags r:id="rId116"/>
              </p:custDataLst>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矩形 369"/>
            <p:cNvSpPr/>
            <p:nvPr>
              <p:custDataLst>
                <p:tags r:id="rId117"/>
              </p:custDataLst>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矩形 370"/>
            <p:cNvSpPr/>
            <p:nvPr>
              <p:custDataLst>
                <p:tags r:id="rId118"/>
              </p:custDataLst>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7"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24" name="署名占位符 10"/>
          <p:cNvSpPr/>
          <p:nvPr>
            <p:ph type="body" sz="quarter" idx="17" hasCustomPrompt="1"/>
            <p:custDataLst>
              <p:tags r:id="rId8"/>
            </p:custDataLst>
          </p:nvPr>
        </p:nvSpPr>
        <p:spPr>
          <a:xfrm>
            <a:off x="6043782" y="4265184"/>
            <a:ext cx="2340000" cy="468000"/>
          </a:xfrm>
          <a:prstGeom prst="roundRect">
            <a:avLst>
              <a:gd name="adj" fmla="val 50000"/>
            </a:avLst>
          </a:prstGeom>
          <a:ln w="127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12" name="副标题 2"/>
          <p:cNvSpPr txBox="1"/>
          <p:nvPr>
            <p:ph type="body" idx="1" hasCustomPrompt="1"/>
            <p:custDataLst>
              <p:tags r:id="rId9"/>
            </p:custDataLst>
          </p:nvPr>
        </p:nvSpPr>
        <p:spPr>
          <a:xfrm>
            <a:off x="3228975" y="3328352"/>
            <a:ext cx="7969250" cy="4622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2400" b="1" i="0" u="none" strike="noStrike" kern="1200" cap="none" spc="0" normalizeH="0" baseline="0" noProof="1" dirty="0">
                <a:solidFill>
                  <a:schemeClr val="tx1">
                    <a:lumMod val="75000"/>
                    <a:lumOff val="25000"/>
                  </a:schemeClr>
                </a:solidFill>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1" name="标题 1"/>
          <p:cNvSpPr txBox="1"/>
          <p:nvPr>
            <p:ph type="ctrTitle" hasCustomPrompt="1"/>
            <p:custDataLst>
              <p:tags r:id="rId10"/>
            </p:custDataLst>
          </p:nvPr>
        </p:nvSpPr>
        <p:spPr>
          <a:xfrm>
            <a:off x="3228975" y="2125662"/>
            <a:ext cx="7969250" cy="11861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6000" b="0" i="0" u="none" strike="noStrike" kern="1200" cap="none" spc="0" normalizeH="0" baseline="0" noProof="1" dirty="0">
                <a:solidFill>
                  <a:schemeClr val="accent2">
                    <a:lumMod val="54320"/>
                  </a:schemeClr>
                </a:solidFill>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单击编辑母版标题</a:t>
            </a:r>
            <a:endParaRPr>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flipH="1">
            <a:off x="1270" y="2557145"/>
            <a:ext cx="1224026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574040"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772285" y="1219200"/>
            <a:ext cx="8365490" cy="4529455"/>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1301749"/>
            <a:ext cx="10800000" cy="48736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rot="16200000" flipH="1">
            <a:off x="2201545" y="2890520"/>
            <a:ext cx="6878320" cy="1090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custDataLst>
              <p:tags r:id="rId3"/>
            </p:custDataLst>
          </p:nvPr>
        </p:nvSpPr>
        <p:spPr>
          <a:xfrm rot="16200000" flipV="1">
            <a:off x="793115" y="2575560"/>
            <a:ext cx="6902450" cy="1718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sp>
        <p:nvSpPr>
          <p:cNvPr id="11" name="标题 1"/>
          <p:cNvSpPr/>
          <p:nvPr userDrawn="1">
            <p:ph type="title" hasCustomPrompt="1"/>
            <p:custDataLst>
              <p:tags r:id="rId6"/>
            </p:custDataLst>
          </p:nvPr>
        </p:nvSpPr>
        <p:spPr>
          <a:xfrm>
            <a:off x="5457506" y="1144320"/>
            <a:ext cx="1977755" cy="1081088"/>
          </a:xfrm>
        </p:spPr>
        <p:txBody>
          <a:bodyPr wrap="square" anchor="b">
            <a:normAutofit/>
          </a:bodyPr>
          <a:lstStyle>
            <a:lvl1pPr algn="ctr">
              <a:defRPr kumimoji="0" lang="zh-CN" altLang="en-US" sz="6000" b="0" i="0" u="none" strike="noStrike" kern="1200" cap="none" spc="0" normalizeH="0" baseline="0" noProof="1">
                <a:solidFill>
                  <a:schemeClr val="accent2">
                    <a:lumMod val="54320"/>
                  </a:schemeClr>
                </a:solidFill>
                <a:latin typeface="+mj-lt"/>
                <a:ea typeface="+mj-ea"/>
                <a:cs typeface="+mn-cs"/>
                <a:sym typeface="+mn-ea"/>
              </a:defRPr>
            </a:lvl1pPr>
          </a:lstStyle>
          <a:p>
            <a:r>
              <a:rPr lang="zh-CN" altLang="en-US" dirty="0"/>
              <a:t>标题</a:t>
            </a:r>
            <a:endParaRPr lang="zh-CN" altLang="en-US" dirty="0"/>
          </a:p>
        </p:txBody>
      </p:sp>
      <p:sp>
        <p:nvSpPr>
          <p:cNvPr id="10" name="灯片编号占位符 5"/>
          <p:cNvSpPr/>
          <p:nvPr userDrawn="1">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p:nvPr userDrawn="1">
            <p:ph type="ftr" sz="quarter" idx="11"/>
            <p:custDataLst>
              <p:tags r:id="rId8"/>
            </p:custDataLst>
          </p:nvPr>
        </p:nvSpPr>
        <p:spPr/>
        <p:txBody>
          <a:bodyPr/>
          <a:lstStyle/>
          <a:p>
            <a:endParaRPr lang="zh-CN" altLang="en-US"/>
          </a:p>
        </p:txBody>
      </p:sp>
      <p:sp>
        <p:nvSpPr>
          <p:cNvPr id="5" name="日期占位符 3"/>
          <p:cNvSpPr/>
          <p:nvPr userDrawn="1">
            <p:ph type="dt" sz="half" idx="10"/>
            <p:custDataLst>
              <p:tags r:id="rId9"/>
            </p:custDataLst>
          </p:nvPr>
        </p:nvSpPr>
        <p:spPr/>
        <p:txBody>
          <a:bodyPr wrap="square">
            <a:normAutofit/>
          </a:bodyPr>
          <a:lstStyle/>
          <a:p>
            <a:fld id="{5592522B-0F24-4480-B9DD-A9474A6880D6}" type="datetime1">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矩形 1"/>
          <p:cNvSpPr/>
          <p:nvPr userDrawn="1">
            <p:custDataLst>
              <p:tags r:id="rId2"/>
            </p:custDataLst>
          </p:nvPr>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矩形 82"/>
          <p:cNvSpPr/>
          <p:nvPr userDrawn="1">
            <p:custDataLst>
              <p:tags r:id="rId3"/>
            </p:custDataLst>
          </p:nvPr>
        </p:nvSpPr>
        <p:spPr>
          <a:xfrm>
            <a:off x="381000" y="381000"/>
            <a:ext cx="11430000" cy="6096000"/>
          </a:xfrm>
          <a:prstGeom prst="rect">
            <a:avLst/>
          </a:prstGeom>
          <a:solidFill>
            <a:schemeClr val="accent4">
              <a:lumMod val="32584"/>
              <a:lumOff val="6741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矩形 85"/>
          <p:cNvSpPr/>
          <p:nvPr userDrawn="1">
            <p:custDataLst>
              <p:tags r:id="rId4"/>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6" name="直接连接符 105"/>
          <p:cNvCxnSpPr/>
          <p:nvPr userDrawn="1">
            <p:custDataLst>
              <p:tags r:id="rId5"/>
            </p:custDataLst>
          </p:nvPr>
        </p:nvCxnSpPr>
        <p:spPr>
          <a:xfrm>
            <a:off x="537845" y="11137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userDrawn="1">
            <p:custDataLst>
              <p:tags r:id="rId6"/>
            </p:custDataLst>
          </p:nvPr>
        </p:nvCxnSpPr>
        <p:spPr>
          <a:xfrm>
            <a:off x="551180" y="16979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userDrawn="1">
            <p:custDataLst>
              <p:tags r:id="rId7"/>
            </p:custDataLst>
          </p:nvPr>
        </p:nvCxnSpPr>
        <p:spPr>
          <a:xfrm>
            <a:off x="537845" y="22815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userDrawn="1">
            <p:custDataLst>
              <p:tags r:id="rId8"/>
            </p:custDataLst>
          </p:nvPr>
        </p:nvCxnSpPr>
        <p:spPr>
          <a:xfrm>
            <a:off x="551180" y="28657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userDrawn="1">
            <p:custDataLst>
              <p:tags r:id="rId9"/>
            </p:custDataLst>
          </p:nvPr>
        </p:nvCxnSpPr>
        <p:spPr>
          <a:xfrm>
            <a:off x="537845" y="34499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userDrawn="1">
            <p:custDataLst>
              <p:tags r:id="rId10"/>
            </p:custDataLst>
          </p:nvPr>
        </p:nvCxnSpPr>
        <p:spPr>
          <a:xfrm>
            <a:off x="551180" y="40335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userDrawn="1">
            <p:custDataLst>
              <p:tags r:id="rId11"/>
            </p:custDataLst>
          </p:nvPr>
        </p:nvCxnSpPr>
        <p:spPr>
          <a:xfrm>
            <a:off x="537845" y="46177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userDrawn="1">
            <p:custDataLst>
              <p:tags r:id="rId12"/>
            </p:custDataLst>
          </p:nvPr>
        </p:nvCxnSpPr>
        <p:spPr>
          <a:xfrm>
            <a:off x="551180" y="52012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userDrawn="1">
            <p:custDataLst>
              <p:tags r:id="rId13"/>
            </p:custDataLst>
          </p:nvPr>
        </p:nvCxnSpPr>
        <p:spPr>
          <a:xfrm>
            <a:off x="537845" y="57854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userDrawn="1">
            <p:custDataLst>
              <p:tags r:id="rId14"/>
            </p:custDataLst>
          </p:nvPr>
        </p:nvCxnSpPr>
        <p:spPr>
          <a:xfrm flipV="1">
            <a:off x="11207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userDrawn="1">
            <p:custDataLst>
              <p:tags r:id="rId15"/>
            </p:custDataLst>
          </p:nvPr>
        </p:nvCxnSpPr>
        <p:spPr>
          <a:xfrm flipV="1">
            <a:off x="17811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userDrawn="1">
            <p:custDataLst>
              <p:tags r:id="rId16"/>
            </p:custDataLst>
          </p:nvPr>
        </p:nvCxnSpPr>
        <p:spPr>
          <a:xfrm flipV="1">
            <a:off x="24422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userDrawn="1">
            <p:custDataLst>
              <p:tags r:id="rId17"/>
            </p:custDataLst>
          </p:nvPr>
        </p:nvCxnSpPr>
        <p:spPr>
          <a:xfrm flipV="1">
            <a:off x="31026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userDrawn="1">
            <p:custDataLst>
              <p:tags r:id="rId18"/>
            </p:custDataLst>
          </p:nvPr>
        </p:nvCxnSpPr>
        <p:spPr>
          <a:xfrm flipV="1">
            <a:off x="37636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userDrawn="1">
            <p:custDataLst>
              <p:tags r:id="rId19"/>
            </p:custDataLst>
          </p:nvPr>
        </p:nvCxnSpPr>
        <p:spPr>
          <a:xfrm flipV="1">
            <a:off x="44240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userDrawn="1">
            <p:custDataLst>
              <p:tags r:id="rId20"/>
            </p:custDataLst>
          </p:nvPr>
        </p:nvCxnSpPr>
        <p:spPr>
          <a:xfrm flipV="1">
            <a:off x="50850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userDrawn="1">
            <p:custDataLst>
              <p:tags r:id="rId21"/>
            </p:custDataLst>
          </p:nvPr>
        </p:nvCxnSpPr>
        <p:spPr>
          <a:xfrm flipV="1">
            <a:off x="57454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userDrawn="1">
            <p:custDataLst>
              <p:tags r:id="rId22"/>
            </p:custDataLst>
          </p:nvPr>
        </p:nvCxnSpPr>
        <p:spPr>
          <a:xfrm flipV="1">
            <a:off x="64065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userDrawn="1">
            <p:custDataLst>
              <p:tags r:id="rId23"/>
            </p:custDataLst>
          </p:nvPr>
        </p:nvCxnSpPr>
        <p:spPr>
          <a:xfrm flipV="1">
            <a:off x="70669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userDrawn="1">
            <p:custDataLst>
              <p:tags r:id="rId24"/>
            </p:custDataLst>
          </p:nvPr>
        </p:nvCxnSpPr>
        <p:spPr>
          <a:xfrm flipV="1">
            <a:off x="77279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userDrawn="1">
            <p:custDataLst>
              <p:tags r:id="rId25"/>
            </p:custDataLst>
          </p:nvPr>
        </p:nvCxnSpPr>
        <p:spPr>
          <a:xfrm flipV="1">
            <a:off x="83883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userDrawn="1">
            <p:custDataLst>
              <p:tags r:id="rId26"/>
            </p:custDataLst>
          </p:nvPr>
        </p:nvCxnSpPr>
        <p:spPr>
          <a:xfrm flipV="1">
            <a:off x="90493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userDrawn="1">
            <p:custDataLst>
              <p:tags r:id="rId27"/>
            </p:custDataLst>
          </p:nvPr>
        </p:nvCxnSpPr>
        <p:spPr>
          <a:xfrm flipV="1">
            <a:off x="97097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userDrawn="1">
            <p:custDataLst>
              <p:tags r:id="rId28"/>
            </p:custDataLst>
          </p:nvPr>
        </p:nvCxnSpPr>
        <p:spPr>
          <a:xfrm flipV="1">
            <a:off x="103708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userDrawn="1">
            <p:custDataLst>
              <p:tags r:id="rId29"/>
            </p:custDataLst>
          </p:nvPr>
        </p:nvCxnSpPr>
        <p:spPr>
          <a:xfrm flipV="1">
            <a:off x="110312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sp>
        <p:nvSpPr>
          <p:cNvPr id="196" name="任意多边形: 形状 195"/>
          <p:cNvSpPr/>
          <p:nvPr userDrawn="1">
            <p:custDataLst>
              <p:tags r:id="rId30"/>
            </p:custDataLst>
          </p:nvPr>
        </p:nvSpPr>
        <p:spPr>
          <a:xfrm>
            <a:off x="-459105" y="-517525"/>
            <a:ext cx="1559560" cy="1418590"/>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197" name="任意多边形: 形状 196"/>
          <p:cNvSpPr/>
          <p:nvPr userDrawn="1">
            <p:custDataLst>
              <p:tags r:id="rId31"/>
            </p:custDataLst>
          </p:nvPr>
        </p:nvSpPr>
        <p:spPr>
          <a:xfrm>
            <a:off x="901700" y="753110"/>
            <a:ext cx="33655" cy="60325"/>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8" name="任意多边形: 形状 197"/>
          <p:cNvSpPr/>
          <p:nvPr userDrawn="1">
            <p:custDataLst>
              <p:tags r:id="rId32"/>
            </p:custDataLst>
          </p:nvPr>
        </p:nvSpPr>
        <p:spPr>
          <a:xfrm>
            <a:off x="806450" y="727075"/>
            <a:ext cx="26670" cy="60325"/>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9" name="任意多边形: 形状 198"/>
          <p:cNvSpPr/>
          <p:nvPr userDrawn="1">
            <p:custDataLst>
              <p:tags r:id="rId33"/>
            </p:custDataLst>
          </p:nvPr>
        </p:nvSpPr>
        <p:spPr>
          <a:xfrm>
            <a:off x="720725" y="708660"/>
            <a:ext cx="26670" cy="53975"/>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0" name="任意多边形: 形状 199"/>
          <p:cNvSpPr/>
          <p:nvPr userDrawn="1">
            <p:custDataLst>
              <p:tags r:id="rId34"/>
            </p:custDataLst>
          </p:nvPr>
        </p:nvSpPr>
        <p:spPr>
          <a:xfrm>
            <a:off x="648335" y="689610"/>
            <a:ext cx="26670" cy="46990"/>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1" name="任意多边形: 形状 200"/>
          <p:cNvSpPr/>
          <p:nvPr userDrawn="1">
            <p:custDataLst>
              <p:tags r:id="rId35"/>
            </p:custDataLst>
          </p:nvPr>
        </p:nvSpPr>
        <p:spPr>
          <a:xfrm>
            <a:off x="550545" y="657225"/>
            <a:ext cx="26670" cy="53975"/>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2" name="任意多边形: 形状 201"/>
          <p:cNvSpPr/>
          <p:nvPr userDrawn="1">
            <p:custDataLst>
              <p:tags r:id="rId36"/>
            </p:custDataLst>
          </p:nvPr>
        </p:nvSpPr>
        <p:spPr>
          <a:xfrm>
            <a:off x="464185" y="626110"/>
            <a:ext cx="26670" cy="53975"/>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3" name="任意多边形: 形状 202"/>
          <p:cNvSpPr/>
          <p:nvPr userDrawn="1">
            <p:custDataLst>
              <p:tags r:id="rId37"/>
            </p:custDataLst>
          </p:nvPr>
        </p:nvSpPr>
        <p:spPr>
          <a:xfrm>
            <a:off x="368300" y="605155"/>
            <a:ext cx="26670" cy="46990"/>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4" name="任意多边形: 形状 203"/>
          <p:cNvSpPr/>
          <p:nvPr userDrawn="1">
            <p:custDataLst>
              <p:tags r:id="rId38"/>
            </p:custDataLst>
          </p:nvPr>
        </p:nvSpPr>
        <p:spPr>
          <a:xfrm>
            <a:off x="265430" y="574675"/>
            <a:ext cx="33655" cy="46990"/>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5" name="任意多边形: 形状 204"/>
          <p:cNvSpPr/>
          <p:nvPr userDrawn="1">
            <p:custDataLst>
              <p:tags r:id="rId39"/>
            </p:custDataLst>
          </p:nvPr>
        </p:nvSpPr>
        <p:spPr>
          <a:xfrm>
            <a:off x="173355" y="542290"/>
            <a:ext cx="26670" cy="53975"/>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6" name="任意多边形: 形状 205"/>
          <p:cNvSpPr/>
          <p:nvPr userDrawn="1">
            <p:custDataLst>
              <p:tags r:id="rId40"/>
            </p:custDataLst>
          </p:nvPr>
        </p:nvSpPr>
        <p:spPr>
          <a:xfrm>
            <a:off x="78740" y="511175"/>
            <a:ext cx="33655" cy="53975"/>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7" name="任意多边形: 形状 206"/>
          <p:cNvSpPr/>
          <p:nvPr userDrawn="1">
            <p:custDataLst>
              <p:tags r:id="rId41"/>
            </p:custDataLst>
          </p:nvPr>
        </p:nvSpPr>
        <p:spPr>
          <a:xfrm>
            <a:off x="-12700" y="483870"/>
            <a:ext cx="26670" cy="46990"/>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8" name="任意多边形: 形状 207"/>
          <p:cNvSpPr/>
          <p:nvPr userDrawn="1">
            <p:custDataLst>
              <p:tags r:id="rId42"/>
            </p:custDataLst>
          </p:nvPr>
        </p:nvSpPr>
        <p:spPr>
          <a:xfrm>
            <a:off x="-110490" y="453390"/>
            <a:ext cx="26670" cy="53975"/>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9" name="任意多边形: 形状 208"/>
          <p:cNvSpPr/>
          <p:nvPr userDrawn="1">
            <p:custDataLst>
              <p:tags r:id="rId43"/>
            </p:custDataLst>
          </p:nvPr>
        </p:nvSpPr>
        <p:spPr>
          <a:xfrm>
            <a:off x="-200025" y="428625"/>
            <a:ext cx="26670" cy="46990"/>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chemeClr val="bg1">
              <a:lumMod val="23334"/>
            </a:schemeClr>
          </a:solidFill>
          <a:ln w="9525" cap="flat">
            <a:noFill/>
            <a:prstDash val="solid"/>
            <a:miter/>
          </a:ln>
        </p:spPr>
        <p:txBody>
          <a:bodyPr rtlCol="0" anchor="ctr"/>
          <a:p>
            <a:endParaRPr lang="zh-CN" altLang="en-US"/>
          </a:p>
        </p:txBody>
      </p:sp>
      <p:sp>
        <p:nvSpPr>
          <p:cNvPr id="210" name="任意多边形: 形状 209"/>
          <p:cNvSpPr/>
          <p:nvPr userDrawn="1">
            <p:custDataLst>
              <p:tags r:id="rId44"/>
            </p:custDataLst>
          </p:nvPr>
        </p:nvSpPr>
        <p:spPr>
          <a:xfrm>
            <a:off x="-294640" y="387985"/>
            <a:ext cx="33655" cy="60325"/>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chemeClr val="bg1">
              <a:lumMod val="23334"/>
            </a:schemeClr>
          </a:solidFill>
          <a:ln w="9525" cap="flat">
            <a:noFill/>
            <a:prstDash val="solid"/>
            <a:miter/>
          </a:ln>
        </p:spPr>
        <p:txBody>
          <a:bodyPr rtlCol="0" anchor="ctr"/>
          <a:p>
            <a:endParaRPr lang="zh-CN" altLang="en-US"/>
          </a:p>
        </p:txBody>
      </p:sp>
      <p:sp>
        <p:nvSpPr>
          <p:cNvPr id="211" name="任意多边形: 形状 210"/>
          <p:cNvSpPr/>
          <p:nvPr userDrawn="1">
            <p:custDataLst>
              <p:tags r:id="rId45"/>
            </p:custDataLst>
          </p:nvPr>
        </p:nvSpPr>
        <p:spPr>
          <a:xfrm>
            <a:off x="-378460" y="369570"/>
            <a:ext cx="26670" cy="53975"/>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chemeClr val="bg1">
              <a:lumMod val="23334"/>
            </a:schemeClr>
          </a:solidFill>
          <a:ln w="9525" cap="flat">
            <a:noFill/>
            <a:prstDash val="solid"/>
            <a:miter/>
          </a:ln>
        </p:spPr>
        <p:txBody>
          <a:bodyPr rtlCol="0" anchor="ctr"/>
          <a:p>
            <a:endParaRPr lang="zh-CN" altLang="en-US"/>
          </a:p>
        </p:txBody>
      </p:sp>
      <p:sp>
        <p:nvSpPr>
          <p:cNvPr id="212" name="任意多边形: 形状 211"/>
          <p:cNvSpPr/>
          <p:nvPr userDrawn="1">
            <p:custDataLst>
              <p:tags r:id="rId46"/>
            </p:custDataLst>
          </p:nvPr>
        </p:nvSpPr>
        <p:spPr>
          <a:xfrm>
            <a:off x="490855" y="89535"/>
            <a:ext cx="248920" cy="389890"/>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14" name="任意多边形: 形状 213"/>
          <p:cNvSpPr/>
          <p:nvPr userDrawn="1">
            <p:custDataLst>
              <p:tags r:id="rId47"/>
            </p:custDataLst>
          </p:nvPr>
        </p:nvSpPr>
        <p:spPr>
          <a:xfrm rot="3422124">
            <a:off x="234950" y="767715"/>
            <a:ext cx="651510" cy="596900"/>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chemeClr val="accent4">
              <a:lumMod val="94881"/>
            </a:schemeClr>
          </a:solidFill>
          <a:ln w="9525" cap="flat">
            <a:noFill/>
            <a:prstDash val="solid"/>
            <a:miter/>
          </a:ln>
        </p:spPr>
        <p:txBody>
          <a:bodyPr rtlCol="0" anchor="ctr"/>
          <a:p>
            <a:endParaRPr lang="zh-CN" altLang="en-US"/>
          </a:p>
        </p:txBody>
      </p:sp>
      <p:sp>
        <p:nvSpPr>
          <p:cNvPr id="215" name="任意多边形: 形状 214"/>
          <p:cNvSpPr/>
          <p:nvPr userDrawn="1">
            <p:custDataLst>
              <p:tags r:id="rId48"/>
            </p:custDataLst>
          </p:nvPr>
        </p:nvSpPr>
        <p:spPr>
          <a:xfrm rot="3422124">
            <a:off x="281305" y="880110"/>
            <a:ext cx="353060" cy="288290"/>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chemeClr val="bg1">
              <a:lumMod val="92549"/>
            </a:schemeClr>
          </a:solidFill>
          <a:ln w="9525" cap="flat">
            <a:noFill/>
            <a:prstDash val="solid"/>
            <a:miter/>
          </a:ln>
        </p:spPr>
        <p:txBody>
          <a:bodyPr rtlCol="0" anchor="ctr"/>
          <a:p>
            <a:endParaRPr lang="zh-CN" altLang="en-US"/>
          </a:p>
        </p:txBody>
      </p:sp>
      <p:sp>
        <p:nvSpPr>
          <p:cNvPr id="216" name="任意多边形: 形状 215"/>
          <p:cNvSpPr/>
          <p:nvPr userDrawn="1">
            <p:custDataLst>
              <p:tags r:id="rId49"/>
            </p:custDataLst>
          </p:nvPr>
        </p:nvSpPr>
        <p:spPr>
          <a:xfrm rot="3422124">
            <a:off x="314325" y="878840"/>
            <a:ext cx="318135" cy="228600"/>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chemeClr val="accent3">
              <a:lumMod val="96916"/>
            </a:schemeClr>
          </a:solidFill>
          <a:ln w="9525" cap="flat">
            <a:noFill/>
            <a:prstDash val="solid"/>
            <a:miter/>
          </a:ln>
        </p:spPr>
        <p:txBody>
          <a:bodyPr rtlCol="0" anchor="ctr"/>
          <a:p>
            <a:endParaRPr lang="zh-CN" altLang="en-US"/>
          </a:p>
        </p:txBody>
      </p:sp>
      <p:sp>
        <p:nvSpPr>
          <p:cNvPr id="217" name="任意多边形: 形状 216"/>
          <p:cNvSpPr/>
          <p:nvPr userDrawn="1">
            <p:custDataLst>
              <p:tags r:id="rId50"/>
            </p:custDataLst>
          </p:nvPr>
        </p:nvSpPr>
        <p:spPr>
          <a:xfrm rot="3422124">
            <a:off x="438785" y="1036320"/>
            <a:ext cx="34925" cy="34925"/>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18" name="任意多边形: 形状 217"/>
          <p:cNvSpPr/>
          <p:nvPr userDrawn="1">
            <p:custDataLst>
              <p:tags r:id="rId51"/>
            </p:custDataLst>
          </p:nvPr>
        </p:nvSpPr>
        <p:spPr>
          <a:xfrm rot="3422124">
            <a:off x="601980" y="965835"/>
            <a:ext cx="248920" cy="15938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20" name="任意多边形: 形状 219"/>
          <p:cNvSpPr/>
          <p:nvPr userDrawn="1">
            <p:custDataLst>
              <p:tags r:id="rId52"/>
            </p:custDataLst>
          </p:nvPr>
        </p:nvSpPr>
        <p:spPr>
          <a:xfrm>
            <a:off x="11413490" y="845185"/>
            <a:ext cx="780415" cy="602615"/>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21" name="任意多边形: 形状 220"/>
          <p:cNvSpPr/>
          <p:nvPr userDrawn="1">
            <p:custDataLst>
              <p:tags r:id="rId53"/>
            </p:custDataLst>
          </p:nvPr>
        </p:nvSpPr>
        <p:spPr>
          <a:xfrm>
            <a:off x="11485880" y="922020"/>
            <a:ext cx="99060" cy="15811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chemeClr val="bg1"/>
          </a:solidFill>
          <a:ln w="9525" cap="flat">
            <a:noFill/>
            <a:prstDash val="solid"/>
            <a:miter/>
          </a:ln>
        </p:spPr>
        <p:txBody>
          <a:bodyPr rtlCol="0" anchor="ctr"/>
          <a:p>
            <a:endParaRPr lang="zh-CN" altLang="en-US"/>
          </a:p>
        </p:txBody>
      </p:sp>
      <p:sp>
        <p:nvSpPr>
          <p:cNvPr id="222" name="任意多边形: 形状 221"/>
          <p:cNvSpPr/>
          <p:nvPr userDrawn="1">
            <p:custDataLst>
              <p:tags r:id="rId54"/>
            </p:custDataLst>
          </p:nvPr>
        </p:nvSpPr>
        <p:spPr>
          <a:xfrm>
            <a:off x="11631295" y="1017270"/>
            <a:ext cx="508635" cy="400050"/>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chemeClr val="accent3">
              <a:lumMod val="67181"/>
            </a:schemeClr>
          </a:solidFill>
          <a:ln w="9525" cap="flat">
            <a:noFill/>
            <a:prstDash val="solid"/>
            <a:miter/>
          </a:ln>
        </p:spPr>
        <p:txBody>
          <a:bodyPr rtlCol="0" anchor="ctr"/>
          <a:p>
            <a:endParaRPr lang="zh-CN" altLang="en-US"/>
          </a:p>
        </p:txBody>
      </p:sp>
      <p:sp>
        <p:nvSpPr>
          <p:cNvPr id="223" name="任意多边形: 形状 222"/>
          <p:cNvSpPr/>
          <p:nvPr userDrawn="1">
            <p:custDataLst>
              <p:tags r:id="rId55"/>
            </p:custDataLst>
          </p:nvPr>
        </p:nvSpPr>
        <p:spPr>
          <a:xfrm>
            <a:off x="11631295" y="1016635"/>
            <a:ext cx="103505" cy="15811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4" name="任意多边形: 形状 223"/>
          <p:cNvSpPr/>
          <p:nvPr userDrawn="1">
            <p:custDataLst>
              <p:tags r:id="rId56"/>
            </p:custDataLst>
          </p:nvPr>
        </p:nvSpPr>
        <p:spPr>
          <a:xfrm>
            <a:off x="11606530" y="942975"/>
            <a:ext cx="78740" cy="5461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chemeClr val="bg1"/>
          </a:solidFill>
          <a:ln w="9525" cap="flat">
            <a:noFill/>
            <a:prstDash val="solid"/>
            <a:miter/>
          </a:ln>
        </p:spPr>
        <p:txBody>
          <a:bodyPr rtlCol="0" anchor="ctr"/>
          <a:p>
            <a:endParaRPr lang="zh-CN" altLang="en-US"/>
          </a:p>
        </p:txBody>
      </p:sp>
      <p:sp>
        <p:nvSpPr>
          <p:cNvPr id="225" name="任意多边形: 形状 224"/>
          <p:cNvSpPr/>
          <p:nvPr userDrawn="1">
            <p:custDataLst>
              <p:tags r:id="rId57"/>
            </p:custDataLst>
          </p:nvPr>
        </p:nvSpPr>
        <p:spPr>
          <a:xfrm>
            <a:off x="11525885" y="1082040"/>
            <a:ext cx="103505" cy="74295"/>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chemeClr val="bg1"/>
          </a:solidFill>
          <a:ln w="9525" cap="flat">
            <a:noFill/>
            <a:prstDash val="solid"/>
            <a:miter/>
          </a:ln>
        </p:spPr>
        <p:txBody>
          <a:bodyPr rtlCol="0" anchor="ctr"/>
          <a:p>
            <a:endParaRPr lang="zh-CN" altLang="en-US"/>
          </a:p>
        </p:txBody>
      </p:sp>
      <p:sp>
        <p:nvSpPr>
          <p:cNvPr id="226" name="任意多边形: 形状 225"/>
          <p:cNvSpPr/>
          <p:nvPr userDrawn="1">
            <p:custDataLst>
              <p:tags r:id="rId58"/>
            </p:custDataLst>
          </p:nvPr>
        </p:nvSpPr>
        <p:spPr>
          <a:xfrm>
            <a:off x="11710670" y="1151890"/>
            <a:ext cx="34290" cy="34290"/>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7" name="任意多边形: 形状 226"/>
          <p:cNvSpPr/>
          <p:nvPr userDrawn="1">
            <p:custDataLst>
              <p:tags r:id="rId59"/>
            </p:custDataLst>
          </p:nvPr>
        </p:nvSpPr>
        <p:spPr>
          <a:xfrm>
            <a:off x="11878945" y="1174750"/>
            <a:ext cx="64135" cy="64135"/>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8" name="任意多边形: 形状 227"/>
          <p:cNvSpPr/>
          <p:nvPr userDrawn="1">
            <p:custDataLst>
              <p:tags r:id="rId60"/>
            </p:custDataLst>
          </p:nvPr>
        </p:nvSpPr>
        <p:spPr>
          <a:xfrm>
            <a:off x="11930380" y="1249680"/>
            <a:ext cx="39370" cy="39370"/>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9" name="任意多边形: 形状 228"/>
          <p:cNvSpPr/>
          <p:nvPr userDrawn="1">
            <p:custDataLst>
              <p:tags r:id="rId61"/>
            </p:custDataLst>
          </p:nvPr>
        </p:nvSpPr>
        <p:spPr>
          <a:xfrm>
            <a:off x="11769090" y="1122045"/>
            <a:ext cx="24765" cy="24765"/>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0" name="任意多边形: 形状 229"/>
          <p:cNvSpPr/>
          <p:nvPr userDrawn="1">
            <p:custDataLst>
              <p:tags r:id="rId62"/>
            </p:custDataLst>
          </p:nvPr>
        </p:nvSpPr>
        <p:spPr>
          <a:xfrm>
            <a:off x="11766550" y="1176020"/>
            <a:ext cx="14605" cy="14605"/>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1" name="任意多边形: 形状 230"/>
          <p:cNvSpPr/>
          <p:nvPr userDrawn="1">
            <p:custDataLst>
              <p:tags r:id="rId63"/>
            </p:custDataLst>
          </p:nvPr>
        </p:nvSpPr>
        <p:spPr>
          <a:xfrm>
            <a:off x="12065635" y="1311275"/>
            <a:ext cx="34290" cy="34290"/>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2" name="任意多边形: 形状 231"/>
          <p:cNvSpPr/>
          <p:nvPr userDrawn="1">
            <p:custDataLst>
              <p:tags r:id="rId64"/>
            </p:custDataLst>
          </p:nvPr>
        </p:nvSpPr>
        <p:spPr>
          <a:xfrm>
            <a:off x="12061190" y="1363345"/>
            <a:ext cx="14605" cy="14605"/>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3" name="任意多边形: 形状 232"/>
          <p:cNvSpPr/>
          <p:nvPr userDrawn="1">
            <p:custDataLst>
              <p:tags r:id="rId65"/>
            </p:custDataLst>
          </p:nvPr>
        </p:nvSpPr>
        <p:spPr>
          <a:xfrm>
            <a:off x="11590655" y="1056640"/>
            <a:ext cx="316230" cy="217170"/>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35" name="任意多边形: 形状 234"/>
          <p:cNvSpPr/>
          <p:nvPr userDrawn="1">
            <p:custDataLst>
              <p:tags r:id="rId66"/>
            </p:custDataLst>
          </p:nvPr>
        </p:nvSpPr>
        <p:spPr>
          <a:xfrm rot="19917746">
            <a:off x="11941175" y="-148590"/>
            <a:ext cx="226695" cy="255270"/>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236" name="任意多边形: 形状 235"/>
          <p:cNvSpPr/>
          <p:nvPr userDrawn="1">
            <p:custDataLst>
              <p:tags r:id="rId67"/>
            </p:custDataLst>
          </p:nvPr>
        </p:nvSpPr>
        <p:spPr>
          <a:xfrm rot="19917746">
            <a:off x="11038840" y="668020"/>
            <a:ext cx="276225" cy="248285"/>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chemeClr val="accent5">
              <a:lumMod val="62129"/>
              <a:lumOff val="37871"/>
            </a:schemeClr>
          </a:solidFill>
          <a:ln w="9525" cap="flat">
            <a:noFill/>
            <a:prstDash val="solid"/>
            <a:miter/>
          </a:ln>
        </p:spPr>
        <p:txBody>
          <a:bodyPr rtlCol="0" anchor="ctr"/>
          <a:p>
            <a:endParaRPr lang="zh-CN" altLang="en-US"/>
          </a:p>
        </p:txBody>
      </p:sp>
      <p:sp>
        <p:nvSpPr>
          <p:cNvPr id="237" name="任意多边形: 形状 236"/>
          <p:cNvSpPr/>
          <p:nvPr userDrawn="1">
            <p:custDataLst>
              <p:tags r:id="rId68"/>
            </p:custDataLst>
          </p:nvPr>
        </p:nvSpPr>
        <p:spPr>
          <a:xfrm rot="19917746">
            <a:off x="11059795" y="768350"/>
            <a:ext cx="127635" cy="163195"/>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38" name="任意多边形: 形状 237"/>
          <p:cNvSpPr/>
          <p:nvPr userDrawn="1">
            <p:custDataLst>
              <p:tags r:id="rId69"/>
            </p:custDataLst>
          </p:nvPr>
        </p:nvSpPr>
        <p:spPr>
          <a:xfrm rot="19917746">
            <a:off x="11042650" y="137795"/>
            <a:ext cx="1105535" cy="538480"/>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chemeClr val="accent3">
              <a:lumMod val="58369"/>
            </a:schemeClr>
          </a:solidFill>
          <a:ln w="9525" cap="flat">
            <a:noFill/>
            <a:prstDash val="solid"/>
            <a:miter/>
          </a:ln>
        </p:spPr>
        <p:txBody>
          <a:bodyPr rtlCol="0" anchor="ctr"/>
          <a:p>
            <a:endParaRPr lang="zh-CN" altLang="en-US"/>
          </a:p>
        </p:txBody>
      </p:sp>
      <p:sp>
        <p:nvSpPr>
          <p:cNvPr id="239" name="任意多边形: 形状 238"/>
          <p:cNvSpPr/>
          <p:nvPr userDrawn="1">
            <p:custDataLst>
              <p:tags r:id="rId70"/>
            </p:custDataLst>
          </p:nvPr>
        </p:nvSpPr>
        <p:spPr>
          <a:xfrm rot="19917746">
            <a:off x="11887835" y="-144780"/>
            <a:ext cx="205740" cy="325755"/>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40" name="任意多边形: 形状 239"/>
          <p:cNvSpPr/>
          <p:nvPr userDrawn="1">
            <p:custDataLst>
              <p:tags r:id="rId71"/>
            </p:custDataLst>
          </p:nvPr>
        </p:nvSpPr>
        <p:spPr>
          <a:xfrm rot="19917746">
            <a:off x="11190605" y="306070"/>
            <a:ext cx="885825" cy="248285"/>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chemeClr val="bg1"/>
          </a:solidFill>
          <a:ln w="9525" cap="flat">
            <a:noFill/>
            <a:prstDash val="solid"/>
            <a:miter/>
          </a:ln>
        </p:spPr>
        <p:txBody>
          <a:bodyPr rtlCol="0" anchor="ctr"/>
          <a:p>
            <a:endParaRPr lang="zh-CN" altLang="en-US"/>
          </a:p>
        </p:txBody>
      </p:sp>
      <p:sp>
        <p:nvSpPr>
          <p:cNvPr id="241" name="任意多边形: 形状 240"/>
          <p:cNvSpPr/>
          <p:nvPr userDrawn="1">
            <p:custDataLst>
              <p:tags r:id="rId72"/>
            </p:custDataLst>
          </p:nvPr>
        </p:nvSpPr>
        <p:spPr>
          <a:xfrm rot="19917746">
            <a:off x="11118215" y="234950"/>
            <a:ext cx="885825" cy="248285"/>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chemeClr val="bg1"/>
          </a:solidFill>
          <a:ln w="9525" cap="flat">
            <a:noFill/>
            <a:prstDash val="solid"/>
            <a:miter/>
          </a:ln>
        </p:spPr>
        <p:txBody>
          <a:bodyPr rtlCol="0" anchor="ctr"/>
          <a:p>
            <a:endParaRPr lang="zh-CN" altLang="en-US"/>
          </a:p>
        </p:txBody>
      </p:sp>
      <p:sp>
        <p:nvSpPr>
          <p:cNvPr id="242" name="任意多边形: 形状 241"/>
          <p:cNvSpPr/>
          <p:nvPr userDrawn="1">
            <p:custDataLst>
              <p:tags r:id="rId73"/>
            </p:custDataLst>
          </p:nvPr>
        </p:nvSpPr>
        <p:spPr>
          <a:xfrm rot="19917746">
            <a:off x="11970385" y="-132715"/>
            <a:ext cx="92075" cy="255270"/>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chemeClr val="bg1"/>
          </a:solidFill>
          <a:ln w="9525" cap="flat">
            <a:noFill/>
            <a:prstDash val="solid"/>
            <a:miter/>
          </a:ln>
        </p:spPr>
        <p:txBody>
          <a:bodyPr rtlCol="0" anchor="ctr"/>
          <a:p>
            <a:endParaRPr lang="zh-CN" altLang="en-US"/>
          </a:p>
        </p:txBody>
      </p:sp>
      <p:sp>
        <p:nvSpPr>
          <p:cNvPr id="243" name="任意多边形: 形状 242"/>
          <p:cNvSpPr/>
          <p:nvPr userDrawn="1">
            <p:custDataLst>
              <p:tags r:id="rId74"/>
            </p:custDataLst>
          </p:nvPr>
        </p:nvSpPr>
        <p:spPr>
          <a:xfrm rot="19917746">
            <a:off x="11920220" y="-90170"/>
            <a:ext cx="85090" cy="255270"/>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chemeClr val="bg1"/>
          </a:solidFill>
          <a:ln w="9525" cap="flat">
            <a:noFill/>
            <a:prstDash val="solid"/>
            <a:miter/>
          </a:ln>
        </p:spPr>
        <p:txBody>
          <a:bodyPr rtlCol="0" anchor="ctr"/>
          <a:p>
            <a:endParaRPr lang="zh-CN" altLang="en-US"/>
          </a:p>
        </p:txBody>
      </p:sp>
      <p:sp>
        <p:nvSpPr>
          <p:cNvPr id="244" name="任意多边形: 形状 243"/>
          <p:cNvSpPr/>
          <p:nvPr userDrawn="1">
            <p:custDataLst>
              <p:tags r:id="rId75"/>
            </p:custDataLst>
          </p:nvPr>
        </p:nvSpPr>
        <p:spPr>
          <a:xfrm rot="19917746">
            <a:off x="11945620" y="-113030"/>
            <a:ext cx="85090" cy="262255"/>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chemeClr val="bg1"/>
          </a:solidFill>
          <a:ln w="9525" cap="flat">
            <a:noFill/>
            <a:prstDash val="solid"/>
            <a:miter/>
          </a:ln>
        </p:spPr>
        <p:txBody>
          <a:bodyPr rtlCol="0" anchor="ctr"/>
          <a:p>
            <a:endParaRPr lang="zh-CN" altLang="en-US"/>
          </a:p>
        </p:txBody>
      </p:sp>
      <p:sp>
        <p:nvSpPr>
          <p:cNvPr id="245" name="任意多边形: 形状 244"/>
          <p:cNvSpPr/>
          <p:nvPr userDrawn="1">
            <p:custDataLst>
              <p:tags r:id="rId76"/>
            </p:custDataLst>
          </p:nvPr>
        </p:nvSpPr>
        <p:spPr>
          <a:xfrm rot="19917746">
            <a:off x="11288395" y="204470"/>
            <a:ext cx="652145" cy="255270"/>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chemeClr val="bg1">
              <a:alpha val="22000"/>
            </a:schemeClr>
          </a:solidFill>
          <a:ln w="9525" cap="flat">
            <a:noFill/>
            <a:prstDash val="solid"/>
            <a:miter/>
          </a:ln>
        </p:spPr>
        <p:txBody>
          <a:bodyPr rtlCol="0" anchor="ctr"/>
          <a:p>
            <a:endParaRPr lang="zh-CN" altLang="en-US"/>
          </a:p>
        </p:txBody>
      </p:sp>
      <p:sp>
        <p:nvSpPr>
          <p:cNvPr id="298" name="任意多边形: 形状 297"/>
          <p:cNvSpPr/>
          <p:nvPr userDrawn="1">
            <p:custDataLst>
              <p:tags r:id="rId77"/>
            </p:custDataLst>
          </p:nvPr>
        </p:nvSpPr>
        <p:spPr>
          <a:xfrm rot="900000" flipH="1">
            <a:off x="11694795" y="2871470"/>
            <a:ext cx="288290" cy="86423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chemeClr val="bg1">
                <a:lumMod val="23334"/>
              </a:schemeClr>
            </a:solidFill>
            <a:prstDash val="solid"/>
            <a:miter/>
          </a:ln>
        </p:spPr>
        <p:txBody>
          <a:bodyPr rtlCol="0" anchor="ctr"/>
          <a:p>
            <a:endParaRPr lang="zh-CN" altLang="en-US"/>
          </a:p>
        </p:txBody>
      </p:sp>
      <p:sp>
        <p:nvSpPr>
          <p:cNvPr id="299" name="任意多边形: 形状 298"/>
          <p:cNvSpPr/>
          <p:nvPr userDrawn="1">
            <p:custDataLst>
              <p:tags r:id="rId78"/>
            </p:custDataLst>
          </p:nvPr>
        </p:nvSpPr>
        <p:spPr>
          <a:xfrm rot="900000" flipH="1">
            <a:off x="11358245" y="2824480"/>
            <a:ext cx="962660" cy="962660"/>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300" name="任意多边形: 形状 299"/>
          <p:cNvSpPr/>
          <p:nvPr userDrawn="1">
            <p:custDataLst>
              <p:tags r:id="rId79"/>
            </p:custDataLst>
          </p:nvPr>
        </p:nvSpPr>
        <p:spPr>
          <a:xfrm rot="900000" flipH="1">
            <a:off x="11612880" y="2863850"/>
            <a:ext cx="683260" cy="93853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chemeClr val="bg1">
                <a:lumMod val="23334"/>
              </a:schemeClr>
            </a:solidFill>
            <a:prstDash val="solid"/>
            <a:round/>
          </a:ln>
        </p:spPr>
        <p:txBody>
          <a:bodyPr rtlCol="0" anchor="ctr"/>
          <a:p>
            <a:endParaRPr lang="zh-CN" altLang="en-US"/>
          </a:p>
        </p:txBody>
      </p:sp>
      <p:sp>
        <p:nvSpPr>
          <p:cNvPr id="301" name="任意多边形: 形状 300"/>
          <p:cNvSpPr/>
          <p:nvPr userDrawn="1">
            <p:custDataLst>
              <p:tags r:id="rId80"/>
            </p:custDataLst>
          </p:nvPr>
        </p:nvSpPr>
        <p:spPr>
          <a:xfrm rot="900000" flipH="1">
            <a:off x="11896090" y="3747135"/>
            <a:ext cx="66040" cy="156210"/>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chemeClr val="bg1">
                <a:lumMod val="23334"/>
              </a:schemeClr>
            </a:solidFill>
            <a:prstDash val="solid"/>
            <a:miter/>
          </a:ln>
        </p:spPr>
        <p:txBody>
          <a:bodyPr rtlCol="0" anchor="ctr"/>
          <a:p>
            <a:endParaRPr lang="zh-CN" altLang="en-US"/>
          </a:p>
        </p:txBody>
      </p:sp>
      <p:sp>
        <p:nvSpPr>
          <p:cNvPr id="302" name="任意多边形: 形状 301"/>
          <p:cNvSpPr/>
          <p:nvPr userDrawn="1">
            <p:custDataLst>
              <p:tags r:id="rId81"/>
            </p:custDataLst>
          </p:nvPr>
        </p:nvSpPr>
        <p:spPr>
          <a:xfrm rot="900000" flipH="1">
            <a:off x="11812270" y="3841750"/>
            <a:ext cx="247015" cy="106680"/>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03" name="任意多边形: 形状 302"/>
          <p:cNvSpPr/>
          <p:nvPr userDrawn="1">
            <p:custDataLst>
              <p:tags r:id="rId82"/>
            </p:custDataLst>
          </p:nvPr>
        </p:nvSpPr>
        <p:spPr>
          <a:xfrm rot="900000" flipH="1">
            <a:off x="11809730" y="2966720"/>
            <a:ext cx="370205" cy="74866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chemeClr val="accent3">
              <a:lumMod val="58369"/>
            </a:schemeClr>
          </a:solidFill>
          <a:ln w="9525" cap="flat">
            <a:noFill/>
            <a:prstDash val="solid"/>
            <a:miter/>
          </a:ln>
        </p:spPr>
        <p:txBody>
          <a:bodyPr rtlCol="0" anchor="ctr"/>
          <a:p>
            <a:endParaRPr lang="zh-CN" altLang="en-US"/>
          </a:p>
        </p:txBody>
      </p:sp>
      <p:sp>
        <p:nvSpPr>
          <p:cNvPr id="304" name="任意多边形: 形状 303"/>
          <p:cNvSpPr/>
          <p:nvPr userDrawn="1">
            <p:custDataLst>
              <p:tags r:id="rId83"/>
            </p:custDataLst>
          </p:nvPr>
        </p:nvSpPr>
        <p:spPr>
          <a:xfrm rot="900000" flipH="1">
            <a:off x="11490960" y="2887345"/>
            <a:ext cx="271780" cy="51879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chemeClr val="accent3">
              <a:lumMod val="58369"/>
            </a:schemeClr>
          </a:solidFill>
          <a:ln w="9525" cap="flat">
            <a:noFill/>
            <a:prstDash val="solid"/>
            <a:miter/>
          </a:ln>
        </p:spPr>
        <p:txBody>
          <a:bodyPr rtlCol="0" anchor="ctr"/>
          <a:p>
            <a:endParaRPr lang="zh-CN" altLang="en-US"/>
          </a:p>
        </p:txBody>
      </p:sp>
      <p:sp>
        <p:nvSpPr>
          <p:cNvPr id="305" name="任意多边形: 形状 304"/>
          <p:cNvSpPr/>
          <p:nvPr userDrawn="1">
            <p:custDataLst>
              <p:tags r:id="rId84"/>
            </p:custDataLst>
          </p:nvPr>
        </p:nvSpPr>
        <p:spPr>
          <a:xfrm rot="900000" flipH="1">
            <a:off x="11739245" y="3011805"/>
            <a:ext cx="411480" cy="650240"/>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chemeClr val="bg1">
              <a:alpha val="19000"/>
            </a:schemeClr>
          </a:solidFill>
          <a:ln w="9525" cap="flat">
            <a:noFill/>
            <a:prstDash val="solid"/>
            <a:miter/>
          </a:ln>
        </p:spPr>
        <p:txBody>
          <a:bodyPr rtlCol="0" anchor="ctr"/>
          <a:p>
            <a:endParaRPr lang="zh-CN" altLang="en-US"/>
          </a:p>
        </p:txBody>
      </p:sp>
      <p:sp>
        <p:nvSpPr>
          <p:cNvPr id="391" name="任意多边形: 形状 390"/>
          <p:cNvSpPr/>
          <p:nvPr userDrawn="1">
            <p:custDataLst>
              <p:tags r:id="rId85"/>
            </p:custDataLst>
          </p:nvPr>
        </p:nvSpPr>
        <p:spPr>
          <a:xfrm rot="20631188" flipH="1">
            <a:off x="10224770" y="6014720"/>
            <a:ext cx="1281430" cy="1221105"/>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chemeClr val="accent2">
              <a:lumMod val="95062"/>
            </a:schemeClr>
          </a:solidFill>
          <a:ln w="9525" cap="flat">
            <a:noFill/>
            <a:prstDash val="solid"/>
            <a:miter/>
          </a:ln>
        </p:spPr>
        <p:txBody>
          <a:bodyPr rtlCol="0" anchor="ctr"/>
          <a:p>
            <a:endParaRPr lang="zh-CN" altLang="en-US"/>
          </a:p>
        </p:txBody>
      </p:sp>
      <p:sp>
        <p:nvSpPr>
          <p:cNvPr id="392" name="任意多边形: 形状 391"/>
          <p:cNvSpPr/>
          <p:nvPr userDrawn="1">
            <p:custDataLst>
              <p:tags r:id="rId86"/>
            </p:custDataLst>
          </p:nvPr>
        </p:nvSpPr>
        <p:spPr>
          <a:xfrm rot="20631188" flipH="1">
            <a:off x="10225405" y="6211570"/>
            <a:ext cx="60325" cy="90170"/>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3" name="任意多边形: 形状 392"/>
          <p:cNvSpPr/>
          <p:nvPr userDrawn="1">
            <p:custDataLst>
              <p:tags r:id="rId87"/>
            </p:custDataLst>
          </p:nvPr>
        </p:nvSpPr>
        <p:spPr>
          <a:xfrm rot="20631188" flipH="1">
            <a:off x="10320020" y="6207125"/>
            <a:ext cx="40005" cy="60325"/>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chemeClr val="bg1">
              <a:lumMod val="23334"/>
            </a:schemeClr>
          </a:solidFill>
          <a:ln w="9525" cap="flat">
            <a:noFill/>
            <a:prstDash val="solid"/>
            <a:miter/>
          </a:ln>
        </p:spPr>
        <p:txBody>
          <a:bodyPr rtlCol="0" anchor="ctr"/>
          <a:p>
            <a:endParaRPr lang="zh-CN" altLang="en-US"/>
          </a:p>
        </p:txBody>
      </p:sp>
      <p:sp>
        <p:nvSpPr>
          <p:cNvPr id="394" name="任意多边形: 形状 393"/>
          <p:cNvSpPr/>
          <p:nvPr userDrawn="1">
            <p:custDataLst>
              <p:tags r:id="rId88"/>
            </p:custDataLst>
          </p:nvPr>
        </p:nvSpPr>
        <p:spPr>
          <a:xfrm rot="20631188" flipH="1">
            <a:off x="10407015" y="6201410"/>
            <a:ext cx="50165" cy="90170"/>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5" name="任意多边形: 形状 394"/>
          <p:cNvSpPr/>
          <p:nvPr userDrawn="1">
            <p:custDataLst>
              <p:tags r:id="rId89"/>
            </p:custDataLst>
          </p:nvPr>
        </p:nvSpPr>
        <p:spPr>
          <a:xfrm rot="20631188" flipH="1">
            <a:off x="10511155" y="6202680"/>
            <a:ext cx="29845" cy="60325"/>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chemeClr val="bg1">
              <a:lumMod val="23334"/>
            </a:schemeClr>
          </a:solidFill>
          <a:ln w="9525" cap="flat">
            <a:noFill/>
            <a:prstDash val="solid"/>
            <a:miter/>
          </a:ln>
        </p:spPr>
        <p:txBody>
          <a:bodyPr rtlCol="0" anchor="ctr"/>
          <a:p>
            <a:endParaRPr lang="zh-CN" altLang="en-US"/>
          </a:p>
        </p:txBody>
      </p:sp>
      <p:sp>
        <p:nvSpPr>
          <p:cNvPr id="396" name="任意多边形: 形状 395"/>
          <p:cNvSpPr/>
          <p:nvPr userDrawn="1">
            <p:custDataLst>
              <p:tags r:id="rId90"/>
            </p:custDataLst>
          </p:nvPr>
        </p:nvSpPr>
        <p:spPr>
          <a:xfrm rot="20631188" flipH="1">
            <a:off x="10569575" y="6203950"/>
            <a:ext cx="60325" cy="90170"/>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chemeClr val="bg1">
              <a:lumMod val="23334"/>
            </a:schemeClr>
          </a:solidFill>
          <a:ln w="9525" cap="flat">
            <a:noFill/>
            <a:prstDash val="solid"/>
            <a:miter/>
          </a:ln>
        </p:spPr>
        <p:txBody>
          <a:bodyPr rtlCol="0" anchor="ctr"/>
          <a:p>
            <a:endParaRPr lang="zh-CN" altLang="en-US"/>
          </a:p>
        </p:txBody>
      </p:sp>
      <p:sp>
        <p:nvSpPr>
          <p:cNvPr id="397" name="任意多边形: 形状 396"/>
          <p:cNvSpPr/>
          <p:nvPr userDrawn="1">
            <p:custDataLst>
              <p:tags r:id="rId91"/>
            </p:custDataLst>
          </p:nvPr>
        </p:nvSpPr>
        <p:spPr>
          <a:xfrm rot="20631188" flipH="1">
            <a:off x="10671810" y="6196965"/>
            <a:ext cx="40005" cy="69850"/>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8" name="任意多边形: 形状 397"/>
          <p:cNvSpPr/>
          <p:nvPr userDrawn="1">
            <p:custDataLst>
              <p:tags r:id="rId92"/>
            </p:custDataLst>
          </p:nvPr>
        </p:nvSpPr>
        <p:spPr>
          <a:xfrm rot="20631188" flipH="1">
            <a:off x="10735310" y="6194425"/>
            <a:ext cx="60325" cy="100330"/>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9" name="任意多边形: 形状 398"/>
          <p:cNvSpPr/>
          <p:nvPr userDrawn="1">
            <p:custDataLst>
              <p:tags r:id="rId93"/>
            </p:custDataLst>
          </p:nvPr>
        </p:nvSpPr>
        <p:spPr>
          <a:xfrm rot="20631188" flipH="1">
            <a:off x="10822305" y="6194425"/>
            <a:ext cx="50165" cy="69850"/>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chemeClr val="bg1">
              <a:lumMod val="23334"/>
            </a:schemeClr>
          </a:solidFill>
          <a:ln w="9525" cap="flat">
            <a:noFill/>
            <a:prstDash val="solid"/>
            <a:miter/>
          </a:ln>
        </p:spPr>
        <p:txBody>
          <a:bodyPr rtlCol="0" anchor="ctr"/>
          <a:p>
            <a:endParaRPr lang="zh-CN" altLang="en-US"/>
          </a:p>
        </p:txBody>
      </p:sp>
      <p:sp>
        <p:nvSpPr>
          <p:cNvPr id="400" name="任意多边形: 形状 399"/>
          <p:cNvSpPr/>
          <p:nvPr userDrawn="1">
            <p:custDataLst>
              <p:tags r:id="rId94"/>
            </p:custDataLst>
          </p:nvPr>
        </p:nvSpPr>
        <p:spPr>
          <a:xfrm rot="20631188" flipH="1">
            <a:off x="10906760" y="6193155"/>
            <a:ext cx="50165" cy="100330"/>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1" name="任意多边形: 形状 400"/>
          <p:cNvSpPr/>
          <p:nvPr userDrawn="1">
            <p:custDataLst>
              <p:tags r:id="rId95"/>
            </p:custDataLst>
          </p:nvPr>
        </p:nvSpPr>
        <p:spPr>
          <a:xfrm rot="20631188" flipH="1">
            <a:off x="10995660" y="6188075"/>
            <a:ext cx="40005" cy="69850"/>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2" name="任意多边形: 形状 401"/>
          <p:cNvSpPr/>
          <p:nvPr userDrawn="1">
            <p:custDataLst>
              <p:tags r:id="rId96"/>
            </p:custDataLst>
          </p:nvPr>
        </p:nvSpPr>
        <p:spPr>
          <a:xfrm rot="20631188" flipH="1">
            <a:off x="11062970" y="6184265"/>
            <a:ext cx="50165" cy="90170"/>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3" name="任意多边形: 形状 402"/>
          <p:cNvSpPr/>
          <p:nvPr userDrawn="1">
            <p:custDataLst>
              <p:tags r:id="rId97"/>
            </p:custDataLst>
          </p:nvPr>
        </p:nvSpPr>
        <p:spPr>
          <a:xfrm rot="20631188" flipH="1">
            <a:off x="11149330" y="6179185"/>
            <a:ext cx="40005" cy="60325"/>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chemeClr val="bg1">
              <a:lumMod val="23334"/>
            </a:schemeClr>
          </a:solidFill>
          <a:ln w="9525" cap="flat">
            <a:noFill/>
            <a:prstDash val="solid"/>
            <a:miter/>
          </a:ln>
        </p:spPr>
        <p:txBody>
          <a:bodyPr rtlCol="0" anchor="ctr"/>
          <a:p>
            <a:endParaRPr lang="zh-CN" altLang="en-US"/>
          </a:p>
        </p:txBody>
      </p:sp>
      <p:sp>
        <p:nvSpPr>
          <p:cNvPr id="404" name="任意多边形: 形状 403"/>
          <p:cNvSpPr/>
          <p:nvPr userDrawn="1">
            <p:custDataLst>
              <p:tags r:id="rId98"/>
            </p:custDataLst>
          </p:nvPr>
        </p:nvSpPr>
        <p:spPr>
          <a:xfrm rot="20631188" flipH="1">
            <a:off x="11222355" y="6177280"/>
            <a:ext cx="60325" cy="90170"/>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5" name="任意多边形: 形状 404"/>
          <p:cNvSpPr/>
          <p:nvPr userDrawn="1">
            <p:custDataLst>
              <p:tags r:id="rId99"/>
            </p:custDataLst>
          </p:nvPr>
        </p:nvSpPr>
        <p:spPr>
          <a:xfrm rot="20631188" flipH="1">
            <a:off x="10424795" y="6328410"/>
            <a:ext cx="250190" cy="290195"/>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chemeClr val="bg1">
              <a:alpha val="38000"/>
            </a:schemeClr>
          </a:solidFill>
          <a:ln w="9525" cap="flat">
            <a:noFill/>
            <a:prstDash val="solid"/>
            <a:miter/>
          </a:ln>
        </p:spPr>
        <p:txBody>
          <a:bodyPr rtlCol="0" anchor="ctr"/>
          <a:p>
            <a:endParaRPr lang="zh-CN" altLang="en-US"/>
          </a:p>
        </p:txBody>
      </p:sp>
      <p:sp>
        <p:nvSpPr>
          <p:cNvPr id="421" name="任意多边形: 形状 420"/>
          <p:cNvSpPr/>
          <p:nvPr userDrawn="1">
            <p:custDataLst>
              <p:tags r:id="rId100"/>
            </p:custDataLst>
          </p:nvPr>
        </p:nvSpPr>
        <p:spPr>
          <a:xfrm rot="20866428" flipH="1">
            <a:off x="10408920" y="3912235"/>
            <a:ext cx="1268095" cy="1670050"/>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2" name="任意多边形: 形状 421"/>
          <p:cNvSpPr/>
          <p:nvPr userDrawn="1">
            <p:custDataLst>
              <p:tags r:id="rId101"/>
            </p:custDataLst>
          </p:nvPr>
        </p:nvSpPr>
        <p:spPr>
          <a:xfrm rot="20866428" flipH="1">
            <a:off x="9985375" y="4965065"/>
            <a:ext cx="1004570" cy="64071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3" name="任意多边形: 形状 422"/>
          <p:cNvSpPr/>
          <p:nvPr userDrawn="1">
            <p:custDataLst>
              <p:tags r:id="rId102"/>
            </p:custDataLst>
          </p:nvPr>
        </p:nvSpPr>
        <p:spPr>
          <a:xfrm rot="20866428" flipH="1">
            <a:off x="11531600" y="3585845"/>
            <a:ext cx="452120" cy="11049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4" name="任意多边形: 形状 423"/>
          <p:cNvSpPr/>
          <p:nvPr userDrawn="1">
            <p:custDataLst>
              <p:tags r:id="rId103"/>
            </p:custDataLst>
          </p:nvPr>
        </p:nvSpPr>
        <p:spPr>
          <a:xfrm rot="20866428" flipH="1">
            <a:off x="11711940" y="7058660"/>
            <a:ext cx="401955" cy="20066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25" name="任意多边形: 形状 424"/>
          <p:cNvSpPr/>
          <p:nvPr userDrawn="1">
            <p:custDataLst>
              <p:tags r:id="rId104"/>
            </p:custDataLst>
          </p:nvPr>
        </p:nvSpPr>
        <p:spPr>
          <a:xfrm rot="20866428" flipH="1">
            <a:off x="11583670" y="6193155"/>
            <a:ext cx="464820" cy="90424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6" name="任意多边形: 形状 425"/>
          <p:cNvSpPr/>
          <p:nvPr userDrawn="1">
            <p:custDataLst>
              <p:tags r:id="rId105"/>
            </p:custDataLst>
          </p:nvPr>
        </p:nvSpPr>
        <p:spPr>
          <a:xfrm rot="20866428" flipH="1">
            <a:off x="11762105" y="7143115"/>
            <a:ext cx="326390" cy="75565"/>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7" name="任意多边形: 形状 426"/>
          <p:cNvSpPr/>
          <p:nvPr userDrawn="1">
            <p:custDataLst>
              <p:tags r:id="rId106"/>
            </p:custDataLst>
          </p:nvPr>
        </p:nvSpPr>
        <p:spPr>
          <a:xfrm rot="20866428" flipH="1">
            <a:off x="11806555" y="7091045"/>
            <a:ext cx="50165" cy="3746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8" name="任意多边形: 形状 427"/>
          <p:cNvSpPr/>
          <p:nvPr userDrawn="1">
            <p:custDataLst>
              <p:tags r:id="rId107"/>
            </p:custDataLst>
          </p:nvPr>
        </p:nvSpPr>
        <p:spPr>
          <a:xfrm rot="20866428" flipH="1">
            <a:off x="11785600" y="7124700"/>
            <a:ext cx="50165" cy="3746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9" name="任意多边形: 形状 428"/>
          <p:cNvSpPr/>
          <p:nvPr userDrawn="1">
            <p:custDataLst>
              <p:tags r:id="rId108"/>
            </p:custDataLst>
          </p:nvPr>
        </p:nvSpPr>
        <p:spPr>
          <a:xfrm rot="20866428" flipH="1">
            <a:off x="11760835" y="7156450"/>
            <a:ext cx="37465" cy="2540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0" name="任意多边形: 形状 429"/>
          <p:cNvSpPr/>
          <p:nvPr userDrawn="1">
            <p:custDataLst>
              <p:tags r:id="rId109"/>
            </p:custDataLst>
          </p:nvPr>
        </p:nvSpPr>
        <p:spPr>
          <a:xfrm rot="20866428" flipH="1">
            <a:off x="12803505" y="6397625"/>
            <a:ext cx="414655" cy="25146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31" name="任意多边形: 形状 430"/>
          <p:cNvSpPr/>
          <p:nvPr userDrawn="1">
            <p:custDataLst>
              <p:tags r:id="rId110"/>
            </p:custDataLst>
          </p:nvPr>
        </p:nvSpPr>
        <p:spPr>
          <a:xfrm rot="20866428" flipH="1">
            <a:off x="12273915" y="5756275"/>
            <a:ext cx="678180" cy="866140"/>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2" name="任意多边形: 形状 431"/>
          <p:cNvSpPr/>
          <p:nvPr userDrawn="1">
            <p:custDataLst>
              <p:tags r:id="rId111"/>
            </p:custDataLst>
          </p:nvPr>
        </p:nvSpPr>
        <p:spPr>
          <a:xfrm rot="20866428" flipH="1">
            <a:off x="12878435" y="6466840"/>
            <a:ext cx="301625" cy="150495"/>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3" name="任意多边形: 形状 432"/>
          <p:cNvSpPr/>
          <p:nvPr userDrawn="1">
            <p:custDataLst>
              <p:tags r:id="rId112"/>
            </p:custDataLst>
          </p:nvPr>
        </p:nvSpPr>
        <p:spPr>
          <a:xfrm rot="20866428" flipH="1">
            <a:off x="13000355" y="6397625"/>
            <a:ext cx="37465" cy="50165"/>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chemeClr val="bg1">
              <a:lumMod val="23334"/>
            </a:schemeClr>
          </a:solidFill>
          <a:ln w="9525" cap="flat">
            <a:noFill/>
            <a:prstDash val="solid"/>
            <a:miter/>
          </a:ln>
        </p:spPr>
        <p:txBody>
          <a:bodyPr rtlCol="0" anchor="ctr"/>
          <a:p>
            <a:endParaRPr lang="zh-CN" altLang="en-US"/>
          </a:p>
        </p:txBody>
      </p:sp>
      <p:sp>
        <p:nvSpPr>
          <p:cNvPr id="434" name="任意多边形: 形状 433"/>
          <p:cNvSpPr/>
          <p:nvPr userDrawn="1">
            <p:custDataLst>
              <p:tags r:id="rId113"/>
            </p:custDataLst>
          </p:nvPr>
        </p:nvSpPr>
        <p:spPr>
          <a:xfrm rot="20866428" flipH="1">
            <a:off x="13037185" y="6400800"/>
            <a:ext cx="37465" cy="50165"/>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chemeClr val="bg1">
              <a:lumMod val="23334"/>
            </a:schemeClr>
          </a:solidFill>
          <a:ln w="9525" cap="flat">
            <a:noFill/>
            <a:prstDash val="solid"/>
            <a:miter/>
          </a:ln>
        </p:spPr>
        <p:txBody>
          <a:bodyPr rtlCol="0" anchor="ctr"/>
          <a:p>
            <a:endParaRPr lang="zh-CN" altLang="en-US"/>
          </a:p>
        </p:txBody>
      </p:sp>
      <p:sp>
        <p:nvSpPr>
          <p:cNvPr id="435" name="任意多边形: 形状 434"/>
          <p:cNvSpPr/>
          <p:nvPr userDrawn="1">
            <p:custDataLst>
              <p:tags r:id="rId114"/>
            </p:custDataLst>
          </p:nvPr>
        </p:nvSpPr>
        <p:spPr>
          <a:xfrm rot="20866428" flipH="1">
            <a:off x="13074015" y="6397625"/>
            <a:ext cx="37465" cy="3746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chemeClr val="bg1">
              <a:lumMod val="23334"/>
            </a:schemeClr>
          </a:solidFill>
          <a:ln w="9525" cap="flat">
            <a:noFill/>
            <a:prstDash val="solid"/>
            <a:miter/>
          </a:ln>
        </p:spPr>
        <p:txBody>
          <a:bodyPr rtlCol="0" anchor="ctr"/>
          <a:p>
            <a:endParaRPr lang="zh-CN" altLang="en-US"/>
          </a:p>
        </p:txBody>
      </p:sp>
      <p:sp>
        <p:nvSpPr>
          <p:cNvPr id="436" name="任意多边形: 形状 435"/>
          <p:cNvSpPr/>
          <p:nvPr userDrawn="1">
            <p:custDataLst>
              <p:tags r:id="rId115"/>
            </p:custDataLst>
          </p:nvPr>
        </p:nvSpPr>
        <p:spPr>
          <a:xfrm rot="20866428" flipH="1">
            <a:off x="10865485" y="4418965"/>
            <a:ext cx="1757680" cy="207200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chemeClr val="accent3">
              <a:lumMod val="67181"/>
            </a:schemeClr>
          </a:solidFill>
          <a:ln w="9525" cap="flat">
            <a:noFill/>
            <a:prstDash val="solid"/>
            <a:miter/>
          </a:ln>
        </p:spPr>
        <p:txBody>
          <a:bodyPr rtlCol="0" anchor="ctr"/>
          <a:p>
            <a:endParaRPr lang="zh-CN" altLang="en-US"/>
          </a:p>
        </p:txBody>
      </p:sp>
      <p:sp>
        <p:nvSpPr>
          <p:cNvPr id="437" name="任意多边形: 形状 436"/>
          <p:cNvSpPr/>
          <p:nvPr userDrawn="1">
            <p:custDataLst>
              <p:tags r:id="rId116"/>
            </p:custDataLst>
          </p:nvPr>
        </p:nvSpPr>
        <p:spPr>
          <a:xfrm rot="20866428" flipH="1">
            <a:off x="11140440" y="4669790"/>
            <a:ext cx="389255" cy="35179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8" name="任意多边形: 形状 437"/>
          <p:cNvSpPr/>
          <p:nvPr userDrawn="1">
            <p:custDataLst>
              <p:tags r:id="rId117"/>
            </p:custDataLst>
          </p:nvPr>
        </p:nvSpPr>
        <p:spPr>
          <a:xfrm rot="20866428" flipH="1">
            <a:off x="11265535" y="4747895"/>
            <a:ext cx="213360" cy="113030"/>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39" name="任意多边形: 形状 438"/>
          <p:cNvSpPr/>
          <p:nvPr userDrawn="1">
            <p:custDataLst>
              <p:tags r:id="rId118"/>
            </p:custDataLst>
          </p:nvPr>
        </p:nvSpPr>
        <p:spPr>
          <a:xfrm rot="20866428" flipH="1">
            <a:off x="11138535" y="4775200"/>
            <a:ext cx="426720" cy="276225"/>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0" name="任意多边形: 形状 439"/>
          <p:cNvSpPr/>
          <p:nvPr userDrawn="1">
            <p:custDataLst>
              <p:tags r:id="rId119"/>
            </p:custDataLst>
          </p:nvPr>
        </p:nvSpPr>
        <p:spPr>
          <a:xfrm rot="20866428" flipH="1">
            <a:off x="10426065" y="4728845"/>
            <a:ext cx="238760" cy="22606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1" name="任意多边形: 形状 440"/>
          <p:cNvSpPr/>
          <p:nvPr userDrawn="1">
            <p:custDataLst>
              <p:tags r:id="rId120"/>
            </p:custDataLst>
          </p:nvPr>
        </p:nvSpPr>
        <p:spPr>
          <a:xfrm rot="20866428" flipH="1">
            <a:off x="10480040" y="4803775"/>
            <a:ext cx="113030" cy="75565"/>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2" name="任意多边形: 形状 441"/>
          <p:cNvSpPr/>
          <p:nvPr userDrawn="1">
            <p:custDataLst>
              <p:tags r:id="rId121"/>
            </p:custDataLst>
          </p:nvPr>
        </p:nvSpPr>
        <p:spPr>
          <a:xfrm rot="20866428" flipH="1">
            <a:off x="10537825" y="4819650"/>
            <a:ext cx="25400" cy="75565"/>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chemeClr val="bg1">
              <a:lumMod val="23334"/>
            </a:schemeClr>
          </a:solidFill>
          <a:ln w="9525" cap="flat">
            <a:noFill/>
            <a:prstDash val="solid"/>
            <a:miter/>
          </a:ln>
        </p:spPr>
        <p:txBody>
          <a:bodyPr rtlCol="0" anchor="ctr"/>
          <a:p>
            <a:endParaRPr lang="zh-CN" altLang="en-US"/>
          </a:p>
        </p:txBody>
      </p:sp>
      <p:sp>
        <p:nvSpPr>
          <p:cNvPr id="443" name="任意多边形: 形状 442"/>
          <p:cNvSpPr/>
          <p:nvPr userDrawn="1">
            <p:custDataLst>
              <p:tags r:id="rId122"/>
            </p:custDataLst>
          </p:nvPr>
        </p:nvSpPr>
        <p:spPr>
          <a:xfrm rot="20866428" flipH="1">
            <a:off x="10459720" y="3950970"/>
            <a:ext cx="1080135" cy="1054735"/>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4" name="任意多边形: 形状 443"/>
          <p:cNvSpPr/>
          <p:nvPr userDrawn="1">
            <p:custDataLst>
              <p:tags r:id="rId123"/>
            </p:custDataLst>
          </p:nvPr>
        </p:nvSpPr>
        <p:spPr>
          <a:xfrm rot="20866428" flipH="1">
            <a:off x="11209655" y="433959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5" name="任意多边形: 形状 444"/>
          <p:cNvSpPr/>
          <p:nvPr userDrawn="1">
            <p:custDataLst>
              <p:tags r:id="rId124"/>
            </p:custDataLst>
          </p:nvPr>
        </p:nvSpPr>
        <p:spPr>
          <a:xfrm rot="20866428" flipH="1">
            <a:off x="10816590" y="462915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6" name="任意多边形: 形状 445"/>
          <p:cNvSpPr/>
          <p:nvPr userDrawn="1">
            <p:custDataLst>
              <p:tags r:id="rId125"/>
            </p:custDataLst>
          </p:nvPr>
        </p:nvSpPr>
        <p:spPr>
          <a:xfrm rot="20866428" flipH="1">
            <a:off x="11035030" y="4519930"/>
            <a:ext cx="62865" cy="75565"/>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chemeClr val="bg1">
              <a:lumMod val="23334"/>
            </a:schemeClr>
          </a:solidFill>
          <a:ln w="9525" cap="flat">
            <a:noFill/>
            <a:prstDash val="solid"/>
            <a:miter/>
          </a:ln>
        </p:spPr>
        <p:txBody>
          <a:bodyPr rtlCol="0" anchor="ctr"/>
          <a:p>
            <a:endParaRPr lang="zh-CN" altLang="en-US"/>
          </a:p>
        </p:txBody>
      </p:sp>
      <p:sp>
        <p:nvSpPr>
          <p:cNvPr id="447" name="任意多边形: 形状 446"/>
          <p:cNvSpPr/>
          <p:nvPr userDrawn="1">
            <p:custDataLst>
              <p:tags r:id="rId126"/>
            </p:custDataLst>
          </p:nvPr>
        </p:nvSpPr>
        <p:spPr>
          <a:xfrm rot="20866428" flipH="1">
            <a:off x="10770870" y="4721860"/>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8" name="任意多边形: 形状 447"/>
          <p:cNvSpPr/>
          <p:nvPr userDrawn="1">
            <p:custDataLst>
              <p:tags r:id="rId127"/>
            </p:custDataLst>
          </p:nvPr>
        </p:nvSpPr>
        <p:spPr>
          <a:xfrm rot="20866428" flipH="1">
            <a:off x="11271885" y="4352925"/>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9" name="任意多边形: 形状 448"/>
          <p:cNvSpPr/>
          <p:nvPr userDrawn="1">
            <p:custDataLst>
              <p:tags r:id="rId128"/>
            </p:custDataLst>
          </p:nvPr>
        </p:nvSpPr>
        <p:spPr>
          <a:xfrm rot="20866428" flipH="1">
            <a:off x="11015345" y="4605020"/>
            <a:ext cx="87630" cy="50165"/>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0" name="任意多边形: 形状 449"/>
          <p:cNvSpPr/>
          <p:nvPr userDrawn="1">
            <p:custDataLst>
              <p:tags r:id="rId129"/>
            </p:custDataLst>
          </p:nvPr>
        </p:nvSpPr>
        <p:spPr>
          <a:xfrm rot="20866428" flipH="1">
            <a:off x="11392535" y="4044950"/>
            <a:ext cx="213360" cy="238760"/>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51" name="任意多边形: 形状 450"/>
          <p:cNvSpPr/>
          <p:nvPr userDrawn="1">
            <p:custDataLst>
              <p:tags r:id="rId130"/>
            </p:custDataLst>
          </p:nvPr>
        </p:nvSpPr>
        <p:spPr>
          <a:xfrm rot="20866428" flipH="1">
            <a:off x="11470640" y="4104005"/>
            <a:ext cx="62865" cy="12573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2" name="任意多边形: 形状 451"/>
          <p:cNvSpPr/>
          <p:nvPr userDrawn="1">
            <p:custDataLst>
              <p:tags r:id="rId131"/>
            </p:custDataLst>
          </p:nvPr>
        </p:nvSpPr>
        <p:spPr>
          <a:xfrm rot="20866428" flipH="1">
            <a:off x="11478895" y="4152900"/>
            <a:ext cx="62865" cy="6286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3" name="任意多边形: 形状 452"/>
          <p:cNvSpPr/>
          <p:nvPr userDrawn="1">
            <p:custDataLst>
              <p:tags r:id="rId132"/>
            </p:custDataLst>
          </p:nvPr>
        </p:nvSpPr>
        <p:spPr>
          <a:xfrm rot="20866428" flipH="1">
            <a:off x="10408285" y="3952240"/>
            <a:ext cx="1029970" cy="71564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4" name="任意多边形: 形状 453"/>
          <p:cNvSpPr/>
          <p:nvPr userDrawn="1">
            <p:custDataLst>
              <p:tags r:id="rId133"/>
            </p:custDataLst>
          </p:nvPr>
        </p:nvSpPr>
        <p:spPr>
          <a:xfrm rot="20866428" flipH="1">
            <a:off x="11467465" y="5915025"/>
            <a:ext cx="1217930" cy="42672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chemeClr val="bg1"/>
          </a:solidFill>
          <a:ln w="9525" cap="flat">
            <a:noFill/>
            <a:prstDash val="solid"/>
            <a:miter/>
          </a:ln>
        </p:spPr>
        <p:txBody>
          <a:bodyPr rtlCol="0" anchor="ctr"/>
          <a:p>
            <a:endParaRPr lang="zh-CN" altLang="en-US"/>
          </a:p>
        </p:txBody>
      </p:sp>
      <p:sp>
        <p:nvSpPr>
          <p:cNvPr id="455" name="任意多边形: 形状 454"/>
          <p:cNvSpPr/>
          <p:nvPr userDrawn="1">
            <p:custDataLst>
              <p:tags r:id="rId134"/>
            </p:custDataLst>
          </p:nvPr>
        </p:nvSpPr>
        <p:spPr>
          <a:xfrm rot="20866428" flipH="1">
            <a:off x="11429365" y="5800090"/>
            <a:ext cx="1155065" cy="376555"/>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chemeClr val="bg1"/>
          </a:solidFill>
          <a:ln w="9525" cap="flat">
            <a:noFill/>
            <a:prstDash val="solid"/>
            <a:miter/>
          </a:ln>
        </p:spPr>
        <p:txBody>
          <a:bodyPr rtlCol="0" anchor="ctr"/>
          <a:p>
            <a:endParaRPr lang="zh-CN" altLang="en-US"/>
          </a:p>
        </p:txBody>
      </p:sp>
      <p:sp>
        <p:nvSpPr>
          <p:cNvPr id="456" name="任意多边形: 形状 455"/>
          <p:cNvSpPr/>
          <p:nvPr userDrawn="1">
            <p:custDataLst>
              <p:tags r:id="rId135"/>
            </p:custDataLst>
          </p:nvPr>
        </p:nvSpPr>
        <p:spPr>
          <a:xfrm rot="20866428" flipH="1">
            <a:off x="11389995" y="5684520"/>
            <a:ext cx="1067435" cy="339090"/>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chemeClr val="bg1"/>
          </a:solidFill>
          <a:ln w="9525" cap="flat">
            <a:noFill/>
            <a:prstDash val="solid"/>
            <a:miter/>
          </a:ln>
        </p:spPr>
        <p:txBody>
          <a:bodyPr rtlCol="0" anchor="ctr"/>
          <a:p>
            <a:endParaRPr lang="zh-CN" altLang="en-US"/>
          </a:p>
        </p:txBody>
      </p:sp>
      <p:pic>
        <p:nvPicPr>
          <p:cNvPr id="311" name="图形 310"/>
          <p:cNvPicPr>
            <a:picLocks noChangeAspect="1"/>
          </p:cNvPicPr>
          <p:nvPr userDrawn="1">
            <p:custDataLst>
              <p:tags r:id="rId136"/>
            </p:custDataLst>
          </p:nvPr>
        </p:nvPicPr>
        <p:blipFill>
          <a:blip r:embed="rId137"/>
          <a:stretch>
            <a:fillRect/>
          </a:stretch>
        </p:blipFill>
        <p:spPr>
          <a:xfrm rot="18126971" flipH="1">
            <a:off x="-145415" y="2800350"/>
            <a:ext cx="840740" cy="989330"/>
          </a:xfrm>
          <a:prstGeom prst="rect">
            <a:avLst/>
          </a:prstGeom>
        </p:spPr>
      </p:pic>
      <p:sp>
        <p:nvSpPr>
          <p:cNvPr id="407" name="任意多边形: 形状 406"/>
          <p:cNvSpPr/>
          <p:nvPr userDrawn="1">
            <p:custDataLst>
              <p:tags r:id="rId138"/>
            </p:custDataLst>
          </p:nvPr>
        </p:nvSpPr>
        <p:spPr>
          <a:xfrm flipH="1">
            <a:off x="955040" y="5967095"/>
            <a:ext cx="1229995" cy="125984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08" name="任意多边形: 形状 407"/>
          <p:cNvSpPr/>
          <p:nvPr userDrawn="1">
            <p:custDataLst>
              <p:tags r:id="rId139"/>
            </p:custDataLst>
          </p:nvPr>
        </p:nvSpPr>
        <p:spPr>
          <a:xfrm flipH="1">
            <a:off x="1666240" y="6342380"/>
            <a:ext cx="442595" cy="876300"/>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9" name="任意多边形: 形状 408"/>
          <p:cNvSpPr/>
          <p:nvPr userDrawn="1">
            <p:custDataLst>
              <p:tags r:id="rId140"/>
            </p:custDataLst>
          </p:nvPr>
        </p:nvSpPr>
        <p:spPr>
          <a:xfrm flipH="1">
            <a:off x="1426210" y="6216650"/>
            <a:ext cx="363855" cy="285750"/>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chemeClr val="bg1"/>
          </a:solidFill>
          <a:ln w="9525" cap="flat">
            <a:noFill/>
            <a:prstDash val="solid"/>
            <a:miter/>
          </a:ln>
        </p:spPr>
        <p:txBody>
          <a:bodyPr rtlCol="0" anchor="ctr"/>
          <a:p>
            <a:endParaRPr lang="zh-CN" altLang="en-US"/>
          </a:p>
        </p:txBody>
      </p:sp>
      <p:sp>
        <p:nvSpPr>
          <p:cNvPr id="410" name="任意多边形: 形状 409"/>
          <p:cNvSpPr/>
          <p:nvPr userDrawn="1">
            <p:custDataLst>
              <p:tags r:id="rId141"/>
            </p:custDataLst>
          </p:nvPr>
        </p:nvSpPr>
        <p:spPr>
          <a:xfrm flipH="1">
            <a:off x="1393825" y="5877560"/>
            <a:ext cx="796925" cy="51181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chemeClr val="bg1"/>
          </a:solidFill>
          <a:ln w="9525" cap="flat">
            <a:noFill/>
            <a:prstDash val="solid"/>
            <a:miter/>
          </a:ln>
        </p:spPr>
        <p:txBody>
          <a:bodyPr rtlCol="0" anchor="ctr"/>
          <a:p>
            <a:endParaRPr lang="zh-CN" altLang="en-US"/>
          </a:p>
        </p:txBody>
      </p:sp>
      <p:sp>
        <p:nvSpPr>
          <p:cNvPr id="411" name="任意多边形: 形状 410"/>
          <p:cNvSpPr/>
          <p:nvPr userDrawn="1">
            <p:custDataLst>
              <p:tags r:id="rId142"/>
            </p:custDataLst>
          </p:nvPr>
        </p:nvSpPr>
        <p:spPr>
          <a:xfrm flipH="1">
            <a:off x="1552575" y="5928995"/>
            <a:ext cx="610235" cy="403860"/>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chemeClr val="bg1">
                <a:lumMod val="23334"/>
              </a:schemeClr>
            </a:solidFill>
            <a:prstDash val="solid"/>
            <a:round/>
          </a:ln>
        </p:spPr>
        <p:txBody>
          <a:bodyPr rtlCol="0" anchor="ctr"/>
          <a:p>
            <a:endParaRPr lang="zh-CN" altLang="en-US"/>
          </a:p>
        </p:txBody>
      </p:sp>
      <p:sp>
        <p:nvSpPr>
          <p:cNvPr id="412" name="任意多边形: 形状 411"/>
          <p:cNvSpPr/>
          <p:nvPr userDrawn="1">
            <p:custDataLst>
              <p:tags r:id="rId143"/>
            </p:custDataLst>
          </p:nvPr>
        </p:nvSpPr>
        <p:spPr>
          <a:xfrm flipH="1">
            <a:off x="1517650" y="5961380"/>
            <a:ext cx="629920" cy="3937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chemeClr val="bg1">
                <a:lumMod val="23334"/>
              </a:schemeClr>
            </a:solidFill>
            <a:prstDash val="solid"/>
            <a:round/>
          </a:ln>
        </p:spPr>
        <p:txBody>
          <a:bodyPr rtlCol="0" anchor="ctr"/>
          <a:p>
            <a:endParaRPr lang="zh-CN" altLang="en-US"/>
          </a:p>
        </p:txBody>
      </p:sp>
      <p:sp>
        <p:nvSpPr>
          <p:cNvPr id="413" name="任意多边形: 形状 412"/>
          <p:cNvSpPr/>
          <p:nvPr userDrawn="1">
            <p:custDataLst>
              <p:tags r:id="rId144"/>
            </p:custDataLst>
          </p:nvPr>
        </p:nvSpPr>
        <p:spPr>
          <a:xfrm flipH="1">
            <a:off x="1466850" y="5992495"/>
            <a:ext cx="649605" cy="374015"/>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chemeClr val="bg1">
                <a:lumMod val="23334"/>
              </a:schemeClr>
            </a:solidFill>
            <a:prstDash val="solid"/>
            <a:round/>
          </a:ln>
        </p:spPr>
        <p:txBody>
          <a:bodyPr rtlCol="0" anchor="ctr"/>
          <a:p>
            <a:endParaRPr lang="zh-CN" altLang="en-US"/>
          </a:p>
        </p:txBody>
      </p:sp>
      <p:sp>
        <p:nvSpPr>
          <p:cNvPr id="414" name="任意多边形: 形状 413"/>
          <p:cNvSpPr/>
          <p:nvPr userDrawn="1">
            <p:custDataLst>
              <p:tags r:id="rId145"/>
            </p:custDataLst>
          </p:nvPr>
        </p:nvSpPr>
        <p:spPr>
          <a:xfrm flipH="1">
            <a:off x="1103630" y="6608445"/>
            <a:ext cx="708660" cy="482600"/>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chemeClr val="bg1">
              <a:alpha val="11000"/>
            </a:schemeClr>
          </a:solidFill>
          <a:ln w="9525" cap="flat">
            <a:noFill/>
            <a:prstDash val="solid"/>
            <a:miter/>
          </a:ln>
        </p:spPr>
        <p:txBody>
          <a:bodyPr rtlCol="0" anchor="ctr"/>
          <a:p>
            <a:endParaRPr lang="zh-CN" altLang="en-US"/>
          </a:p>
        </p:txBody>
      </p:sp>
      <p:sp>
        <p:nvSpPr>
          <p:cNvPr id="458" name="任意多边形: 形状 457"/>
          <p:cNvSpPr/>
          <p:nvPr userDrawn="1">
            <p:custDataLst>
              <p:tags r:id="rId146"/>
            </p:custDataLst>
          </p:nvPr>
        </p:nvSpPr>
        <p:spPr>
          <a:xfrm flipH="1">
            <a:off x="34925" y="7181215"/>
            <a:ext cx="426720" cy="213360"/>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59" name="任意多边形: 形状 458"/>
          <p:cNvSpPr/>
          <p:nvPr userDrawn="1">
            <p:custDataLst>
              <p:tags r:id="rId147"/>
            </p:custDataLst>
          </p:nvPr>
        </p:nvSpPr>
        <p:spPr>
          <a:xfrm flipH="1">
            <a:off x="109220" y="6293485"/>
            <a:ext cx="477520" cy="94170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0" name="任意多边形: 形状 459"/>
          <p:cNvSpPr/>
          <p:nvPr userDrawn="1">
            <p:custDataLst>
              <p:tags r:id="rId148"/>
            </p:custDataLst>
          </p:nvPr>
        </p:nvSpPr>
        <p:spPr>
          <a:xfrm flipH="1">
            <a:off x="87630" y="7292975"/>
            <a:ext cx="339090" cy="6286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1" name="任意多边形: 形状 460"/>
          <p:cNvSpPr/>
          <p:nvPr userDrawn="1">
            <p:custDataLst>
              <p:tags r:id="rId149"/>
            </p:custDataLst>
          </p:nvPr>
        </p:nvSpPr>
        <p:spPr>
          <a:xfrm flipH="1">
            <a:off x="162560" y="7195185"/>
            <a:ext cx="50165" cy="3746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2" name="任意多边形: 形状 461"/>
          <p:cNvSpPr/>
          <p:nvPr userDrawn="1">
            <p:custDataLst>
              <p:tags r:id="rId150"/>
            </p:custDataLst>
          </p:nvPr>
        </p:nvSpPr>
        <p:spPr>
          <a:xfrm flipH="1">
            <a:off x="131445" y="7221855"/>
            <a:ext cx="50165" cy="3746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3" name="任意多边形: 形状 462"/>
          <p:cNvSpPr/>
          <p:nvPr userDrawn="1">
            <p:custDataLst>
              <p:tags r:id="rId151"/>
            </p:custDataLst>
          </p:nvPr>
        </p:nvSpPr>
        <p:spPr>
          <a:xfrm flipH="1">
            <a:off x="98425" y="7244080"/>
            <a:ext cx="37465" cy="3746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4" name="任意多边形: 形状 463"/>
          <p:cNvSpPr/>
          <p:nvPr userDrawn="1">
            <p:custDataLst>
              <p:tags r:id="rId152"/>
            </p:custDataLst>
          </p:nvPr>
        </p:nvSpPr>
        <p:spPr>
          <a:xfrm flipH="1">
            <a:off x="916305" y="7178040"/>
            <a:ext cx="426720" cy="213360"/>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65" name="任意多边形: 形状 464"/>
          <p:cNvSpPr/>
          <p:nvPr userDrawn="1">
            <p:custDataLst>
              <p:tags r:id="rId153"/>
            </p:custDataLst>
          </p:nvPr>
        </p:nvSpPr>
        <p:spPr>
          <a:xfrm flipH="1">
            <a:off x="747395" y="6301740"/>
            <a:ext cx="464820" cy="94170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6" name="任意多边形: 形状 465"/>
          <p:cNvSpPr/>
          <p:nvPr userDrawn="1">
            <p:custDataLst>
              <p:tags r:id="rId154"/>
            </p:custDataLst>
          </p:nvPr>
        </p:nvSpPr>
        <p:spPr>
          <a:xfrm flipH="1">
            <a:off x="957580" y="7302500"/>
            <a:ext cx="339090" cy="50165"/>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7" name="任意多边形: 形状 466"/>
          <p:cNvSpPr/>
          <p:nvPr userDrawn="1">
            <p:custDataLst>
              <p:tags r:id="rId155"/>
            </p:custDataLst>
          </p:nvPr>
        </p:nvSpPr>
        <p:spPr>
          <a:xfrm flipH="1">
            <a:off x="1165225" y="7190740"/>
            <a:ext cx="50165" cy="3746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chemeClr val="bg1">
              <a:lumMod val="23334"/>
            </a:schemeClr>
          </a:solidFill>
          <a:ln w="9525" cap="flat">
            <a:noFill/>
            <a:prstDash val="solid"/>
            <a:miter/>
          </a:ln>
        </p:spPr>
        <p:txBody>
          <a:bodyPr rtlCol="0" anchor="ctr"/>
          <a:p>
            <a:endParaRPr lang="zh-CN" altLang="en-US"/>
          </a:p>
        </p:txBody>
      </p:sp>
      <p:sp>
        <p:nvSpPr>
          <p:cNvPr id="468" name="任意多边形: 形状 467"/>
          <p:cNvSpPr/>
          <p:nvPr userDrawn="1">
            <p:custDataLst>
              <p:tags r:id="rId156"/>
            </p:custDataLst>
          </p:nvPr>
        </p:nvSpPr>
        <p:spPr>
          <a:xfrm flipH="1">
            <a:off x="1194435" y="7215505"/>
            <a:ext cx="50165" cy="3746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chemeClr val="bg1">
              <a:lumMod val="23334"/>
            </a:schemeClr>
          </a:solidFill>
          <a:ln w="9525" cap="flat">
            <a:noFill/>
            <a:prstDash val="solid"/>
            <a:miter/>
          </a:ln>
        </p:spPr>
        <p:txBody>
          <a:bodyPr rtlCol="0" anchor="ctr"/>
          <a:p>
            <a:endParaRPr lang="zh-CN" altLang="en-US"/>
          </a:p>
        </p:txBody>
      </p:sp>
      <p:sp>
        <p:nvSpPr>
          <p:cNvPr id="469" name="任意多边形: 形状 468"/>
          <p:cNvSpPr/>
          <p:nvPr userDrawn="1">
            <p:custDataLst>
              <p:tags r:id="rId157"/>
            </p:custDataLst>
          </p:nvPr>
        </p:nvSpPr>
        <p:spPr>
          <a:xfrm flipH="1">
            <a:off x="1239520" y="7235825"/>
            <a:ext cx="37465" cy="3746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chemeClr val="bg1">
              <a:lumMod val="23334"/>
            </a:schemeClr>
          </a:solidFill>
          <a:ln w="9525" cap="flat">
            <a:noFill/>
            <a:prstDash val="solid"/>
            <a:miter/>
          </a:ln>
        </p:spPr>
        <p:txBody>
          <a:bodyPr rtlCol="0" anchor="ctr"/>
          <a:p>
            <a:endParaRPr lang="zh-CN" altLang="en-US"/>
          </a:p>
        </p:txBody>
      </p:sp>
      <p:sp>
        <p:nvSpPr>
          <p:cNvPr id="470" name="任意多边形: 形状 469"/>
          <p:cNvSpPr/>
          <p:nvPr userDrawn="1">
            <p:custDataLst>
              <p:tags r:id="rId158"/>
            </p:custDataLst>
          </p:nvPr>
        </p:nvSpPr>
        <p:spPr>
          <a:xfrm flipH="1">
            <a:off x="1186180" y="4588510"/>
            <a:ext cx="941705" cy="628015"/>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1" name="任意多边形: 形状 470"/>
          <p:cNvSpPr/>
          <p:nvPr userDrawn="1">
            <p:custDataLst>
              <p:tags r:id="rId159"/>
            </p:custDataLst>
          </p:nvPr>
        </p:nvSpPr>
        <p:spPr>
          <a:xfrm flipH="1">
            <a:off x="-589915" y="4157980"/>
            <a:ext cx="828675" cy="87884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2" name="任意多边形: 形状 471"/>
          <p:cNvSpPr/>
          <p:nvPr userDrawn="1">
            <p:custDataLst>
              <p:tags r:id="rId160"/>
            </p:custDataLst>
          </p:nvPr>
        </p:nvSpPr>
        <p:spPr>
          <a:xfrm flipH="1">
            <a:off x="71120" y="5778500"/>
            <a:ext cx="1230630" cy="891540"/>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chemeClr val="accent4">
              <a:lumMod val="94881"/>
            </a:schemeClr>
          </a:solidFill>
          <a:ln w="9525" cap="flat">
            <a:noFill/>
            <a:prstDash val="solid"/>
            <a:miter/>
          </a:ln>
        </p:spPr>
        <p:txBody>
          <a:bodyPr rtlCol="0" anchor="ctr"/>
          <a:p>
            <a:endParaRPr lang="zh-CN" altLang="en-US"/>
          </a:p>
        </p:txBody>
      </p:sp>
      <p:sp>
        <p:nvSpPr>
          <p:cNvPr id="473" name="任意多边形: 形状 472"/>
          <p:cNvSpPr/>
          <p:nvPr userDrawn="1">
            <p:custDataLst>
              <p:tags r:id="rId161"/>
            </p:custDataLst>
          </p:nvPr>
        </p:nvSpPr>
        <p:spPr>
          <a:xfrm flipH="1">
            <a:off x="570865" y="4720590"/>
            <a:ext cx="301625" cy="18859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4" name="任意多边形: 形状 473"/>
          <p:cNvSpPr/>
          <p:nvPr userDrawn="1">
            <p:custDataLst>
              <p:tags r:id="rId162"/>
            </p:custDataLst>
          </p:nvPr>
        </p:nvSpPr>
        <p:spPr>
          <a:xfrm flipH="1">
            <a:off x="-38735" y="4700270"/>
            <a:ext cx="1406525" cy="1155065"/>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chemeClr val="accent5">
              <a:lumMod val="94427"/>
            </a:schemeClr>
          </a:solidFill>
          <a:ln w="9525" cap="flat">
            <a:noFill/>
            <a:prstDash val="solid"/>
            <a:miter/>
          </a:ln>
        </p:spPr>
        <p:txBody>
          <a:bodyPr rtlCol="0" anchor="ctr"/>
          <a:p>
            <a:endParaRPr lang="zh-CN" altLang="en-US"/>
          </a:p>
        </p:txBody>
      </p:sp>
      <p:sp>
        <p:nvSpPr>
          <p:cNvPr id="475" name="任意多边形: 形状 474"/>
          <p:cNvSpPr/>
          <p:nvPr userDrawn="1">
            <p:custDataLst>
              <p:tags r:id="rId163"/>
            </p:custDataLst>
          </p:nvPr>
        </p:nvSpPr>
        <p:spPr>
          <a:xfrm flipH="1">
            <a:off x="440055" y="4808855"/>
            <a:ext cx="539750" cy="22606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6" name="任意多边形: 形状 475"/>
          <p:cNvSpPr/>
          <p:nvPr userDrawn="1">
            <p:custDataLst>
              <p:tags r:id="rId164"/>
            </p:custDataLst>
          </p:nvPr>
        </p:nvSpPr>
        <p:spPr>
          <a:xfrm flipH="1">
            <a:off x="198755" y="3828415"/>
            <a:ext cx="1042670" cy="100457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7" name="任意多边形: 形状 476"/>
          <p:cNvSpPr/>
          <p:nvPr userDrawn="1">
            <p:custDataLst>
              <p:tags r:id="rId165"/>
            </p:custDataLst>
          </p:nvPr>
        </p:nvSpPr>
        <p:spPr>
          <a:xfrm flipH="1">
            <a:off x="579120" y="4805045"/>
            <a:ext cx="238760" cy="50165"/>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78" name="任意多边形: 形状 477"/>
          <p:cNvSpPr/>
          <p:nvPr userDrawn="1">
            <p:custDataLst>
              <p:tags r:id="rId166"/>
            </p:custDataLst>
          </p:nvPr>
        </p:nvSpPr>
        <p:spPr>
          <a:xfrm flipH="1">
            <a:off x="728345" y="4363720"/>
            <a:ext cx="62865" cy="75565"/>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chemeClr val="bg1">
              <a:lumMod val="23334"/>
            </a:schemeClr>
          </a:solidFill>
          <a:ln w="9525" cap="flat">
            <a:noFill/>
            <a:prstDash val="solid"/>
            <a:miter/>
          </a:ln>
        </p:spPr>
        <p:txBody>
          <a:bodyPr rtlCol="0" anchor="ctr"/>
          <a:p>
            <a:endParaRPr lang="zh-CN" altLang="en-US"/>
          </a:p>
        </p:txBody>
      </p:sp>
      <p:sp>
        <p:nvSpPr>
          <p:cNvPr id="479" name="任意多边形: 形状 478"/>
          <p:cNvSpPr/>
          <p:nvPr userDrawn="1">
            <p:custDataLst>
              <p:tags r:id="rId167"/>
            </p:custDataLst>
          </p:nvPr>
        </p:nvSpPr>
        <p:spPr>
          <a:xfrm flipH="1">
            <a:off x="993140" y="4431665"/>
            <a:ext cx="163195" cy="12573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0" name="任意多边形: 形状 479"/>
          <p:cNvSpPr/>
          <p:nvPr userDrawn="1">
            <p:custDataLst>
              <p:tags r:id="rId168"/>
            </p:custDataLst>
          </p:nvPr>
        </p:nvSpPr>
        <p:spPr>
          <a:xfrm flipH="1">
            <a:off x="707390" y="4459605"/>
            <a:ext cx="100330" cy="6286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chemeClr val="bg1"/>
          </a:solidFill>
          <a:ln w="9525" cap="flat">
            <a:noFill/>
            <a:prstDash val="solid"/>
            <a:miter/>
          </a:ln>
        </p:spPr>
        <p:txBody>
          <a:bodyPr rtlCol="0" anchor="ctr"/>
          <a:p>
            <a:endParaRPr lang="zh-CN" altLang="en-US"/>
          </a:p>
        </p:txBody>
      </p:sp>
      <p:sp>
        <p:nvSpPr>
          <p:cNvPr id="481" name="任意多边形: 形状 480"/>
          <p:cNvSpPr/>
          <p:nvPr userDrawn="1">
            <p:custDataLst>
              <p:tags r:id="rId169"/>
            </p:custDataLst>
          </p:nvPr>
        </p:nvSpPr>
        <p:spPr>
          <a:xfrm flipH="1">
            <a:off x="377825" y="4429125"/>
            <a:ext cx="163195" cy="12573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2" name="任意多边形: 形状 481"/>
          <p:cNvSpPr/>
          <p:nvPr userDrawn="1">
            <p:custDataLst>
              <p:tags r:id="rId170"/>
            </p:custDataLst>
          </p:nvPr>
        </p:nvSpPr>
        <p:spPr>
          <a:xfrm flipH="1">
            <a:off x="963295" y="4351020"/>
            <a:ext cx="100330" cy="87630"/>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3" name="任意多边形: 形状 482"/>
          <p:cNvSpPr/>
          <p:nvPr userDrawn="1">
            <p:custDataLst>
              <p:tags r:id="rId171"/>
            </p:custDataLst>
          </p:nvPr>
        </p:nvSpPr>
        <p:spPr>
          <a:xfrm flipH="1">
            <a:off x="469265" y="4347845"/>
            <a:ext cx="100330" cy="87630"/>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4" name="任意多边形: 形状 483"/>
          <p:cNvSpPr/>
          <p:nvPr userDrawn="1">
            <p:custDataLst>
              <p:tags r:id="rId172"/>
            </p:custDataLst>
          </p:nvPr>
        </p:nvSpPr>
        <p:spPr>
          <a:xfrm flipH="1">
            <a:off x="59055" y="4277995"/>
            <a:ext cx="213360" cy="238760"/>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85" name="任意多边形: 形状 484"/>
          <p:cNvSpPr/>
          <p:nvPr userDrawn="1">
            <p:custDataLst>
              <p:tags r:id="rId173"/>
            </p:custDataLst>
          </p:nvPr>
        </p:nvSpPr>
        <p:spPr>
          <a:xfrm flipH="1">
            <a:off x="122555" y="4339590"/>
            <a:ext cx="75565" cy="113030"/>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6" name="任意多边形: 形状 485"/>
          <p:cNvSpPr/>
          <p:nvPr userDrawn="1">
            <p:custDataLst>
              <p:tags r:id="rId174"/>
            </p:custDataLst>
          </p:nvPr>
        </p:nvSpPr>
        <p:spPr>
          <a:xfrm flipH="1">
            <a:off x="135255" y="4382135"/>
            <a:ext cx="50165" cy="6286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chemeClr val="bg1">
              <a:lumMod val="23334"/>
            </a:schemeClr>
          </a:solidFill>
          <a:ln w="9525" cap="flat">
            <a:noFill/>
            <a:prstDash val="solid"/>
            <a:miter/>
          </a:ln>
        </p:spPr>
        <p:txBody>
          <a:bodyPr rtlCol="0" anchor="ctr"/>
          <a:p>
            <a:endParaRPr lang="zh-CN" altLang="en-US"/>
          </a:p>
        </p:txBody>
      </p:sp>
      <p:sp>
        <p:nvSpPr>
          <p:cNvPr id="487" name="任意多边形: 形状 486"/>
          <p:cNvSpPr/>
          <p:nvPr userDrawn="1">
            <p:custDataLst>
              <p:tags r:id="rId175"/>
            </p:custDataLst>
          </p:nvPr>
        </p:nvSpPr>
        <p:spPr>
          <a:xfrm flipH="1">
            <a:off x="1068070" y="3915410"/>
            <a:ext cx="200660" cy="45212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8" name="任意多边形: 形状 487"/>
          <p:cNvSpPr/>
          <p:nvPr userDrawn="1">
            <p:custDataLst>
              <p:tags r:id="rId176"/>
            </p:custDataLst>
          </p:nvPr>
        </p:nvSpPr>
        <p:spPr>
          <a:xfrm flipH="1">
            <a:off x="165735" y="3679190"/>
            <a:ext cx="967105" cy="665480"/>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9" name="任意多边形: 形状 488"/>
          <p:cNvSpPr/>
          <p:nvPr userDrawn="1">
            <p:custDataLst>
              <p:tags r:id="rId177"/>
            </p:custDataLst>
          </p:nvPr>
        </p:nvSpPr>
        <p:spPr>
          <a:xfrm flipH="1">
            <a:off x="338455" y="5281295"/>
            <a:ext cx="200660" cy="238760"/>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chemeClr val="accent5">
              <a:lumMod val="68034"/>
            </a:schemeClr>
          </a:solidFill>
          <a:ln w="9525" cap="flat">
            <a:noFill/>
            <a:prstDash val="solid"/>
            <a:miter/>
          </a:ln>
        </p:spPr>
        <p:txBody>
          <a:bodyPr rtlCol="0" anchor="ctr"/>
          <a:p>
            <a:endParaRPr lang="zh-CN" altLang="en-US"/>
          </a:p>
        </p:txBody>
      </p:sp>
      <p:sp>
        <p:nvSpPr>
          <p:cNvPr id="490" name="任意多边形: 形状 489"/>
          <p:cNvSpPr/>
          <p:nvPr userDrawn="1">
            <p:custDataLst>
              <p:tags r:id="rId178"/>
            </p:custDataLst>
          </p:nvPr>
        </p:nvSpPr>
        <p:spPr>
          <a:xfrm flipH="1">
            <a:off x="623570" y="6397625"/>
            <a:ext cx="100330" cy="2540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1" name="任意多边形: 形状 490"/>
          <p:cNvSpPr/>
          <p:nvPr userDrawn="1">
            <p:custDataLst>
              <p:tags r:id="rId179"/>
            </p:custDataLst>
          </p:nvPr>
        </p:nvSpPr>
        <p:spPr>
          <a:xfrm flipH="1">
            <a:off x="150495" y="5838190"/>
            <a:ext cx="200660" cy="25146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2" name="任意多边形: 形状 491"/>
          <p:cNvSpPr/>
          <p:nvPr userDrawn="1">
            <p:custDataLst>
              <p:tags r:id="rId180"/>
            </p:custDataLst>
          </p:nvPr>
        </p:nvSpPr>
        <p:spPr>
          <a:xfrm flipH="1">
            <a:off x="954405" y="5844540"/>
            <a:ext cx="238760" cy="25146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47" name="矩形 246"/>
          <p:cNvSpPr/>
          <p:nvPr userDrawn="1">
            <p:custDataLst>
              <p:tags r:id="rId181"/>
            </p:custDataLst>
          </p:nvPr>
        </p:nvSpPr>
        <p:spPr>
          <a:xfrm>
            <a:off x="-149479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8" name="矩形 247"/>
          <p:cNvSpPr/>
          <p:nvPr userDrawn="1">
            <p:custDataLst>
              <p:tags r:id="rId182"/>
            </p:custDataLst>
          </p:nvPr>
        </p:nvSpPr>
        <p:spPr>
          <a:xfrm>
            <a:off x="1219200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9" name="矩形 248"/>
          <p:cNvSpPr/>
          <p:nvPr userDrawn="1">
            <p:custDataLst>
              <p:tags r:id="rId183"/>
            </p:custDataLst>
          </p:nvPr>
        </p:nvSpPr>
        <p:spPr>
          <a:xfrm rot="16200000">
            <a:off x="5348605" y="1460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0" name="矩形 249"/>
          <p:cNvSpPr/>
          <p:nvPr userDrawn="1">
            <p:custDataLst>
              <p:tags r:id="rId184"/>
            </p:custDataLst>
          </p:nvPr>
        </p:nvSpPr>
        <p:spPr>
          <a:xfrm rot="16200000">
            <a:off x="5348605" y="-833818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灯片编号占位符 6"/>
          <p:cNvSpPr/>
          <p:nvPr>
            <p:ph type="sldNum" sz="quarter" idx="12"/>
            <p:custDataLst>
              <p:tags r:id="rId185"/>
            </p:custDataLst>
          </p:nvPr>
        </p:nvSpPr>
        <p:spPr/>
        <p:txBody>
          <a:bodyPr wrap="square">
            <a:normAutofit/>
          </a:bodyPr>
          <a:lstStyle/>
          <a:p>
            <a:fld id="{BE5F26B5-172A-4DC2-B0B7-181CFC56B87C}" type="slidenum">
              <a:rPr lang="zh-CN" altLang="en-US" smtClean="0"/>
            </a:fld>
            <a:endParaRPr lang="zh-CN" altLang="en-US"/>
          </a:p>
        </p:txBody>
      </p:sp>
      <p:sp>
        <p:nvSpPr>
          <p:cNvPr id="12" name="页脚占位符 5"/>
          <p:cNvSpPr/>
          <p:nvPr>
            <p:ph type="ftr" sz="quarter" idx="11"/>
            <p:custDataLst>
              <p:tags r:id="rId186"/>
            </p:custDataLst>
          </p:nvPr>
        </p:nvSpPr>
        <p:spPr/>
        <p:txBody>
          <a:bodyPr/>
          <a:lstStyle/>
          <a:p>
            <a:endParaRPr lang="zh-CN" altLang="en-US"/>
          </a:p>
        </p:txBody>
      </p:sp>
      <p:sp>
        <p:nvSpPr>
          <p:cNvPr id="11" name="日期占位符 4"/>
          <p:cNvSpPr/>
          <p:nvPr>
            <p:ph type="dt" sz="half" idx="10"/>
            <p:custDataLst>
              <p:tags r:id="rId187"/>
            </p:custDataLst>
          </p:nvPr>
        </p:nvSpPr>
        <p:spPr/>
        <p:txBody>
          <a:bodyPr wrap="square">
            <a:normAutofit/>
          </a:bodyPr>
          <a:lstStyle/>
          <a:p>
            <a:fld id="{5592522B-0F24-4480-B9DD-A9474A6880D6}" type="datetime1">
              <a:rPr lang="zh-CN" altLang="en-US" smtClean="0"/>
            </a:fld>
            <a:endParaRPr lang="zh-CN" altLang="en-US"/>
          </a:p>
        </p:txBody>
      </p:sp>
      <p:sp>
        <p:nvSpPr>
          <p:cNvPr id="10" name="节编号 3"/>
          <p:cNvSpPr/>
          <p:nvPr>
            <p:ph type="body" sz="quarter" idx="13" hasCustomPrompt="1"/>
            <p:custDataLst>
              <p:tags r:id="rId188"/>
            </p:custDataLst>
          </p:nvPr>
        </p:nvSpPr>
        <p:spPr>
          <a:xfrm>
            <a:off x="3206262" y="2845907"/>
            <a:ext cx="1008000" cy="1008000"/>
          </a:xfrm>
          <a:prstGeom prst="ellipse">
            <a:avLst/>
          </a:prstGeom>
          <a:solidFill>
            <a:schemeClr val="accent1"/>
          </a:solidFill>
          <a:ln w="12700">
            <a:solidFill>
              <a:srgbClr val="FFFFFF"/>
            </a:solidFill>
          </a:ln>
        </p:spPr>
        <p:txBody>
          <a:bodyPr wrap="none" anchor="ctr">
            <a:normAutofit/>
          </a:bodyPr>
          <a:lstStyle>
            <a:lvl1pPr marL="0" indent="0" algn="ctr">
              <a:buNone/>
              <a:defRPr sz="3600" b="1">
                <a:solidFill>
                  <a:srgbClr val="FFFFFF"/>
                </a:solidFill>
              </a:defRPr>
            </a:lvl1pPr>
          </a:lstStyle>
          <a:p>
            <a:pPr lvl="0"/>
            <a:r>
              <a:rPr lang="zh-CN" altLang="en-US" dirty="0"/>
              <a:t>节编号</a:t>
            </a:r>
            <a:endParaRPr lang="zh-CN" altLang="en-US" dirty="0"/>
          </a:p>
        </p:txBody>
      </p:sp>
      <p:sp>
        <p:nvSpPr>
          <p:cNvPr id="9" name="文本占位符 2"/>
          <p:cNvSpPr/>
          <p:nvPr>
            <p:ph type="body" idx="1" hasCustomPrompt="1"/>
            <p:custDataLst>
              <p:tags r:id="rId189"/>
            </p:custDataLst>
          </p:nvPr>
        </p:nvSpPr>
        <p:spPr>
          <a:xfrm>
            <a:off x="4624663" y="3893507"/>
            <a:ext cx="4564800" cy="561600"/>
          </a:xfrm>
        </p:spPr>
        <p:txBody>
          <a:bodyPr wrap="square">
            <a:normAutofit/>
          </a:bodyPr>
          <a:lstStyle>
            <a:lvl1pPr marL="0" indent="0" algn="l">
              <a:buNone/>
              <a:defRPr sz="2200" b="1">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标题 1"/>
          <p:cNvSpPr/>
          <p:nvPr>
            <p:ph type="title" hasCustomPrompt="1"/>
            <p:custDataLst>
              <p:tags r:id="rId190"/>
            </p:custDataLst>
          </p:nvPr>
        </p:nvSpPr>
        <p:spPr>
          <a:xfrm>
            <a:off x="4574263" y="2403107"/>
            <a:ext cx="4604400" cy="1375200"/>
          </a:xfrm>
        </p:spPr>
        <p:txBody>
          <a:bodyPr wrap="square" anchor="b">
            <a:normAutofit/>
          </a:bodyPr>
          <a:lstStyle>
            <a:lvl1pPr algn="l">
              <a:defRPr kumimoji="0" lang="zh-CN" altLang="en-US" sz="5400" b="0" i="0" u="none" strike="noStrike" kern="1200" cap="none" spc="0" normalizeH="0" baseline="0" noProof="1" dirty="0">
                <a:solidFill>
                  <a:schemeClr val="accent4">
                    <a:lumMod val="94881"/>
                  </a:schemeClr>
                </a:solidFill>
                <a:latin typeface="+mj-lt"/>
                <a:ea typeface="+mj-ea"/>
                <a:cs typeface="+mn-ea"/>
                <a:sym typeface="杨任东竹石体-Regular" panose="02000000000000000000" pitchFamily="2" charset="-122"/>
              </a:defRPr>
            </a:lvl1pPr>
          </a:lstStyle>
          <a:p>
            <a:r>
              <a:rPr lang="zh-CN" altLang="en-US" dirty="0"/>
              <a:t>编辑母版标题</a:t>
            </a:r>
            <a:endParaRPr lang="zh-CN" altLang="en-US" dirty="0"/>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p:nvPr>
            <p:ph type="dt" sz="half" idx="10"/>
            <p:custDataLst>
              <p:tags r:id="rId4"/>
            </p:custDataLst>
          </p:nvPr>
        </p:nvSpPr>
        <p:spPr/>
        <p:txBody>
          <a:bodyPr/>
          <a:lstStyle/>
          <a:p>
            <a:fld id="{760FBDFE-C587-4B4C-A407-44438C67B59E}" type="datetime1">
              <a:rPr lang="zh-CN" altLang="en-US" smtClean="0"/>
            </a:fld>
            <a:endParaRPr lang="zh-CN" altLang="en-US"/>
          </a:p>
        </p:txBody>
      </p:sp>
      <p:sp>
        <p:nvSpPr>
          <p:cNvPr id="6" name="页脚占位符 5"/>
          <p:cNvSpPr/>
          <p:nvPr>
            <p:ph type="ftr" sz="quarter" idx="11"/>
            <p:custDataLst>
              <p:tags r:id="rId5"/>
            </p:custDataLst>
          </p:nvPr>
        </p:nvSpPr>
        <p:spPr/>
        <p:txBody>
          <a:bodyPr/>
          <a:lstStyle/>
          <a:p>
            <a:endParaRPr lang="zh-CN" altLang="en-US"/>
          </a:p>
        </p:txBody>
      </p:sp>
      <p:sp>
        <p:nvSpPr>
          <p:cNvPr id="7" name="灯片编号占位符 6"/>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p:nvPr>
            <p:ph type="dt" sz="half" idx="10"/>
            <p:custDataLst>
              <p:tags r:id="rId6"/>
            </p:custDataLst>
          </p:nvPr>
        </p:nvSpPr>
        <p:spPr/>
        <p:txBody>
          <a:bodyPr/>
          <a:lstStyle/>
          <a:p>
            <a:fld id="{760FBDFE-C587-4B4C-A407-44438C67B59E}" type="datetime1">
              <a:rPr lang="zh-CN" altLang="en-US" smtClean="0"/>
            </a:fld>
            <a:endParaRPr lang="zh-CN" altLang="en-US"/>
          </a:p>
        </p:txBody>
      </p:sp>
      <p:sp>
        <p:nvSpPr>
          <p:cNvPr id="8" name="页脚占位符 7"/>
          <p:cNvSpPr/>
          <p:nvPr>
            <p:ph type="ftr" sz="quarter" idx="11"/>
            <p:custDataLst>
              <p:tags r:id="rId7"/>
            </p:custDataLst>
          </p:nvPr>
        </p:nvSpPr>
        <p:spPr/>
        <p:txBody>
          <a:bodyPr/>
          <a:lstStyle/>
          <a:p>
            <a:endParaRPr lang="zh-CN" altLang="en-US"/>
          </a:p>
        </p:txBody>
      </p:sp>
      <p:sp>
        <p:nvSpPr>
          <p:cNvPr id="9" name="灯片编号占位符 8"/>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3" name="页脚占位符 2"/>
          <p:cNvSpPr/>
          <p:nvPr>
            <p:ph type="ftr" sz="quarter" idx="11"/>
            <p:custDataLst>
              <p:tags r:id="rId3"/>
            </p:custDataLst>
          </p:nvPr>
        </p:nvSpPr>
        <p:spPr/>
        <p:txBody>
          <a:bodyPr/>
          <a:lstStyle/>
          <a:p>
            <a:endParaRPr lang="zh-CN" altLang="en-US"/>
          </a:p>
        </p:txBody>
      </p:sp>
      <p:sp>
        <p:nvSpPr>
          <p:cNvPr id="4" name="灯片编号占位符 3"/>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11" name="署名占位符 10"/>
          <p:cNvSpPr/>
          <p:nvPr>
            <p:ph type="body" sz="quarter" idx="17" hasCustomPrompt="1"/>
            <p:custDataLst>
              <p:tags r:id="rId8"/>
            </p:custDataLst>
          </p:nvPr>
        </p:nvSpPr>
        <p:spPr>
          <a:xfrm>
            <a:off x="6043188" y="4053135"/>
            <a:ext cx="2340000" cy="468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8" name="标题 6"/>
          <p:cNvSpPr txBox="1"/>
          <p:nvPr>
            <p:ph type="ctrTitle" hasCustomPrompt="1"/>
            <p:custDataLst>
              <p:tags r:id="rId9"/>
            </p:custDataLst>
          </p:nvPr>
        </p:nvSpPr>
        <p:spPr>
          <a:xfrm>
            <a:off x="4229735" y="2337435"/>
            <a:ext cx="5968365" cy="1524635"/>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0" i="0" u="none" strike="noStrike" kern="1200" cap="none" spc="0" normalizeH="0" baseline="0" noProof="1" dirty="0">
                <a:solidFill>
                  <a:schemeClr val="accent2">
                    <a:lumMod val="54320"/>
                  </a:schemeClr>
                </a:solidFill>
                <a:uFillTx/>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8" name="直角三角形 7"/>
          <p:cNvSpPr/>
          <p:nvPr userDrawn="1"/>
        </p:nvSpPr>
        <p:spPr>
          <a:xfrm rot="16200000" flipH="1">
            <a:off x="9493885" y="-275590"/>
            <a:ext cx="2439670" cy="298386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nvSpPr>
        <p:spPr>
          <a:xfrm rot="16200000" flipV="1">
            <a:off x="-14605" y="3943985"/>
            <a:ext cx="2950210" cy="293370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9685" y="147320"/>
            <a:ext cx="12191365" cy="660082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tags" Target="../tags/tag715.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7" Type="http://schemas.openxmlformats.org/officeDocument/2006/relationships/theme" Target="../theme/theme4.xml"/><Relationship Id="rId6" Type="http://schemas.openxmlformats.org/officeDocument/2006/relationships/tags" Target="../tags/tag138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1" Type="http://schemas.openxmlformats.org/officeDocument/2006/relationships/theme" Target="../theme/theme5.xml"/><Relationship Id="rId20" Type="http://schemas.openxmlformats.org/officeDocument/2006/relationships/tags" Target="../tags/tag1640.xml"/><Relationship Id="rId2" Type="http://schemas.openxmlformats.org/officeDocument/2006/relationships/slideLayout" Target="../slideLayouts/slideLayout30.xml"/><Relationship Id="rId19" Type="http://schemas.openxmlformats.org/officeDocument/2006/relationships/tags" Target="../tags/tag1639.xml"/><Relationship Id="rId18" Type="http://schemas.openxmlformats.org/officeDocument/2006/relationships/tags" Target="../tags/tag1638.xml"/><Relationship Id="rId17" Type="http://schemas.openxmlformats.org/officeDocument/2006/relationships/tags" Target="../tags/tag1637.xml"/><Relationship Id="rId16" Type="http://schemas.openxmlformats.org/officeDocument/2006/relationships/tags" Target="../tags/tag1636.xml"/><Relationship Id="rId15" Type="http://schemas.openxmlformats.org/officeDocument/2006/relationships/image" Target="../media/image1.png"/><Relationship Id="rId14" Type="http://schemas.openxmlformats.org/officeDocument/2006/relationships/tags" Target="../tags/tag1635.xml"/><Relationship Id="rId13" Type="http://schemas.openxmlformats.org/officeDocument/2006/relationships/tags" Target="../tags/tag1634.xml"/><Relationship Id="rId12" Type="http://schemas.openxmlformats.org/officeDocument/2006/relationships/tags" Target="../tags/tag1633.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custDataLst>
              <p:tags r:id="rId7"/>
            </p:custDataLst>
          </p:nvPr>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custDataLst>
              <p:tags r:id="rId6"/>
            </p:custDataLst>
          </p:nvPr>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直角三角形 7"/>
          <p:cNvSpPr/>
          <p:nvPr userDrawn="1">
            <p:custDataLst>
              <p:tags r:id="rId12"/>
            </p:custDataLst>
          </p:nvPr>
        </p:nvSpPr>
        <p:spPr>
          <a:xfrm rot="16200000" flipH="1">
            <a:off x="9493885" y="-275590"/>
            <a:ext cx="2439670" cy="298386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custDataLst>
              <p:tags r:id="rId13"/>
            </p:custDataLst>
          </p:nvPr>
        </p:nvSpPr>
        <p:spPr>
          <a:xfrm rot="16200000" flipV="1">
            <a:off x="-14605" y="3943985"/>
            <a:ext cx="2950210" cy="29337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14"/>
            </p:custDataLst>
          </p:nvPr>
        </p:nvPicPr>
        <p:blipFill>
          <a:blip r:embed="rId15"/>
          <a:srcRect l="285" t="23128" b="20993"/>
          <a:stretch>
            <a:fillRect/>
          </a:stretch>
        </p:blipFill>
        <p:spPr>
          <a:xfrm>
            <a:off x="19685" y="147320"/>
            <a:ext cx="12191365" cy="6600825"/>
          </a:xfrm>
          <a:prstGeom prst="rect">
            <a:avLst/>
          </a:prstGeom>
        </p:spPr>
      </p:pic>
      <p:sp>
        <p:nvSpPr>
          <p:cNvPr id="6" name="灯片编号占位符 5"/>
          <p:cNvSpPr/>
          <p:nvPr>
            <p:ph type="sldNum" sz="quarter" idx="4"/>
            <p:custDataLst>
              <p:tags r:id="rId1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p:nvPr>
            <p:ph type="dt" sz="half" idx="2"/>
            <p:custDataLst>
              <p:tags r:id="rId1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1">
              <a:rPr lang="zh-CN" altLang="en-US" smtClean="0"/>
            </a:fld>
            <a:endParaRPr lang="zh-CN" altLang="en-US"/>
          </a:p>
        </p:txBody>
      </p:sp>
      <p:sp>
        <p:nvSpPr>
          <p:cNvPr id="3" name="文本占位符 2"/>
          <p:cNvSpPr/>
          <p:nvPr>
            <p:ph type="body" idx="1"/>
            <p:custDataLst>
              <p:tags r:id="rId1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p:nvPr>
            <p:ph type="title"/>
            <p:custDataLst>
              <p:tags r:id="rId20"/>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lvl1pPr algn="l" defTabSz="914400" rtl="0" eaLnBrk="1" latinLnBrk="0" hangingPunct="1">
        <a:lnSpc>
          <a:spcPct val="90000"/>
        </a:lnSpc>
        <a:spcBef>
          <a:spcPct val="0"/>
        </a:spcBef>
        <a:buNone/>
        <a:defRPr sz="3200" b="0" i="0" u="none" kern="1200" spc="0">
          <a:solidFill>
            <a:schemeClr val="accent2">
              <a:lumMod val="54320"/>
            </a:schemeClr>
          </a:solidFill>
          <a:effectLst>
            <a:outerShdw>
              <a:srgbClr val="FFFFFF"/>
            </a:outerShdw>
          </a:effectLst>
          <a:uFill>
            <a:solidFill>
              <a:srgbClr val="0091DC"/>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41.xml"/></Relationships>
</file>

<file path=ppt/slides/_rels/slide10.xml.rels><?xml version="1.0" encoding="UTF-8" standalone="yes"?>
<Relationships xmlns="http://schemas.openxmlformats.org/package/2006/relationships"><Relationship Id="rId9" Type="http://schemas.openxmlformats.org/officeDocument/2006/relationships/tags" Target="../tags/tag1715.xml"/><Relationship Id="rId8" Type="http://schemas.openxmlformats.org/officeDocument/2006/relationships/tags" Target="../tags/tag1714.xml"/><Relationship Id="rId7" Type="http://schemas.openxmlformats.org/officeDocument/2006/relationships/tags" Target="../tags/tag1713.xml"/><Relationship Id="rId6" Type="http://schemas.openxmlformats.org/officeDocument/2006/relationships/tags" Target="../tags/tag1712.xml"/><Relationship Id="rId5" Type="http://schemas.openxmlformats.org/officeDocument/2006/relationships/tags" Target="../tags/tag1711.xml"/><Relationship Id="rId4" Type="http://schemas.openxmlformats.org/officeDocument/2006/relationships/tags" Target="../tags/tag1710.xml"/><Relationship Id="rId3" Type="http://schemas.openxmlformats.org/officeDocument/2006/relationships/tags" Target="../tags/tag1709.xml"/><Relationship Id="rId2" Type="http://schemas.openxmlformats.org/officeDocument/2006/relationships/tags" Target="../tags/tag1708.xml"/><Relationship Id="rId15" Type="http://schemas.openxmlformats.org/officeDocument/2006/relationships/slideLayout" Target="../slideLayouts/slideLayout30.xml"/><Relationship Id="rId14" Type="http://schemas.openxmlformats.org/officeDocument/2006/relationships/tags" Target="../tags/tag1720.xml"/><Relationship Id="rId13" Type="http://schemas.openxmlformats.org/officeDocument/2006/relationships/tags" Target="../tags/tag1719.xml"/><Relationship Id="rId12" Type="http://schemas.openxmlformats.org/officeDocument/2006/relationships/tags" Target="../tags/tag1718.xml"/><Relationship Id="rId11" Type="http://schemas.openxmlformats.org/officeDocument/2006/relationships/tags" Target="../tags/tag1717.xml"/><Relationship Id="rId10" Type="http://schemas.openxmlformats.org/officeDocument/2006/relationships/tags" Target="../tags/tag1716.xml"/><Relationship Id="rId1" Type="http://schemas.openxmlformats.org/officeDocument/2006/relationships/tags" Target="../tags/tag170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721.xml"/></Relationships>
</file>

<file path=ppt/slides/_rels/slide12.xml.rels><?xml version="1.0" encoding="UTF-8" standalone="yes"?>
<Relationships xmlns="http://schemas.openxmlformats.org/package/2006/relationships"><Relationship Id="rId9" Type="http://schemas.openxmlformats.org/officeDocument/2006/relationships/tags" Target="../tags/tag1729.xml"/><Relationship Id="rId8" Type="http://schemas.openxmlformats.org/officeDocument/2006/relationships/tags" Target="../tags/tag1728.xml"/><Relationship Id="rId7" Type="http://schemas.openxmlformats.org/officeDocument/2006/relationships/tags" Target="../tags/tag1727.xml"/><Relationship Id="rId6" Type="http://schemas.openxmlformats.org/officeDocument/2006/relationships/tags" Target="../tags/tag1726.xml"/><Relationship Id="rId5" Type="http://schemas.openxmlformats.org/officeDocument/2006/relationships/tags" Target="../tags/tag1725.xml"/><Relationship Id="rId4" Type="http://schemas.openxmlformats.org/officeDocument/2006/relationships/tags" Target="../tags/tag1724.xml"/><Relationship Id="rId3" Type="http://schemas.openxmlformats.org/officeDocument/2006/relationships/image" Target="../media/image18.jpeg"/><Relationship Id="rId24" Type="http://schemas.openxmlformats.org/officeDocument/2006/relationships/slideLayout" Target="../slideLayouts/slideLayout36.xml"/><Relationship Id="rId23" Type="http://schemas.openxmlformats.org/officeDocument/2006/relationships/tags" Target="../tags/tag1737.xml"/><Relationship Id="rId22" Type="http://schemas.openxmlformats.org/officeDocument/2006/relationships/image" Target="../media/image24.svg"/><Relationship Id="rId21" Type="http://schemas.openxmlformats.org/officeDocument/2006/relationships/image" Target="../media/image23.png"/><Relationship Id="rId20" Type="http://schemas.openxmlformats.org/officeDocument/2006/relationships/tags" Target="../tags/tag1736.xml"/><Relationship Id="rId2" Type="http://schemas.openxmlformats.org/officeDocument/2006/relationships/tags" Target="../tags/tag1723.xml"/><Relationship Id="rId19" Type="http://schemas.openxmlformats.org/officeDocument/2006/relationships/image" Target="../media/image22.svg"/><Relationship Id="rId18" Type="http://schemas.openxmlformats.org/officeDocument/2006/relationships/image" Target="../media/image21.png"/><Relationship Id="rId17" Type="http://schemas.openxmlformats.org/officeDocument/2006/relationships/tags" Target="../tags/tag1735.xml"/><Relationship Id="rId16" Type="http://schemas.openxmlformats.org/officeDocument/2006/relationships/image" Target="../media/image20.svg"/><Relationship Id="rId15" Type="http://schemas.openxmlformats.org/officeDocument/2006/relationships/image" Target="../media/image19.png"/><Relationship Id="rId14" Type="http://schemas.openxmlformats.org/officeDocument/2006/relationships/tags" Target="../tags/tag1734.xml"/><Relationship Id="rId13" Type="http://schemas.openxmlformats.org/officeDocument/2006/relationships/tags" Target="../tags/tag1733.xml"/><Relationship Id="rId12" Type="http://schemas.openxmlformats.org/officeDocument/2006/relationships/tags" Target="../tags/tag1732.xml"/><Relationship Id="rId11" Type="http://schemas.openxmlformats.org/officeDocument/2006/relationships/tags" Target="../tags/tag1731.xml"/><Relationship Id="rId10" Type="http://schemas.openxmlformats.org/officeDocument/2006/relationships/tags" Target="../tags/tag1730.xml"/><Relationship Id="rId1" Type="http://schemas.openxmlformats.org/officeDocument/2006/relationships/tags" Target="../tags/tag1722.xml"/></Relationships>
</file>

<file path=ppt/slides/_rels/slide13.xml.rels><?xml version="1.0" encoding="UTF-8" standalone="yes"?>
<Relationships xmlns="http://schemas.openxmlformats.org/package/2006/relationships"><Relationship Id="rId9" Type="http://schemas.openxmlformats.org/officeDocument/2006/relationships/image" Target="../media/image25.jpeg"/><Relationship Id="rId8" Type="http://schemas.openxmlformats.org/officeDocument/2006/relationships/tags" Target="../tags/tag1745.xml"/><Relationship Id="rId7" Type="http://schemas.openxmlformats.org/officeDocument/2006/relationships/tags" Target="../tags/tag1744.xml"/><Relationship Id="rId6" Type="http://schemas.openxmlformats.org/officeDocument/2006/relationships/tags" Target="../tags/tag1743.xml"/><Relationship Id="rId5" Type="http://schemas.openxmlformats.org/officeDocument/2006/relationships/tags" Target="../tags/tag1742.xml"/><Relationship Id="rId4" Type="http://schemas.openxmlformats.org/officeDocument/2006/relationships/tags" Target="../tags/tag1741.xml"/><Relationship Id="rId3" Type="http://schemas.openxmlformats.org/officeDocument/2006/relationships/tags" Target="../tags/tag1740.xml"/><Relationship Id="rId2" Type="http://schemas.openxmlformats.org/officeDocument/2006/relationships/tags" Target="../tags/tag1739.xml"/><Relationship Id="rId18" Type="http://schemas.openxmlformats.org/officeDocument/2006/relationships/slideLayout" Target="../slideLayouts/slideLayout31.xml"/><Relationship Id="rId17" Type="http://schemas.openxmlformats.org/officeDocument/2006/relationships/tags" Target="../tags/tag1751.xml"/><Relationship Id="rId16" Type="http://schemas.openxmlformats.org/officeDocument/2006/relationships/tags" Target="../tags/tag1750.xml"/><Relationship Id="rId15" Type="http://schemas.openxmlformats.org/officeDocument/2006/relationships/tags" Target="../tags/tag1749.xml"/><Relationship Id="rId14" Type="http://schemas.openxmlformats.org/officeDocument/2006/relationships/tags" Target="../tags/tag1748.xml"/><Relationship Id="rId13" Type="http://schemas.openxmlformats.org/officeDocument/2006/relationships/image" Target="../media/image27.jpeg"/><Relationship Id="rId12" Type="http://schemas.openxmlformats.org/officeDocument/2006/relationships/tags" Target="../tags/tag1747.xml"/><Relationship Id="rId11" Type="http://schemas.openxmlformats.org/officeDocument/2006/relationships/image" Target="../media/image26.jpeg"/><Relationship Id="rId10" Type="http://schemas.openxmlformats.org/officeDocument/2006/relationships/tags" Target="../tags/tag1746.xml"/><Relationship Id="rId1" Type="http://schemas.openxmlformats.org/officeDocument/2006/relationships/tags" Target="../tags/tag1738.xml"/></Relationships>
</file>

<file path=ppt/slides/_rels/slide14.xml.rels><?xml version="1.0" encoding="UTF-8" standalone="yes"?>
<Relationships xmlns="http://schemas.openxmlformats.org/package/2006/relationships"><Relationship Id="rId9" Type="http://schemas.openxmlformats.org/officeDocument/2006/relationships/tags" Target="../tags/tag1759.xml"/><Relationship Id="rId8" Type="http://schemas.openxmlformats.org/officeDocument/2006/relationships/tags" Target="../tags/tag1758.xml"/><Relationship Id="rId7" Type="http://schemas.openxmlformats.org/officeDocument/2006/relationships/tags" Target="../tags/tag1757.xml"/><Relationship Id="rId6" Type="http://schemas.openxmlformats.org/officeDocument/2006/relationships/tags" Target="../tags/tag1756.xml"/><Relationship Id="rId5" Type="http://schemas.openxmlformats.org/officeDocument/2006/relationships/tags" Target="../tags/tag1755.xml"/><Relationship Id="rId4" Type="http://schemas.openxmlformats.org/officeDocument/2006/relationships/tags" Target="../tags/tag1754.xml"/><Relationship Id="rId3" Type="http://schemas.openxmlformats.org/officeDocument/2006/relationships/image" Target="../media/image28.jpeg"/><Relationship Id="rId2" Type="http://schemas.openxmlformats.org/officeDocument/2006/relationships/tags" Target="../tags/tag1753.xml"/><Relationship Id="rId16" Type="http://schemas.openxmlformats.org/officeDocument/2006/relationships/notesSlide" Target="../notesSlides/notesSlide1.xml"/><Relationship Id="rId15" Type="http://schemas.openxmlformats.org/officeDocument/2006/relationships/slideLayout" Target="../slideLayouts/slideLayout36.xml"/><Relationship Id="rId14" Type="http://schemas.openxmlformats.org/officeDocument/2006/relationships/tags" Target="../tags/tag1764.xml"/><Relationship Id="rId13" Type="http://schemas.openxmlformats.org/officeDocument/2006/relationships/tags" Target="../tags/tag1763.xml"/><Relationship Id="rId12" Type="http://schemas.openxmlformats.org/officeDocument/2006/relationships/tags" Target="../tags/tag1762.xml"/><Relationship Id="rId11" Type="http://schemas.openxmlformats.org/officeDocument/2006/relationships/tags" Target="../tags/tag1761.xml"/><Relationship Id="rId10" Type="http://schemas.openxmlformats.org/officeDocument/2006/relationships/tags" Target="../tags/tag1760.xml"/><Relationship Id="rId1" Type="http://schemas.openxmlformats.org/officeDocument/2006/relationships/tags" Target="../tags/tag1752.xml"/></Relationships>
</file>

<file path=ppt/slides/_rels/slide15.xml.rels><?xml version="1.0" encoding="UTF-8" standalone="yes"?>
<Relationships xmlns="http://schemas.openxmlformats.org/package/2006/relationships"><Relationship Id="rId9" Type="http://schemas.openxmlformats.org/officeDocument/2006/relationships/tags" Target="../tags/tag1773.xml"/><Relationship Id="rId8" Type="http://schemas.openxmlformats.org/officeDocument/2006/relationships/tags" Target="../tags/tag1772.xml"/><Relationship Id="rId7" Type="http://schemas.openxmlformats.org/officeDocument/2006/relationships/tags" Target="../tags/tag1771.xml"/><Relationship Id="rId6" Type="http://schemas.openxmlformats.org/officeDocument/2006/relationships/tags" Target="../tags/tag1770.xml"/><Relationship Id="rId5" Type="http://schemas.openxmlformats.org/officeDocument/2006/relationships/tags" Target="../tags/tag1769.xml"/><Relationship Id="rId4" Type="http://schemas.openxmlformats.org/officeDocument/2006/relationships/tags" Target="../tags/tag1768.xml"/><Relationship Id="rId3" Type="http://schemas.openxmlformats.org/officeDocument/2006/relationships/tags" Target="../tags/tag1767.xml"/><Relationship Id="rId2" Type="http://schemas.openxmlformats.org/officeDocument/2006/relationships/tags" Target="../tags/tag1766.xml"/><Relationship Id="rId18" Type="http://schemas.openxmlformats.org/officeDocument/2006/relationships/slideLayout" Target="../slideLayouts/slideLayout31.xml"/><Relationship Id="rId17" Type="http://schemas.openxmlformats.org/officeDocument/2006/relationships/tags" Target="../tags/tag1781.xml"/><Relationship Id="rId16" Type="http://schemas.openxmlformats.org/officeDocument/2006/relationships/tags" Target="../tags/tag1780.xml"/><Relationship Id="rId15" Type="http://schemas.openxmlformats.org/officeDocument/2006/relationships/tags" Target="../tags/tag1779.xml"/><Relationship Id="rId14" Type="http://schemas.openxmlformats.org/officeDocument/2006/relationships/tags" Target="../tags/tag1778.xml"/><Relationship Id="rId13" Type="http://schemas.openxmlformats.org/officeDocument/2006/relationships/tags" Target="../tags/tag1777.xml"/><Relationship Id="rId12" Type="http://schemas.openxmlformats.org/officeDocument/2006/relationships/tags" Target="../tags/tag1776.xml"/><Relationship Id="rId11" Type="http://schemas.openxmlformats.org/officeDocument/2006/relationships/tags" Target="../tags/tag1775.xml"/><Relationship Id="rId10" Type="http://schemas.openxmlformats.org/officeDocument/2006/relationships/tags" Target="../tags/tag1774.xml"/><Relationship Id="rId1" Type="http://schemas.openxmlformats.org/officeDocument/2006/relationships/tags" Target="../tags/tag1765.xml"/></Relationships>
</file>

<file path=ppt/slides/_rels/slide16.xml.rels><?xml version="1.0" encoding="UTF-8" standalone="yes"?>
<Relationships xmlns="http://schemas.openxmlformats.org/package/2006/relationships"><Relationship Id="rId9" Type="http://schemas.openxmlformats.org/officeDocument/2006/relationships/tags" Target="../tags/tag1789.xml"/><Relationship Id="rId8" Type="http://schemas.openxmlformats.org/officeDocument/2006/relationships/tags" Target="../tags/tag1788.xml"/><Relationship Id="rId7" Type="http://schemas.openxmlformats.org/officeDocument/2006/relationships/tags" Target="../tags/tag1787.xml"/><Relationship Id="rId6" Type="http://schemas.openxmlformats.org/officeDocument/2006/relationships/tags" Target="../tags/tag1786.xml"/><Relationship Id="rId5" Type="http://schemas.openxmlformats.org/officeDocument/2006/relationships/tags" Target="../tags/tag1785.xml"/><Relationship Id="rId4" Type="http://schemas.openxmlformats.org/officeDocument/2006/relationships/tags" Target="../tags/tag1784.xml"/><Relationship Id="rId3" Type="http://schemas.openxmlformats.org/officeDocument/2006/relationships/tags" Target="../tags/tag1783.xml"/><Relationship Id="rId2" Type="http://schemas.openxmlformats.org/officeDocument/2006/relationships/image" Target="../media/image29.jpeg"/><Relationship Id="rId12" Type="http://schemas.openxmlformats.org/officeDocument/2006/relationships/slideLayout" Target="../slideLayouts/slideLayout36.xml"/><Relationship Id="rId11" Type="http://schemas.openxmlformats.org/officeDocument/2006/relationships/tags" Target="../tags/tag1791.xml"/><Relationship Id="rId10" Type="http://schemas.openxmlformats.org/officeDocument/2006/relationships/tags" Target="../tags/tag1790.xml"/><Relationship Id="rId1" Type="http://schemas.openxmlformats.org/officeDocument/2006/relationships/tags" Target="../tags/tag1782.xml"/></Relationships>
</file>

<file path=ppt/slides/_rels/slide17.xml.rels><?xml version="1.0" encoding="UTF-8" standalone="yes"?>
<Relationships xmlns="http://schemas.openxmlformats.org/package/2006/relationships"><Relationship Id="rId9" Type="http://schemas.openxmlformats.org/officeDocument/2006/relationships/tags" Target="../tags/tag1799.xml"/><Relationship Id="rId8" Type="http://schemas.openxmlformats.org/officeDocument/2006/relationships/tags" Target="../tags/tag1798.xml"/><Relationship Id="rId7" Type="http://schemas.openxmlformats.org/officeDocument/2006/relationships/tags" Target="../tags/tag1797.xml"/><Relationship Id="rId6" Type="http://schemas.openxmlformats.org/officeDocument/2006/relationships/image" Target="../media/image30.jpeg"/><Relationship Id="rId5" Type="http://schemas.openxmlformats.org/officeDocument/2006/relationships/tags" Target="../tags/tag1796.xml"/><Relationship Id="rId4" Type="http://schemas.openxmlformats.org/officeDocument/2006/relationships/tags" Target="../tags/tag1795.xml"/><Relationship Id="rId3" Type="http://schemas.openxmlformats.org/officeDocument/2006/relationships/tags" Target="../tags/tag1794.xml"/><Relationship Id="rId21" Type="http://schemas.openxmlformats.org/officeDocument/2006/relationships/slideLayout" Target="../slideLayouts/slideLayout31.xml"/><Relationship Id="rId20" Type="http://schemas.openxmlformats.org/officeDocument/2006/relationships/tags" Target="../tags/tag1808.xml"/><Relationship Id="rId2" Type="http://schemas.openxmlformats.org/officeDocument/2006/relationships/tags" Target="../tags/tag1793.xml"/><Relationship Id="rId19" Type="http://schemas.openxmlformats.org/officeDocument/2006/relationships/tags" Target="../tags/tag1807.xml"/><Relationship Id="rId18" Type="http://schemas.openxmlformats.org/officeDocument/2006/relationships/tags" Target="../tags/tag1806.xml"/><Relationship Id="rId17" Type="http://schemas.openxmlformats.org/officeDocument/2006/relationships/tags" Target="../tags/tag1805.xml"/><Relationship Id="rId16" Type="http://schemas.openxmlformats.org/officeDocument/2006/relationships/image" Target="../media/image32.jpeg"/><Relationship Id="rId15" Type="http://schemas.openxmlformats.org/officeDocument/2006/relationships/tags" Target="../tags/tag1804.xml"/><Relationship Id="rId14" Type="http://schemas.openxmlformats.org/officeDocument/2006/relationships/tags" Target="../tags/tag1803.xml"/><Relationship Id="rId13" Type="http://schemas.openxmlformats.org/officeDocument/2006/relationships/tags" Target="../tags/tag1802.xml"/><Relationship Id="rId12" Type="http://schemas.openxmlformats.org/officeDocument/2006/relationships/tags" Target="../tags/tag1801.xml"/><Relationship Id="rId11" Type="http://schemas.openxmlformats.org/officeDocument/2006/relationships/image" Target="../media/image31.jpeg"/><Relationship Id="rId10" Type="http://schemas.openxmlformats.org/officeDocument/2006/relationships/tags" Target="../tags/tag1800.xml"/><Relationship Id="rId1" Type="http://schemas.openxmlformats.org/officeDocument/2006/relationships/tags" Target="../tags/tag1792.xml"/></Relationships>
</file>

<file path=ppt/slides/_rels/slide18.xml.rels><?xml version="1.0" encoding="UTF-8" standalone="yes"?>
<Relationships xmlns="http://schemas.openxmlformats.org/package/2006/relationships"><Relationship Id="rId9" Type="http://schemas.openxmlformats.org/officeDocument/2006/relationships/tags" Target="../tags/tag1816.xml"/><Relationship Id="rId8" Type="http://schemas.openxmlformats.org/officeDocument/2006/relationships/tags" Target="../tags/tag1815.xml"/><Relationship Id="rId7" Type="http://schemas.openxmlformats.org/officeDocument/2006/relationships/tags" Target="../tags/tag1814.xml"/><Relationship Id="rId6" Type="http://schemas.openxmlformats.org/officeDocument/2006/relationships/tags" Target="../tags/tag1813.xml"/><Relationship Id="rId5" Type="http://schemas.openxmlformats.org/officeDocument/2006/relationships/tags" Target="../tags/tag1812.xml"/><Relationship Id="rId4" Type="http://schemas.openxmlformats.org/officeDocument/2006/relationships/tags" Target="../tags/tag1811.xml"/><Relationship Id="rId3" Type="http://schemas.openxmlformats.org/officeDocument/2006/relationships/image" Target="../media/image33.jpeg"/><Relationship Id="rId22" Type="http://schemas.openxmlformats.org/officeDocument/2006/relationships/notesSlide" Target="../notesSlides/notesSlide2.xml"/><Relationship Id="rId21" Type="http://schemas.openxmlformats.org/officeDocument/2006/relationships/slideLayout" Target="../slideLayouts/slideLayout36.xml"/><Relationship Id="rId20" Type="http://schemas.openxmlformats.org/officeDocument/2006/relationships/tags" Target="../tags/tag1827.xml"/><Relationship Id="rId2" Type="http://schemas.openxmlformats.org/officeDocument/2006/relationships/tags" Target="../tags/tag1810.xml"/><Relationship Id="rId19" Type="http://schemas.openxmlformats.org/officeDocument/2006/relationships/tags" Target="../tags/tag1826.xml"/><Relationship Id="rId18" Type="http://schemas.openxmlformats.org/officeDocument/2006/relationships/tags" Target="../tags/tag1825.xml"/><Relationship Id="rId17" Type="http://schemas.openxmlformats.org/officeDocument/2006/relationships/tags" Target="../tags/tag1824.xml"/><Relationship Id="rId16" Type="http://schemas.openxmlformats.org/officeDocument/2006/relationships/tags" Target="../tags/tag1823.xml"/><Relationship Id="rId15" Type="http://schemas.openxmlformats.org/officeDocument/2006/relationships/tags" Target="../tags/tag1822.xml"/><Relationship Id="rId14" Type="http://schemas.openxmlformats.org/officeDocument/2006/relationships/tags" Target="../tags/tag1821.xml"/><Relationship Id="rId13" Type="http://schemas.openxmlformats.org/officeDocument/2006/relationships/tags" Target="../tags/tag1820.xml"/><Relationship Id="rId12" Type="http://schemas.openxmlformats.org/officeDocument/2006/relationships/tags" Target="../tags/tag1819.xml"/><Relationship Id="rId11" Type="http://schemas.openxmlformats.org/officeDocument/2006/relationships/tags" Target="../tags/tag1818.xml"/><Relationship Id="rId10" Type="http://schemas.openxmlformats.org/officeDocument/2006/relationships/tags" Target="../tags/tag1817.xml"/><Relationship Id="rId1" Type="http://schemas.openxmlformats.org/officeDocument/2006/relationships/tags" Target="../tags/tag1809.xml"/></Relationships>
</file>

<file path=ppt/slides/_rels/slide19.xml.rels><?xml version="1.0" encoding="UTF-8" standalone="yes"?>
<Relationships xmlns="http://schemas.openxmlformats.org/package/2006/relationships"><Relationship Id="rId9" Type="http://schemas.openxmlformats.org/officeDocument/2006/relationships/tags" Target="../tags/tag1836.xml"/><Relationship Id="rId8" Type="http://schemas.openxmlformats.org/officeDocument/2006/relationships/tags" Target="../tags/tag1835.xml"/><Relationship Id="rId7" Type="http://schemas.openxmlformats.org/officeDocument/2006/relationships/tags" Target="../tags/tag1834.xml"/><Relationship Id="rId6" Type="http://schemas.openxmlformats.org/officeDocument/2006/relationships/tags" Target="../tags/tag1833.xml"/><Relationship Id="rId5" Type="http://schemas.openxmlformats.org/officeDocument/2006/relationships/tags" Target="../tags/tag1832.xml"/><Relationship Id="rId4" Type="http://schemas.openxmlformats.org/officeDocument/2006/relationships/tags" Target="../tags/tag1831.xml"/><Relationship Id="rId39" Type="http://schemas.openxmlformats.org/officeDocument/2006/relationships/slideLayout" Target="../slideLayouts/slideLayout30.xml"/><Relationship Id="rId38" Type="http://schemas.openxmlformats.org/officeDocument/2006/relationships/tags" Target="../tags/tag1865.xml"/><Relationship Id="rId37" Type="http://schemas.openxmlformats.org/officeDocument/2006/relationships/tags" Target="../tags/tag1864.xml"/><Relationship Id="rId36" Type="http://schemas.openxmlformats.org/officeDocument/2006/relationships/tags" Target="../tags/tag1863.xml"/><Relationship Id="rId35" Type="http://schemas.openxmlformats.org/officeDocument/2006/relationships/tags" Target="../tags/tag1862.xml"/><Relationship Id="rId34" Type="http://schemas.openxmlformats.org/officeDocument/2006/relationships/tags" Target="../tags/tag1861.xml"/><Relationship Id="rId33" Type="http://schemas.openxmlformats.org/officeDocument/2006/relationships/tags" Target="../tags/tag1860.xml"/><Relationship Id="rId32" Type="http://schemas.openxmlformats.org/officeDocument/2006/relationships/tags" Target="../tags/tag1859.xml"/><Relationship Id="rId31" Type="http://schemas.openxmlformats.org/officeDocument/2006/relationships/tags" Target="../tags/tag1858.xml"/><Relationship Id="rId30" Type="http://schemas.openxmlformats.org/officeDocument/2006/relationships/tags" Target="../tags/tag1857.xml"/><Relationship Id="rId3" Type="http://schemas.openxmlformats.org/officeDocument/2006/relationships/tags" Target="../tags/tag1830.xml"/><Relationship Id="rId29" Type="http://schemas.openxmlformats.org/officeDocument/2006/relationships/tags" Target="../tags/tag1856.xml"/><Relationship Id="rId28" Type="http://schemas.openxmlformats.org/officeDocument/2006/relationships/tags" Target="../tags/tag1855.xml"/><Relationship Id="rId27" Type="http://schemas.openxmlformats.org/officeDocument/2006/relationships/tags" Target="../tags/tag1854.xml"/><Relationship Id="rId26" Type="http://schemas.openxmlformats.org/officeDocument/2006/relationships/tags" Target="../tags/tag1853.xml"/><Relationship Id="rId25" Type="http://schemas.openxmlformats.org/officeDocument/2006/relationships/tags" Target="../tags/tag1852.xml"/><Relationship Id="rId24" Type="http://schemas.openxmlformats.org/officeDocument/2006/relationships/tags" Target="../tags/tag1851.xml"/><Relationship Id="rId23" Type="http://schemas.openxmlformats.org/officeDocument/2006/relationships/tags" Target="../tags/tag1850.xml"/><Relationship Id="rId22" Type="http://schemas.openxmlformats.org/officeDocument/2006/relationships/tags" Target="../tags/tag1849.xml"/><Relationship Id="rId21" Type="http://schemas.openxmlformats.org/officeDocument/2006/relationships/tags" Target="../tags/tag1848.xml"/><Relationship Id="rId20" Type="http://schemas.openxmlformats.org/officeDocument/2006/relationships/tags" Target="../tags/tag1847.xml"/><Relationship Id="rId2" Type="http://schemas.openxmlformats.org/officeDocument/2006/relationships/tags" Target="../tags/tag1829.xml"/><Relationship Id="rId19" Type="http://schemas.openxmlformats.org/officeDocument/2006/relationships/tags" Target="../tags/tag1846.xml"/><Relationship Id="rId18" Type="http://schemas.openxmlformats.org/officeDocument/2006/relationships/tags" Target="../tags/tag1845.xml"/><Relationship Id="rId17" Type="http://schemas.openxmlformats.org/officeDocument/2006/relationships/tags" Target="../tags/tag1844.xml"/><Relationship Id="rId16" Type="http://schemas.openxmlformats.org/officeDocument/2006/relationships/tags" Target="../tags/tag1843.xml"/><Relationship Id="rId15" Type="http://schemas.openxmlformats.org/officeDocument/2006/relationships/tags" Target="../tags/tag1842.xml"/><Relationship Id="rId14" Type="http://schemas.openxmlformats.org/officeDocument/2006/relationships/tags" Target="../tags/tag1841.xml"/><Relationship Id="rId13" Type="http://schemas.openxmlformats.org/officeDocument/2006/relationships/tags" Target="../tags/tag1840.xml"/><Relationship Id="rId12" Type="http://schemas.openxmlformats.org/officeDocument/2006/relationships/tags" Target="../tags/tag1839.xml"/><Relationship Id="rId11" Type="http://schemas.openxmlformats.org/officeDocument/2006/relationships/tags" Target="../tags/tag1838.xml"/><Relationship Id="rId10" Type="http://schemas.openxmlformats.org/officeDocument/2006/relationships/tags" Target="../tags/tag1837.xml"/><Relationship Id="rId1" Type="http://schemas.openxmlformats.org/officeDocument/2006/relationships/tags" Target="../tags/tag182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6.sv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9" Type="http://schemas.openxmlformats.org/officeDocument/2006/relationships/tags" Target="../tags/tag1874.xml"/><Relationship Id="rId8" Type="http://schemas.openxmlformats.org/officeDocument/2006/relationships/tags" Target="../tags/tag1873.xml"/><Relationship Id="rId7" Type="http://schemas.openxmlformats.org/officeDocument/2006/relationships/tags" Target="../tags/tag1872.xml"/><Relationship Id="rId6" Type="http://schemas.openxmlformats.org/officeDocument/2006/relationships/tags" Target="../tags/tag1871.xml"/><Relationship Id="rId5" Type="http://schemas.openxmlformats.org/officeDocument/2006/relationships/tags" Target="../tags/tag1870.xml"/><Relationship Id="rId4" Type="http://schemas.openxmlformats.org/officeDocument/2006/relationships/tags" Target="../tags/tag1869.xml"/><Relationship Id="rId3" Type="http://schemas.openxmlformats.org/officeDocument/2006/relationships/tags" Target="../tags/tag1868.xml"/><Relationship Id="rId2" Type="http://schemas.openxmlformats.org/officeDocument/2006/relationships/tags" Target="../tags/tag1867.xml"/><Relationship Id="rId12" Type="http://schemas.openxmlformats.org/officeDocument/2006/relationships/slideLayout" Target="../slideLayouts/slideLayout30.xml"/><Relationship Id="rId11" Type="http://schemas.openxmlformats.org/officeDocument/2006/relationships/tags" Target="../tags/tag1876.xml"/><Relationship Id="rId10" Type="http://schemas.openxmlformats.org/officeDocument/2006/relationships/tags" Target="../tags/tag1875.xml"/><Relationship Id="rId1" Type="http://schemas.openxmlformats.org/officeDocument/2006/relationships/tags" Target="../tags/tag1866.xml"/></Relationships>
</file>

<file path=ppt/slides/_rels/slide21.xml.rels><?xml version="1.0" encoding="UTF-8" standalone="yes"?>
<Relationships xmlns="http://schemas.openxmlformats.org/package/2006/relationships"><Relationship Id="rId9" Type="http://schemas.openxmlformats.org/officeDocument/2006/relationships/tags" Target="../tags/tag1884.xml"/><Relationship Id="rId8" Type="http://schemas.openxmlformats.org/officeDocument/2006/relationships/image" Target="../media/image34.jpeg"/><Relationship Id="rId7" Type="http://schemas.openxmlformats.org/officeDocument/2006/relationships/tags" Target="../tags/tag1883.xml"/><Relationship Id="rId6" Type="http://schemas.openxmlformats.org/officeDocument/2006/relationships/tags" Target="../tags/tag1882.xml"/><Relationship Id="rId5" Type="http://schemas.openxmlformats.org/officeDocument/2006/relationships/tags" Target="../tags/tag1881.xml"/><Relationship Id="rId4" Type="http://schemas.openxmlformats.org/officeDocument/2006/relationships/tags" Target="../tags/tag1880.xml"/><Relationship Id="rId3" Type="http://schemas.openxmlformats.org/officeDocument/2006/relationships/tags" Target="../tags/tag1879.xml"/><Relationship Id="rId28" Type="http://schemas.openxmlformats.org/officeDocument/2006/relationships/slideLayout" Target="../slideLayouts/slideLayout31.xml"/><Relationship Id="rId27" Type="http://schemas.openxmlformats.org/officeDocument/2006/relationships/tags" Target="../tags/tag1898.xml"/><Relationship Id="rId26" Type="http://schemas.openxmlformats.org/officeDocument/2006/relationships/tags" Target="../tags/tag1897.xml"/><Relationship Id="rId25" Type="http://schemas.openxmlformats.org/officeDocument/2006/relationships/tags" Target="../tags/tag1896.xml"/><Relationship Id="rId24" Type="http://schemas.openxmlformats.org/officeDocument/2006/relationships/tags" Target="../tags/tag1895.xml"/><Relationship Id="rId23" Type="http://schemas.openxmlformats.org/officeDocument/2006/relationships/tags" Target="../tags/tag1894.xml"/><Relationship Id="rId22" Type="http://schemas.openxmlformats.org/officeDocument/2006/relationships/tags" Target="../tags/tag1893.xml"/><Relationship Id="rId21" Type="http://schemas.openxmlformats.org/officeDocument/2006/relationships/tags" Target="../tags/tag1892.xml"/><Relationship Id="rId20" Type="http://schemas.openxmlformats.org/officeDocument/2006/relationships/tags" Target="../tags/tag1891.xml"/><Relationship Id="rId2" Type="http://schemas.openxmlformats.org/officeDocument/2006/relationships/tags" Target="../tags/tag1878.xml"/><Relationship Id="rId19" Type="http://schemas.openxmlformats.org/officeDocument/2006/relationships/tags" Target="../tags/tag1890.xml"/><Relationship Id="rId18" Type="http://schemas.openxmlformats.org/officeDocument/2006/relationships/tags" Target="../tags/tag1889.xml"/><Relationship Id="rId17" Type="http://schemas.openxmlformats.org/officeDocument/2006/relationships/tags" Target="../tags/tag1888.xml"/><Relationship Id="rId16" Type="http://schemas.openxmlformats.org/officeDocument/2006/relationships/image" Target="../media/image38.jpeg"/><Relationship Id="rId15" Type="http://schemas.openxmlformats.org/officeDocument/2006/relationships/tags" Target="../tags/tag1887.xml"/><Relationship Id="rId14" Type="http://schemas.openxmlformats.org/officeDocument/2006/relationships/image" Target="../media/image37.jpeg"/><Relationship Id="rId13" Type="http://schemas.openxmlformats.org/officeDocument/2006/relationships/tags" Target="../tags/tag1886.xml"/><Relationship Id="rId12" Type="http://schemas.openxmlformats.org/officeDocument/2006/relationships/image" Target="../media/image36.jpeg"/><Relationship Id="rId11" Type="http://schemas.openxmlformats.org/officeDocument/2006/relationships/tags" Target="../tags/tag1885.xml"/><Relationship Id="rId10" Type="http://schemas.openxmlformats.org/officeDocument/2006/relationships/image" Target="../media/image35.jpeg"/><Relationship Id="rId1" Type="http://schemas.openxmlformats.org/officeDocument/2006/relationships/tags" Target="../tags/tag1877.xml"/></Relationships>
</file>

<file path=ppt/slides/_rels/slide22.xml.rels><?xml version="1.0" encoding="UTF-8" standalone="yes"?>
<Relationships xmlns="http://schemas.openxmlformats.org/package/2006/relationships"><Relationship Id="rId9" Type="http://schemas.openxmlformats.org/officeDocument/2006/relationships/tags" Target="../tags/tag1907.xml"/><Relationship Id="rId8" Type="http://schemas.openxmlformats.org/officeDocument/2006/relationships/tags" Target="../tags/tag1906.xml"/><Relationship Id="rId7" Type="http://schemas.openxmlformats.org/officeDocument/2006/relationships/tags" Target="../tags/tag1905.xml"/><Relationship Id="rId6" Type="http://schemas.openxmlformats.org/officeDocument/2006/relationships/tags" Target="../tags/tag1904.xml"/><Relationship Id="rId5" Type="http://schemas.openxmlformats.org/officeDocument/2006/relationships/tags" Target="../tags/tag1903.xml"/><Relationship Id="rId4" Type="http://schemas.openxmlformats.org/officeDocument/2006/relationships/tags" Target="../tags/tag1902.xml"/><Relationship Id="rId3" Type="http://schemas.openxmlformats.org/officeDocument/2006/relationships/tags" Target="../tags/tag1901.xml"/><Relationship Id="rId23" Type="http://schemas.openxmlformats.org/officeDocument/2006/relationships/slideLayout" Target="../slideLayouts/slideLayout30.xml"/><Relationship Id="rId22" Type="http://schemas.openxmlformats.org/officeDocument/2006/relationships/tags" Target="../tags/tag1920.xml"/><Relationship Id="rId21" Type="http://schemas.openxmlformats.org/officeDocument/2006/relationships/tags" Target="../tags/tag1919.xml"/><Relationship Id="rId20" Type="http://schemas.openxmlformats.org/officeDocument/2006/relationships/tags" Target="../tags/tag1918.xml"/><Relationship Id="rId2" Type="http://schemas.openxmlformats.org/officeDocument/2006/relationships/tags" Target="../tags/tag1900.xml"/><Relationship Id="rId19" Type="http://schemas.openxmlformats.org/officeDocument/2006/relationships/tags" Target="../tags/tag1917.xml"/><Relationship Id="rId18" Type="http://schemas.openxmlformats.org/officeDocument/2006/relationships/tags" Target="../tags/tag1916.xml"/><Relationship Id="rId17" Type="http://schemas.openxmlformats.org/officeDocument/2006/relationships/tags" Target="../tags/tag1915.xml"/><Relationship Id="rId16" Type="http://schemas.openxmlformats.org/officeDocument/2006/relationships/tags" Target="../tags/tag1914.xml"/><Relationship Id="rId15" Type="http://schemas.openxmlformats.org/officeDocument/2006/relationships/tags" Target="../tags/tag1913.xml"/><Relationship Id="rId14" Type="http://schemas.openxmlformats.org/officeDocument/2006/relationships/tags" Target="../tags/tag1912.xml"/><Relationship Id="rId13" Type="http://schemas.openxmlformats.org/officeDocument/2006/relationships/tags" Target="../tags/tag1911.xml"/><Relationship Id="rId12" Type="http://schemas.openxmlformats.org/officeDocument/2006/relationships/tags" Target="../tags/tag1910.xml"/><Relationship Id="rId11" Type="http://schemas.openxmlformats.org/officeDocument/2006/relationships/tags" Target="../tags/tag1909.xml"/><Relationship Id="rId10" Type="http://schemas.openxmlformats.org/officeDocument/2006/relationships/tags" Target="../tags/tag1908.xml"/><Relationship Id="rId1" Type="http://schemas.openxmlformats.org/officeDocument/2006/relationships/tags" Target="../tags/tag1899.xml"/></Relationships>
</file>

<file path=ppt/slides/_rels/slide23.xml.rels><?xml version="1.0" encoding="UTF-8" standalone="yes"?>
<Relationships xmlns="http://schemas.openxmlformats.org/package/2006/relationships"><Relationship Id="rId9" Type="http://schemas.openxmlformats.org/officeDocument/2006/relationships/tags" Target="../tags/tag1929.xml"/><Relationship Id="rId8" Type="http://schemas.openxmlformats.org/officeDocument/2006/relationships/tags" Target="../tags/tag1928.xml"/><Relationship Id="rId7" Type="http://schemas.openxmlformats.org/officeDocument/2006/relationships/tags" Target="../tags/tag1927.xml"/><Relationship Id="rId6" Type="http://schemas.openxmlformats.org/officeDocument/2006/relationships/tags" Target="../tags/tag1926.xml"/><Relationship Id="rId5" Type="http://schemas.openxmlformats.org/officeDocument/2006/relationships/tags" Target="../tags/tag1925.xml"/><Relationship Id="rId4" Type="http://schemas.openxmlformats.org/officeDocument/2006/relationships/tags" Target="../tags/tag1924.xml"/><Relationship Id="rId3" Type="http://schemas.openxmlformats.org/officeDocument/2006/relationships/tags" Target="../tags/tag1923.xml"/><Relationship Id="rId23" Type="http://schemas.openxmlformats.org/officeDocument/2006/relationships/slideLayout" Target="../slideLayouts/slideLayout31.xml"/><Relationship Id="rId22" Type="http://schemas.openxmlformats.org/officeDocument/2006/relationships/tags" Target="../tags/tag1938.xml"/><Relationship Id="rId21" Type="http://schemas.openxmlformats.org/officeDocument/2006/relationships/image" Target="../media/image42.jpeg"/><Relationship Id="rId20" Type="http://schemas.openxmlformats.org/officeDocument/2006/relationships/tags" Target="../tags/tag1937.xml"/><Relationship Id="rId2" Type="http://schemas.openxmlformats.org/officeDocument/2006/relationships/tags" Target="../tags/tag1922.xml"/><Relationship Id="rId19" Type="http://schemas.openxmlformats.org/officeDocument/2006/relationships/image" Target="../media/image41.jpeg"/><Relationship Id="rId18" Type="http://schemas.openxmlformats.org/officeDocument/2006/relationships/tags" Target="../tags/tag1936.xml"/><Relationship Id="rId17" Type="http://schemas.openxmlformats.org/officeDocument/2006/relationships/image" Target="../media/image40.jpeg"/><Relationship Id="rId16" Type="http://schemas.openxmlformats.org/officeDocument/2006/relationships/tags" Target="../tags/tag1935.xml"/><Relationship Id="rId15" Type="http://schemas.openxmlformats.org/officeDocument/2006/relationships/image" Target="../media/image39.jpeg"/><Relationship Id="rId14" Type="http://schemas.openxmlformats.org/officeDocument/2006/relationships/tags" Target="../tags/tag1934.xml"/><Relationship Id="rId13" Type="http://schemas.openxmlformats.org/officeDocument/2006/relationships/tags" Target="../tags/tag1933.xml"/><Relationship Id="rId12" Type="http://schemas.openxmlformats.org/officeDocument/2006/relationships/tags" Target="../tags/tag1932.xml"/><Relationship Id="rId11" Type="http://schemas.openxmlformats.org/officeDocument/2006/relationships/tags" Target="../tags/tag1931.xml"/><Relationship Id="rId10" Type="http://schemas.openxmlformats.org/officeDocument/2006/relationships/tags" Target="../tags/tag1930.xml"/><Relationship Id="rId1" Type="http://schemas.openxmlformats.org/officeDocument/2006/relationships/tags" Target="../tags/tag192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939.xml"/></Relationships>
</file>

<file path=ppt/slides/_rels/slide25.xml.rels><?xml version="1.0" encoding="UTF-8" standalone="yes"?>
<Relationships xmlns="http://schemas.openxmlformats.org/package/2006/relationships"><Relationship Id="rId9" Type="http://schemas.openxmlformats.org/officeDocument/2006/relationships/tags" Target="../tags/tag1948.xml"/><Relationship Id="rId8" Type="http://schemas.openxmlformats.org/officeDocument/2006/relationships/tags" Target="../tags/tag1947.xml"/><Relationship Id="rId7" Type="http://schemas.openxmlformats.org/officeDocument/2006/relationships/tags" Target="../tags/tag1946.xml"/><Relationship Id="rId6" Type="http://schemas.openxmlformats.org/officeDocument/2006/relationships/tags" Target="../tags/tag1945.xml"/><Relationship Id="rId5" Type="http://schemas.openxmlformats.org/officeDocument/2006/relationships/tags" Target="../tags/tag1944.xml"/><Relationship Id="rId4" Type="http://schemas.openxmlformats.org/officeDocument/2006/relationships/tags" Target="../tags/tag1943.xml"/><Relationship Id="rId3" Type="http://schemas.openxmlformats.org/officeDocument/2006/relationships/tags" Target="../tags/tag1942.xml"/><Relationship Id="rId25" Type="http://schemas.openxmlformats.org/officeDocument/2006/relationships/slideLayout" Target="../slideLayouts/slideLayout30.xml"/><Relationship Id="rId24" Type="http://schemas.openxmlformats.org/officeDocument/2006/relationships/tags" Target="../tags/tag1963.xml"/><Relationship Id="rId23" Type="http://schemas.openxmlformats.org/officeDocument/2006/relationships/tags" Target="../tags/tag1962.xml"/><Relationship Id="rId22" Type="http://schemas.openxmlformats.org/officeDocument/2006/relationships/tags" Target="../tags/tag1961.xml"/><Relationship Id="rId21" Type="http://schemas.openxmlformats.org/officeDocument/2006/relationships/tags" Target="../tags/tag1960.xml"/><Relationship Id="rId20" Type="http://schemas.openxmlformats.org/officeDocument/2006/relationships/tags" Target="../tags/tag1959.xml"/><Relationship Id="rId2" Type="http://schemas.openxmlformats.org/officeDocument/2006/relationships/tags" Target="../tags/tag1941.xml"/><Relationship Id="rId19" Type="http://schemas.openxmlformats.org/officeDocument/2006/relationships/tags" Target="../tags/tag1958.xml"/><Relationship Id="rId18" Type="http://schemas.openxmlformats.org/officeDocument/2006/relationships/tags" Target="../tags/tag1957.xml"/><Relationship Id="rId17" Type="http://schemas.openxmlformats.org/officeDocument/2006/relationships/tags" Target="../tags/tag1956.xml"/><Relationship Id="rId16" Type="http://schemas.openxmlformats.org/officeDocument/2006/relationships/tags" Target="../tags/tag1955.xml"/><Relationship Id="rId15" Type="http://schemas.openxmlformats.org/officeDocument/2006/relationships/tags" Target="../tags/tag1954.xml"/><Relationship Id="rId14" Type="http://schemas.openxmlformats.org/officeDocument/2006/relationships/tags" Target="../tags/tag1953.xml"/><Relationship Id="rId13" Type="http://schemas.openxmlformats.org/officeDocument/2006/relationships/tags" Target="../tags/tag1952.xml"/><Relationship Id="rId12" Type="http://schemas.openxmlformats.org/officeDocument/2006/relationships/tags" Target="../tags/tag1951.xml"/><Relationship Id="rId11" Type="http://schemas.openxmlformats.org/officeDocument/2006/relationships/tags" Target="../tags/tag1950.xml"/><Relationship Id="rId10" Type="http://schemas.openxmlformats.org/officeDocument/2006/relationships/tags" Target="../tags/tag1949.xml"/><Relationship Id="rId1" Type="http://schemas.openxmlformats.org/officeDocument/2006/relationships/tags" Target="../tags/tag1940.xml"/></Relationships>
</file>

<file path=ppt/slides/_rels/slide26.xml.rels><?xml version="1.0" encoding="UTF-8" standalone="yes"?>
<Relationships xmlns="http://schemas.openxmlformats.org/package/2006/relationships"><Relationship Id="rId9" Type="http://schemas.openxmlformats.org/officeDocument/2006/relationships/tags" Target="../tags/tag1969.xml"/><Relationship Id="rId8" Type="http://schemas.openxmlformats.org/officeDocument/2006/relationships/tags" Target="../tags/tag1968.xml"/><Relationship Id="rId7" Type="http://schemas.openxmlformats.org/officeDocument/2006/relationships/image" Target="../media/image45.jpeg"/><Relationship Id="rId6" Type="http://schemas.openxmlformats.org/officeDocument/2006/relationships/tags" Target="../tags/tag1967.xml"/><Relationship Id="rId5" Type="http://schemas.openxmlformats.org/officeDocument/2006/relationships/image" Target="../media/image44.jpeg"/><Relationship Id="rId4" Type="http://schemas.openxmlformats.org/officeDocument/2006/relationships/tags" Target="../tags/tag1966.xml"/><Relationship Id="rId3" Type="http://schemas.openxmlformats.org/officeDocument/2006/relationships/image" Target="../media/image43.jpeg"/><Relationship Id="rId2" Type="http://schemas.openxmlformats.org/officeDocument/2006/relationships/tags" Target="../tags/tag1965.xml"/><Relationship Id="rId16" Type="http://schemas.openxmlformats.org/officeDocument/2006/relationships/notesSlide" Target="../notesSlides/notesSlide3.xml"/><Relationship Id="rId15" Type="http://schemas.openxmlformats.org/officeDocument/2006/relationships/slideLayout" Target="../slideLayouts/slideLayout36.xml"/><Relationship Id="rId14" Type="http://schemas.openxmlformats.org/officeDocument/2006/relationships/tags" Target="../tags/tag1974.xml"/><Relationship Id="rId13" Type="http://schemas.openxmlformats.org/officeDocument/2006/relationships/tags" Target="../tags/tag1973.xml"/><Relationship Id="rId12" Type="http://schemas.openxmlformats.org/officeDocument/2006/relationships/tags" Target="../tags/tag1972.xml"/><Relationship Id="rId11" Type="http://schemas.openxmlformats.org/officeDocument/2006/relationships/tags" Target="../tags/tag1971.xml"/><Relationship Id="rId10" Type="http://schemas.openxmlformats.org/officeDocument/2006/relationships/tags" Target="../tags/tag1970.xml"/><Relationship Id="rId1" Type="http://schemas.openxmlformats.org/officeDocument/2006/relationships/tags" Target="../tags/tag1964.xml"/></Relationships>
</file>

<file path=ppt/slides/_rels/slide27.xml.rels><?xml version="1.0" encoding="UTF-8" standalone="yes"?>
<Relationships xmlns="http://schemas.openxmlformats.org/package/2006/relationships"><Relationship Id="rId9" Type="http://schemas.openxmlformats.org/officeDocument/2006/relationships/tags" Target="../tags/tag1982.xml"/><Relationship Id="rId8" Type="http://schemas.openxmlformats.org/officeDocument/2006/relationships/tags" Target="../tags/tag1981.xml"/><Relationship Id="rId7" Type="http://schemas.openxmlformats.org/officeDocument/2006/relationships/tags" Target="../tags/tag1980.xml"/><Relationship Id="rId6" Type="http://schemas.openxmlformats.org/officeDocument/2006/relationships/tags" Target="../tags/tag1979.xml"/><Relationship Id="rId5" Type="http://schemas.openxmlformats.org/officeDocument/2006/relationships/tags" Target="../tags/tag1978.xml"/><Relationship Id="rId4" Type="http://schemas.openxmlformats.org/officeDocument/2006/relationships/tags" Target="../tags/tag1977.xml"/><Relationship Id="rId3" Type="http://schemas.openxmlformats.org/officeDocument/2006/relationships/image" Target="../media/image46.jpeg"/><Relationship Id="rId22" Type="http://schemas.openxmlformats.org/officeDocument/2006/relationships/notesSlide" Target="../notesSlides/notesSlide4.xml"/><Relationship Id="rId21" Type="http://schemas.openxmlformats.org/officeDocument/2006/relationships/slideLayout" Target="../slideLayouts/slideLayout36.xml"/><Relationship Id="rId20" Type="http://schemas.openxmlformats.org/officeDocument/2006/relationships/tags" Target="../tags/tag1993.xml"/><Relationship Id="rId2" Type="http://schemas.openxmlformats.org/officeDocument/2006/relationships/tags" Target="../tags/tag1976.xml"/><Relationship Id="rId19" Type="http://schemas.openxmlformats.org/officeDocument/2006/relationships/tags" Target="../tags/tag1992.xml"/><Relationship Id="rId18" Type="http://schemas.openxmlformats.org/officeDocument/2006/relationships/tags" Target="../tags/tag1991.xml"/><Relationship Id="rId17" Type="http://schemas.openxmlformats.org/officeDocument/2006/relationships/tags" Target="../tags/tag1990.xml"/><Relationship Id="rId16" Type="http://schemas.openxmlformats.org/officeDocument/2006/relationships/tags" Target="../tags/tag1989.xml"/><Relationship Id="rId15" Type="http://schemas.openxmlformats.org/officeDocument/2006/relationships/tags" Target="../tags/tag1988.xml"/><Relationship Id="rId14" Type="http://schemas.openxmlformats.org/officeDocument/2006/relationships/tags" Target="../tags/tag1987.xml"/><Relationship Id="rId13" Type="http://schemas.openxmlformats.org/officeDocument/2006/relationships/tags" Target="../tags/tag1986.xml"/><Relationship Id="rId12" Type="http://schemas.openxmlformats.org/officeDocument/2006/relationships/tags" Target="../tags/tag1985.xml"/><Relationship Id="rId11" Type="http://schemas.openxmlformats.org/officeDocument/2006/relationships/tags" Target="../tags/tag1984.xml"/><Relationship Id="rId10" Type="http://schemas.openxmlformats.org/officeDocument/2006/relationships/tags" Target="../tags/tag1983.xml"/><Relationship Id="rId1" Type="http://schemas.openxmlformats.org/officeDocument/2006/relationships/tags" Target="../tags/tag1975.xml"/></Relationships>
</file>

<file path=ppt/slides/_rels/slide28.xml.rels><?xml version="1.0" encoding="UTF-8" standalone="yes"?>
<Relationships xmlns="http://schemas.openxmlformats.org/package/2006/relationships"><Relationship Id="rId9" Type="http://schemas.openxmlformats.org/officeDocument/2006/relationships/tags" Target="../tags/tag2000.xml"/><Relationship Id="rId8" Type="http://schemas.openxmlformats.org/officeDocument/2006/relationships/image" Target="../media/image48.jpeg"/><Relationship Id="rId7" Type="http://schemas.openxmlformats.org/officeDocument/2006/relationships/tags" Target="../tags/tag1999.xml"/><Relationship Id="rId6" Type="http://schemas.openxmlformats.org/officeDocument/2006/relationships/tags" Target="../tags/tag1998.xml"/><Relationship Id="rId5" Type="http://schemas.openxmlformats.org/officeDocument/2006/relationships/image" Target="../media/image47.jpeg"/><Relationship Id="rId4" Type="http://schemas.openxmlformats.org/officeDocument/2006/relationships/tags" Target="../tags/tag1997.xml"/><Relationship Id="rId3" Type="http://schemas.openxmlformats.org/officeDocument/2006/relationships/tags" Target="../tags/tag1996.xml"/><Relationship Id="rId23" Type="http://schemas.openxmlformats.org/officeDocument/2006/relationships/slideLayout" Target="../slideLayouts/slideLayout31.xml"/><Relationship Id="rId22" Type="http://schemas.openxmlformats.org/officeDocument/2006/relationships/tags" Target="../tags/tag2011.xml"/><Relationship Id="rId21" Type="http://schemas.openxmlformats.org/officeDocument/2006/relationships/tags" Target="../tags/tag2010.xml"/><Relationship Id="rId20" Type="http://schemas.openxmlformats.org/officeDocument/2006/relationships/tags" Target="../tags/tag2009.xml"/><Relationship Id="rId2" Type="http://schemas.openxmlformats.org/officeDocument/2006/relationships/tags" Target="../tags/tag1995.xml"/><Relationship Id="rId19" Type="http://schemas.openxmlformats.org/officeDocument/2006/relationships/tags" Target="../tags/tag2008.xml"/><Relationship Id="rId18" Type="http://schemas.openxmlformats.org/officeDocument/2006/relationships/image" Target="../media/image10.jpeg"/><Relationship Id="rId17" Type="http://schemas.openxmlformats.org/officeDocument/2006/relationships/tags" Target="../tags/tag2007.xml"/><Relationship Id="rId16" Type="http://schemas.openxmlformats.org/officeDocument/2006/relationships/tags" Target="../tags/tag2006.xml"/><Relationship Id="rId15" Type="http://schemas.openxmlformats.org/officeDocument/2006/relationships/tags" Target="../tags/tag2005.xml"/><Relationship Id="rId14" Type="http://schemas.openxmlformats.org/officeDocument/2006/relationships/tags" Target="../tags/tag2004.xml"/><Relationship Id="rId13" Type="http://schemas.openxmlformats.org/officeDocument/2006/relationships/image" Target="../media/image49.jpeg"/><Relationship Id="rId12" Type="http://schemas.openxmlformats.org/officeDocument/2006/relationships/tags" Target="../tags/tag2003.xml"/><Relationship Id="rId11" Type="http://schemas.openxmlformats.org/officeDocument/2006/relationships/tags" Target="../tags/tag2002.xml"/><Relationship Id="rId10" Type="http://schemas.openxmlformats.org/officeDocument/2006/relationships/tags" Target="../tags/tag2001.xml"/><Relationship Id="rId1" Type="http://schemas.openxmlformats.org/officeDocument/2006/relationships/tags" Target="../tags/tag1994.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2013.xml"/><Relationship Id="rId2" Type="http://schemas.openxmlformats.org/officeDocument/2006/relationships/image" Target="../media/image50.png"/><Relationship Id="rId1" Type="http://schemas.openxmlformats.org/officeDocument/2006/relationships/tags" Target="../tags/tag20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6.sv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2015.xml"/><Relationship Id="rId2" Type="http://schemas.openxmlformats.org/officeDocument/2006/relationships/image" Target="../media/image51.png"/><Relationship Id="rId1" Type="http://schemas.openxmlformats.org/officeDocument/2006/relationships/tags" Target="../tags/tag2014.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2017.xml"/><Relationship Id="rId2" Type="http://schemas.openxmlformats.org/officeDocument/2006/relationships/image" Target="../media/image52.png"/><Relationship Id="rId1" Type="http://schemas.openxmlformats.org/officeDocument/2006/relationships/tags" Target="../tags/tag2016.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2019.xml"/><Relationship Id="rId2" Type="http://schemas.openxmlformats.org/officeDocument/2006/relationships/image" Target="../media/image53.png"/><Relationship Id="rId1" Type="http://schemas.openxmlformats.org/officeDocument/2006/relationships/tags" Target="../tags/tag2018.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2021.xml"/><Relationship Id="rId2" Type="http://schemas.openxmlformats.org/officeDocument/2006/relationships/image" Target="../media/image54.png"/><Relationship Id="rId1" Type="http://schemas.openxmlformats.org/officeDocument/2006/relationships/tags" Target="../tags/tag202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22.xml"/></Relationships>
</file>

<file path=ppt/slides/_rels/slide4.xml.rels><?xml version="1.0" encoding="UTF-8" standalone="yes"?>
<Relationships xmlns="http://schemas.openxmlformats.org/package/2006/relationships"><Relationship Id="rId9" Type="http://schemas.openxmlformats.org/officeDocument/2006/relationships/tags" Target="../tags/tag1650.xml"/><Relationship Id="rId8" Type="http://schemas.openxmlformats.org/officeDocument/2006/relationships/tags" Target="../tags/tag1649.xml"/><Relationship Id="rId7" Type="http://schemas.openxmlformats.org/officeDocument/2006/relationships/tags" Target="../tags/tag1648.xml"/><Relationship Id="rId6" Type="http://schemas.openxmlformats.org/officeDocument/2006/relationships/tags" Target="../tags/tag1647.xml"/><Relationship Id="rId5" Type="http://schemas.openxmlformats.org/officeDocument/2006/relationships/tags" Target="../tags/tag1646.xml"/><Relationship Id="rId4" Type="http://schemas.openxmlformats.org/officeDocument/2006/relationships/tags" Target="../tags/tag1645.xml"/><Relationship Id="rId3" Type="http://schemas.openxmlformats.org/officeDocument/2006/relationships/tags" Target="../tags/tag1644.xml"/><Relationship Id="rId2" Type="http://schemas.openxmlformats.org/officeDocument/2006/relationships/tags" Target="../tags/tag1643.xml"/><Relationship Id="rId11" Type="http://schemas.openxmlformats.org/officeDocument/2006/relationships/slideLayout" Target="../slideLayouts/slideLayout2.xml"/><Relationship Id="rId10" Type="http://schemas.openxmlformats.org/officeDocument/2006/relationships/tags" Target="../tags/tag1651.xml"/><Relationship Id="rId1" Type="http://schemas.openxmlformats.org/officeDocument/2006/relationships/tags" Target="../tags/tag164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652.xml"/></Relationships>
</file>

<file path=ppt/slides/_rels/slide6.xml.rels><?xml version="1.0" encoding="UTF-8" standalone="yes"?>
<Relationships xmlns="http://schemas.openxmlformats.org/package/2006/relationships"><Relationship Id="rId9" Type="http://schemas.openxmlformats.org/officeDocument/2006/relationships/tags" Target="../tags/tag1659.xml"/><Relationship Id="rId8" Type="http://schemas.openxmlformats.org/officeDocument/2006/relationships/image" Target="../media/image9.jpeg"/><Relationship Id="rId7" Type="http://schemas.openxmlformats.org/officeDocument/2006/relationships/tags" Target="../tags/tag1658.xml"/><Relationship Id="rId6" Type="http://schemas.openxmlformats.org/officeDocument/2006/relationships/tags" Target="../tags/tag1657.xml"/><Relationship Id="rId5" Type="http://schemas.openxmlformats.org/officeDocument/2006/relationships/image" Target="../media/image8.jpeg"/><Relationship Id="rId4" Type="http://schemas.openxmlformats.org/officeDocument/2006/relationships/tags" Target="../tags/tag1656.xml"/><Relationship Id="rId3" Type="http://schemas.openxmlformats.org/officeDocument/2006/relationships/tags" Target="../tags/tag1655.xml"/><Relationship Id="rId23" Type="http://schemas.openxmlformats.org/officeDocument/2006/relationships/slideLayout" Target="../slideLayouts/slideLayout21.xml"/><Relationship Id="rId22" Type="http://schemas.openxmlformats.org/officeDocument/2006/relationships/tags" Target="../tags/tag1670.xml"/><Relationship Id="rId21" Type="http://schemas.openxmlformats.org/officeDocument/2006/relationships/tags" Target="../tags/tag1669.xml"/><Relationship Id="rId20" Type="http://schemas.openxmlformats.org/officeDocument/2006/relationships/tags" Target="../tags/tag1668.xml"/><Relationship Id="rId2" Type="http://schemas.openxmlformats.org/officeDocument/2006/relationships/tags" Target="../tags/tag1654.xml"/><Relationship Id="rId19" Type="http://schemas.openxmlformats.org/officeDocument/2006/relationships/tags" Target="../tags/tag1667.xml"/><Relationship Id="rId18" Type="http://schemas.openxmlformats.org/officeDocument/2006/relationships/image" Target="../media/image11.jpeg"/><Relationship Id="rId17" Type="http://schemas.openxmlformats.org/officeDocument/2006/relationships/tags" Target="../tags/tag1666.xml"/><Relationship Id="rId16" Type="http://schemas.openxmlformats.org/officeDocument/2006/relationships/tags" Target="../tags/tag1665.xml"/><Relationship Id="rId15" Type="http://schemas.openxmlformats.org/officeDocument/2006/relationships/tags" Target="../tags/tag1664.xml"/><Relationship Id="rId14" Type="http://schemas.openxmlformats.org/officeDocument/2006/relationships/tags" Target="../tags/tag1663.xml"/><Relationship Id="rId13" Type="http://schemas.openxmlformats.org/officeDocument/2006/relationships/image" Target="../media/image10.jpeg"/><Relationship Id="rId12" Type="http://schemas.openxmlformats.org/officeDocument/2006/relationships/tags" Target="../tags/tag1662.xml"/><Relationship Id="rId11" Type="http://schemas.openxmlformats.org/officeDocument/2006/relationships/tags" Target="../tags/tag1661.xml"/><Relationship Id="rId10" Type="http://schemas.openxmlformats.org/officeDocument/2006/relationships/tags" Target="../tags/tag1660.xml"/><Relationship Id="rId1" Type="http://schemas.openxmlformats.org/officeDocument/2006/relationships/tags" Target="../tags/tag1653.xml"/></Relationships>
</file>

<file path=ppt/slides/_rels/slide7.xml.rels><?xml version="1.0" encoding="UTF-8" standalone="yes"?>
<Relationships xmlns="http://schemas.openxmlformats.org/package/2006/relationships"><Relationship Id="rId9" Type="http://schemas.openxmlformats.org/officeDocument/2006/relationships/tags" Target="../tags/tag1677.xml"/><Relationship Id="rId8" Type="http://schemas.openxmlformats.org/officeDocument/2006/relationships/image" Target="../media/image13.jpeg"/><Relationship Id="rId7" Type="http://schemas.openxmlformats.org/officeDocument/2006/relationships/tags" Target="../tags/tag1676.xml"/><Relationship Id="rId6" Type="http://schemas.openxmlformats.org/officeDocument/2006/relationships/tags" Target="../tags/tag1675.xml"/><Relationship Id="rId5" Type="http://schemas.openxmlformats.org/officeDocument/2006/relationships/image" Target="../media/image12.jpeg"/><Relationship Id="rId4" Type="http://schemas.openxmlformats.org/officeDocument/2006/relationships/tags" Target="../tags/tag1674.xml"/><Relationship Id="rId3" Type="http://schemas.openxmlformats.org/officeDocument/2006/relationships/tags" Target="../tags/tag1673.xml"/><Relationship Id="rId23" Type="http://schemas.openxmlformats.org/officeDocument/2006/relationships/slideLayout" Target="../slideLayouts/slideLayout27.xml"/><Relationship Id="rId22" Type="http://schemas.openxmlformats.org/officeDocument/2006/relationships/tags" Target="../tags/tag1688.xml"/><Relationship Id="rId21" Type="http://schemas.openxmlformats.org/officeDocument/2006/relationships/tags" Target="../tags/tag1687.xml"/><Relationship Id="rId20" Type="http://schemas.openxmlformats.org/officeDocument/2006/relationships/tags" Target="../tags/tag1686.xml"/><Relationship Id="rId2" Type="http://schemas.openxmlformats.org/officeDocument/2006/relationships/tags" Target="../tags/tag1672.xml"/><Relationship Id="rId19" Type="http://schemas.openxmlformats.org/officeDocument/2006/relationships/tags" Target="../tags/tag1685.xml"/><Relationship Id="rId18" Type="http://schemas.openxmlformats.org/officeDocument/2006/relationships/image" Target="../media/image15.jpeg"/><Relationship Id="rId17" Type="http://schemas.openxmlformats.org/officeDocument/2006/relationships/tags" Target="../tags/tag1684.xml"/><Relationship Id="rId16" Type="http://schemas.openxmlformats.org/officeDocument/2006/relationships/tags" Target="../tags/tag1683.xml"/><Relationship Id="rId15" Type="http://schemas.openxmlformats.org/officeDocument/2006/relationships/tags" Target="../tags/tag1682.xml"/><Relationship Id="rId14" Type="http://schemas.openxmlformats.org/officeDocument/2006/relationships/tags" Target="../tags/tag1681.xml"/><Relationship Id="rId13" Type="http://schemas.openxmlformats.org/officeDocument/2006/relationships/image" Target="../media/image14.jpeg"/><Relationship Id="rId12" Type="http://schemas.openxmlformats.org/officeDocument/2006/relationships/tags" Target="../tags/tag1680.xml"/><Relationship Id="rId11" Type="http://schemas.openxmlformats.org/officeDocument/2006/relationships/tags" Target="../tags/tag1679.xml"/><Relationship Id="rId10" Type="http://schemas.openxmlformats.org/officeDocument/2006/relationships/tags" Target="../tags/tag1678.xml"/><Relationship Id="rId1" Type="http://schemas.openxmlformats.org/officeDocument/2006/relationships/tags" Target="../tags/tag1671.xml"/></Relationships>
</file>

<file path=ppt/slides/_rels/slide8.xml.rels><?xml version="1.0" encoding="UTF-8" standalone="yes"?>
<Relationships xmlns="http://schemas.openxmlformats.org/package/2006/relationships"><Relationship Id="rId9" Type="http://schemas.openxmlformats.org/officeDocument/2006/relationships/tags" Target="../tags/tag1697.xml"/><Relationship Id="rId8" Type="http://schemas.openxmlformats.org/officeDocument/2006/relationships/tags" Target="../tags/tag1696.xml"/><Relationship Id="rId7" Type="http://schemas.openxmlformats.org/officeDocument/2006/relationships/tags" Target="../tags/tag1695.xml"/><Relationship Id="rId6" Type="http://schemas.openxmlformats.org/officeDocument/2006/relationships/tags" Target="../tags/tag1694.xml"/><Relationship Id="rId5" Type="http://schemas.openxmlformats.org/officeDocument/2006/relationships/tags" Target="../tags/tag1693.xml"/><Relationship Id="rId4" Type="http://schemas.openxmlformats.org/officeDocument/2006/relationships/tags" Target="../tags/tag1692.xml"/><Relationship Id="rId3" Type="http://schemas.openxmlformats.org/officeDocument/2006/relationships/tags" Target="../tags/tag1691.xml"/><Relationship Id="rId2" Type="http://schemas.openxmlformats.org/officeDocument/2006/relationships/tags" Target="../tags/tag1690.xml"/><Relationship Id="rId12" Type="http://schemas.openxmlformats.org/officeDocument/2006/relationships/slideLayout" Target="../slideLayouts/slideLayout36.xml"/><Relationship Id="rId11" Type="http://schemas.openxmlformats.org/officeDocument/2006/relationships/tags" Target="../tags/tag1698.xml"/><Relationship Id="rId10" Type="http://schemas.openxmlformats.org/officeDocument/2006/relationships/image" Target="../media/image16.jpeg"/><Relationship Id="rId1" Type="http://schemas.openxmlformats.org/officeDocument/2006/relationships/tags" Target="../tags/tag1689.xml"/></Relationships>
</file>

<file path=ppt/slides/_rels/slide9.xml.rels><?xml version="1.0" encoding="UTF-8" standalone="yes"?>
<Relationships xmlns="http://schemas.openxmlformats.org/package/2006/relationships"><Relationship Id="rId9" Type="http://schemas.openxmlformats.org/officeDocument/2006/relationships/tags" Target="../tags/tag1706.xml"/><Relationship Id="rId8" Type="http://schemas.openxmlformats.org/officeDocument/2006/relationships/image" Target="../media/image17.jpeg"/><Relationship Id="rId7" Type="http://schemas.openxmlformats.org/officeDocument/2006/relationships/tags" Target="../tags/tag1705.xml"/><Relationship Id="rId6" Type="http://schemas.openxmlformats.org/officeDocument/2006/relationships/tags" Target="../tags/tag1704.xml"/><Relationship Id="rId5" Type="http://schemas.openxmlformats.org/officeDocument/2006/relationships/tags" Target="../tags/tag1703.xml"/><Relationship Id="rId4" Type="http://schemas.openxmlformats.org/officeDocument/2006/relationships/tags" Target="../tags/tag1702.xml"/><Relationship Id="rId3" Type="http://schemas.openxmlformats.org/officeDocument/2006/relationships/tags" Target="../tags/tag1701.xml"/><Relationship Id="rId2" Type="http://schemas.openxmlformats.org/officeDocument/2006/relationships/tags" Target="../tags/tag1700.xml"/><Relationship Id="rId10" Type="http://schemas.openxmlformats.org/officeDocument/2006/relationships/slideLayout" Target="../slideLayouts/slideLayout36.xml"/><Relationship Id="rId1" Type="http://schemas.openxmlformats.org/officeDocument/2006/relationships/tags" Target="../tags/tag16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506980"/>
            <a:ext cx="6371590" cy="922020"/>
          </a:xfrm>
          <a:prstGeom prst="rect">
            <a:avLst/>
          </a:prstGeom>
          <a:noFill/>
        </p:spPr>
        <p:txBody>
          <a:bodyPr wrap="square" rtlCol="0">
            <a:spAutoFit/>
          </a:bodyPr>
          <a:p>
            <a:pPr algn="ctr"/>
            <a:r>
              <a:rPr lang="zh-CN" altLang="en-US" sz="5400">
                <a:solidFill>
                  <a:srgbClr val="0091DC"/>
                </a:solidFill>
                <a:latin typeface="汉仪长宋简" panose="02010600000101010101" charset="-122"/>
                <a:ea typeface="汉仪长宋简" panose="02010600000101010101" charset="-122"/>
              </a:rPr>
              <a:t>家园社合作共育</a:t>
            </a:r>
            <a:endParaRPr lang="zh-CN" altLang="en-US" sz="54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467860" y="4213225"/>
            <a:ext cx="3255645" cy="368300"/>
          </a:xfrm>
          <a:prstGeom prst="rect">
            <a:avLst/>
          </a:prstGeom>
          <a:noFill/>
        </p:spPr>
        <p:txBody>
          <a:bodyPr wrap="square" rtlCol="0">
            <a:spAutoFit/>
          </a:bodyPr>
          <a:p>
            <a:pPr algn="ctr"/>
            <a:r>
              <a:rPr lang="zh-CN" altLang="en-US">
                <a:solidFill>
                  <a:srgbClr val="0091DC"/>
                </a:solidFill>
              </a:rPr>
              <a:t>北京出版社</a:t>
            </a:r>
            <a:endParaRPr lang="zh-CN" altLang="en-US">
              <a:solidFill>
                <a:srgbClr val="0091DC"/>
              </a:solidFill>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1002665" y="789305"/>
            <a:ext cx="10444480" cy="720090"/>
          </a:xfrm>
        </p:spPr>
        <p:txBody>
          <a:bodyPr>
            <a:noAutofit/>
          </a:bodyPr>
          <a:p>
            <a:r>
              <a:rPr lang="zh-CN" altLang="en-US" sz="2800"/>
              <a:t>（三）鼓励社会组织和企业参与家园社合作共育，发挥其在资源整合中的积极作用</a:t>
            </a:r>
            <a:endParaRPr lang="zh-CN" altLang="en-US" sz="2800"/>
          </a:p>
        </p:txBody>
      </p:sp>
      <p:sp>
        <p:nvSpPr>
          <p:cNvPr id="11" name="圆角矩形 1"/>
          <p:cNvSpPr/>
          <p:nvPr>
            <p:custDataLst>
              <p:tags r:id="rId2"/>
            </p:custDataLst>
          </p:nvPr>
        </p:nvSpPr>
        <p:spPr>
          <a:xfrm>
            <a:off x="1249997" y="1840547"/>
            <a:ext cx="2760693" cy="4209262"/>
          </a:xfrm>
          <a:prstGeom prst="roundRect">
            <a:avLst>
              <a:gd name="adj" fmla="val 0"/>
            </a:avLst>
          </a:prstGeom>
          <a:solidFill>
            <a:schemeClr val="accent5">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矩形 3"/>
          <p:cNvSpPr/>
          <p:nvPr>
            <p:custDataLst>
              <p:tags r:id="rId3"/>
            </p:custDataLst>
          </p:nvPr>
        </p:nvSpPr>
        <p:spPr>
          <a:xfrm>
            <a:off x="1472565" y="2687955"/>
            <a:ext cx="2299970" cy="299339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社会组织通常拥有丰富的教育资源和服务经验。这些组织通常致力于某一特定领域的教育或服务，具有深厚的专业背景和广泛的社会影响力。</a:t>
            </a:r>
            <a:endParaRPr lang="zh-CN" altLang="en-US" sz="1600" dirty="0">
              <a:ln>
                <a:noFill/>
                <a:prstDash val="sysDot"/>
              </a:ln>
              <a:solidFill>
                <a:schemeClr val="tx1">
                  <a:lumMod val="85000"/>
                  <a:lumOff val="15000"/>
                </a:schemeClr>
              </a:solidFill>
              <a:latin typeface="+mn-ea"/>
              <a:cs typeface="+mn-ea"/>
              <a:sym typeface="+mn-ea"/>
            </a:endParaRPr>
          </a:p>
        </p:txBody>
      </p:sp>
      <p:sp>
        <p:nvSpPr>
          <p:cNvPr id="5" name="矩形 4"/>
          <p:cNvSpPr/>
          <p:nvPr>
            <p:custDataLst>
              <p:tags r:id="rId4"/>
            </p:custDataLst>
          </p:nvPr>
        </p:nvSpPr>
        <p:spPr>
          <a:xfrm>
            <a:off x="1607820" y="2000250"/>
            <a:ext cx="2310130" cy="616585"/>
          </a:xfrm>
          <a:prstGeom prst="rect">
            <a:avLst/>
          </a:prstGeom>
          <a:noFill/>
        </p:spPr>
        <p:txBody>
          <a:bodyPr wrap="square" lIns="90000" tIns="46800" rIns="90000" bIns="0" rtlCol="0" anchor="ctr" anchorCtr="0">
            <a:noAutofit/>
          </a:bodyPr>
          <a:p>
            <a:pPr>
              <a:spcBef>
                <a:spcPct val="0"/>
              </a:spcBef>
              <a:spcAft>
                <a:spcPct val="0"/>
              </a:spcAft>
            </a:pPr>
            <a:r>
              <a:rPr lang="zh-CN" altLang="en-US" b="1" dirty="0">
                <a:solidFill>
                  <a:schemeClr val="accent5"/>
                </a:solidFill>
                <a:latin typeface="+mn-ea"/>
                <a:cs typeface="+mn-ea"/>
                <a:sym typeface="+mn-ea"/>
              </a:rPr>
              <a:t>社会组织的专业作用</a:t>
            </a:r>
            <a:endParaRPr lang="zh-CN" altLang="en-US" b="1" dirty="0">
              <a:solidFill>
                <a:schemeClr val="accent5"/>
              </a:solidFill>
              <a:latin typeface="+mn-ea"/>
              <a:cs typeface="+mn-ea"/>
              <a:sym typeface="+mn-ea"/>
            </a:endParaRPr>
          </a:p>
        </p:txBody>
      </p:sp>
      <p:sp>
        <p:nvSpPr>
          <p:cNvPr id="24" name="圆角矩形 1"/>
          <p:cNvSpPr/>
          <p:nvPr>
            <p:custDataLst>
              <p:tags r:id="rId5"/>
            </p:custDataLst>
          </p:nvPr>
        </p:nvSpPr>
        <p:spPr>
          <a:xfrm>
            <a:off x="4964748" y="1840547"/>
            <a:ext cx="2760693" cy="4209262"/>
          </a:xfrm>
          <a:prstGeom prst="roundRect">
            <a:avLst>
              <a:gd name="adj" fmla="val 0"/>
            </a:avLst>
          </a:prstGeom>
          <a:solidFill>
            <a:schemeClr val="accent6">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 name="矩形 6"/>
          <p:cNvSpPr/>
          <p:nvPr>
            <p:custDataLst>
              <p:tags r:id="rId6"/>
            </p:custDataLst>
          </p:nvPr>
        </p:nvSpPr>
        <p:spPr>
          <a:xfrm>
            <a:off x="5320983" y="2687638"/>
            <a:ext cx="2165411" cy="299358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企业作为社会经济的主体，拥有大量的资金和人才资源。企业的参与不仅可以为家园社合作共育提供物质支持，还可以通过组织志愿者活动、设立奖学金等方式，激发更多人对教育的关注和支持。</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7"/>
            </p:custDataLst>
          </p:nvPr>
        </p:nvSpPr>
        <p:spPr>
          <a:xfrm>
            <a:off x="5231130" y="1996440"/>
            <a:ext cx="2480310" cy="616585"/>
          </a:xfrm>
          <a:prstGeom prst="rect">
            <a:avLst/>
          </a:prstGeom>
          <a:noFill/>
        </p:spPr>
        <p:txBody>
          <a:bodyPr wrap="square" lIns="90000" tIns="46800" rIns="90000" bIns="0" rtlCol="0" anchor="ctr" anchorCtr="0">
            <a:noAutofit/>
          </a:bodyPr>
          <a:p>
            <a:pPr>
              <a:spcBef>
                <a:spcPct val="0"/>
              </a:spcBef>
              <a:spcAft>
                <a:spcPct val="0"/>
              </a:spcAft>
            </a:pPr>
            <a:r>
              <a:rPr lang="zh-CN" altLang="en-US" b="1" dirty="0">
                <a:solidFill>
                  <a:schemeClr val="accent6"/>
                </a:solidFill>
                <a:latin typeface="+mn-ea"/>
                <a:cs typeface="+mn-ea"/>
                <a:sym typeface="+mn-ea"/>
              </a:rPr>
              <a:t>企业的资金与人才资源</a:t>
            </a:r>
            <a:endParaRPr lang="zh-CN" altLang="en-US" b="1" dirty="0">
              <a:solidFill>
                <a:schemeClr val="accent6"/>
              </a:solidFill>
              <a:latin typeface="+mn-ea"/>
              <a:cs typeface="+mn-ea"/>
              <a:sym typeface="+mn-ea"/>
            </a:endParaRPr>
          </a:p>
        </p:txBody>
      </p:sp>
      <p:sp>
        <p:nvSpPr>
          <p:cNvPr id="28" name="圆角矩形 1"/>
          <p:cNvSpPr/>
          <p:nvPr>
            <p:custDataLst>
              <p:tags r:id="rId8"/>
            </p:custDataLst>
          </p:nvPr>
        </p:nvSpPr>
        <p:spPr>
          <a:xfrm>
            <a:off x="8686483" y="1836737"/>
            <a:ext cx="2760693" cy="4209262"/>
          </a:xfrm>
          <a:prstGeom prst="roundRect">
            <a:avLst>
              <a:gd name="adj" fmla="val 0"/>
            </a:avLst>
          </a:prstGeom>
          <a:solidFill>
            <a:schemeClr val="accent5">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矩形 8"/>
          <p:cNvSpPr/>
          <p:nvPr>
            <p:custDataLst>
              <p:tags r:id="rId9"/>
            </p:custDataLst>
          </p:nvPr>
        </p:nvSpPr>
        <p:spPr>
          <a:xfrm>
            <a:off x="9023668" y="2683828"/>
            <a:ext cx="2165411" cy="299358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我们还需要加强对社会组织和企业参与家园社合作共育的监管和评估。这包括对参与方的资质、能力、信誉等方面的审核和评估，以及对合作项目的过程和结果进行监督和评估。</a:t>
            </a:r>
            <a:endParaRPr lang="zh-CN" altLang="en-US" sz="1600" dirty="0">
              <a:ln>
                <a:noFill/>
                <a:prstDash val="sysDot"/>
              </a:ln>
              <a:solidFill>
                <a:schemeClr val="tx1">
                  <a:lumMod val="85000"/>
                  <a:lumOff val="15000"/>
                </a:schemeClr>
              </a:solidFill>
              <a:latin typeface="+mn-ea"/>
              <a:cs typeface="+mn-ea"/>
              <a:sym typeface="+mn-ea"/>
            </a:endParaRPr>
          </a:p>
        </p:txBody>
      </p:sp>
      <p:sp>
        <p:nvSpPr>
          <p:cNvPr id="10" name="矩形 9"/>
          <p:cNvSpPr/>
          <p:nvPr>
            <p:custDataLst>
              <p:tags r:id="rId10"/>
            </p:custDataLst>
          </p:nvPr>
        </p:nvSpPr>
        <p:spPr>
          <a:xfrm>
            <a:off x="9024620" y="1996440"/>
            <a:ext cx="2310130" cy="616585"/>
          </a:xfrm>
          <a:prstGeom prst="rect">
            <a:avLst/>
          </a:prstGeom>
          <a:noFill/>
        </p:spPr>
        <p:txBody>
          <a:bodyPr wrap="square" lIns="90000" tIns="46800" rIns="90000" bIns="0" rtlCol="0" anchor="ctr" anchorCtr="0">
            <a:noAutofit/>
          </a:bodyPr>
          <a:p>
            <a:pPr>
              <a:spcBef>
                <a:spcPct val="0"/>
              </a:spcBef>
              <a:spcAft>
                <a:spcPct val="0"/>
              </a:spcAft>
            </a:pPr>
            <a:r>
              <a:rPr lang="zh-CN" altLang="en-US" b="1">
                <a:solidFill>
                  <a:schemeClr val="accent5"/>
                </a:solidFill>
                <a:latin typeface="+mn-ea"/>
                <a:cs typeface="+mn-ea"/>
                <a:sym typeface="+mn-ea"/>
              </a:rPr>
              <a:t>加强监管与评估</a:t>
            </a:r>
            <a:endParaRPr lang="zh-CN" altLang="en-US" b="1">
              <a:solidFill>
                <a:schemeClr val="accent5"/>
              </a:solidFill>
              <a:latin typeface="+mn-ea"/>
              <a:cs typeface="+mn-ea"/>
              <a:sym typeface="+mn-ea"/>
            </a:endParaRPr>
          </a:p>
        </p:txBody>
      </p:sp>
      <p:sp>
        <p:nvSpPr>
          <p:cNvPr id="12" name="矩形 11"/>
          <p:cNvSpPr/>
          <p:nvPr>
            <p:custDataLst>
              <p:tags r:id="rId11"/>
            </p:custDataLst>
          </p:nvPr>
        </p:nvSpPr>
        <p:spPr>
          <a:xfrm>
            <a:off x="646748" y="1840548"/>
            <a:ext cx="921785" cy="1595884"/>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5">
                        <a:lumMod val="40000"/>
                        <a:lumOff val="60000"/>
                        <a:alpha val="100000"/>
                      </a:schemeClr>
                    </a:gs>
                    <a:gs pos="72000">
                      <a:schemeClr val="accent5">
                        <a:alpha val="100000"/>
                      </a:schemeClr>
                    </a:gs>
                  </a:gsLst>
                  <a:lin ang="2700000" scaled="1"/>
                  <a:tileRect/>
                </a:gradFill>
                <a:latin typeface="+mn-ea"/>
                <a:cs typeface="+mn-ea"/>
                <a:sym typeface="+mn-ea"/>
              </a:rPr>
              <a:t>1</a:t>
            </a:r>
            <a:endParaRPr lang="en-US" altLang="zh-CN" sz="11500" b="1" dirty="0">
              <a:gradFill flip="none" rotWithShape="1">
                <a:gsLst>
                  <a:gs pos="0">
                    <a:schemeClr val="accent5">
                      <a:lumMod val="40000"/>
                      <a:lumOff val="60000"/>
                      <a:alpha val="100000"/>
                    </a:schemeClr>
                  </a:gs>
                  <a:gs pos="72000">
                    <a:schemeClr val="accent5">
                      <a:alpha val="100000"/>
                    </a:schemeClr>
                  </a:gs>
                </a:gsLst>
                <a:lin ang="2700000" scaled="1"/>
                <a:tileRect/>
              </a:gradFill>
              <a:latin typeface="+mn-ea"/>
              <a:cs typeface="+mn-ea"/>
              <a:sym typeface="+mn-ea"/>
            </a:endParaRPr>
          </a:p>
        </p:txBody>
      </p:sp>
      <p:sp>
        <p:nvSpPr>
          <p:cNvPr id="13" name="矩形 12"/>
          <p:cNvSpPr/>
          <p:nvPr>
            <p:custDataLst>
              <p:tags r:id="rId12"/>
            </p:custDataLst>
          </p:nvPr>
        </p:nvSpPr>
        <p:spPr>
          <a:xfrm>
            <a:off x="4354513" y="1832928"/>
            <a:ext cx="921785" cy="1595884"/>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rPr>
              <a:t>2</a:t>
            </a:r>
            <a:endParaRPr lang="en-US" altLang="zh-CN" sz="11500" b="1" dirty="0">
              <a:gradFill flip="none" rotWithShape="1">
                <a:gsLst>
                  <a:gs pos="0">
                    <a:schemeClr val="accent6">
                      <a:lumMod val="40000"/>
                      <a:lumOff val="60000"/>
                      <a:alpha val="100000"/>
                    </a:schemeClr>
                  </a:gs>
                  <a:gs pos="72000">
                    <a:schemeClr val="accent6">
                      <a:alpha val="100000"/>
                    </a:schemeClr>
                  </a:gs>
                </a:gsLst>
                <a:lin ang="2700000" scaled="1"/>
                <a:tileRect/>
              </a:gradFill>
              <a:latin typeface="+mn-ea"/>
              <a:cs typeface="+mn-ea"/>
              <a:sym typeface="+mn-ea"/>
            </a:endParaRPr>
          </a:p>
        </p:txBody>
      </p:sp>
      <p:sp>
        <p:nvSpPr>
          <p:cNvPr id="14" name="矩形 13"/>
          <p:cNvSpPr/>
          <p:nvPr>
            <p:custDataLst>
              <p:tags r:id="rId13"/>
            </p:custDataLst>
          </p:nvPr>
        </p:nvSpPr>
        <p:spPr>
          <a:xfrm>
            <a:off x="8062913" y="1832293"/>
            <a:ext cx="921785" cy="1595884"/>
          </a:xfrm>
          <a:prstGeom prst="rect">
            <a:avLst/>
          </a:prstGeom>
          <a:noFill/>
        </p:spPr>
        <p:txBody>
          <a:bodyPr wrap="none" lIns="0" tIns="0" rIns="0" bIns="0" rtlCol="0" anchor="t" anchorCtr="0">
            <a:noAutofit/>
          </a:bodyPr>
          <a:p>
            <a:pPr algn="ctr">
              <a:spcBef>
                <a:spcPct val="0"/>
              </a:spcBef>
              <a:spcAft>
                <a:spcPct val="0"/>
              </a:spcAft>
            </a:pPr>
            <a:r>
              <a:rPr lang="en-US" altLang="zh-CN" sz="11500" b="1" dirty="0">
                <a:gradFill flip="none" rotWithShape="1">
                  <a:gsLst>
                    <a:gs pos="0">
                      <a:schemeClr val="accent5">
                        <a:lumMod val="40000"/>
                        <a:lumOff val="60000"/>
                        <a:alpha val="100000"/>
                      </a:schemeClr>
                    </a:gs>
                    <a:gs pos="72000">
                      <a:schemeClr val="accent5">
                        <a:alpha val="100000"/>
                      </a:schemeClr>
                    </a:gs>
                  </a:gsLst>
                  <a:lin ang="2700000" scaled="1"/>
                  <a:tileRect/>
                </a:gradFill>
                <a:latin typeface="+mn-ea"/>
                <a:cs typeface="+mn-ea"/>
                <a:sym typeface="+mn-ea"/>
              </a:rPr>
              <a:t>3</a:t>
            </a:r>
            <a:endParaRPr lang="en-US" altLang="zh-CN" sz="11500" b="1" dirty="0">
              <a:gradFill flip="none" rotWithShape="1">
                <a:gsLst>
                  <a:gs pos="0">
                    <a:schemeClr val="accent5">
                      <a:lumMod val="40000"/>
                      <a:lumOff val="60000"/>
                      <a:alpha val="100000"/>
                    </a:schemeClr>
                  </a:gs>
                  <a:gs pos="72000">
                    <a:schemeClr val="accent5">
                      <a:alpha val="100000"/>
                    </a:schemeClr>
                  </a:gs>
                </a:gsLst>
                <a:lin ang="2700000" scaled="1"/>
                <a:tileRect/>
              </a:gradFill>
              <a:latin typeface="+mn-ea"/>
              <a:cs typeface="+mn-ea"/>
              <a:sym typeface="+mn-ea"/>
            </a:endParaRPr>
          </a:p>
        </p:txBody>
      </p:sp>
    </p:spTree>
    <p:custDataLst>
      <p:tags r:id="rId1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二</a:t>
            </a:r>
            <a:endParaRPr lang="zh-CN" altLang="en-US" sz="2800">
              <a:solidFill>
                <a:srgbClr val="0091DC"/>
              </a:solidFill>
            </a:endParaRPr>
          </a:p>
        </p:txBody>
      </p:sp>
      <p:sp>
        <p:nvSpPr>
          <p:cNvPr id="6" name="文本框 5"/>
          <p:cNvSpPr txBox="1"/>
          <p:nvPr/>
        </p:nvSpPr>
        <p:spPr>
          <a:xfrm>
            <a:off x="5147310" y="2893060"/>
            <a:ext cx="4492625"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家园社合作共育的模式和路径</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176020" y="755650"/>
            <a:ext cx="6975475" cy="763270"/>
          </a:xfrm>
        </p:spPr>
        <p:txBody>
          <a:bodyPr>
            <a:noAutofit/>
          </a:bodyPr>
          <a:lstStyle/>
          <a:p>
            <a:r>
              <a:rPr lang="zh-CN" altLang="en-US"/>
              <a:t>一、理解课程目标</a:t>
            </a:r>
            <a:br>
              <a:rPr lang="zh-CN" altLang="en-US"/>
            </a:br>
            <a:r>
              <a:rPr lang="zh-CN" altLang="en-US" sz="2800"/>
              <a:t>（一）培养幼儿的主动探究精神</a:t>
            </a:r>
            <a:endParaRPr lang="zh-CN" altLang="en-US" sz="2800"/>
          </a:p>
        </p:txBody>
      </p:sp>
      <p:pic>
        <p:nvPicPr>
          <p:cNvPr id="129" name="图片 128" descr="/data/temp/da3767dd-5765-11f0-aa85-bae7ebcf2b82.jpg@base@tag=imgScale&amp;m=1&amp;w=1537&amp;h=1903&amp;q=95da3767dd-5765-11f0-aa85-bae7ebcf2b82"/>
          <p:cNvPicPr>
            <a:picLocks noChangeAspect="1"/>
          </p:cNvPicPr>
          <p:nvPr>
            <p:custDataLst>
              <p:tags r:id="rId2"/>
            </p:custDataLst>
          </p:nvPr>
        </p:nvPicPr>
        <p:blipFill rotWithShape="1">
          <a:blip r:embed="rId3"/>
          <a:srcRect t="7068" b="5127"/>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064072" y="162545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1064072" y="2068488"/>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发展心理学研究表明，幼儿天生具有积极探索知识的倾向，他们并非仅仅是被动的知识接受者。</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605343" y="1690106"/>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幼儿作为知识积极探索者</a:t>
            </a:r>
            <a:endParaRPr lang="zh-CN" altLang="en-US" sz="16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1064705" y="1626725"/>
            <a:ext cx="430989" cy="430989"/>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900" b="1">
              <a:solidFill>
                <a:srgbClr val="FFFFFF"/>
              </a:solidFill>
              <a:latin typeface="+mn-ea"/>
              <a:cs typeface="微软雅黑" panose="020B0503020204020204" pitchFamily="34" charset="-122"/>
              <a:sym typeface="+mn-ea"/>
            </a:endParaRPr>
          </a:p>
        </p:txBody>
      </p:sp>
      <p:sp>
        <p:nvSpPr>
          <p:cNvPr id="40" name="正文"/>
          <p:cNvSpPr txBox="1"/>
          <p:nvPr>
            <p:custDataLst>
              <p:tags r:id="rId8"/>
            </p:custDataLst>
          </p:nvPr>
        </p:nvSpPr>
        <p:spPr>
          <a:xfrm>
            <a:off x="1064072" y="3687864"/>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家园社合作共育课程旨在激发幼儿与外界环境的积极互动，鼓励他们主动参与学习和探索活动。</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605343" y="3309482"/>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激发与外界环境的互动</a:t>
            </a:r>
            <a:endParaRPr lang="zh-CN" altLang="en-US" sz="16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1064705" y="3246101"/>
            <a:ext cx="430989" cy="430989"/>
          </a:xfrm>
          <a:prstGeom prst="roundRect">
            <a:avLst>
              <a:gd name="adj" fmla="val 10363"/>
            </a:avLst>
          </a:prstGeom>
          <a:solidFill>
            <a:schemeClr val="accent5"/>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900" b="1">
              <a:solidFill>
                <a:srgbClr val="FFFFFF"/>
              </a:solidFill>
              <a:latin typeface="+mn-ea"/>
              <a:cs typeface="微软雅黑" panose="020B0503020204020204" pitchFamily="34" charset="-122"/>
              <a:sym typeface="+mn-ea"/>
            </a:endParaRPr>
          </a:p>
        </p:txBody>
      </p:sp>
      <p:sp>
        <p:nvSpPr>
          <p:cNvPr id="15" name="正文"/>
          <p:cNvSpPr txBox="1"/>
          <p:nvPr>
            <p:custDataLst>
              <p:tags r:id="rId11"/>
            </p:custDataLst>
          </p:nvPr>
        </p:nvSpPr>
        <p:spPr>
          <a:xfrm>
            <a:off x="1064072" y="5307241"/>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通过与环境的互动，幼儿的综合能力得到增强和提升，这有助于他们在各方面的发展。</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605343" y="4928858"/>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促进幼儿综合能力提升</a:t>
            </a:r>
            <a:endParaRPr lang="zh-CN" altLang="en-US" sz="16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1064705" y="4865477"/>
            <a:ext cx="430989" cy="430989"/>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900" b="1">
              <a:solidFill>
                <a:srgbClr val="FFFFFF"/>
              </a:solidFill>
              <a:latin typeface="+mn-ea"/>
              <a:cs typeface="微软雅黑" panose="020B0503020204020204" pitchFamily="3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145199" y="170721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145199" y="494597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145199" y="3326595"/>
            <a:ext cx="269493" cy="269493"/>
          </a:xfrm>
          <a:prstGeom prst="rect">
            <a:avLst/>
          </a:prstGeom>
        </p:spPr>
      </p:pic>
    </p:spTree>
    <p:custDataLst>
      <p:tags r:id="rId2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1519555" y="862330"/>
            <a:ext cx="5731510" cy="476250"/>
          </a:xfrm>
        </p:spPr>
        <p:txBody>
          <a:bodyPr>
            <a:noAutofit/>
          </a:bodyPr>
          <a:p>
            <a:r>
              <a:rPr lang="zh-CN" altLang="en-US" sz="2800"/>
              <a:t>（二）尊重和发挥幼儿的主体性</a:t>
            </a:r>
            <a:endParaRPr lang="zh-CN" altLang="en-US" sz="2800"/>
          </a:p>
        </p:txBody>
      </p:sp>
      <p:sp>
        <p:nvSpPr>
          <p:cNvPr id="7" name="矩形 6"/>
          <p:cNvSpPr/>
          <p:nvPr>
            <p:custDataLst>
              <p:tags r:id="rId2"/>
            </p:custDataLst>
          </p:nvPr>
        </p:nvSpPr>
        <p:spPr>
          <a:xfrm>
            <a:off x="1198920" y="2325438"/>
            <a:ext cx="2988435" cy="765002"/>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课程设计汲取了皮亚杰等教育专家的理念，强调尊重幼儿作为学习过程的主体。</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1198920" y="1728499"/>
            <a:ext cx="2988435" cy="553216"/>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5"/>
                </a:solidFill>
                <a:latin typeface="+mn-ea"/>
                <a:cs typeface="+mn-ea"/>
              </a:rPr>
              <a:t>皮亚杰教育理念的融入</a:t>
            </a:r>
            <a:endParaRPr lang="zh-CN" altLang="en-US" sz="1900" b="1">
              <a:solidFill>
                <a:schemeClr val="accent5"/>
              </a:solidFill>
              <a:latin typeface="+mn-ea"/>
              <a:cs typeface="+mn-ea"/>
            </a:endParaRPr>
          </a:p>
        </p:txBody>
      </p:sp>
      <p:sp>
        <p:nvSpPr>
          <p:cNvPr id="9" name="矩形 8"/>
          <p:cNvSpPr/>
          <p:nvPr>
            <p:custDataLst>
              <p:tags r:id="rId4"/>
            </p:custDataLst>
          </p:nvPr>
        </p:nvSpPr>
        <p:spPr>
          <a:xfrm>
            <a:off x="1198920" y="4417034"/>
            <a:ext cx="2988435" cy="765002"/>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教师和家长的共同支持与引导是幼儿主体性得以尊重和发挥的重要条件。</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1198920" y="3812013"/>
            <a:ext cx="2988435" cy="553216"/>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5"/>
                </a:solidFill>
                <a:latin typeface="+mn-ea"/>
                <a:cs typeface="+mn-ea"/>
              </a:rPr>
              <a:t>教师与家长的支持与引导</a:t>
            </a:r>
            <a:endParaRPr lang="zh-CN" altLang="en-US" sz="1900" b="1">
              <a:solidFill>
                <a:schemeClr val="accent5"/>
              </a:solidFill>
              <a:latin typeface="+mn-ea"/>
              <a:cs typeface="+mn-ea"/>
            </a:endParaRPr>
          </a:p>
        </p:txBody>
      </p:sp>
      <p:sp>
        <p:nvSpPr>
          <p:cNvPr id="11" name="矩形 10"/>
          <p:cNvSpPr/>
          <p:nvPr>
            <p:custDataLst>
              <p:tags r:id="rId6"/>
            </p:custDataLst>
          </p:nvPr>
        </p:nvSpPr>
        <p:spPr>
          <a:xfrm>
            <a:off x="8029080" y="3347855"/>
            <a:ext cx="2988436" cy="765002"/>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在教师和家长的支持与引导下，幼儿能够充分发挥自身的主动性和创造力，成为学习经历的真正主人。</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029080" y="2741101"/>
            <a:ext cx="2988436" cy="553216"/>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6"/>
                </a:solidFill>
                <a:latin typeface="+mn-ea"/>
                <a:cs typeface="+mn-ea"/>
              </a:rPr>
              <a:t>幼儿主动性和创造力的发挥</a:t>
            </a:r>
            <a:endParaRPr lang="zh-CN" altLang="en-US" sz="1900" b="1">
              <a:solidFill>
                <a:schemeClr val="accent6"/>
              </a:solidFill>
              <a:latin typeface="+mn-ea"/>
              <a:cs typeface="+mn-ea"/>
            </a:endParaRPr>
          </a:p>
        </p:txBody>
      </p:sp>
      <p:pic>
        <p:nvPicPr>
          <p:cNvPr id="25" name="图片 24" descr="/data/temp/da386bf5-5765-11f0-aa85-bae7ebcf2b82.jpg@base@tag=imgScale&amp;m=1&amp;w=450&amp;h=450&amp;q=95da386bf5-5765-11f0-aa85-bae7ebcf2b82"/>
          <p:cNvPicPr>
            <a:picLocks noChangeAspect="1"/>
          </p:cNvPicPr>
          <p:nvPr>
            <p:custDataLst>
              <p:tags r:id="rId8"/>
            </p:custDataLst>
          </p:nvPr>
        </p:nvPicPr>
        <p:blipFill rotWithShape="1">
          <a:blip r:embed="rId9"/>
          <a:srcRect l="16518" r="16518"/>
          <a:stretch>
            <a:fillRect/>
          </a:stretch>
        </p:blipFill>
        <p:spPr>
          <a:xfrm>
            <a:off x="4491898" y="1820291"/>
            <a:ext cx="1472823" cy="147282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da386b95-5765-11f0-aa85-bae7ebcf2b82.jpg@base@tag=imgScale&amp;m=1&amp;w=450&amp;h=450&amp;q=95da386b95-5765-11f0-aa85-bae7ebcf2b82"/>
          <p:cNvPicPr>
            <a:picLocks noChangeAspect="1"/>
          </p:cNvPicPr>
          <p:nvPr>
            <p:custDataLst>
              <p:tags r:id="rId10"/>
            </p:custDataLst>
          </p:nvPr>
        </p:nvPicPr>
        <p:blipFill rotWithShape="1">
          <a:blip r:embed="rId11"/>
          <a:srcRect l="16667" r="16667"/>
          <a:stretch>
            <a:fillRect/>
          </a:stretch>
        </p:blipFill>
        <p:spPr>
          <a:xfrm>
            <a:off x="6274056" y="2832317"/>
            <a:ext cx="1472823" cy="147282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da386bd0-5765-11f0-aa85-bae7ebcf2b82.jpg@base@tag=imgScale&amp;m=1&amp;w=450&amp;h=450&amp;q=95da386bd0-5765-11f0-aa85-bae7ebcf2b82"/>
          <p:cNvPicPr>
            <a:picLocks noChangeAspect="1"/>
          </p:cNvPicPr>
          <p:nvPr>
            <p:custDataLst>
              <p:tags r:id="rId12"/>
            </p:custDataLst>
          </p:nvPr>
        </p:nvPicPr>
        <p:blipFill>
          <a:blip r:embed="rId13"/>
          <a:srcRect l="16667" r="16667"/>
          <a:stretch>
            <a:fillRect/>
          </a:stretch>
        </p:blipFill>
        <p:spPr>
          <a:xfrm>
            <a:off x="4496517" y="3783147"/>
            <a:ext cx="1472823" cy="147282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3" name="八边形 2"/>
          <p:cNvSpPr/>
          <p:nvPr>
            <p:custDataLst>
              <p:tags r:id="rId14"/>
            </p:custDataLst>
          </p:nvPr>
        </p:nvSpPr>
        <p:spPr>
          <a:xfrm>
            <a:off x="4491898" y="2832317"/>
            <a:ext cx="460363" cy="460363"/>
          </a:xfrm>
          <a:prstGeom prst="octag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18" name="八边形 17"/>
          <p:cNvSpPr/>
          <p:nvPr>
            <p:custDataLst>
              <p:tags r:id="rId15"/>
            </p:custDataLst>
          </p:nvPr>
        </p:nvSpPr>
        <p:spPr>
          <a:xfrm>
            <a:off x="7286082" y="3844919"/>
            <a:ext cx="460363" cy="460363"/>
          </a:xfrm>
          <a:prstGeom prst="octagon">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19" name="八边形 18"/>
          <p:cNvSpPr/>
          <p:nvPr>
            <p:custDataLst>
              <p:tags r:id="rId16"/>
            </p:custDataLst>
          </p:nvPr>
        </p:nvSpPr>
        <p:spPr>
          <a:xfrm>
            <a:off x="4491898" y="4795173"/>
            <a:ext cx="460363" cy="460363"/>
          </a:xfrm>
          <a:prstGeom prst="octag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929005" y="746715"/>
            <a:ext cx="10800000" cy="720000"/>
          </a:xfrm>
        </p:spPr>
        <p:txBody>
          <a:bodyPr/>
          <a:lstStyle/>
          <a:p>
            <a:r>
              <a:rPr lang="zh-CN" altLang="en-US" sz="2800"/>
              <a:t>（三）坚持公平、普惠、优质的发展理念</a:t>
            </a:r>
            <a:endParaRPr lang="zh-CN" altLang="en-US" sz="2800"/>
          </a:p>
        </p:txBody>
      </p:sp>
      <p:pic>
        <p:nvPicPr>
          <p:cNvPr id="12" name="图片 11" descr="/data/temp/da23e348-5765-11f0-9df4-7ee34543c9a2.jpg@base@tag=imgScale&amp;m=1&amp;w=927&amp;h=1262&amp;q=95da23e348-5765-11f0-9df4-7ee34543c9a2"/>
          <p:cNvPicPr>
            <a:picLocks noChangeAspect="1"/>
          </p:cNvPicPr>
          <p:nvPr>
            <p:custDataLst>
              <p:tags r:id="rId2"/>
            </p:custDataLst>
          </p:nvPr>
        </p:nvPicPr>
        <p:blipFill rotWithShape="1">
          <a:blip r:embed="rId3">
            <a:lum bright="-6000" contrast="12000"/>
          </a:blip>
          <a:srcRect l="13059" r="13167"/>
          <a:stretch>
            <a:fillRect/>
          </a:stretch>
        </p:blipFill>
        <p:spPr>
          <a:xfrm>
            <a:off x="624205" y="1671955"/>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2"/>
          <p:cNvSpPr txBox="1"/>
          <p:nvPr>
            <p:custDataLst>
              <p:tags r:id="rId5"/>
            </p:custDataLst>
          </p:nvPr>
        </p:nvSpPr>
        <p:spPr>
          <a:xfrm>
            <a:off x="4561840" y="2168525"/>
            <a:ext cx="7014210" cy="889000"/>
          </a:xfrm>
          <a:prstGeom prst="rect">
            <a:avLst/>
          </a:prstGeom>
          <a:noFill/>
        </p:spPr>
        <p:txBody>
          <a:bodyPr wrap="square" lIns="0" tIns="0" rIns="0" bIns="0" rtlCol="0" anchor="t" anchorCtr="0">
            <a:noAutofit/>
          </a:bodyPr>
          <a:p>
            <a:pPr indent="0" fontAlgn="auto">
              <a:lnSpc>
                <a:spcPct val="140000"/>
              </a:lnSpc>
            </a:pPr>
            <a:r>
              <a:rPr lang="zh-CN" altLang="en-US" sz="1600" kern="0" dirty="0">
                <a:ln>
                  <a:noFill/>
                  <a:prstDash val="sysDot"/>
                </a:ln>
                <a:solidFill>
                  <a:schemeClr val="tx1">
                    <a:lumMod val="85000"/>
                    <a:lumOff val="15000"/>
                  </a:schemeClr>
                </a:solidFill>
                <a:latin typeface="+mn-ea"/>
                <a:sym typeface="+mn-ea"/>
              </a:rPr>
              <a:t>家园社合作共育课程的核心理念是通过家庭、学校和社会的紧密协作，共同推动幼儿的全面发展。</a:t>
            </a:r>
            <a:endParaRPr lang="zh-CN" altLang="en-US" sz="1600" kern="0" dirty="0">
              <a:ln>
                <a:noFill/>
                <a:prstDash val="sysDot"/>
              </a:ln>
              <a:solidFill>
                <a:schemeClr val="tx1">
                  <a:lumMod val="85000"/>
                  <a:lumOff val="15000"/>
                </a:schemeClr>
              </a:solidFill>
              <a:latin typeface="+mn-ea"/>
              <a:sym typeface="+mn-ea"/>
            </a:endParaRPr>
          </a:p>
        </p:txBody>
      </p:sp>
      <p:sp>
        <p:nvSpPr>
          <p:cNvPr id="4" name="矩形: 圆角 6"/>
          <p:cNvSpPr/>
          <p:nvPr>
            <p:custDataLst>
              <p:tags r:id="rId6"/>
            </p:custDataLst>
          </p:nvPr>
        </p:nvSpPr>
        <p:spPr>
          <a:xfrm>
            <a:off x="4558030" y="2095500"/>
            <a:ext cx="2095500" cy="75565"/>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400" b="1" dirty="0">
              <a:solidFill>
                <a:schemeClr val="tx1">
                  <a:lumMod val="95000"/>
                  <a:lumOff val="5000"/>
                </a:schemeClr>
              </a:solidFill>
            </a:endParaRPr>
          </a:p>
        </p:txBody>
      </p:sp>
      <p:sp>
        <p:nvSpPr>
          <p:cNvPr id="5" name="文本框 24"/>
          <p:cNvSpPr txBox="1"/>
          <p:nvPr>
            <p:custDataLst>
              <p:tags r:id="rId7"/>
            </p:custDataLst>
          </p:nvPr>
        </p:nvSpPr>
        <p:spPr>
          <a:xfrm>
            <a:off x="4550410" y="1676400"/>
            <a:ext cx="7014845" cy="493395"/>
          </a:xfrm>
          <a:prstGeom prst="rect">
            <a:avLst/>
          </a:prstGeom>
          <a:noFill/>
        </p:spPr>
        <p:txBody>
          <a:bodyPr wrap="square" lIns="0" tIns="0" rIns="0" bIns="0" anchor="b" anchorCtr="0">
            <a:noAutofit/>
          </a:bodyPr>
          <a:p>
            <a:pPr>
              <a:lnSpc>
                <a:spcPct val="120000"/>
              </a:lnSpc>
            </a:pPr>
            <a:r>
              <a:rPr lang="zh-CN" altLang="en-US" sz="2000" b="1" kern="0" dirty="0">
                <a:solidFill>
                  <a:schemeClr val="tx1"/>
                </a:solidFill>
                <a:latin typeface="Arial" panose="020B0604020202020204" pitchFamily="34" charset="0"/>
              </a:rPr>
              <a:t>家园社合作推动全面发展</a:t>
            </a:r>
            <a:endParaRPr lang="zh-CN" altLang="en-US" sz="2000" b="1" kern="0" dirty="0">
              <a:solidFill>
                <a:schemeClr val="tx1"/>
              </a:solidFill>
              <a:latin typeface="Arial" panose="020B0604020202020204" pitchFamily="34" charset="0"/>
            </a:endParaRPr>
          </a:p>
        </p:txBody>
      </p:sp>
      <p:sp>
        <p:nvSpPr>
          <p:cNvPr id="6" name="文本框 25"/>
          <p:cNvSpPr txBox="1"/>
          <p:nvPr>
            <p:custDataLst>
              <p:tags r:id="rId8"/>
            </p:custDataLst>
          </p:nvPr>
        </p:nvSpPr>
        <p:spPr>
          <a:xfrm>
            <a:off x="4561840" y="5353685"/>
            <a:ext cx="7014210" cy="889000"/>
          </a:xfrm>
          <a:prstGeom prst="rect">
            <a:avLst/>
          </a:prstGeom>
          <a:noFill/>
        </p:spPr>
        <p:txBody>
          <a:bodyPr wrap="square" lIns="0" tIns="0" rIns="0" bIns="0" rtlCol="0" anchor="t" anchorCtr="0">
            <a:noAutofit/>
          </a:bodyPr>
          <a:p>
            <a:pPr indent="0" fontAlgn="auto">
              <a:lnSpc>
                <a:spcPct val="140000"/>
              </a:lnSpc>
            </a:pPr>
            <a:r>
              <a:rPr lang="zh-CN" altLang="en-US" sz="1600" kern="0" dirty="0">
                <a:ln>
                  <a:noFill/>
                  <a:prstDash val="sysDot"/>
                </a:ln>
                <a:solidFill>
                  <a:schemeClr val="tx1">
                    <a:lumMod val="85000"/>
                    <a:lumOff val="15000"/>
                  </a:schemeClr>
                </a:solidFill>
                <a:latin typeface="+mn-ea"/>
                <a:sym typeface="+mn-ea"/>
              </a:rPr>
              <a:t>通过提供多样的教育资源和实践机会，课程致力于为幼儿的各方面的成长提供支持。</a:t>
            </a:r>
            <a:endParaRPr lang="zh-CN" altLang="en-US" sz="1600" kern="0" dirty="0">
              <a:ln>
                <a:noFill/>
                <a:prstDash val="sysDot"/>
              </a:ln>
              <a:solidFill>
                <a:schemeClr val="tx1">
                  <a:lumMod val="85000"/>
                  <a:lumOff val="15000"/>
                </a:schemeClr>
              </a:solidFill>
              <a:latin typeface="+mn-ea"/>
              <a:sym typeface="+mn-ea"/>
            </a:endParaRPr>
          </a:p>
        </p:txBody>
      </p:sp>
      <p:sp>
        <p:nvSpPr>
          <p:cNvPr id="7" name="矩形: 圆角 6"/>
          <p:cNvSpPr/>
          <p:nvPr>
            <p:custDataLst>
              <p:tags r:id="rId9"/>
            </p:custDataLst>
          </p:nvPr>
        </p:nvSpPr>
        <p:spPr>
          <a:xfrm>
            <a:off x="4558030" y="5280660"/>
            <a:ext cx="2095500" cy="75565"/>
          </a:xfrm>
          <a:prstGeom prst="roundRect">
            <a:avLst>
              <a:gd name="adj" fmla="val 26584"/>
            </a:avLst>
          </a:prstGeom>
          <a:gradFill flip="none" rotWithShape="1">
            <a:gsLst>
              <a:gs pos="97000">
                <a:schemeClr val="accent3">
                  <a:lumMod val="60000"/>
                  <a:lumOff val="40000"/>
                  <a:alpha val="0"/>
                </a:schemeClr>
              </a:gs>
              <a:gs pos="0">
                <a:schemeClr val="accent3">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400" b="1" dirty="0">
              <a:solidFill>
                <a:schemeClr val="tx1">
                  <a:lumMod val="95000"/>
                  <a:lumOff val="5000"/>
                </a:schemeClr>
              </a:solidFill>
            </a:endParaRPr>
          </a:p>
        </p:txBody>
      </p:sp>
      <p:sp>
        <p:nvSpPr>
          <p:cNvPr id="8" name="文本框 27"/>
          <p:cNvSpPr txBox="1"/>
          <p:nvPr>
            <p:custDataLst>
              <p:tags r:id="rId10"/>
            </p:custDataLst>
          </p:nvPr>
        </p:nvSpPr>
        <p:spPr>
          <a:xfrm>
            <a:off x="4550410" y="4861560"/>
            <a:ext cx="7014845" cy="493395"/>
          </a:xfrm>
          <a:prstGeom prst="rect">
            <a:avLst/>
          </a:prstGeom>
          <a:noFill/>
        </p:spPr>
        <p:txBody>
          <a:bodyPr wrap="square" lIns="0" tIns="0" rIns="0" bIns="0" anchor="b" anchorCtr="0">
            <a:noAutofit/>
          </a:bodyPr>
          <a:p>
            <a:pPr>
              <a:lnSpc>
                <a:spcPct val="120000"/>
              </a:lnSpc>
            </a:pPr>
            <a:r>
              <a:rPr lang="zh-CN" altLang="en-US" sz="2000" b="1" kern="0" dirty="0">
                <a:solidFill>
                  <a:schemeClr val="tx1"/>
                </a:solidFill>
                <a:latin typeface="Arial" panose="020B0604020202020204" pitchFamily="34" charset="0"/>
              </a:rPr>
              <a:t>提供丰富的教育资源和实践机会</a:t>
            </a:r>
            <a:endParaRPr lang="zh-CN" altLang="en-US" sz="2000" b="1" kern="0" dirty="0">
              <a:solidFill>
                <a:schemeClr val="tx1"/>
              </a:solidFill>
              <a:latin typeface="Arial" panose="020B0604020202020204" pitchFamily="34" charset="0"/>
            </a:endParaRPr>
          </a:p>
        </p:txBody>
      </p:sp>
      <p:sp>
        <p:nvSpPr>
          <p:cNvPr id="9" name="文本框 28"/>
          <p:cNvSpPr txBox="1"/>
          <p:nvPr>
            <p:custDataLst>
              <p:tags r:id="rId11"/>
            </p:custDataLst>
          </p:nvPr>
        </p:nvSpPr>
        <p:spPr>
          <a:xfrm>
            <a:off x="4561840" y="3759200"/>
            <a:ext cx="7014210" cy="889000"/>
          </a:xfrm>
          <a:prstGeom prst="rect">
            <a:avLst/>
          </a:prstGeom>
          <a:noFill/>
        </p:spPr>
        <p:txBody>
          <a:bodyPr wrap="square" lIns="0" tIns="0" rIns="0" bIns="0" rtlCol="0" anchor="t" anchorCtr="0">
            <a:noAutofit/>
          </a:bodyPr>
          <a:p>
            <a:pPr indent="0" fontAlgn="auto">
              <a:lnSpc>
                <a:spcPct val="140000"/>
              </a:lnSpc>
            </a:pPr>
            <a:r>
              <a:rPr lang="zh-CN" altLang="en-US" sz="1600" kern="0" dirty="0">
                <a:ln>
                  <a:noFill/>
                  <a:prstDash val="sysDot"/>
                </a:ln>
                <a:solidFill>
                  <a:schemeClr val="tx1">
                    <a:lumMod val="85000"/>
                    <a:lumOff val="15000"/>
                  </a:schemeClr>
                </a:solidFill>
                <a:latin typeface="+mn-ea"/>
                <a:sym typeface="+mn-ea"/>
              </a:rPr>
              <a:t>形成教育合力，关注和支持幼儿的学习方式，为他们提供丰富的教育资源和多样的实践机会。</a:t>
            </a:r>
            <a:endParaRPr lang="zh-CN" altLang="en-US" sz="1600" kern="0" dirty="0">
              <a:ln>
                <a:noFill/>
                <a:prstDash val="sysDot"/>
              </a:ln>
              <a:solidFill>
                <a:schemeClr val="tx1">
                  <a:lumMod val="85000"/>
                  <a:lumOff val="15000"/>
                </a:schemeClr>
              </a:solidFill>
              <a:latin typeface="+mn-ea"/>
              <a:sym typeface="+mn-ea"/>
            </a:endParaRPr>
          </a:p>
        </p:txBody>
      </p:sp>
      <p:sp>
        <p:nvSpPr>
          <p:cNvPr id="10" name="矩形: 圆角 6"/>
          <p:cNvSpPr/>
          <p:nvPr>
            <p:custDataLst>
              <p:tags r:id="rId12"/>
            </p:custDataLst>
          </p:nvPr>
        </p:nvSpPr>
        <p:spPr>
          <a:xfrm>
            <a:off x="4558030" y="3686175"/>
            <a:ext cx="2095500" cy="75565"/>
          </a:xfrm>
          <a:prstGeom prst="roundRect">
            <a:avLst>
              <a:gd name="adj" fmla="val 26584"/>
            </a:avLst>
          </a:prstGeom>
          <a:gradFill flip="none" rotWithShape="1">
            <a:gsLst>
              <a:gs pos="97000">
                <a:schemeClr val="accent2">
                  <a:lumMod val="60000"/>
                  <a:lumOff val="40000"/>
                  <a:alpha val="0"/>
                </a:schemeClr>
              </a:gs>
              <a:gs pos="0">
                <a:schemeClr val="accent2">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400" b="1" dirty="0">
              <a:solidFill>
                <a:schemeClr val="tx1">
                  <a:lumMod val="95000"/>
                  <a:lumOff val="5000"/>
                </a:schemeClr>
              </a:solidFill>
            </a:endParaRPr>
          </a:p>
        </p:txBody>
      </p:sp>
      <p:sp>
        <p:nvSpPr>
          <p:cNvPr id="11" name="文本框 30"/>
          <p:cNvSpPr txBox="1"/>
          <p:nvPr>
            <p:custDataLst>
              <p:tags r:id="rId13"/>
            </p:custDataLst>
          </p:nvPr>
        </p:nvSpPr>
        <p:spPr>
          <a:xfrm>
            <a:off x="4550410" y="3267075"/>
            <a:ext cx="7014845" cy="493395"/>
          </a:xfrm>
          <a:prstGeom prst="rect">
            <a:avLst/>
          </a:prstGeom>
          <a:noFill/>
        </p:spPr>
        <p:txBody>
          <a:bodyPr wrap="square" lIns="0" tIns="0" rIns="0" bIns="0" anchor="b" anchorCtr="0">
            <a:noAutofit/>
          </a:bodyPr>
          <a:p>
            <a:pPr>
              <a:lnSpc>
                <a:spcPct val="120000"/>
              </a:lnSpc>
            </a:pPr>
            <a:r>
              <a:rPr lang="zh-CN" altLang="en-US" sz="2000" b="1" kern="0" dirty="0">
                <a:solidFill>
                  <a:schemeClr val="tx1"/>
                </a:solidFill>
                <a:latin typeface="Arial" panose="020B0604020202020204" pitchFamily="34" charset="0"/>
              </a:rPr>
              <a:t>教育合力的形成与支持</a:t>
            </a:r>
            <a:endParaRPr lang="zh-CN" altLang="en-US" sz="2000" b="1" kern="0" dirty="0">
              <a:solidFill>
                <a:schemeClr val="tx1"/>
              </a:solidFill>
              <a:latin typeface="Arial" panose="020B0604020202020204" pitchFamily="34" charset="0"/>
            </a:endParaRPr>
          </a:p>
        </p:txBody>
      </p:sp>
    </p:spTree>
    <p:custDataLst>
      <p:tags r:id="rId1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p:custDataLst>
              <p:tags r:id="rId1"/>
            </p:custDataLst>
          </p:nvPr>
        </p:nvSpPr>
        <p:spPr>
          <a:xfrm>
            <a:off x="1655445" y="906780"/>
            <a:ext cx="5779770" cy="680085"/>
          </a:xfrm>
        </p:spPr>
        <p:txBody>
          <a:bodyPr>
            <a:noAutofit/>
          </a:bodyPr>
          <a:p>
            <a:pPr algn="l"/>
            <a:r>
              <a:rPr lang="zh-CN" altLang="en-US" sz="2800"/>
              <a:t>（四）社会实践活动的有效融入</a:t>
            </a:r>
            <a:endParaRPr lang="zh-CN" altLang="en-US" sz="2800"/>
          </a:p>
        </p:txBody>
      </p:sp>
      <p:sp>
        <p:nvSpPr>
          <p:cNvPr id="3" name="矩形: 圆角 2"/>
          <p:cNvSpPr/>
          <p:nvPr>
            <p:custDataLst>
              <p:tags r:id="rId2"/>
            </p:custDataLst>
          </p:nvPr>
        </p:nvSpPr>
        <p:spPr>
          <a:xfrm>
            <a:off x="1002665" y="2273837"/>
            <a:ext cx="3065191" cy="29464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1253930" y="3443997"/>
            <a:ext cx="2564468" cy="15232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课程计划安排一系列有意义的社会实践，如参观社区、部队等，以促进幼儿的社会化。</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1253930" y="1859280"/>
            <a:ext cx="658591" cy="645335"/>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1256943" y="2670920"/>
            <a:ext cx="2565673" cy="43203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组织幼儿参与社会实践</a:t>
            </a:r>
            <a:endParaRPr lang="zh-CN" altLang="en-US" b="1">
              <a:solidFill>
                <a:schemeClr val="accent4"/>
              </a:solidFill>
              <a:latin typeface="+mn-ea"/>
              <a:cs typeface="+mn-ea"/>
            </a:endParaRPr>
          </a:p>
        </p:txBody>
      </p:sp>
      <p:sp>
        <p:nvSpPr>
          <p:cNvPr id="12" name="矩形: 圆角 2"/>
          <p:cNvSpPr/>
          <p:nvPr>
            <p:custDataLst>
              <p:tags r:id="rId6"/>
            </p:custDataLst>
          </p:nvPr>
        </p:nvSpPr>
        <p:spPr>
          <a:xfrm>
            <a:off x="4593885" y="2273837"/>
            <a:ext cx="3065191" cy="29464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845150" y="3448817"/>
            <a:ext cx="2564468" cy="15232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在真实的社区环境中学习和体验，幼儿能够获得直接的感受和宝贵的感性经验。</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845150" y="1859280"/>
            <a:ext cx="658591" cy="645335"/>
          </a:xfrm>
          <a:prstGeom prst="roundRect">
            <a:avLst>
              <a:gd name="adj" fmla="val 0"/>
            </a:avLst>
          </a:prstGeom>
          <a:solidFill>
            <a:schemeClr val="accent5"/>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850572" y="2682368"/>
            <a:ext cx="2565673" cy="420582"/>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5"/>
                </a:solidFill>
                <a:latin typeface="+mn-ea"/>
                <a:cs typeface="+mn-ea"/>
              </a:rPr>
              <a:t>在真实环境中学习和体验</a:t>
            </a:r>
            <a:endParaRPr lang="zh-CN" altLang="en-US" b="1">
              <a:solidFill>
                <a:schemeClr val="accent5"/>
              </a:solidFill>
              <a:latin typeface="+mn-ea"/>
              <a:cs typeface="+mn-ea"/>
            </a:endParaRPr>
          </a:p>
        </p:txBody>
      </p:sp>
      <p:sp>
        <p:nvSpPr>
          <p:cNvPr id="63" name="矩形: 圆角 2"/>
          <p:cNvSpPr/>
          <p:nvPr>
            <p:custDataLst>
              <p:tags r:id="rId10"/>
            </p:custDataLst>
          </p:nvPr>
        </p:nvSpPr>
        <p:spPr>
          <a:xfrm>
            <a:off x="8185104" y="2273837"/>
            <a:ext cx="3065191" cy="2946488"/>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436370" y="3443997"/>
            <a:ext cx="2564468" cy="152325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社会实践活动使幼儿在真实的社会环境中学习和体验，从而获得直接的感受和宝贵的感性经验。</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436370" y="1859280"/>
            <a:ext cx="658591" cy="645335"/>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1178611" y="3258410"/>
            <a:ext cx="2698838"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769830" y="3258410"/>
            <a:ext cx="2698838" cy="0"/>
          </a:xfrm>
          <a:prstGeom prst="line">
            <a:avLst/>
          </a:prstGeom>
          <a:ln w="22225">
            <a:solidFill>
              <a:schemeClr val="accent5">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361050" y="3258410"/>
            <a:ext cx="2698838"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436370" y="2687189"/>
            <a:ext cx="2565673" cy="420582"/>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4"/>
                </a:solidFill>
                <a:latin typeface="+mn-ea"/>
                <a:cs typeface="+mn-ea"/>
              </a:rPr>
              <a:t>获得直接感受和感性经验</a:t>
            </a:r>
            <a:endParaRPr lang="zh-CN" altLang="en-US" b="1" dirty="0">
              <a:solidFill>
                <a:schemeClr val="accent4"/>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data/temp/da1aacd0-5765-11f0-9d2c-3a01625bb6f8.jpg@base@tag=imgScale&amp;m=1&amp;w=3384&amp;h=952&amp;q=95da1aacd0-5765-11f0-9d2c-3a01625bb6f8"/>
          <p:cNvPicPr>
            <a:picLocks noChangeAspect="1"/>
          </p:cNvPicPr>
          <p:nvPr>
            <p:custDataLst>
              <p:tags r:id="rId1"/>
            </p:custDataLst>
          </p:nvPr>
        </p:nvPicPr>
        <p:blipFill>
          <a:blip r:embed="rId2"/>
          <a:srcRect t="10127"/>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69786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pitchFamily="3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sz="2800">
                <a:solidFill>
                  <a:schemeClr val="accent4">
                    <a:lumMod val="75000"/>
                  </a:schemeClr>
                </a:solidFill>
              </a:rPr>
              <a:t>（五）促进幼儿情感、态度和认知行为的发展</a:t>
            </a:r>
            <a:endParaRPr lang="zh-CN" altLang="en-US" sz="2800">
              <a:solidFill>
                <a:schemeClr val="accent4">
                  <a:lumMod val="75000"/>
                </a:schemeClr>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结合社会实践和自然体验，课程旨在丰富幼儿的情感生活，培养他们积极向上的态度。</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5"/>
                </a:solidFill>
                <a:latin typeface="+mn-ea"/>
                <a:cs typeface="+mn-ea"/>
                <a:sym typeface="+mn-ea"/>
              </a:rPr>
              <a:t>丰富幼儿的情感生活</a:t>
            </a:r>
            <a:endParaRPr lang="zh-CN" altLang="en-US" sz="2000" b="1" dirty="0">
              <a:solidFill>
                <a:schemeClr val="accent5"/>
              </a:solidFill>
              <a:latin typeface="+mn-ea"/>
              <a:cs typeface="+mn-ea"/>
              <a:sym typeface="+mn-ea"/>
            </a:endParaRPr>
          </a:p>
        </p:txBody>
      </p:sp>
      <p:sp>
        <p:nvSpPr>
          <p:cNvPr id="9" name="矩形 6"/>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课程旨在促进幼儿认知能力的发展，帮助他们建立正确的行为模式。</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5"/>
                </a:solidFill>
                <a:latin typeface="+mn-ea"/>
                <a:cs typeface="+mn-ea"/>
                <a:sym typeface="+mn-ea"/>
              </a:rPr>
              <a:t>促进认知能力的发展</a:t>
            </a:r>
            <a:endParaRPr lang="zh-CN" altLang="en-US" sz="2000" b="1">
              <a:solidFill>
                <a:schemeClr val="accent5"/>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通过各种活动，课程帮助幼儿建立积极向上的态度，为他们的未来打下坚实的基础。</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6"/>
                </a:solidFill>
                <a:latin typeface="+mn-ea"/>
                <a:cs typeface="+mn-ea"/>
                <a:sym typeface="+mn-ea"/>
              </a:rPr>
              <a:t>培养积极向上的态度</a:t>
            </a:r>
            <a:endParaRPr lang="zh-CN" altLang="en-US" sz="2000" b="1">
              <a:solidFill>
                <a:schemeClr val="accent6"/>
              </a:solidFill>
              <a:latin typeface="+mn-ea"/>
              <a:cs typeface="+mn-ea"/>
              <a:sym typeface="+mn-ea"/>
            </a:endParaRPr>
          </a:p>
        </p:txBody>
      </p:sp>
    </p:spTree>
    <p:custDataLst>
      <p:tags r:id="rId1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282065" y="874395"/>
            <a:ext cx="6523990" cy="591820"/>
          </a:xfrm>
        </p:spPr>
        <p:txBody>
          <a:bodyPr>
            <a:noAutofit/>
          </a:bodyPr>
          <a:p>
            <a:pPr algn="l"/>
            <a:r>
              <a:rPr lang="zh-CN" altLang="en-US" sz="2800"/>
              <a:t>（六）掌握实践策略，具备专业素养</a:t>
            </a:r>
            <a:endParaRPr lang="zh-CN" altLang="en-US" sz="2800"/>
          </a:p>
        </p:txBody>
      </p:sp>
      <p:sp>
        <p:nvSpPr>
          <p:cNvPr id="8" name="矩形 2"/>
          <p:cNvSpPr/>
          <p:nvPr>
            <p:custDataLst>
              <p:tags r:id="rId2"/>
            </p:custDataLst>
          </p:nvPr>
        </p:nvSpPr>
        <p:spPr>
          <a:xfrm>
            <a:off x="1183632" y="2711590"/>
            <a:ext cx="2749277" cy="8362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教师需掌握与家庭、社区合作共育的实践策略，并能协同组织共育活动。</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183640" y="2021205"/>
            <a:ext cx="2921000" cy="56451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教师的实践策略与共育活动</a:t>
            </a:r>
            <a:endParaRPr lang="zh-CN" altLang="en-US" b="1" kern="0">
              <a:solidFill>
                <a:schemeClr val="accent4"/>
              </a:solidFill>
              <a:latin typeface="+mn-ea"/>
              <a:cs typeface="+mn-ea"/>
            </a:endParaRPr>
          </a:p>
        </p:txBody>
      </p:sp>
      <p:sp>
        <p:nvSpPr>
          <p:cNvPr id="13" name="矩形 4"/>
          <p:cNvSpPr/>
          <p:nvPr>
            <p:custDataLst>
              <p:tags r:id="rId4"/>
            </p:custDataLst>
          </p:nvPr>
        </p:nvSpPr>
        <p:spPr>
          <a:xfrm>
            <a:off x="1309997" y="1519225"/>
            <a:ext cx="1265058" cy="946624"/>
          </a:xfrm>
          <a:prstGeom prst="rect">
            <a:avLst/>
          </a:prstGeom>
          <a:noFill/>
        </p:spPr>
        <p:txBody>
          <a:bodyPr wrap="none" lIns="0" tIns="0" rIns="0" bIns="0" rtlCol="0" anchor="ctr"/>
          <a:p>
            <a:pPr>
              <a:spcBef>
                <a:spcPct val="0"/>
              </a:spcBef>
              <a:spcAft>
                <a:spcPct val="0"/>
              </a:spcAft>
            </a:pPr>
            <a:r>
              <a:rPr lang="en-US" altLang="zh-CN" sz="3600" b="1" kern="0" dirty="0">
                <a:solidFill>
                  <a:schemeClr val="accent4"/>
                </a:solidFill>
                <a:latin typeface="+mn-ea"/>
                <a:cs typeface="+mn-ea"/>
              </a:rPr>
              <a:t>01</a:t>
            </a:r>
            <a:endParaRPr lang="en-US" altLang="zh-CN" sz="3600" b="1" kern="0" dirty="0">
              <a:solidFill>
                <a:schemeClr val="accent4"/>
              </a:solidFill>
              <a:latin typeface="+mn-ea"/>
              <a:cs typeface="+mn-ea"/>
            </a:endParaRPr>
          </a:p>
        </p:txBody>
      </p:sp>
      <p:pic>
        <p:nvPicPr>
          <p:cNvPr id="16" name="图片 29" descr="/data/temp/da897423-5765-11f0-aa85-bae7ebcf2b82.jpg@base@tag=imgScale&amp;m=1&amp;w=799&amp;h=422&amp;q=95da897423-5765-11f0-aa85-bae7ebcf2b82"/>
          <p:cNvPicPr>
            <a:picLocks noChangeAspect="1"/>
          </p:cNvPicPr>
          <p:nvPr>
            <p:custDataLst>
              <p:tags r:id="rId5"/>
            </p:custDataLst>
          </p:nvPr>
        </p:nvPicPr>
        <p:blipFill rotWithShape="1">
          <a:blip r:embed="rId6"/>
          <a:srcRect l="9365" r="9365"/>
          <a:stretch>
            <a:fillRect/>
          </a:stretch>
        </p:blipFill>
        <p:spPr>
          <a:xfrm>
            <a:off x="1309997" y="4257331"/>
            <a:ext cx="2749280" cy="1450784"/>
          </a:xfrm>
          <a:prstGeom prst="rect">
            <a:avLst/>
          </a:prstGeom>
          <a:solidFill>
            <a:schemeClr val="accent4"/>
          </a:solidFill>
          <a:ln>
            <a:solidFill>
              <a:schemeClr val="accent4">
                <a:alpha val="20000"/>
              </a:schemeClr>
            </a:solidFill>
          </a:ln>
        </p:spPr>
      </p:pic>
      <p:sp>
        <p:nvSpPr>
          <p:cNvPr id="17" name="矩形 5"/>
          <p:cNvSpPr/>
          <p:nvPr>
            <p:custDataLst>
              <p:tags r:id="rId7"/>
            </p:custDataLst>
          </p:nvPr>
        </p:nvSpPr>
        <p:spPr>
          <a:xfrm>
            <a:off x="4866164" y="2711590"/>
            <a:ext cx="2749277" cy="8362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教师应具备爱岗敬业和耐心细致的工作态度，形成正确的儿童观和教育观，拥有良好的职业素养和职业道德。</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866005" y="2021205"/>
            <a:ext cx="2921000" cy="56451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5"/>
                </a:solidFill>
                <a:latin typeface="+mn-ea"/>
                <a:cs typeface="+mn-ea"/>
              </a:rPr>
              <a:t>教师的职业素养和责任感</a:t>
            </a:r>
            <a:endParaRPr lang="zh-CN" altLang="en-US" b="1" kern="0">
              <a:solidFill>
                <a:schemeClr val="accent5"/>
              </a:solidFill>
              <a:latin typeface="+mn-ea"/>
              <a:cs typeface="+mn-ea"/>
            </a:endParaRPr>
          </a:p>
        </p:txBody>
      </p:sp>
      <p:sp>
        <p:nvSpPr>
          <p:cNvPr id="20" name="矩形 9"/>
          <p:cNvSpPr/>
          <p:nvPr>
            <p:custDataLst>
              <p:tags r:id="rId9"/>
            </p:custDataLst>
          </p:nvPr>
        </p:nvSpPr>
        <p:spPr>
          <a:xfrm>
            <a:off x="4992529" y="1519225"/>
            <a:ext cx="1265058" cy="946624"/>
          </a:xfrm>
          <a:prstGeom prst="rect">
            <a:avLst/>
          </a:prstGeom>
          <a:noFill/>
        </p:spPr>
        <p:txBody>
          <a:bodyPr wrap="none" lIns="0" tIns="0" rIns="0" bIns="0" rtlCol="0" anchor="ctr"/>
          <a:p>
            <a:pPr>
              <a:spcBef>
                <a:spcPct val="0"/>
              </a:spcBef>
              <a:spcAft>
                <a:spcPct val="0"/>
              </a:spcAft>
            </a:pPr>
            <a:r>
              <a:rPr lang="en-US" altLang="zh-CN" sz="3600" b="1" kern="0">
                <a:solidFill>
                  <a:schemeClr val="accent5"/>
                </a:solidFill>
                <a:latin typeface="+mn-ea"/>
                <a:cs typeface="+mn-ea"/>
              </a:rPr>
              <a:t>02</a:t>
            </a:r>
            <a:endParaRPr lang="en-US" altLang="zh-CN" sz="3600" b="1" kern="0">
              <a:solidFill>
                <a:schemeClr val="accent5"/>
              </a:solidFill>
              <a:latin typeface="+mn-ea"/>
              <a:cs typeface="+mn-ea"/>
            </a:endParaRPr>
          </a:p>
        </p:txBody>
      </p:sp>
      <p:pic>
        <p:nvPicPr>
          <p:cNvPr id="21" name="图片 30" descr="/data/temp/da8974f0-5765-11f0-aa85-bae7ebcf2b82.jpg@base@tag=imgScale&amp;m=1&amp;w=799&amp;h=422&amp;q=95da8974f0-5765-11f0-aa85-bae7ebcf2b82"/>
          <p:cNvPicPr>
            <a:picLocks noChangeAspect="1"/>
          </p:cNvPicPr>
          <p:nvPr>
            <p:custDataLst>
              <p:tags r:id="rId10"/>
            </p:custDataLst>
          </p:nvPr>
        </p:nvPicPr>
        <p:blipFill rotWithShape="1">
          <a:blip r:embed="rId11"/>
          <a:srcRect t="16528" b="4443"/>
          <a:stretch>
            <a:fillRect/>
          </a:stretch>
        </p:blipFill>
        <p:spPr>
          <a:xfrm>
            <a:off x="4992529" y="4257331"/>
            <a:ext cx="2749280" cy="1450784"/>
          </a:xfrm>
          <a:prstGeom prst="rect">
            <a:avLst/>
          </a:prstGeom>
          <a:solidFill>
            <a:schemeClr val="accent5"/>
          </a:solidFill>
          <a:ln>
            <a:solidFill>
              <a:schemeClr val="accent5">
                <a:alpha val="20000"/>
              </a:schemeClr>
            </a:solidFill>
          </a:ln>
        </p:spPr>
      </p:pic>
      <p:sp>
        <p:nvSpPr>
          <p:cNvPr id="22" name="矩形 10"/>
          <p:cNvSpPr/>
          <p:nvPr>
            <p:custDataLst>
              <p:tags r:id="rId12"/>
            </p:custDataLst>
          </p:nvPr>
        </p:nvSpPr>
        <p:spPr>
          <a:xfrm>
            <a:off x="8548695" y="2711590"/>
            <a:ext cx="2749277" cy="8362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教师的专业素养还包括形成正确的儿童观和教育观，以及强烈的职业责任感和团队精神。</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549005" y="2021205"/>
            <a:ext cx="2921000" cy="56451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形成正确的儿童观和教育观</a:t>
            </a:r>
            <a:endParaRPr lang="zh-CN" altLang="en-US" b="1" kern="0">
              <a:solidFill>
                <a:schemeClr val="accent4"/>
              </a:solidFill>
              <a:latin typeface="+mn-ea"/>
              <a:cs typeface="+mn-ea"/>
            </a:endParaRPr>
          </a:p>
        </p:txBody>
      </p:sp>
      <p:sp>
        <p:nvSpPr>
          <p:cNvPr id="25" name="矩形 13"/>
          <p:cNvSpPr/>
          <p:nvPr>
            <p:custDataLst>
              <p:tags r:id="rId14"/>
            </p:custDataLst>
          </p:nvPr>
        </p:nvSpPr>
        <p:spPr>
          <a:xfrm>
            <a:off x="8675060" y="1519225"/>
            <a:ext cx="1265058" cy="946624"/>
          </a:xfrm>
          <a:prstGeom prst="rect">
            <a:avLst/>
          </a:prstGeom>
          <a:noFill/>
        </p:spPr>
        <p:txBody>
          <a:bodyPr wrap="none" lIns="0" tIns="0" rIns="0" bIns="0" rtlCol="0" anchor="ctr"/>
          <a:p>
            <a:pPr>
              <a:spcBef>
                <a:spcPct val="0"/>
              </a:spcBef>
              <a:spcAft>
                <a:spcPct val="0"/>
              </a:spcAft>
            </a:pPr>
            <a:r>
              <a:rPr lang="en-US" altLang="zh-CN" sz="3600" b="1" kern="0">
                <a:solidFill>
                  <a:schemeClr val="accent4"/>
                </a:solidFill>
                <a:latin typeface="+mn-ea"/>
                <a:cs typeface="+mn-ea"/>
              </a:rPr>
              <a:t>03</a:t>
            </a:r>
            <a:endParaRPr lang="en-US" altLang="zh-CN" sz="3600" b="1" kern="0">
              <a:solidFill>
                <a:schemeClr val="accent4"/>
              </a:solidFill>
              <a:latin typeface="+mn-ea"/>
              <a:cs typeface="+mn-ea"/>
            </a:endParaRPr>
          </a:p>
        </p:txBody>
      </p:sp>
      <p:pic>
        <p:nvPicPr>
          <p:cNvPr id="26" name="图片 31" descr="/data/temp/da8974e7-5765-11f0-aa85-bae7ebcf2b82.jpg@base@tag=imgScale&amp;m=1&amp;w=799&amp;h=422&amp;q=95da8974e7-5765-11f0-aa85-bae7ebcf2b82"/>
          <p:cNvPicPr>
            <a:picLocks noChangeAspect="1"/>
          </p:cNvPicPr>
          <p:nvPr>
            <p:custDataLst>
              <p:tags r:id="rId15"/>
            </p:custDataLst>
          </p:nvPr>
        </p:nvPicPr>
        <p:blipFill rotWithShape="1">
          <a:blip r:embed="rId16"/>
          <a:srcRect t="14688" b="6157"/>
          <a:stretch>
            <a:fillRect/>
          </a:stretch>
        </p:blipFill>
        <p:spPr>
          <a:xfrm>
            <a:off x="8675060" y="4257331"/>
            <a:ext cx="2749280" cy="1450784"/>
          </a:xfrm>
          <a:prstGeom prst="rect">
            <a:avLst/>
          </a:prstGeom>
          <a:solidFill>
            <a:schemeClr val="accent4"/>
          </a:solidFill>
          <a:ln>
            <a:solidFill>
              <a:schemeClr val="accent4">
                <a:alpha val="20000"/>
              </a:schemeClr>
            </a:solidFill>
          </a:ln>
        </p:spPr>
      </p:pic>
      <p:cxnSp>
        <p:nvCxnSpPr>
          <p:cNvPr id="35" name="直接连接符 23"/>
          <p:cNvCxnSpPr/>
          <p:nvPr>
            <p:custDataLst>
              <p:tags r:id="rId17"/>
            </p:custDataLst>
          </p:nvPr>
        </p:nvCxnSpPr>
        <p:spPr>
          <a:xfrm>
            <a:off x="1114201" y="1519225"/>
            <a:ext cx="0" cy="420683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787034" y="1519225"/>
            <a:ext cx="0" cy="420683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67747" y="1519225"/>
            <a:ext cx="0" cy="420683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0d86037b-5767-11f0-9226-ea85e2883e4d.jpg@base@tag=imgScale&amp;m=1&amp;w=1428&amp;h=1904&amp;q=950d86037b-5767-11f0-9226-ea85e2883e4d"/>
          <p:cNvPicPr>
            <a:picLocks noChangeAspect="1"/>
          </p:cNvPicPr>
          <p:nvPr>
            <p:custDataLst>
              <p:tags r:id="rId2"/>
            </p:custDataLst>
          </p:nvPr>
        </p:nvPicPr>
        <p:blipFill>
          <a:blip r:embed="rId3"/>
          <a:srcRect t="11137"/>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320665" y="112395"/>
            <a:ext cx="6639560" cy="1415415"/>
          </a:xfrm>
        </p:spPr>
        <p:txBody>
          <a:bodyPr>
            <a:normAutofit fontScale="90000"/>
          </a:bodyPr>
          <a:lstStyle/>
          <a:p>
            <a:pPr marL="0" indent="0" fontAlgn="auto">
              <a:lnSpc>
                <a:spcPct val="130000"/>
              </a:lnSpc>
            </a:pPr>
            <a:r>
              <a:rPr lang="zh-CN" altLang="en-US" sz="3600"/>
              <a:t>二、实施家园社合作共育的指导思想和开发原则</a:t>
            </a:r>
            <a:br>
              <a:rPr lang="zh-CN" altLang="en-US"/>
            </a:br>
            <a:r>
              <a:rPr lang="zh-CN" altLang="en-US" sz="3100"/>
              <a:t>（一）指导思想</a:t>
            </a:r>
            <a:endParaRPr lang="zh-CN" altLang="en-US" sz="3100"/>
          </a:p>
        </p:txBody>
      </p:sp>
      <p:sp>
        <p:nvSpPr>
          <p:cNvPr id="2" name="边界"/>
          <p:cNvSpPr/>
          <p:nvPr>
            <p:custDataLst>
              <p:tags r:id="rId8"/>
            </p:custDataLst>
          </p:nvPr>
        </p:nvSpPr>
        <p:spPr>
          <a:xfrm>
            <a:off x="5468620" y="216799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sym typeface="+mn-ea"/>
            </a:endParaRPr>
          </a:p>
        </p:txBody>
      </p:sp>
      <p:cxnSp>
        <p:nvCxnSpPr>
          <p:cNvPr id="3" name="直接连接符 31"/>
          <p:cNvCxnSpPr/>
          <p:nvPr>
            <p:custDataLst>
              <p:tags r:id="rId9"/>
            </p:custDataLst>
          </p:nvPr>
        </p:nvCxnSpPr>
        <p:spPr>
          <a:xfrm>
            <a:off x="5464175" y="3022785"/>
            <a:ext cx="6234427" cy="0"/>
          </a:xfrm>
          <a:prstGeom prst="line">
            <a:avLst/>
          </a:prstGeom>
          <a:ln w="12700">
            <a:solidFill>
              <a:schemeClr val="accent6">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466080" y="212991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幼儿园课程开设的核心是幼儿的发展，确保为幼儿提供平等的学习与发展机会，与幼儿的学习特点及身心发展水平相匹配，激发幼儿积极主动地学习。</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466080" y="186319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5"/>
                </a:solidFill>
                <a:latin typeface="+mn-ea"/>
                <a:cs typeface="+mn-ea"/>
                <a:sym typeface="+mn-ea"/>
              </a:rPr>
              <a:t>幼儿发展为核心</a:t>
            </a:r>
            <a:endParaRPr lang="zh-CN" altLang="en-US" b="1" dirty="0">
              <a:ln>
                <a:noFill/>
                <a:prstDash val="sysDot"/>
              </a:ln>
              <a:solidFill>
                <a:schemeClr val="accent5"/>
              </a:solidFill>
              <a:latin typeface="+mn-ea"/>
              <a:cs typeface="+mn-ea"/>
              <a:sym typeface="+mn-ea"/>
            </a:endParaRPr>
          </a:p>
        </p:txBody>
      </p:sp>
      <p:sp>
        <p:nvSpPr>
          <p:cNvPr id="17" name="矩形 16"/>
          <p:cNvSpPr/>
          <p:nvPr>
            <p:custDataLst>
              <p:tags r:id="rId12"/>
            </p:custDataLst>
          </p:nvPr>
        </p:nvSpPr>
        <p:spPr>
          <a:xfrm>
            <a:off x="5468620" y="338159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依据《幼儿园教育指导纲要（试行）》提出的“家庭是幼儿园重要的合作伙伴”，本着尊重、平等合作的原则，争取家长的理解与主动参与，促进家园共育的有效实施。</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464175" y="310090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6"/>
                </a:solidFill>
                <a:latin typeface="+mn-ea"/>
                <a:cs typeface="+mn-ea"/>
                <a:sym typeface="+mn-ea"/>
              </a:rPr>
              <a:t>尊重平等合作原则</a:t>
            </a:r>
            <a:endParaRPr lang="zh-CN" altLang="en-US" b="1" dirty="0">
              <a:ln>
                <a:noFill/>
                <a:prstDash val="sysDot"/>
              </a:ln>
              <a:solidFill>
                <a:schemeClr val="accent6"/>
              </a:solidFill>
              <a:latin typeface="+mn-ea"/>
              <a:cs typeface="+mn-ea"/>
              <a:sym typeface="+mn-ea"/>
            </a:endParaRPr>
          </a:p>
        </p:txBody>
      </p:sp>
      <p:cxnSp>
        <p:nvCxnSpPr>
          <p:cNvPr id="19" name="直接连接符 18"/>
          <p:cNvCxnSpPr/>
          <p:nvPr>
            <p:custDataLst>
              <p:tags r:id="rId14"/>
            </p:custDataLst>
          </p:nvPr>
        </p:nvCxnSpPr>
        <p:spPr>
          <a:xfrm>
            <a:off x="5432425" y="4210965"/>
            <a:ext cx="6234427" cy="0"/>
          </a:xfrm>
          <a:prstGeom prst="line">
            <a:avLst/>
          </a:prstGeom>
          <a:ln w="12700">
            <a:solidFill>
              <a:schemeClr val="accent5">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432425" y="459136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家长对幼儿园教育重要性的认同日益增加，因此，深入理解《幼儿园教育指导纲要（试行）》精神，积极支持家长提高教育能力，是促进家园共育实施的关键。</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432425" y="432464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5"/>
                </a:solidFill>
                <a:latin typeface="+mn-ea"/>
                <a:cs typeface="+mn-ea"/>
                <a:sym typeface="+mn-ea"/>
              </a:rPr>
              <a:t>家长理解与参与</a:t>
            </a:r>
            <a:endParaRPr lang="zh-CN" altLang="en-US" b="1" dirty="0">
              <a:ln>
                <a:noFill/>
                <a:prstDash val="sysDot"/>
              </a:ln>
              <a:solidFill>
                <a:schemeClr val="accent5"/>
              </a:solidFill>
              <a:latin typeface="+mn-ea"/>
              <a:cs typeface="+mn-ea"/>
              <a:sym typeface="+mn-ea"/>
            </a:endParaRPr>
          </a:p>
        </p:txBody>
      </p:sp>
      <p:cxnSp>
        <p:nvCxnSpPr>
          <p:cNvPr id="23" name="直接连接符 22"/>
          <p:cNvCxnSpPr/>
          <p:nvPr>
            <p:custDataLst>
              <p:tags r:id="rId17"/>
            </p:custDataLst>
          </p:nvPr>
        </p:nvCxnSpPr>
        <p:spPr>
          <a:xfrm>
            <a:off x="5466715" y="5548370"/>
            <a:ext cx="6234427" cy="0"/>
          </a:xfrm>
          <a:prstGeom prst="line">
            <a:avLst/>
          </a:prstGeom>
          <a:ln w="12700">
            <a:solidFill>
              <a:schemeClr val="accent6">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466715" y="5900196"/>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通过尊重、平等合作原则，争取家长的理解与主动参与，积极支持家长提高教育能力，确保家园共育的有效实施，对幼儿的发展有着深远的影响。</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466715" y="5633469"/>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6"/>
                </a:solidFill>
                <a:latin typeface="+mn-ea"/>
                <a:cs typeface="+mn-ea"/>
                <a:sym typeface="+mn-ea"/>
              </a:rPr>
              <a:t>促进家园共育实施</a:t>
            </a:r>
            <a:endParaRPr lang="zh-CN" altLang="en-US" b="1" dirty="0">
              <a:ln>
                <a:noFill/>
                <a:prstDash val="sysDot"/>
              </a:ln>
              <a:solidFill>
                <a:schemeClr val="accent6"/>
              </a:solidFill>
              <a:latin typeface="+mn-ea"/>
              <a:cs typeface="+mn-ea"/>
              <a:sym typeface="+mn-ea"/>
            </a:endParaRPr>
          </a:p>
        </p:txBody>
      </p:sp>
    </p:spTree>
    <p:custDataLst>
      <p:tags r:id="rId20"/>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794385" y="648290"/>
            <a:ext cx="10800000" cy="720000"/>
          </a:xfrm>
        </p:spPr>
        <p:txBody>
          <a:bodyPr>
            <a:normAutofit/>
          </a:bodyPr>
          <a:p>
            <a:r>
              <a:rPr lang="en-US" altLang="en-US" sz="2800"/>
              <a:t>（二）课程开发原则</a:t>
            </a:r>
            <a:endParaRPr lang="en-US" altLang="en-US" sz="2800"/>
          </a:p>
        </p:txBody>
      </p:sp>
      <p:sp>
        <p:nvSpPr>
          <p:cNvPr id="215" name="任意多边形: 形状 15"/>
          <p:cNvSpPr/>
          <p:nvPr>
            <p:custDataLst>
              <p:tags r:id="rId2"/>
            </p:custDataLst>
          </p:nvPr>
        </p:nvSpPr>
        <p:spPr>
          <a:xfrm>
            <a:off x="7681857" y="3738541"/>
            <a:ext cx="3115633" cy="2112752"/>
          </a:xfrm>
          <a:custGeom>
            <a:avLst/>
            <a:gdLst>
              <a:gd name="connsiteX0" fmla="*/ 159 w 5532"/>
              <a:gd name="connsiteY0" fmla="*/ 551 h 3751"/>
              <a:gd name="connsiteX1" fmla="*/ 567 w 5532"/>
              <a:gd name="connsiteY1" fmla="*/ 259 h 3751"/>
              <a:gd name="connsiteX2" fmla="*/ 1154 w 5532"/>
              <a:gd name="connsiteY2" fmla="*/ 113 h 3751"/>
              <a:gd name="connsiteX3" fmla="*/ 2373 w 5532"/>
              <a:gd name="connsiteY3" fmla="*/ 79 h 3751"/>
              <a:gd name="connsiteX4" fmla="*/ 3251 w 5532"/>
              <a:gd name="connsiteY4" fmla="*/ 40 h 3751"/>
              <a:gd name="connsiteX5" fmla="*/ 3953 w 5532"/>
              <a:gd name="connsiteY5" fmla="*/ 19 h 3751"/>
              <a:gd name="connsiteX6" fmla="*/ 4997 w 5532"/>
              <a:gd name="connsiteY6" fmla="*/ 269 h 3751"/>
              <a:gd name="connsiteX7" fmla="*/ 5365 w 5532"/>
              <a:gd name="connsiteY7" fmla="*/ 572 h 3751"/>
              <a:gd name="connsiteX8" fmla="*/ 5528 w 5532"/>
              <a:gd name="connsiteY8" fmla="*/ 1427 h 3751"/>
              <a:gd name="connsiteX9" fmla="*/ 5462 w 5532"/>
              <a:gd name="connsiteY9" fmla="*/ 2970 h 3751"/>
              <a:gd name="connsiteX10" fmla="*/ 5169 w 5532"/>
              <a:gd name="connsiteY10" fmla="*/ 3429 h 3751"/>
              <a:gd name="connsiteX11" fmla="*/ 3937 w 5532"/>
              <a:gd name="connsiteY11" fmla="*/ 3523 h 3751"/>
              <a:gd name="connsiteX12" fmla="*/ 2729 w 5532"/>
              <a:gd name="connsiteY12" fmla="*/ 3554 h 3751"/>
              <a:gd name="connsiteX13" fmla="*/ 1717 w 5532"/>
              <a:gd name="connsiteY13" fmla="*/ 3752 h 3751"/>
              <a:gd name="connsiteX14" fmla="*/ 518 w 5532"/>
              <a:gd name="connsiteY14" fmla="*/ 3554 h 3751"/>
              <a:gd name="connsiteX15" fmla="*/ 94 w 5532"/>
              <a:gd name="connsiteY15" fmla="*/ 3262 h 3751"/>
              <a:gd name="connsiteX16" fmla="*/ 4 w 5532"/>
              <a:gd name="connsiteY16" fmla="*/ 2647 h 3751"/>
              <a:gd name="connsiteX17" fmla="*/ 20 w 5532"/>
              <a:gd name="connsiteY17" fmla="*/ 1573 h 3751"/>
              <a:gd name="connsiteX18" fmla="*/ 45 w 5532"/>
              <a:gd name="connsiteY18" fmla="*/ 864 h 3751"/>
              <a:gd name="connsiteX19" fmla="*/ 159 w 5532"/>
              <a:gd name="connsiteY19" fmla="*/ 551 h 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33" h="3752">
                <a:moveTo>
                  <a:pt x="159" y="551"/>
                </a:moveTo>
                <a:cubicBezTo>
                  <a:pt x="246" y="450"/>
                  <a:pt x="401" y="332"/>
                  <a:pt x="567" y="259"/>
                </a:cubicBezTo>
                <a:cubicBezTo>
                  <a:pt x="733" y="186"/>
                  <a:pt x="963" y="128"/>
                  <a:pt x="1154" y="113"/>
                </a:cubicBezTo>
                <a:cubicBezTo>
                  <a:pt x="1710" y="62"/>
                  <a:pt x="2040" y="109"/>
                  <a:pt x="2373" y="79"/>
                </a:cubicBezTo>
                <a:cubicBezTo>
                  <a:pt x="2706" y="49"/>
                  <a:pt x="2996" y="73"/>
                  <a:pt x="3251" y="40"/>
                </a:cubicBezTo>
                <a:cubicBezTo>
                  <a:pt x="3507" y="7"/>
                  <a:pt x="3662" y="-19"/>
                  <a:pt x="3953" y="19"/>
                </a:cubicBezTo>
                <a:cubicBezTo>
                  <a:pt x="4244" y="57"/>
                  <a:pt x="4762" y="177"/>
                  <a:pt x="4997" y="269"/>
                </a:cubicBezTo>
                <a:cubicBezTo>
                  <a:pt x="5233" y="361"/>
                  <a:pt x="5276" y="379"/>
                  <a:pt x="5365" y="572"/>
                </a:cubicBezTo>
                <a:cubicBezTo>
                  <a:pt x="5453" y="765"/>
                  <a:pt x="5511" y="1027"/>
                  <a:pt x="5528" y="1427"/>
                </a:cubicBezTo>
                <a:cubicBezTo>
                  <a:pt x="5544" y="1826"/>
                  <a:pt x="5522" y="2636"/>
                  <a:pt x="5462" y="2970"/>
                </a:cubicBezTo>
                <a:cubicBezTo>
                  <a:pt x="5403" y="3304"/>
                  <a:pt x="5423" y="3337"/>
                  <a:pt x="5169" y="3429"/>
                </a:cubicBezTo>
                <a:cubicBezTo>
                  <a:pt x="4914" y="3521"/>
                  <a:pt x="4343" y="3502"/>
                  <a:pt x="3937" y="3523"/>
                </a:cubicBezTo>
                <a:cubicBezTo>
                  <a:pt x="3530" y="3543"/>
                  <a:pt x="3099" y="3516"/>
                  <a:pt x="2729" y="3554"/>
                </a:cubicBezTo>
                <a:cubicBezTo>
                  <a:pt x="2359" y="3592"/>
                  <a:pt x="2086" y="3752"/>
                  <a:pt x="1717" y="3752"/>
                </a:cubicBezTo>
                <a:cubicBezTo>
                  <a:pt x="1349" y="3752"/>
                  <a:pt x="788" y="3636"/>
                  <a:pt x="518" y="3554"/>
                </a:cubicBezTo>
                <a:cubicBezTo>
                  <a:pt x="247" y="3472"/>
                  <a:pt x="179" y="3413"/>
                  <a:pt x="94" y="3262"/>
                </a:cubicBezTo>
                <a:cubicBezTo>
                  <a:pt x="8" y="3111"/>
                  <a:pt x="16" y="2928"/>
                  <a:pt x="4" y="2647"/>
                </a:cubicBezTo>
                <a:cubicBezTo>
                  <a:pt x="-8" y="2365"/>
                  <a:pt x="12" y="1899"/>
                  <a:pt x="20" y="1573"/>
                </a:cubicBezTo>
                <a:cubicBezTo>
                  <a:pt x="28" y="1246"/>
                  <a:pt x="24" y="1039"/>
                  <a:pt x="45" y="864"/>
                </a:cubicBezTo>
                <a:cubicBezTo>
                  <a:pt x="65" y="688"/>
                  <a:pt x="72" y="652"/>
                  <a:pt x="159" y="551"/>
                </a:cubicBezTo>
                <a:close/>
              </a:path>
            </a:pathLst>
          </a:custGeom>
          <a:solidFill>
            <a:srgbClr val="FFFFFF"/>
          </a:solidFill>
          <a:ln>
            <a:noFill/>
          </a:ln>
        </p:spPr>
        <p:style>
          <a:lnRef idx="2">
            <a:srgbClr val="376FFF">
              <a:shade val="15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16" name="任意多边形: 形状 15"/>
          <p:cNvSpPr/>
          <p:nvPr>
            <p:custDataLst>
              <p:tags r:id="rId3"/>
            </p:custDataLst>
          </p:nvPr>
        </p:nvSpPr>
        <p:spPr>
          <a:xfrm>
            <a:off x="7628363" y="3784152"/>
            <a:ext cx="3222059" cy="2031102"/>
          </a:xfrm>
          <a:custGeom>
            <a:avLst/>
            <a:gdLst>
              <a:gd name="connsiteX0" fmla="*/ 165 w 5724"/>
              <a:gd name="connsiteY0" fmla="*/ 583 h 3793"/>
              <a:gd name="connsiteX1" fmla="*/ 587 w 5724"/>
              <a:gd name="connsiteY1" fmla="*/ 274 h 3793"/>
              <a:gd name="connsiteX2" fmla="*/ 1194 w 5724"/>
              <a:gd name="connsiteY2" fmla="*/ 120 h 3793"/>
              <a:gd name="connsiteX3" fmla="*/ 2455 w 5724"/>
              <a:gd name="connsiteY3" fmla="*/ 84 h 3793"/>
              <a:gd name="connsiteX4" fmla="*/ 3364 w 5724"/>
              <a:gd name="connsiteY4" fmla="*/ 42 h 3793"/>
              <a:gd name="connsiteX5" fmla="*/ 4090 w 5724"/>
              <a:gd name="connsiteY5" fmla="*/ 20 h 3793"/>
              <a:gd name="connsiteX6" fmla="*/ 5170 w 5724"/>
              <a:gd name="connsiteY6" fmla="*/ 285 h 3793"/>
              <a:gd name="connsiteX7" fmla="*/ 5551 w 5724"/>
              <a:gd name="connsiteY7" fmla="*/ 605 h 3793"/>
              <a:gd name="connsiteX8" fmla="*/ 5720 w 5724"/>
              <a:gd name="connsiteY8" fmla="*/ 1510 h 3793"/>
              <a:gd name="connsiteX9" fmla="*/ 5652 w 5724"/>
              <a:gd name="connsiteY9" fmla="*/ 3143 h 3793"/>
              <a:gd name="connsiteX10" fmla="*/ 5348 w 5724"/>
              <a:gd name="connsiteY10" fmla="*/ 3628 h 3793"/>
              <a:gd name="connsiteX11" fmla="*/ 4074 w 5724"/>
              <a:gd name="connsiteY11" fmla="*/ 3728 h 3793"/>
              <a:gd name="connsiteX12" fmla="*/ 2824 w 5724"/>
              <a:gd name="connsiteY12" fmla="*/ 3760 h 3793"/>
              <a:gd name="connsiteX13" fmla="*/ 1735 w 5724"/>
              <a:gd name="connsiteY13" fmla="*/ 3740 h 3793"/>
              <a:gd name="connsiteX14" fmla="*/ 536 w 5724"/>
              <a:gd name="connsiteY14" fmla="*/ 3760 h 3793"/>
              <a:gd name="connsiteX15" fmla="*/ 104 w 5724"/>
              <a:gd name="connsiteY15" fmla="*/ 3452 h 3793"/>
              <a:gd name="connsiteX16" fmla="*/ 4 w 5724"/>
              <a:gd name="connsiteY16" fmla="*/ 2801 h 3793"/>
              <a:gd name="connsiteX17" fmla="*/ 21 w 5724"/>
              <a:gd name="connsiteY17" fmla="*/ 1664 h 3793"/>
              <a:gd name="connsiteX18" fmla="*/ 47 w 5724"/>
              <a:gd name="connsiteY18" fmla="*/ 914 h 3793"/>
              <a:gd name="connsiteX19" fmla="*/ 165 w 5724"/>
              <a:gd name="connsiteY19" fmla="*/ 583 h 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25" h="3794">
                <a:moveTo>
                  <a:pt x="165" y="583"/>
                </a:moveTo>
                <a:cubicBezTo>
                  <a:pt x="255" y="476"/>
                  <a:pt x="415" y="351"/>
                  <a:pt x="587" y="274"/>
                </a:cubicBezTo>
                <a:cubicBezTo>
                  <a:pt x="758" y="197"/>
                  <a:pt x="996" y="135"/>
                  <a:pt x="1194" y="120"/>
                </a:cubicBezTo>
                <a:cubicBezTo>
                  <a:pt x="1769" y="66"/>
                  <a:pt x="2111" y="115"/>
                  <a:pt x="2455" y="84"/>
                </a:cubicBezTo>
                <a:cubicBezTo>
                  <a:pt x="2800" y="52"/>
                  <a:pt x="3100" y="77"/>
                  <a:pt x="3364" y="42"/>
                </a:cubicBezTo>
                <a:cubicBezTo>
                  <a:pt x="3629" y="7"/>
                  <a:pt x="3789" y="-20"/>
                  <a:pt x="4090" y="20"/>
                </a:cubicBezTo>
                <a:cubicBezTo>
                  <a:pt x="4391" y="60"/>
                  <a:pt x="4927" y="187"/>
                  <a:pt x="5170" y="285"/>
                </a:cubicBezTo>
                <a:cubicBezTo>
                  <a:pt x="5415" y="382"/>
                  <a:pt x="5459" y="401"/>
                  <a:pt x="5551" y="605"/>
                </a:cubicBezTo>
                <a:cubicBezTo>
                  <a:pt x="5642" y="809"/>
                  <a:pt x="5702" y="1087"/>
                  <a:pt x="5720" y="1510"/>
                </a:cubicBezTo>
                <a:cubicBezTo>
                  <a:pt x="5736" y="1932"/>
                  <a:pt x="5714" y="2789"/>
                  <a:pt x="5652" y="3143"/>
                </a:cubicBezTo>
                <a:cubicBezTo>
                  <a:pt x="5590" y="3496"/>
                  <a:pt x="5611" y="3531"/>
                  <a:pt x="5348" y="3628"/>
                </a:cubicBezTo>
                <a:cubicBezTo>
                  <a:pt x="5085" y="3726"/>
                  <a:pt x="4494" y="3705"/>
                  <a:pt x="4074" y="3728"/>
                </a:cubicBezTo>
                <a:cubicBezTo>
                  <a:pt x="3652" y="3749"/>
                  <a:pt x="3207" y="3720"/>
                  <a:pt x="2824" y="3760"/>
                </a:cubicBezTo>
                <a:cubicBezTo>
                  <a:pt x="2441" y="3801"/>
                  <a:pt x="2116" y="3740"/>
                  <a:pt x="1735" y="3740"/>
                </a:cubicBezTo>
                <a:cubicBezTo>
                  <a:pt x="1354" y="3740"/>
                  <a:pt x="815" y="3847"/>
                  <a:pt x="536" y="3760"/>
                </a:cubicBezTo>
                <a:cubicBezTo>
                  <a:pt x="256" y="3674"/>
                  <a:pt x="192" y="3611"/>
                  <a:pt x="104" y="3452"/>
                </a:cubicBezTo>
                <a:cubicBezTo>
                  <a:pt x="15" y="3292"/>
                  <a:pt x="17" y="3098"/>
                  <a:pt x="4" y="2801"/>
                </a:cubicBezTo>
                <a:cubicBezTo>
                  <a:pt x="-8" y="2502"/>
                  <a:pt x="12" y="2009"/>
                  <a:pt x="21" y="1664"/>
                </a:cubicBezTo>
                <a:cubicBezTo>
                  <a:pt x="29" y="1318"/>
                  <a:pt x="25" y="1099"/>
                  <a:pt x="47" y="914"/>
                </a:cubicBezTo>
                <a:cubicBezTo>
                  <a:pt x="67" y="728"/>
                  <a:pt x="74" y="690"/>
                  <a:pt x="165" y="583"/>
                </a:cubicBezTo>
                <a:close/>
              </a:path>
            </a:pathLst>
          </a:custGeom>
          <a:noFill/>
          <a:ln w="19050" cap="rnd">
            <a:solidFill>
              <a:srgbClr val="376FFF"/>
            </a:solidFill>
            <a:prstDash val="solid"/>
            <a:round/>
          </a:ln>
        </p:spPr>
        <p:style>
          <a:lnRef idx="2">
            <a:srgbClr val="376FFF">
              <a:shade val="15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17" name="任意多边形: 形状 167"/>
          <p:cNvSpPr/>
          <p:nvPr>
            <p:custDataLst>
              <p:tags r:id="rId4"/>
            </p:custDataLst>
          </p:nvPr>
        </p:nvSpPr>
        <p:spPr>
          <a:xfrm>
            <a:off x="10695006" y="5073652"/>
            <a:ext cx="262405" cy="264657"/>
          </a:xfrm>
          <a:custGeom>
            <a:avLst/>
            <a:gdLst>
              <a:gd name="connsiteX0" fmla="*/ 229547 w 512886"/>
              <a:gd name="connsiteY0" fmla="*/ 81845 h 517381"/>
              <a:gd name="connsiteX1" fmla="*/ 383708 w 512886"/>
              <a:gd name="connsiteY1" fmla="*/ 2972 h 517381"/>
              <a:gd name="connsiteX2" fmla="*/ 420456 w 512886"/>
              <a:gd name="connsiteY2" fmla="*/ 29861 h 517381"/>
              <a:gd name="connsiteX3" fmla="*/ 389982 w 512886"/>
              <a:gd name="connsiteY3" fmla="*/ 186710 h 517381"/>
              <a:gd name="connsiteX4" fmla="*/ 397152 w 512886"/>
              <a:gd name="connsiteY4" fmla="*/ 218976 h 517381"/>
              <a:gd name="connsiteX5" fmla="*/ 499328 w 512886"/>
              <a:gd name="connsiteY5" fmla="*/ 284405 h 517381"/>
              <a:gd name="connsiteX6" fmla="*/ 497536 w 512886"/>
              <a:gd name="connsiteY6" fmla="*/ 323841 h 517381"/>
              <a:gd name="connsiteX7" fmla="*/ 354131 w 512886"/>
              <a:gd name="connsiteY7" fmla="*/ 366863 h 517381"/>
              <a:gd name="connsiteX8" fmla="*/ 337997 w 512886"/>
              <a:gd name="connsiteY8" fmla="*/ 383892 h 517381"/>
              <a:gd name="connsiteX9" fmla="*/ 312005 w 512886"/>
              <a:gd name="connsiteY9" fmla="*/ 497720 h 517381"/>
              <a:gd name="connsiteX10" fmla="*/ 264502 w 512886"/>
              <a:gd name="connsiteY10" fmla="*/ 503098 h 517381"/>
              <a:gd name="connsiteX11" fmla="*/ 191903 w 512886"/>
              <a:gd name="connsiteY11" fmla="*/ 357004 h 517381"/>
              <a:gd name="connsiteX12" fmla="*/ 167704 w 512886"/>
              <a:gd name="connsiteY12" fmla="*/ 342663 h 517381"/>
              <a:gd name="connsiteX13" fmla="*/ 26987 w 512886"/>
              <a:gd name="connsiteY13" fmla="*/ 349833 h 517381"/>
              <a:gd name="connsiteX14" fmla="*/ 7269 w 512886"/>
              <a:gd name="connsiteY14" fmla="*/ 306812 h 517381"/>
              <a:gd name="connsiteX15" fmla="*/ 104964 w 512886"/>
              <a:gd name="connsiteY15" fmla="*/ 207325 h 517381"/>
              <a:gd name="connsiteX16" fmla="*/ 111238 w 512886"/>
              <a:gd name="connsiteY16" fmla="*/ 183125 h 517381"/>
              <a:gd name="connsiteX17" fmla="*/ 86142 w 512886"/>
              <a:gd name="connsiteY17" fmla="*/ 76467 h 517381"/>
              <a:gd name="connsiteX18" fmla="*/ 120201 w 512886"/>
              <a:gd name="connsiteY18" fmla="*/ 46890 h 517381"/>
              <a:gd name="connsiteX19" fmla="*/ 208036 w 512886"/>
              <a:gd name="connsiteY19" fmla="*/ 81845 h 517381"/>
              <a:gd name="connsiteX20" fmla="*/ 229547 w 512886"/>
              <a:gd name="connsiteY20" fmla="*/ 81845 h 51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2886" h="517381">
                <a:moveTo>
                  <a:pt x="229547" y="81845"/>
                </a:moveTo>
                <a:lnTo>
                  <a:pt x="383708" y="2972"/>
                </a:lnTo>
                <a:cubicBezTo>
                  <a:pt x="402530" y="-6887"/>
                  <a:pt x="424041" y="9246"/>
                  <a:pt x="420456" y="29861"/>
                </a:cubicBezTo>
                <a:lnTo>
                  <a:pt x="389982" y="186710"/>
                </a:lnTo>
                <a:cubicBezTo>
                  <a:pt x="388189" y="196569"/>
                  <a:pt x="389086" y="212702"/>
                  <a:pt x="397152" y="218976"/>
                </a:cubicBezTo>
                <a:lnTo>
                  <a:pt x="499328" y="284405"/>
                </a:lnTo>
                <a:cubicBezTo>
                  <a:pt x="517254" y="296056"/>
                  <a:pt x="518150" y="317567"/>
                  <a:pt x="497536" y="323841"/>
                </a:cubicBezTo>
                <a:lnTo>
                  <a:pt x="354131" y="366863"/>
                </a:lnTo>
                <a:cubicBezTo>
                  <a:pt x="345168" y="369552"/>
                  <a:pt x="339790" y="374929"/>
                  <a:pt x="337997" y="383892"/>
                </a:cubicBezTo>
                <a:lnTo>
                  <a:pt x="312005" y="497720"/>
                </a:lnTo>
                <a:cubicBezTo>
                  <a:pt x="306628" y="521023"/>
                  <a:pt x="275258" y="524609"/>
                  <a:pt x="264502" y="503098"/>
                </a:cubicBezTo>
                <a:lnTo>
                  <a:pt x="191903" y="357004"/>
                </a:lnTo>
                <a:cubicBezTo>
                  <a:pt x="187422" y="348041"/>
                  <a:pt x="177563" y="342663"/>
                  <a:pt x="167704" y="342663"/>
                </a:cubicBezTo>
                <a:lnTo>
                  <a:pt x="26987" y="349833"/>
                </a:lnTo>
                <a:cubicBezTo>
                  <a:pt x="3684" y="350730"/>
                  <a:pt x="-8864" y="322945"/>
                  <a:pt x="7269" y="306812"/>
                </a:cubicBezTo>
                <a:lnTo>
                  <a:pt x="104964" y="207325"/>
                </a:lnTo>
                <a:cubicBezTo>
                  <a:pt x="111238" y="201050"/>
                  <a:pt x="113927" y="192088"/>
                  <a:pt x="111238" y="183125"/>
                </a:cubicBezTo>
                <a:lnTo>
                  <a:pt x="86142" y="76467"/>
                </a:lnTo>
                <a:cubicBezTo>
                  <a:pt x="80764" y="56749"/>
                  <a:pt x="101379" y="38823"/>
                  <a:pt x="120201" y="46890"/>
                </a:cubicBezTo>
                <a:lnTo>
                  <a:pt x="208036" y="81845"/>
                </a:lnTo>
                <a:cubicBezTo>
                  <a:pt x="215207" y="85430"/>
                  <a:pt x="222377" y="84534"/>
                  <a:pt x="229547" y="81845"/>
                </a:cubicBezTo>
                <a:close/>
              </a:path>
            </a:pathLst>
          </a:custGeom>
          <a:solidFill>
            <a:srgbClr val="376FFF"/>
          </a:solidFill>
          <a:ln w="22225" cap="flat">
            <a:solidFill>
              <a:srgbClr val="376FFF">
                <a:lumMod val="75000"/>
              </a:srgbClr>
            </a:solidFill>
            <a:prstDash val="solid"/>
            <a:miter/>
          </a:ln>
        </p:spPr>
        <p:txBody>
          <a:bodyPr rtlCol="0" anchor="ct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18" name="任意多边形: 形状 167"/>
          <p:cNvSpPr/>
          <p:nvPr>
            <p:custDataLst>
              <p:tags r:id="rId5"/>
            </p:custDataLst>
          </p:nvPr>
        </p:nvSpPr>
        <p:spPr>
          <a:xfrm>
            <a:off x="7729158" y="5702634"/>
            <a:ext cx="212289" cy="213978"/>
          </a:xfrm>
          <a:custGeom>
            <a:avLst/>
            <a:gdLst>
              <a:gd name="connsiteX0" fmla="*/ 229547 w 512886"/>
              <a:gd name="connsiteY0" fmla="*/ 81845 h 517381"/>
              <a:gd name="connsiteX1" fmla="*/ 383708 w 512886"/>
              <a:gd name="connsiteY1" fmla="*/ 2972 h 517381"/>
              <a:gd name="connsiteX2" fmla="*/ 420456 w 512886"/>
              <a:gd name="connsiteY2" fmla="*/ 29861 h 517381"/>
              <a:gd name="connsiteX3" fmla="*/ 389982 w 512886"/>
              <a:gd name="connsiteY3" fmla="*/ 186710 h 517381"/>
              <a:gd name="connsiteX4" fmla="*/ 397152 w 512886"/>
              <a:gd name="connsiteY4" fmla="*/ 218976 h 517381"/>
              <a:gd name="connsiteX5" fmla="*/ 499328 w 512886"/>
              <a:gd name="connsiteY5" fmla="*/ 284405 h 517381"/>
              <a:gd name="connsiteX6" fmla="*/ 497536 w 512886"/>
              <a:gd name="connsiteY6" fmla="*/ 323841 h 517381"/>
              <a:gd name="connsiteX7" fmla="*/ 354131 w 512886"/>
              <a:gd name="connsiteY7" fmla="*/ 366863 h 517381"/>
              <a:gd name="connsiteX8" fmla="*/ 337997 w 512886"/>
              <a:gd name="connsiteY8" fmla="*/ 383892 h 517381"/>
              <a:gd name="connsiteX9" fmla="*/ 312005 w 512886"/>
              <a:gd name="connsiteY9" fmla="*/ 497720 h 517381"/>
              <a:gd name="connsiteX10" fmla="*/ 264502 w 512886"/>
              <a:gd name="connsiteY10" fmla="*/ 503098 h 517381"/>
              <a:gd name="connsiteX11" fmla="*/ 191903 w 512886"/>
              <a:gd name="connsiteY11" fmla="*/ 357004 h 517381"/>
              <a:gd name="connsiteX12" fmla="*/ 167704 w 512886"/>
              <a:gd name="connsiteY12" fmla="*/ 342663 h 517381"/>
              <a:gd name="connsiteX13" fmla="*/ 26987 w 512886"/>
              <a:gd name="connsiteY13" fmla="*/ 349833 h 517381"/>
              <a:gd name="connsiteX14" fmla="*/ 7269 w 512886"/>
              <a:gd name="connsiteY14" fmla="*/ 306812 h 517381"/>
              <a:gd name="connsiteX15" fmla="*/ 104964 w 512886"/>
              <a:gd name="connsiteY15" fmla="*/ 207325 h 517381"/>
              <a:gd name="connsiteX16" fmla="*/ 111238 w 512886"/>
              <a:gd name="connsiteY16" fmla="*/ 183125 h 517381"/>
              <a:gd name="connsiteX17" fmla="*/ 86142 w 512886"/>
              <a:gd name="connsiteY17" fmla="*/ 76467 h 517381"/>
              <a:gd name="connsiteX18" fmla="*/ 120201 w 512886"/>
              <a:gd name="connsiteY18" fmla="*/ 46890 h 517381"/>
              <a:gd name="connsiteX19" fmla="*/ 208036 w 512886"/>
              <a:gd name="connsiteY19" fmla="*/ 81845 h 517381"/>
              <a:gd name="connsiteX20" fmla="*/ 229547 w 512886"/>
              <a:gd name="connsiteY20" fmla="*/ 81845 h 51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2886" h="517381">
                <a:moveTo>
                  <a:pt x="229547" y="81845"/>
                </a:moveTo>
                <a:lnTo>
                  <a:pt x="383708" y="2972"/>
                </a:lnTo>
                <a:cubicBezTo>
                  <a:pt x="402530" y="-6887"/>
                  <a:pt x="424041" y="9246"/>
                  <a:pt x="420456" y="29861"/>
                </a:cubicBezTo>
                <a:lnTo>
                  <a:pt x="389982" y="186710"/>
                </a:lnTo>
                <a:cubicBezTo>
                  <a:pt x="388189" y="196569"/>
                  <a:pt x="389086" y="212702"/>
                  <a:pt x="397152" y="218976"/>
                </a:cubicBezTo>
                <a:lnTo>
                  <a:pt x="499328" y="284405"/>
                </a:lnTo>
                <a:cubicBezTo>
                  <a:pt x="517254" y="296056"/>
                  <a:pt x="518150" y="317567"/>
                  <a:pt x="497536" y="323841"/>
                </a:cubicBezTo>
                <a:lnTo>
                  <a:pt x="354131" y="366863"/>
                </a:lnTo>
                <a:cubicBezTo>
                  <a:pt x="345168" y="369552"/>
                  <a:pt x="339790" y="374929"/>
                  <a:pt x="337997" y="383892"/>
                </a:cubicBezTo>
                <a:lnTo>
                  <a:pt x="312005" y="497720"/>
                </a:lnTo>
                <a:cubicBezTo>
                  <a:pt x="306628" y="521023"/>
                  <a:pt x="275258" y="524609"/>
                  <a:pt x="264502" y="503098"/>
                </a:cubicBezTo>
                <a:lnTo>
                  <a:pt x="191903" y="357004"/>
                </a:lnTo>
                <a:cubicBezTo>
                  <a:pt x="187422" y="348041"/>
                  <a:pt x="177563" y="342663"/>
                  <a:pt x="167704" y="342663"/>
                </a:cubicBezTo>
                <a:lnTo>
                  <a:pt x="26987" y="349833"/>
                </a:lnTo>
                <a:cubicBezTo>
                  <a:pt x="3684" y="350730"/>
                  <a:pt x="-8864" y="322945"/>
                  <a:pt x="7269" y="306812"/>
                </a:cubicBezTo>
                <a:lnTo>
                  <a:pt x="104964" y="207325"/>
                </a:lnTo>
                <a:cubicBezTo>
                  <a:pt x="111238" y="201050"/>
                  <a:pt x="113927" y="192088"/>
                  <a:pt x="111238" y="183125"/>
                </a:cubicBezTo>
                <a:lnTo>
                  <a:pt x="86142" y="76467"/>
                </a:lnTo>
                <a:cubicBezTo>
                  <a:pt x="80764" y="56749"/>
                  <a:pt x="101379" y="38823"/>
                  <a:pt x="120201" y="46890"/>
                </a:cubicBezTo>
                <a:lnTo>
                  <a:pt x="208036" y="81845"/>
                </a:lnTo>
                <a:cubicBezTo>
                  <a:pt x="215207" y="85430"/>
                  <a:pt x="222377" y="84534"/>
                  <a:pt x="229547" y="81845"/>
                </a:cubicBezTo>
                <a:close/>
              </a:path>
            </a:pathLst>
          </a:custGeom>
          <a:solidFill>
            <a:srgbClr val="376FFF">
              <a:lumMod val="40000"/>
              <a:lumOff val="60000"/>
            </a:srgbClr>
          </a:solidFill>
          <a:ln w="22225" cap="flat">
            <a:solidFill>
              <a:srgbClr val="376FFF"/>
            </a:solidFill>
            <a:prstDash val="solid"/>
            <a:miter/>
          </a:ln>
        </p:spPr>
        <p:txBody>
          <a:bodyPr rtlCol="0" anchor="ct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19" name="任意多边形: 形状 11"/>
          <p:cNvSpPr/>
          <p:nvPr>
            <p:custDataLst>
              <p:tags r:id="rId6"/>
            </p:custDataLst>
          </p:nvPr>
        </p:nvSpPr>
        <p:spPr>
          <a:xfrm>
            <a:off x="4361819" y="3809492"/>
            <a:ext cx="3131963" cy="2107121"/>
          </a:xfrm>
          <a:custGeom>
            <a:avLst/>
            <a:gdLst>
              <a:gd name="connsiteX0" fmla="*/ 410505 w 3859608"/>
              <a:gd name="connsiteY0" fmla="*/ 283210 h 2596040"/>
              <a:gd name="connsiteX1" fmla="*/ 172653 w 3859608"/>
              <a:gd name="connsiteY1" fmla="*/ 608963 h 2596040"/>
              <a:gd name="connsiteX2" fmla="*/ 17533 w 3859608"/>
              <a:gd name="connsiteY2" fmla="*/ 1369054 h 2596040"/>
              <a:gd name="connsiteX3" fmla="*/ 22704 w 3859608"/>
              <a:gd name="connsiteY3" fmla="*/ 2072267 h 2596040"/>
              <a:gd name="connsiteX4" fmla="*/ 188165 w 3859608"/>
              <a:gd name="connsiteY4" fmla="*/ 2470409 h 2596040"/>
              <a:gd name="connsiteX5" fmla="*/ 798306 w 3859608"/>
              <a:gd name="connsiteY5" fmla="*/ 2584164 h 2596040"/>
              <a:gd name="connsiteX6" fmla="*/ 1615273 w 3859608"/>
              <a:gd name="connsiteY6" fmla="*/ 2589335 h 2596040"/>
              <a:gd name="connsiteX7" fmla="*/ 2897602 w 3859608"/>
              <a:gd name="connsiteY7" fmla="*/ 2584164 h 2596040"/>
              <a:gd name="connsiteX8" fmla="*/ 3404328 w 3859608"/>
              <a:gd name="connsiteY8" fmla="*/ 2449726 h 2596040"/>
              <a:gd name="connsiteX9" fmla="*/ 3807641 w 3859608"/>
              <a:gd name="connsiteY9" fmla="*/ 1963682 h 2596040"/>
              <a:gd name="connsiteX10" fmla="*/ 3843836 w 3859608"/>
              <a:gd name="connsiteY10" fmla="*/ 965741 h 2596040"/>
              <a:gd name="connsiteX11" fmla="*/ 3709398 w 3859608"/>
              <a:gd name="connsiteY11" fmla="*/ 231504 h 2596040"/>
              <a:gd name="connsiteX12" fmla="*/ 3425011 w 3859608"/>
              <a:gd name="connsiteY12" fmla="*/ 76383 h 2596040"/>
              <a:gd name="connsiteX13" fmla="*/ 2825212 w 3859608"/>
              <a:gd name="connsiteY13" fmla="*/ 24676 h 2596040"/>
              <a:gd name="connsiteX14" fmla="*/ 1708345 w 3859608"/>
              <a:gd name="connsiteY14" fmla="*/ 3994 h 2596040"/>
              <a:gd name="connsiteX15" fmla="*/ 917231 w 3859608"/>
              <a:gd name="connsiteY15" fmla="*/ 102237 h 2596040"/>
              <a:gd name="connsiteX16" fmla="*/ 410505 w 3859608"/>
              <a:gd name="connsiteY16" fmla="*/ 283210 h 259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59608" h="2596040" fill="none" extrusionOk="0">
                <a:moveTo>
                  <a:pt x="410505" y="283210"/>
                </a:moveTo>
                <a:cubicBezTo>
                  <a:pt x="286073" y="375631"/>
                  <a:pt x="240626" y="426521"/>
                  <a:pt x="172653" y="608963"/>
                </a:cubicBezTo>
                <a:cubicBezTo>
                  <a:pt x="83562" y="827397"/>
                  <a:pt x="31121" y="1125778"/>
                  <a:pt x="17533" y="1369054"/>
                </a:cubicBezTo>
                <a:cubicBezTo>
                  <a:pt x="14357" y="1656132"/>
                  <a:pt x="-48024" y="1911008"/>
                  <a:pt x="22704" y="2072267"/>
                </a:cubicBezTo>
                <a:cubicBezTo>
                  <a:pt x="54451" y="2236901"/>
                  <a:pt x="46601" y="2384397"/>
                  <a:pt x="188165" y="2470409"/>
                </a:cubicBezTo>
                <a:cubicBezTo>
                  <a:pt x="342995" y="2577733"/>
                  <a:pt x="554587" y="2582059"/>
                  <a:pt x="798306" y="2584164"/>
                </a:cubicBezTo>
                <a:cubicBezTo>
                  <a:pt x="1036157" y="2603986"/>
                  <a:pt x="1615273" y="2589335"/>
                  <a:pt x="1615273" y="2589335"/>
                </a:cubicBezTo>
                <a:cubicBezTo>
                  <a:pt x="2043894" y="2614005"/>
                  <a:pt x="2597641" y="2570406"/>
                  <a:pt x="2897602" y="2584164"/>
                </a:cubicBezTo>
                <a:cubicBezTo>
                  <a:pt x="3208477" y="2568896"/>
                  <a:pt x="3249360" y="2553863"/>
                  <a:pt x="3404328" y="2449726"/>
                </a:cubicBezTo>
                <a:cubicBezTo>
                  <a:pt x="3552418" y="2357485"/>
                  <a:pt x="3729033" y="2194142"/>
                  <a:pt x="3807641" y="1963682"/>
                </a:cubicBezTo>
                <a:cubicBezTo>
                  <a:pt x="3911873" y="1693082"/>
                  <a:pt x="3871412" y="1234988"/>
                  <a:pt x="3843836" y="965741"/>
                </a:cubicBezTo>
                <a:cubicBezTo>
                  <a:pt x="3783250" y="660095"/>
                  <a:pt x="3792777" y="366381"/>
                  <a:pt x="3709398" y="231504"/>
                </a:cubicBezTo>
                <a:cubicBezTo>
                  <a:pt x="3630812" y="88201"/>
                  <a:pt x="3574538" y="116717"/>
                  <a:pt x="3425011" y="76383"/>
                </a:cubicBezTo>
                <a:cubicBezTo>
                  <a:pt x="3296892" y="38093"/>
                  <a:pt x="3107294" y="51816"/>
                  <a:pt x="2825212" y="24676"/>
                </a:cubicBezTo>
                <a:cubicBezTo>
                  <a:pt x="2582494" y="25058"/>
                  <a:pt x="2014779" y="-46631"/>
                  <a:pt x="1708345" y="3994"/>
                </a:cubicBezTo>
                <a:cubicBezTo>
                  <a:pt x="1449086" y="18787"/>
                  <a:pt x="1139151" y="61516"/>
                  <a:pt x="917231" y="102237"/>
                </a:cubicBezTo>
                <a:cubicBezTo>
                  <a:pt x="715309" y="162546"/>
                  <a:pt x="533749" y="239376"/>
                  <a:pt x="410505" y="283210"/>
                </a:cubicBezTo>
                <a:close/>
              </a:path>
              <a:path w="3859608" h="2596040" stroke="0" extrusionOk="0">
                <a:moveTo>
                  <a:pt x="410505" y="283210"/>
                </a:moveTo>
                <a:cubicBezTo>
                  <a:pt x="279587" y="363458"/>
                  <a:pt x="224974" y="432935"/>
                  <a:pt x="172653" y="608963"/>
                </a:cubicBezTo>
                <a:cubicBezTo>
                  <a:pt x="171229" y="803426"/>
                  <a:pt x="-7358" y="1126756"/>
                  <a:pt x="17533" y="1369054"/>
                </a:cubicBezTo>
                <a:cubicBezTo>
                  <a:pt x="-39544" y="1644271"/>
                  <a:pt x="-15145" y="1940717"/>
                  <a:pt x="22704" y="2072267"/>
                </a:cubicBezTo>
                <a:cubicBezTo>
                  <a:pt x="43053" y="2251400"/>
                  <a:pt x="64244" y="2387648"/>
                  <a:pt x="188165" y="2470409"/>
                </a:cubicBezTo>
                <a:cubicBezTo>
                  <a:pt x="325479" y="2556680"/>
                  <a:pt x="578887" y="2526409"/>
                  <a:pt x="798306" y="2584164"/>
                </a:cubicBezTo>
                <a:cubicBezTo>
                  <a:pt x="1036156" y="2603985"/>
                  <a:pt x="1615273" y="2589335"/>
                  <a:pt x="1615273" y="2589335"/>
                </a:cubicBezTo>
                <a:cubicBezTo>
                  <a:pt x="1956651" y="2508227"/>
                  <a:pt x="2551691" y="2673769"/>
                  <a:pt x="2897602" y="2584164"/>
                </a:cubicBezTo>
                <a:cubicBezTo>
                  <a:pt x="3203248" y="2565078"/>
                  <a:pt x="3263502" y="2555748"/>
                  <a:pt x="3404328" y="2449726"/>
                </a:cubicBezTo>
                <a:cubicBezTo>
                  <a:pt x="3524942" y="2341289"/>
                  <a:pt x="3754780" y="2227688"/>
                  <a:pt x="3807641" y="1963682"/>
                </a:cubicBezTo>
                <a:cubicBezTo>
                  <a:pt x="3900206" y="1745102"/>
                  <a:pt x="3862259" y="1275660"/>
                  <a:pt x="3843836" y="965741"/>
                </a:cubicBezTo>
                <a:cubicBezTo>
                  <a:pt x="3845536" y="704885"/>
                  <a:pt x="3809203" y="416479"/>
                  <a:pt x="3709398" y="231504"/>
                </a:cubicBezTo>
                <a:cubicBezTo>
                  <a:pt x="3653507" y="71096"/>
                  <a:pt x="3574699" y="99925"/>
                  <a:pt x="3425011" y="76383"/>
                </a:cubicBezTo>
                <a:cubicBezTo>
                  <a:pt x="3258228" y="45101"/>
                  <a:pt x="3078290" y="13948"/>
                  <a:pt x="2825212" y="24676"/>
                </a:cubicBezTo>
                <a:cubicBezTo>
                  <a:pt x="2519119" y="11194"/>
                  <a:pt x="1993126" y="-76643"/>
                  <a:pt x="1708345" y="3994"/>
                </a:cubicBezTo>
                <a:cubicBezTo>
                  <a:pt x="1394703" y="-41992"/>
                  <a:pt x="1095459" y="77935"/>
                  <a:pt x="917231" y="102237"/>
                </a:cubicBezTo>
                <a:cubicBezTo>
                  <a:pt x="695506" y="158463"/>
                  <a:pt x="543260" y="222970"/>
                  <a:pt x="410505" y="283210"/>
                </a:cubicBezTo>
                <a:close/>
              </a:path>
            </a:pathLst>
          </a:custGeom>
          <a:solidFill>
            <a:srgbClr val="FFFFFF"/>
          </a:solidFill>
          <a:ln>
            <a:noFill/>
          </a:ln>
        </p:spPr>
        <p:style>
          <a:lnRef idx="2">
            <a:srgbClr val="376FFF">
              <a:shade val="15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20" name="任意多边形: 形状 10"/>
          <p:cNvSpPr/>
          <p:nvPr>
            <p:custDataLst>
              <p:tags r:id="rId7"/>
            </p:custDataLst>
          </p:nvPr>
        </p:nvSpPr>
        <p:spPr>
          <a:xfrm>
            <a:off x="4334790" y="3762755"/>
            <a:ext cx="3103245" cy="2087975"/>
          </a:xfrm>
          <a:custGeom>
            <a:avLst/>
            <a:gdLst>
              <a:gd name="connsiteX0" fmla="*/ 1114506 w 3791921"/>
              <a:gd name="connsiteY0" fmla="*/ 85204 h 2550511"/>
              <a:gd name="connsiteX1" fmla="*/ 484586 w 3791921"/>
              <a:gd name="connsiteY1" fmla="*/ 232524 h 2550511"/>
              <a:gd name="connsiteX2" fmla="*/ 169626 w 3791921"/>
              <a:gd name="connsiteY2" fmla="*/ 598284 h 2550511"/>
              <a:gd name="connsiteX3" fmla="*/ 17226 w 3791921"/>
              <a:gd name="connsiteY3" fmla="*/ 1345044 h 2550511"/>
              <a:gd name="connsiteX4" fmla="*/ 22306 w 3791921"/>
              <a:gd name="connsiteY4" fmla="*/ 2035924 h 2550511"/>
              <a:gd name="connsiteX5" fmla="*/ 184866 w 3791921"/>
              <a:gd name="connsiteY5" fmla="*/ 2427084 h 2550511"/>
              <a:gd name="connsiteX6" fmla="*/ 784306 w 3791921"/>
              <a:gd name="connsiteY6" fmla="*/ 2538844 h 2550511"/>
              <a:gd name="connsiteX7" fmla="*/ 1586946 w 3791921"/>
              <a:gd name="connsiteY7" fmla="*/ 2543924 h 2550511"/>
              <a:gd name="connsiteX8" fmla="*/ 2846786 w 3791921"/>
              <a:gd name="connsiteY8" fmla="*/ 2538844 h 2550511"/>
              <a:gd name="connsiteX9" fmla="*/ 3344626 w 3791921"/>
              <a:gd name="connsiteY9" fmla="*/ 2406764 h 2550511"/>
              <a:gd name="connsiteX10" fmla="*/ 3740866 w 3791921"/>
              <a:gd name="connsiteY10" fmla="*/ 1929244 h 2550511"/>
              <a:gd name="connsiteX11" fmla="*/ 3776426 w 3791921"/>
              <a:gd name="connsiteY11" fmla="*/ 948804 h 2550511"/>
              <a:gd name="connsiteX12" fmla="*/ 3644346 w 3791921"/>
              <a:gd name="connsiteY12" fmla="*/ 227444 h 2550511"/>
              <a:gd name="connsiteX13" fmla="*/ 3364946 w 3791921"/>
              <a:gd name="connsiteY13" fmla="*/ 75044 h 2550511"/>
              <a:gd name="connsiteX14" fmla="*/ 2775666 w 3791921"/>
              <a:gd name="connsiteY14" fmla="*/ 24244 h 2550511"/>
              <a:gd name="connsiteX15" fmla="*/ 1678386 w 3791921"/>
              <a:gd name="connsiteY15" fmla="*/ 3924 h 2550511"/>
              <a:gd name="connsiteX16" fmla="*/ 901146 w 3791921"/>
              <a:gd name="connsiteY16" fmla="*/ 100444 h 2550511"/>
              <a:gd name="connsiteX17" fmla="*/ 403306 w 3791921"/>
              <a:gd name="connsiteY17" fmla="*/ 278244 h 2550511"/>
              <a:gd name="connsiteX18" fmla="*/ 255986 w 3791921"/>
              <a:gd name="connsiteY18" fmla="*/ 557644 h 2550511"/>
              <a:gd name="connsiteX0-1" fmla="*/ 1114506 w 3791921"/>
              <a:gd name="connsiteY0-2" fmla="*/ 85204 h 2550511"/>
              <a:gd name="connsiteX1-3" fmla="*/ 484586 w 3791921"/>
              <a:gd name="connsiteY1-4" fmla="*/ 232524 h 2550511"/>
              <a:gd name="connsiteX2-5" fmla="*/ 169626 w 3791921"/>
              <a:gd name="connsiteY2-6" fmla="*/ 598284 h 2550511"/>
              <a:gd name="connsiteX3-7" fmla="*/ 17226 w 3791921"/>
              <a:gd name="connsiteY3-8" fmla="*/ 1345044 h 2550511"/>
              <a:gd name="connsiteX4-9" fmla="*/ 22306 w 3791921"/>
              <a:gd name="connsiteY4-10" fmla="*/ 2035924 h 2550511"/>
              <a:gd name="connsiteX5-11" fmla="*/ 184866 w 3791921"/>
              <a:gd name="connsiteY5-12" fmla="*/ 2427084 h 2550511"/>
              <a:gd name="connsiteX6-13" fmla="*/ 784306 w 3791921"/>
              <a:gd name="connsiteY6-14" fmla="*/ 2538844 h 2550511"/>
              <a:gd name="connsiteX7-15" fmla="*/ 1586946 w 3791921"/>
              <a:gd name="connsiteY7-16" fmla="*/ 2543924 h 2550511"/>
              <a:gd name="connsiteX8-17" fmla="*/ 2846786 w 3791921"/>
              <a:gd name="connsiteY8-18" fmla="*/ 2538844 h 2550511"/>
              <a:gd name="connsiteX9-19" fmla="*/ 3344626 w 3791921"/>
              <a:gd name="connsiteY9-20" fmla="*/ 2406764 h 2550511"/>
              <a:gd name="connsiteX10-21" fmla="*/ 3740866 w 3791921"/>
              <a:gd name="connsiteY10-22" fmla="*/ 1929244 h 2550511"/>
              <a:gd name="connsiteX11-23" fmla="*/ 3776426 w 3791921"/>
              <a:gd name="connsiteY11-24" fmla="*/ 948804 h 2550511"/>
              <a:gd name="connsiteX12-25" fmla="*/ 3644346 w 3791921"/>
              <a:gd name="connsiteY12-26" fmla="*/ 227444 h 2550511"/>
              <a:gd name="connsiteX13-27" fmla="*/ 3364946 w 3791921"/>
              <a:gd name="connsiteY13-28" fmla="*/ 75044 h 2550511"/>
              <a:gd name="connsiteX14-29" fmla="*/ 2775666 w 3791921"/>
              <a:gd name="connsiteY14-30" fmla="*/ 24244 h 2550511"/>
              <a:gd name="connsiteX15-31" fmla="*/ 1678386 w 3791921"/>
              <a:gd name="connsiteY15-32" fmla="*/ 3924 h 2550511"/>
              <a:gd name="connsiteX16-33" fmla="*/ 901146 w 3791921"/>
              <a:gd name="connsiteY16-34" fmla="*/ 100444 h 2550511"/>
              <a:gd name="connsiteX17-35" fmla="*/ 403306 w 3791921"/>
              <a:gd name="connsiteY17-36" fmla="*/ 278244 h 2550511"/>
              <a:gd name="connsiteX0-37" fmla="*/ 484586 w 3791921"/>
              <a:gd name="connsiteY0-38" fmla="*/ 232524 h 2550511"/>
              <a:gd name="connsiteX1-39" fmla="*/ 169626 w 3791921"/>
              <a:gd name="connsiteY1-40" fmla="*/ 598284 h 2550511"/>
              <a:gd name="connsiteX2-41" fmla="*/ 17226 w 3791921"/>
              <a:gd name="connsiteY2-42" fmla="*/ 1345044 h 2550511"/>
              <a:gd name="connsiteX3-43" fmla="*/ 22306 w 3791921"/>
              <a:gd name="connsiteY3-44" fmla="*/ 2035924 h 2550511"/>
              <a:gd name="connsiteX4-45" fmla="*/ 184866 w 3791921"/>
              <a:gd name="connsiteY4-46" fmla="*/ 2427084 h 2550511"/>
              <a:gd name="connsiteX5-47" fmla="*/ 784306 w 3791921"/>
              <a:gd name="connsiteY5-48" fmla="*/ 2538844 h 2550511"/>
              <a:gd name="connsiteX6-49" fmla="*/ 1586946 w 3791921"/>
              <a:gd name="connsiteY6-50" fmla="*/ 2543924 h 2550511"/>
              <a:gd name="connsiteX7-51" fmla="*/ 2846786 w 3791921"/>
              <a:gd name="connsiteY7-52" fmla="*/ 2538844 h 2550511"/>
              <a:gd name="connsiteX8-53" fmla="*/ 3344626 w 3791921"/>
              <a:gd name="connsiteY8-54" fmla="*/ 2406764 h 2550511"/>
              <a:gd name="connsiteX9-55" fmla="*/ 3740866 w 3791921"/>
              <a:gd name="connsiteY9-56" fmla="*/ 1929244 h 2550511"/>
              <a:gd name="connsiteX10-57" fmla="*/ 3776426 w 3791921"/>
              <a:gd name="connsiteY10-58" fmla="*/ 948804 h 2550511"/>
              <a:gd name="connsiteX11-59" fmla="*/ 3644346 w 3791921"/>
              <a:gd name="connsiteY11-60" fmla="*/ 227444 h 2550511"/>
              <a:gd name="connsiteX12-61" fmla="*/ 3364946 w 3791921"/>
              <a:gd name="connsiteY12-62" fmla="*/ 75044 h 2550511"/>
              <a:gd name="connsiteX13-63" fmla="*/ 2775666 w 3791921"/>
              <a:gd name="connsiteY13-64" fmla="*/ 24244 h 2550511"/>
              <a:gd name="connsiteX14-65" fmla="*/ 1678386 w 3791921"/>
              <a:gd name="connsiteY14-66" fmla="*/ 3924 h 2550511"/>
              <a:gd name="connsiteX15-67" fmla="*/ 901146 w 3791921"/>
              <a:gd name="connsiteY15-68" fmla="*/ 100444 h 2550511"/>
              <a:gd name="connsiteX16-69" fmla="*/ 403306 w 3791921"/>
              <a:gd name="connsiteY16-70" fmla="*/ 278244 h 2550511"/>
              <a:gd name="connsiteX0-71" fmla="*/ 484586 w 3791921"/>
              <a:gd name="connsiteY0-72" fmla="*/ 232524 h 2550511"/>
              <a:gd name="connsiteX1-73" fmla="*/ 169626 w 3791921"/>
              <a:gd name="connsiteY1-74" fmla="*/ 598284 h 2550511"/>
              <a:gd name="connsiteX2-75" fmla="*/ 17226 w 3791921"/>
              <a:gd name="connsiteY2-76" fmla="*/ 1345044 h 2550511"/>
              <a:gd name="connsiteX3-77" fmla="*/ 22306 w 3791921"/>
              <a:gd name="connsiteY3-78" fmla="*/ 2035924 h 2550511"/>
              <a:gd name="connsiteX4-79" fmla="*/ 184866 w 3791921"/>
              <a:gd name="connsiteY4-80" fmla="*/ 2427084 h 2550511"/>
              <a:gd name="connsiteX5-81" fmla="*/ 784306 w 3791921"/>
              <a:gd name="connsiteY5-82" fmla="*/ 2538844 h 2550511"/>
              <a:gd name="connsiteX6-83" fmla="*/ 1586946 w 3791921"/>
              <a:gd name="connsiteY6-84" fmla="*/ 2543924 h 2550511"/>
              <a:gd name="connsiteX7-85" fmla="*/ 2846786 w 3791921"/>
              <a:gd name="connsiteY7-86" fmla="*/ 2538844 h 2550511"/>
              <a:gd name="connsiteX8-87" fmla="*/ 3344626 w 3791921"/>
              <a:gd name="connsiteY8-88" fmla="*/ 2406764 h 2550511"/>
              <a:gd name="connsiteX9-89" fmla="*/ 3740866 w 3791921"/>
              <a:gd name="connsiteY9-90" fmla="*/ 1929244 h 2550511"/>
              <a:gd name="connsiteX10-91" fmla="*/ 3776426 w 3791921"/>
              <a:gd name="connsiteY10-92" fmla="*/ 948804 h 2550511"/>
              <a:gd name="connsiteX11-93" fmla="*/ 3644346 w 3791921"/>
              <a:gd name="connsiteY11-94" fmla="*/ 227444 h 2550511"/>
              <a:gd name="connsiteX12-95" fmla="*/ 3364946 w 3791921"/>
              <a:gd name="connsiteY12-96" fmla="*/ 75044 h 2550511"/>
              <a:gd name="connsiteX13-97" fmla="*/ 2775666 w 3791921"/>
              <a:gd name="connsiteY13-98" fmla="*/ 24244 h 2550511"/>
              <a:gd name="connsiteX14-99" fmla="*/ 1678386 w 3791921"/>
              <a:gd name="connsiteY14-100" fmla="*/ 3924 h 2550511"/>
              <a:gd name="connsiteX15-101" fmla="*/ 901146 w 3791921"/>
              <a:gd name="connsiteY15-102" fmla="*/ 100444 h 2550511"/>
              <a:gd name="connsiteX16-103" fmla="*/ 403306 w 3791921"/>
              <a:gd name="connsiteY16-104" fmla="*/ 278244 h 2550511"/>
              <a:gd name="connsiteX17-105" fmla="*/ 484586 w 3791921"/>
              <a:gd name="connsiteY17-106" fmla="*/ 232524 h 2550511"/>
              <a:gd name="connsiteX0-107" fmla="*/ 403306 w 3791921"/>
              <a:gd name="connsiteY0-108" fmla="*/ 278244 h 2550511"/>
              <a:gd name="connsiteX1-109" fmla="*/ 169626 w 3791921"/>
              <a:gd name="connsiteY1-110" fmla="*/ 598284 h 2550511"/>
              <a:gd name="connsiteX2-111" fmla="*/ 17226 w 3791921"/>
              <a:gd name="connsiteY2-112" fmla="*/ 1345044 h 2550511"/>
              <a:gd name="connsiteX3-113" fmla="*/ 22306 w 3791921"/>
              <a:gd name="connsiteY3-114" fmla="*/ 2035924 h 2550511"/>
              <a:gd name="connsiteX4-115" fmla="*/ 184866 w 3791921"/>
              <a:gd name="connsiteY4-116" fmla="*/ 2427084 h 2550511"/>
              <a:gd name="connsiteX5-117" fmla="*/ 784306 w 3791921"/>
              <a:gd name="connsiteY5-118" fmla="*/ 2538844 h 2550511"/>
              <a:gd name="connsiteX6-119" fmla="*/ 1586946 w 3791921"/>
              <a:gd name="connsiteY6-120" fmla="*/ 2543924 h 2550511"/>
              <a:gd name="connsiteX7-121" fmla="*/ 2846786 w 3791921"/>
              <a:gd name="connsiteY7-122" fmla="*/ 2538844 h 2550511"/>
              <a:gd name="connsiteX8-123" fmla="*/ 3344626 w 3791921"/>
              <a:gd name="connsiteY8-124" fmla="*/ 2406764 h 2550511"/>
              <a:gd name="connsiteX9-125" fmla="*/ 3740866 w 3791921"/>
              <a:gd name="connsiteY9-126" fmla="*/ 1929244 h 2550511"/>
              <a:gd name="connsiteX10-127" fmla="*/ 3776426 w 3791921"/>
              <a:gd name="connsiteY10-128" fmla="*/ 948804 h 2550511"/>
              <a:gd name="connsiteX11-129" fmla="*/ 3644346 w 3791921"/>
              <a:gd name="connsiteY11-130" fmla="*/ 227444 h 2550511"/>
              <a:gd name="connsiteX12-131" fmla="*/ 3364946 w 3791921"/>
              <a:gd name="connsiteY12-132" fmla="*/ 75044 h 2550511"/>
              <a:gd name="connsiteX13-133" fmla="*/ 2775666 w 3791921"/>
              <a:gd name="connsiteY13-134" fmla="*/ 24244 h 2550511"/>
              <a:gd name="connsiteX14-135" fmla="*/ 1678386 w 3791921"/>
              <a:gd name="connsiteY14-136" fmla="*/ 3924 h 2550511"/>
              <a:gd name="connsiteX15-137" fmla="*/ 901146 w 3791921"/>
              <a:gd name="connsiteY15-138" fmla="*/ 100444 h 2550511"/>
              <a:gd name="connsiteX16-139" fmla="*/ 403306 w 3791921"/>
              <a:gd name="connsiteY16-140" fmla="*/ 278244 h 2550511"/>
              <a:gd name="connsiteX0-141" fmla="*/ 403306 w 3791921"/>
              <a:gd name="connsiteY0-142" fmla="*/ 278244 h 2550511"/>
              <a:gd name="connsiteX1-143" fmla="*/ 169626 w 3791921"/>
              <a:gd name="connsiteY1-144" fmla="*/ 598284 h 2550511"/>
              <a:gd name="connsiteX2-145" fmla="*/ 17226 w 3791921"/>
              <a:gd name="connsiteY2-146" fmla="*/ 1345044 h 2550511"/>
              <a:gd name="connsiteX3-147" fmla="*/ 22306 w 3791921"/>
              <a:gd name="connsiteY3-148" fmla="*/ 2035924 h 2550511"/>
              <a:gd name="connsiteX4-149" fmla="*/ 184866 w 3791921"/>
              <a:gd name="connsiteY4-150" fmla="*/ 2427084 h 2550511"/>
              <a:gd name="connsiteX5-151" fmla="*/ 784306 w 3791921"/>
              <a:gd name="connsiteY5-152" fmla="*/ 2538844 h 2550511"/>
              <a:gd name="connsiteX6-153" fmla="*/ 1586946 w 3791921"/>
              <a:gd name="connsiteY6-154" fmla="*/ 2543924 h 2550511"/>
              <a:gd name="connsiteX7-155" fmla="*/ 2846786 w 3791921"/>
              <a:gd name="connsiteY7-156" fmla="*/ 2538844 h 2550511"/>
              <a:gd name="connsiteX8-157" fmla="*/ 3344626 w 3791921"/>
              <a:gd name="connsiteY8-158" fmla="*/ 2406764 h 2550511"/>
              <a:gd name="connsiteX9-159" fmla="*/ 3740866 w 3791921"/>
              <a:gd name="connsiteY9-160" fmla="*/ 1929244 h 2550511"/>
              <a:gd name="connsiteX10-161" fmla="*/ 3776426 w 3791921"/>
              <a:gd name="connsiteY10-162" fmla="*/ 948804 h 2550511"/>
              <a:gd name="connsiteX11-163" fmla="*/ 3644346 w 3791921"/>
              <a:gd name="connsiteY11-164" fmla="*/ 227444 h 2550511"/>
              <a:gd name="connsiteX12-165" fmla="*/ 3364946 w 3791921"/>
              <a:gd name="connsiteY12-166" fmla="*/ 75044 h 2550511"/>
              <a:gd name="connsiteX13-167" fmla="*/ 2775666 w 3791921"/>
              <a:gd name="connsiteY13-168" fmla="*/ 24244 h 2550511"/>
              <a:gd name="connsiteX14-169" fmla="*/ 1678386 w 3791921"/>
              <a:gd name="connsiteY14-170" fmla="*/ 3924 h 2550511"/>
              <a:gd name="connsiteX15-171" fmla="*/ 901146 w 3791921"/>
              <a:gd name="connsiteY15-172" fmla="*/ 100444 h 2550511"/>
              <a:gd name="connsiteX16-173" fmla="*/ 403306 w 3791921"/>
              <a:gd name="connsiteY16-174" fmla="*/ 278244 h 25505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3791921" h="2550511">
                <a:moveTo>
                  <a:pt x="403306" y="278244"/>
                </a:moveTo>
                <a:cubicBezTo>
                  <a:pt x="281386" y="361217"/>
                  <a:pt x="233973" y="420484"/>
                  <a:pt x="169626" y="598284"/>
                </a:cubicBezTo>
                <a:cubicBezTo>
                  <a:pt x="105279" y="776084"/>
                  <a:pt x="41779" y="1105437"/>
                  <a:pt x="17226" y="1345044"/>
                </a:cubicBezTo>
                <a:cubicBezTo>
                  <a:pt x="-7327" y="1584651"/>
                  <a:pt x="-5634" y="1855584"/>
                  <a:pt x="22306" y="2035924"/>
                </a:cubicBezTo>
                <a:cubicBezTo>
                  <a:pt x="50246" y="2216264"/>
                  <a:pt x="57866" y="2343264"/>
                  <a:pt x="184866" y="2427084"/>
                </a:cubicBezTo>
                <a:cubicBezTo>
                  <a:pt x="311866" y="2510904"/>
                  <a:pt x="550626" y="2519371"/>
                  <a:pt x="784306" y="2538844"/>
                </a:cubicBezTo>
                <a:cubicBezTo>
                  <a:pt x="1017986" y="2558317"/>
                  <a:pt x="1586946" y="2543924"/>
                  <a:pt x="1586946" y="2543924"/>
                </a:cubicBezTo>
                <a:cubicBezTo>
                  <a:pt x="1930693" y="2543924"/>
                  <a:pt x="2553839" y="2561704"/>
                  <a:pt x="2846786" y="2538844"/>
                </a:cubicBezTo>
                <a:cubicBezTo>
                  <a:pt x="3139733" y="2515984"/>
                  <a:pt x="3195613" y="2508364"/>
                  <a:pt x="3344626" y="2406764"/>
                </a:cubicBezTo>
                <a:cubicBezTo>
                  <a:pt x="3493639" y="2305164"/>
                  <a:pt x="3668899" y="2172237"/>
                  <a:pt x="3740866" y="1929244"/>
                </a:cubicBezTo>
                <a:cubicBezTo>
                  <a:pt x="3812833" y="1686251"/>
                  <a:pt x="3792513" y="1232437"/>
                  <a:pt x="3776426" y="948804"/>
                </a:cubicBezTo>
                <a:cubicBezTo>
                  <a:pt x="3760339" y="665171"/>
                  <a:pt x="3712926" y="373071"/>
                  <a:pt x="3644346" y="227444"/>
                </a:cubicBezTo>
                <a:cubicBezTo>
                  <a:pt x="3575766" y="81817"/>
                  <a:pt x="3509726" y="108911"/>
                  <a:pt x="3364946" y="75044"/>
                </a:cubicBezTo>
                <a:cubicBezTo>
                  <a:pt x="3220166" y="41177"/>
                  <a:pt x="3056759" y="36097"/>
                  <a:pt x="2775666" y="24244"/>
                </a:cubicBezTo>
                <a:cubicBezTo>
                  <a:pt x="2494573" y="12391"/>
                  <a:pt x="1990806" y="-8776"/>
                  <a:pt x="1678386" y="3924"/>
                </a:cubicBezTo>
                <a:cubicBezTo>
                  <a:pt x="1365966" y="16624"/>
                  <a:pt x="1113659" y="54724"/>
                  <a:pt x="901146" y="100444"/>
                </a:cubicBezTo>
                <a:cubicBezTo>
                  <a:pt x="688633" y="146164"/>
                  <a:pt x="510833" y="202044"/>
                  <a:pt x="403306" y="278244"/>
                </a:cubicBezTo>
                <a:close/>
              </a:path>
            </a:pathLst>
          </a:custGeom>
          <a:noFill/>
          <a:ln w="19050">
            <a:solidFill>
              <a:srgbClr val="376FFF"/>
            </a:solidFill>
          </a:ln>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21" name="任意多边形: 形状 15"/>
          <p:cNvSpPr/>
          <p:nvPr>
            <p:custDataLst>
              <p:tags r:id="rId8"/>
            </p:custDataLst>
          </p:nvPr>
        </p:nvSpPr>
        <p:spPr>
          <a:xfrm>
            <a:off x="1058674" y="3702503"/>
            <a:ext cx="3115633" cy="2112752"/>
          </a:xfrm>
          <a:custGeom>
            <a:avLst/>
            <a:gdLst>
              <a:gd name="connsiteX0" fmla="*/ 159 w 5532"/>
              <a:gd name="connsiteY0" fmla="*/ 551 h 3751"/>
              <a:gd name="connsiteX1" fmla="*/ 567 w 5532"/>
              <a:gd name="connsiteY1" fmla="*/ 259 h 3751"/>
              <a:gd name="connsiteX2" fmla="*/ 1154 w 5532"/>
              <a:gd name="connsiteY2" fmla="*/ 113 h 3751"/>
              <a:gd name="connsiteX3" fmla="*/ 2373 w 5532"/>
              <a:gd name="connsiteY3" fmla="*/ 79 h 3751"/>
              <a:gd name="connsiteX4" fmla="*/ 3251 w 5532"/>
              <a:gd name="connsiteY4" fmla="*/ 40 h 3751"/>
              <a:gd name="connsiteX5" fmla="*/ 3953 w 5532"/>
              <a:gd name="connsiteY5" fmla="*/ 19 h 3751"/>
              <a:gd name="connsiteX6" fmla="*/ 4997 w 5532"/>
              <a:gd name="connsiteY6" fmla="*/ 269 h 3751"/>
              <a:gd name="connsiteX7" fmla="*/ 5365 w 5532"/>
              <a:gd name="connsiteY7" fmla="*/ 572 h 3751"/>
              <a:gd name="connsiteX8" fmla="*/ 5528 w 5532"/>
              <a:gd name="connsiteY8" fmla="*/ 1427 h 3751"/>
              <a:gd name="connsiteX9" fmla="*/ 5462 w 5532"/>
              <a:gd name="connsiteY9" fmla="*/ 2970 h 3751"/>
              <a:gd name="connsiteX10" fmla="*/ 5169 w 5532"/>
              <a:gd name="connsiteY10" fmla="*/ 3429 h 3751"/>
              <a:gd name="connsiteX11" fmla="*/ 3937 w 5532"/>
              <a:gd name="connsiteY11" fmla="*/ 3523 h 3751"/>
              <a:gd name="connsiteX12" fmla="*/ 2729 w 5532"/>
              <a:gd name="connsiteY12" fmla="*/ 3554 h 3751"/>
              <a:gd name="connsiteX13" fmla="*/ 1717 w 5532"/>
              <a:gd name="connsiteY13" fmla="*/ 3752 h 3751"/>
              <a:gd name="connsiteX14" fmla="*/ 518 w 5532"/>
              <a:gd name="connsiteY14" fmla="*/ 3554 h 3751"/>
              <a:gd name="connsiteX15" fmla="*/ 94 w 5532"/>
              <a:gd name="connsiteY15" fmla="*/ 3262 h 3751"/>
              <a:gd name="connsiteX16" fmla="*/ 4 w 5532"/>
              <a:gd name="connsiteY16" fmla="*/ 2647 h 3751"/>
              <a:gd name="connsiteX17" fmla="*/ 20 w 5532"/>
              <a:gd name="connsiteY17" fmla="*/ 1573 h 3751"/>
              <a:gd name="connsiteX18" fmla="*/ 45 w 5532"/>
              <a:gd name="connsiteY18" fmla="*/ 864 h 3751"/>
              <a:gd name="connsiteX19" fmla="*/ 159 w 5532"/>
              <a:gd name="connsiteY19" fmla="*/ 551 h 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33" h="3752">
                <a:moveTo>
                  <a:pt x="159" y="551"/>
                </a:moveTo>
                <a:cubicBezTo>
                  <a:pt x="246" y="450"/>
                  <a:pt x="401" y="332"/>
                  <a:pt x="567" y="259"/>
                </a:cubicBezTo>
                <a:cubicBezTo>
                  <a:pt x="733" y="186"/>
                  <a:pt x="963" y="128"/>
                  <a:pt x="1154" y="113"/>
                </a:cubicBezTo>
                <a:cubicBezTo>
                  <a:pt x="1710" y="62"/>
                  <a:pt x="2040" y="109"/>
                  <a:pt x="2373" y="79"/>
                </a:cubicBezTo>
                <a:cubicBezTo>
                  <a:pt x="2706" y="49"/>
                  <a:pt x="2996" y="73"/>
                  <a:pt x="3251" y="40"/>
                </a:cubicBezTo>
                <a:cubicBezTo>
                  <a:pt x="3507" y="7"/>
                  <a:pt x="3662" y="-19"/>
                  <a:pt x="3953" y="19"/>
                </a:cubicBezTo>
                <a:cubicBezTo>
                  <a:pt x="4244" y="57"/>
                  <a:pt x="4762" y="177"/>
                  <a:pt x="4997" y="269"/>
                </a:cubicBezTo>
                <a:cubicBezTo>
                  <a:pt x="5233" y="361"/>
                  <a:pt x="5276" y="379"/>
                  <a:pt x="5365" y="572"/>
                </a:cubicBezTo>
                <a:cubicBezTo>
                  <a:pt x="5453" y="765"/>
                  <a:pt x="5511" y="1027"/>
                  <a:pt x="5528" y="1427"/>
                </a:cubicBezTo>
                <a:cubicBezTo>
                  <a:pt x="5544" y="1826"/>
                  <a:pt x="5522" y="2636"/>
                  <a:pt x="5462" y="2970"/>
                </a:cubicBezTo>
                <a:cubicBezTo>
                  <a:pt x="5403" y="3304"/>
                  <a:pt x="5423" y="3337"/>
                  <a:pt x="5169" y="3429"/>
                </a:cubicBezTo>
                <a:cubicBezTo>
                  <a:pt x="4914" y="3521"/>
                  <a:pt x="4343" y="3502"/>
                  <a:pt x="3937" y="3523"/>
                </a:cubicBezTo>
                <a:cubicBezTo>
                  <a:pt x="3530" y="3543"/>
                  <a:pt x="3099" y="3516"/>
                  <a:pt x="2729" y="3554"/>
                </a:cubicBezTo>
                <a:cubicBezTo>
                  <a:pt x="2359" y="3592"/>
                  <a:pt x="2086" y="3752"/>
                  <a:pt x="1717" y="3752"/>
                </a:cubicBezTo>
                <a:cubicBezTo>
                  <a:pt x="1349" y="3752"/>
                  <a:pt x="788" y="3636"/>
                  <a:pt x="518" y="3554"/>
                </a:cubicBezTo>
                <a:cubicBezTo>
                  <a:pt x="247" y="3472"/>
                  <a:pt x="179" y="3413"/>
                  <a:pt x="94" y="3262"/>
                </a:cubicBezTo>
                <a:cubicBezTo>
                  <a:pt x="8" y="3111"/>
                  <a:pt x="16" y="2928"/>
                  <a:pt x="4" y="2647"/>
                </a:cubicBezTo>
                <a:cubicBezTo>
                  <a:pt x="-8" y="2365"/>
                  <a:pt x="12" y="1899"/>
                  <a:pt x="20" y="1573"/>
                </a:cubicBezTo>
                <a:cubicBezTo>
                  <a:pt x="28" y="1246"/>
                  <a:pt x="24" y="1039"/>
                  <a:pt x="45" y="864"/>
                </a:cubicBezTo>
                <a:cubicBezTo>
                  <a:pt x="65" y="688"/>
                  <a:pt x="72" y="652"/>
                  <a:pt x="159" y="551"/>
                </a:cubicBezTo>
                <a:close/>
              </a:path>
            </a:pathLst>
          </a:custGeom>
          <a:solidFill>
            <a:srgbClr val="FFFFFF"/>
          </a:solidFill>
          <a:ln>
            <a:noFill/>
          </a:ln>
        </p:spPr>
        <p:style>
          <a:lnRef idx="2">
            <a:srgbClr val="376FFF">
              <a:shade val="15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22" name="任意多边形: 形状 15"/>
          <p:cNvSpPr/>
          <p:nvPr>
            <p:custDataLst>
              <p:tags r:id="rId9"/>
            </p:custDataLst>
          </p:nvPr>
        </p:nvSpPr>
        <p:spPr>
          <a:xfrm>
            <a:off x="1005179" y="3748114"/>
            <a:ext cx="3222059" cy="2031102"/>
          </a:xfrm>
          <a:custGeom>
            <a:avLst/>
            <a:gdLst>
              <a:gd name="connsiteX0" fmla="*/ 165 w 5724"/>
              <a:gd name="connsiteY0" fmla="*/ 583 h 3793"/>
              <a:gd name="connsiteX1" fmla="*/ 587 w 5724"/>
              <a:gd name="connsiteY1" fmla="*/ 274 h 3793"/>
              <a:gd name="connsiteX2" fmla="*/ 1194 w 5724"/>
              <a:gd name="connsiteY2" fmla="*/ 120 h 3793"/>
              <a:gd name="connsiteX3" fmla="*/ 2455 w 5724"/>
              <a:gd name="connsiteY3" fmla="*/ 84 h 3793"/>
              <a:gd name="connsiteX4" fmla="*/ 3364 w 5724"/>
              <a:gd name="connsiteY4" fmla="*/ 42 h 3793"/>
              <a:gd name="connsiteX5" fmla="*/ 4090 w 5724"/>
              <a:gd name="connsiteY5" fmla="*/ 20 h 3793"/>
              <a:gd name="connsiteX6" fmla="*/ 5170 w 5724"/>
              <a:gd name="connsiteY6" fmla="*/ 285 h 3793"/>
              <a:gd name="connsiteX7" fmla="*/ 5551 w 5724"/>
              <a:gd name="connsiteY7" fmla="*/ 605 h 3793"/>
              <a:gd name="connsiteX8" fmla="*/ 5720 w 5724"/>
              <a:gd name="connsiteY8" fmla="*/ 1510 h 3793"/>
              <a:gd name="connsiteX9" fmla="*/ 5652 w 5724"/>
              <a:gd name="connsiteY9" fmla="*/ 3143 h 3793"/>
              <a:gd name="connsiteX10" fmla="*/ 5348 w 5724"/>
              <a:gd name="connsiteY10" fmla="*/ 3628 h 3793"/>
              <a:gd name="connsiteX11" fmla="*/ 4074 w 5724"/>
              <a:gd name="connsiteY11" fmla="*/ 3728 h 3793"/>
              <a:gd name="connsiteX12" fmla="*/ 2824 w 5724"/>
              <a:gd name="connsiteY12" fmla="*/ 3760 h 3793"/>
              <a:gd name="connsiteX13" fmla="*/ 1735 w 5724"/>
              <a:gd name="connsiteY13" fmla="*/ 3740 h 3793"/>
              <a:gd name="connsiteX14" fmla="*/ 536 w 5724"/>
              <a:gd name="connsiteY14" fmla="*/ 3760 h 3793"/>
              <a:gd name="connsiteX15" fmla="*/ 104 w 5724"/>
              <a:gd name="connsiteY15" fmla="*/ 3452 h 3793"/>
              <a:gd name="connsiteX16" fmla="*/ 4 w 5724"/>
              <a:gd name="connsiteY16" fmla="*/ 2801 h 3793"/>
              <a:gd name="connsiteX17" fmla="*/ 21 w 5724"/>
              <a:gd name="connsiteY17" fmla="*/ 1664 h 3793"/>
              <a:gd name="connsiteX18" fmla="*/ 47 w 5724"/>
              <a:gd name="connsiteY18" fmla="*/ 914 h 3793"/>
              <a:gd name="connsiteX19" fmla="*/ 165 w 5724"/>
              <a:gd name="connsiteY19" fmla="*/ 583 h 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25" h="3794">
                <a:moveTo>
                  <a:pt x="165" y="583"/>
                </a:moveTo>
                <a:cubicBezTo>
                  <a:pt x="255" y="476"/>
                  <a:pt x="415" y="351"/>
                  <a:pt x="587" y="274"/>
                </a:cubicBezTo>
                <a:cubicBezTo>
                  <a:pt x="758" y="197"/>
                  <a:pt x="996" y="135"/>
                  <a:pt x="1194" y="120"/>
                </a:cubicBezTo>
                <a:cubicBezTo>
                  <a:pt x="1769" y="66"/>
                  <a:pt x="2111" y="115"/>
                  <a:pt x="2455" y="84"/>
                </a:cubicBezTo>
                <a:cubicBezTo>
                  <a:pt x="2800" y="52"/>
                  <a:pt x="3100" y="77"/>
                  <a:pt x="3364" y="42"/>
                </a:cubicBezTo>
                <a:cubicBezTo>
                  <a:pt x="3629" y="7"/>
                  <a:pt x="3789" y="-20"/>
                  <a:pt x="4090" y="20"/>
                </a:cubicBezTo>
                <a:cubicBezTo>
                  <a:pt x="4391" y="60"/>
                  <a:pt x="4927" y="187"/>
                  <a:pt x="5170" y="285"/>
                </a:cubicBezTo>
                <a:cubicBezTo>
                  <a:pt x="5415" y="382"/>
                  <a:pt x="5459" y="401"/>
                  <a:pt x="5551" y="605"/>
                </a:cubicBezTo>
                <a:cubicBezTo>
                  <a:pt x="5642" y="809"/>
                  <a:pt x="5702" y="1087"/>
                  <a:pt x="5720" y="1510"/>
                </a:cubicBezTo>
                <a:cubicBezTo>
                  <a:pt x="5736" y="1932"/>
                  <a:pt x="5714" y="2789"/>
                  <a:pt x="5652" y="3143"/>
                </a:cubicBezTo>
                <a:cubicBezTo>
                  <a:pt x="5590" y="3496"/>
                  <a:pt x="5611" y="3531"/>
                  <a:pt x="5348" y="3628"/>
                </a:cubicBezTo>
                <a:cubicBezTo>
                  <a:pt x="5085" y="3726"/>
                  <a:pt x="4494" y="3705"/>
                  <a:pt x="4074" y="3728"/>
                </a:cubicBezTo>
                <a:cubicBezTo>
                  <a:pt x="3652" y="3749"/>
                  <a:pt x="3207" y="3720"/>
                  <a:pt x="2824" y="3760"/>
                </a:cubicBezTo>
                <a:cubicBezTo>
                  <a:pt x="2441" y="3801"/>
                  <a:pt x="2116" y="3740"/>
                  <a:pt x="1735" y="3740"/>
                </a:cubicBezTo>
                <a:cubicBezTo>
                  <a:pt x="1354" y="3740"/>
                  <a:pt x="815" y="3847"/>
                  <a:pt x="536" y="3760"/>
                </a:cubicBezTo>
                <a:cubicBezTo>
                  <a:pt x="256" y="3674"/>
                  <a:pt x="192" y="3611"/>
                  <a:pt x="104" y="3452"/>
                </a:cubicBezTo>
                <a:cubicBezTo>
                  <a:pt x="15" y="3292"/>
                  <a:pt x="17" y="3098"/>
                  <a:pt x="4" y="2801"/>
                </a:cubicBezTo>
                <a:cubicBezTo>
                  <a:pt x="-8" y="2502"/>
                  <a:pt x="12" y="2009"/>
                  <a:pt x="21" y="1664"/>
                </a:cubicBezTo>
                <a:cubicBezTo>
                  <a:pt x="29" y="1318"/>
                  <a:pt x="25" y="1099"/>
                  <a:pt x="47" y="914"/>
                </a:cubicBezTo>
                <a:cubicBezTo>
                  <a:pt x="67" y="728"/>
                  <a:pt x="74" y="690"/>
                  <a:pt x="165" y="583"/>
                </a:cubicBezTo>
                <a:close/>
              </a:path>
            </a:pathLst>
          </a:custGeom>
          <a:noFill/>
          <a:ln w="19050" cap="rnd">
            <a:solidFill>
              <a:srgbClr val="376FFF"/>
            </a:solidFill>
            <a:prstDash val="solid"/>
            <a:round/>
          </a:ln>
        </p:spPr>
        <p:style>
          <a:lnRef idx="2">
            <a:srgbClr val="376FFF">
              <a:shade val="15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23" name="任意多边形: 形状 167"/>
          <p:cNvSpPr/>
          <p:nvPr>
            <p:custDataLst>
              <p:tags r:id="rId10"/>
            </p:custDataLst>
          </p:nvPr>
        </p:nvSpPr>
        <p:spPr>
          <a:xfrm>
            <a:off x="3483383" y="5619859"/>
            <a:ext cx="212852" cy="215667"/>
          </a:xfrm>
          <a:custGeom>
            <a:avLst/>
            <a:gdLst>
              <a:gd name="connsiteX0" fmla="*/ 229547 w 512886"/>
              <a:gd name="connsiteY0" fmla="*/ 81845 h 517381"/>
              <a:gd name="connsiteX1" fmla="*/ 383708 w 512886"/>
              <a:gd name="connsiteY1" fmla="*/ 2972 h 517381"/>
              <a:gd name="connsiteX2" fmla="*/ 420456 w 512886"/>
              <a:gd name="connsiteY2" fmla="*/ 29861 h 517381"/>
              <a:gd name="connsiteX3" fmla="*/ 389982 w 512886"/>
              <a:gd name="connsiteY3" fmla="*/ 186710 h 517381"/>
              <a:gd name="connsiteX4" fmla="*/ 397152 w 512886"/>
              <a:gd name="connsiteY4" fmla="*/ 218976 h 517381"/>
              <a:gd name="connsiteX5" fmla="*/ 499328 w 512886"/>
              <a:gd name="connsiteY5" fmla="*/ 284405 h 517381"/>
              <a:gd name="connsiteX6" fmla="*/ 497536 w 512886"/>
              <a:gd name="connsiteY6" fmla="*/ 323841 h 517381"/>
              <a:gd name="connsiteX7" fmla="*/ 354131 w 512886"/>
              <a:gd name="connsiteY7" fmla="*/ 366863 h 517381"/>
              <a:gd name="connsiteX8" fmla="*/ 337997 w 512886"/>
              <a:gd name="connsiteY8" fmla="*/ 383892 h 517381"/>
              <a:gd name="connsiteX9" fmla="*/ 312005 w 512886"/>
              <a:gd name="connsiteY9" fmla="*/ 497720 h 517381"/>
              <a:gd name="connsiteX10" fmla="*/ 264502 w 512886"/>
              <a:gd name="connsiteY10" fmla="*/ 503098 h 517381"/>
              <a:gd name="connsiteX11" fmla="*/ 191903 w 512886"/>
              <a:gd name="connsiteY11" fmla="*/ 357004 h 517381"/>
              <a:gd name="connsiteX12" fmla="*/ 167704 w 512886"/>
              <a:gd name="connsiteY12" fmla="*/ 342663 h 517381"/>
              <a:gd name="connsiteX13" fmla="*/ 26987 w 512886"/>
              <a:gd name="connsiteY13" fmla="*/ 349833 h 517381"/>
              <a:gd name="connsiteX14" fmla="*/ 7269 w 512886"/>
              <a:gd name="connsiteY14" fmla="*/ 306812 h 517381"/>
              <a:gd name="connsiteX15" fmla="*/ 104964 w 512886"/>
              <a:gd name="connsiteY15" fmla="*/ 207325 h 517381"/>
              <a:gd name="connsiteX16" fmla="*/ 111238 w 512886"/>
              <a:gd name="connsiteY16" fmla="*/ 183125 h 517381"/>
              <a:gd name="connsiteX17" fmla="*/ 86142 w 512886"/>
              <a:gd name="connsiteY17" fmla="*/ 76467 h 517381"/>
              <a:gd name="connsiteX18" fmla="*/ 120201 w 512886"/>
              <a:gd name="connsiteY18" fmla="*/ 46890 h 517381"/>
              <a:gd name="connsiteX19" fmla="*/ 208036 w 512886"/>
              <a:gd name="connsiteY19" fmla="*/ 81845 h 517381"/>
              <a:gd name="connsiteX20" fmla="*/ 229547 w 512886"/>
              <a:gd name="connsiteY20" fmla="*/ 81845 h 51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2886" h="517381">
                <a:moveTo>
                  <a:pt x="229547" y="81845"/>
                </a:moveTo>
                <a:lnTo>
                  <a:pt x="383708" y="2972"/>
                </a:lnTo>
                <a:cubicBezTo>
                  <a:pt x="402530" y="-6887"/>
                  <a:pt x="424041" y="9246"/>
                  <a:pt x="420456" y="29861"/>
                </a:cubicBezTo>
                <a:lnTo>
                  <a:pt x="389982" y="186710"/>
                </a:lnTo>
                <a:cubicBezTo>
                  <a:pt x="388189" y="196569"/>
                  <a:pt x="389086" y="212702"/>
                  <a:pt x="397152" y="218976"/>
                </a:cubicBezTo>
                <a:lnTo>
                  <a:pt x="499328" y="284405"/>
                </a:lnTo>
                <a:cubicBezTo>
                  <a:pt x="517254" y="296056"/>
                  <a:pt x="518150" y="317567"/>
                  <a:pt x="497536" y="323841"/>
                </a:cubicBezTo>
                <a:lnTo>
                  <a:pt x="354131" y="366863"/>
                </a:lnTo>
                <a:cubicBezTo>
                  <a:pt x="345168" y="369552"/>
                  <a:pt x="339790" y="374929"/>
                  <a:pt x="337997" y="383892"/>
                </a:cubicBezTo>
                <a:lnTo>
                  <a:pt x="312005" y="497720"/>
                </a:lnTo>
                <a:cubicBezTo>
                  <a:pt x="306628" y="521023"/>
                  <a:pt x="275258" y="524609"/>
                  <a:pt x="264502" y="503098"/>
                </a:cubicBezTo>
                <a:lnTo>
                  <a:pt x="191903" y="357004"/>
                </a:lnTo>
                <a:cubicBezTo>
                  <a:pt x="187422" y="348041"/>
                  <a:pt x="177563" y="342663"/>
                  <a:pt x="167704" y="342663"/>
                </a:cubicBezTo>
                <a:lnTo>
                  <a:pt x="26987" y="349833"/>
                </a:lnTo>
                <a:cubicBezTo>
                  <a:pt x="3684" y="350730"/>
                  <a:pt x="-8864" y="322945"/>
                  <a:pt x="7269" y="306812"/>
                </a:cubicBezTo>
                <a:lnTo>
                  <a:pt x="104964" y="207325"/>
                </a:lnTo>
                <a:cubicBezTo>
                  <a:pt x="111238" y="201050"/>
                  <a:pt x="113927" y="192088"/>
                  <a:pt x="111238" y="183125"/>
                </a:cubicBezTo>
                <a:lnTo>
                  <a:pt x="86142" y="76467"/>
                </a:lnTo>
                <a:cubicBezTo>
                  <a:pt x="80764" y="56749"/>
                  <a:pt x="101379" y="38823"/>
                  <a:pt x="120201" y="46890"/>
                </a:cubicBezTo>
                <a:lnTo>
                  <a:pt x="208036" y="81845"/>
                </a:lnTo>
                <a:cubicBezTo>
                  <a:pt x="215207" y="85430"/>
                  <a:pt x="222377" y="84534"/>
                  <a:pt x="229547" y="81845"/>
                </a:cubicBezTo>
                <a:close/>
              </a:path>
            </a:pathLst>
          </a:custGeom>
          <a:solidFill>
            <a:srgbClr val="376FFF">
              <a:lumMod val="40000"/>
              <a:lumOff val="60000"/>
            </a:srgbClr>
          </a:solidFill>
          <a:ln w="22225" cap="flat">
            <a:solidFill>
              <a:srgbClr val="376FFF"/>
            </a:solidFill>
            <a:prstDash val="solid"/>
            <a:miter/>
          </a:ln>
        </p:spPr>
        <p:txBody>
          <a:bodyPr rtlCol="0" anchor="ct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24" name="任意多边形: 形状 11"/>
          <p:cNvSpPr/>
          <p:nvPr>
            <p:custDataLst>
              <p:tags r:id="rId11"/>
            </p:custDataLst>
          </p:nvPr>
        </p:nvSpPr>
        <p:spPr>
          <a:xfrm>
            <a:off x="7708886" y="1555964"/>
            <a:ext cx="3131963" cy="2107121"/>
          </a:xfrm>
          <a:custGeom>
            <a:avLst/>
            <a:gdLst>
              <a:gd name="connsiteX0" fmla="*/ 410505 w 3859608"/>
              <a:gd name="connsiteY0" fmla="*/ 283210 h 2596040"/>
              <a:gd name="connsiteX1" fmla="*/ 172653 w 3859608"/>
              <a:gd name="connsiteY1" fmla="*/ 608963 h 2596040"/>
              <a:gd name="connsiteX2" fmla="*/ 17533 w 3859608"/>
              <a:gd name="connsiteY2" fmla="*/ 1369054 h 2596040"/>
              <a:gd name="connsiteX3" fmla="*/ 22704 w 3859608"/>
              <a:gd name="connsiteY3" fmla="*/ 2072267 h 2596040"/>
              <a:gd name="connsiteX4" fmla="*/ 188165 w 3859608"/>
              <a:gd name="connsiteY4" fmla="*/ 2470409 h 2596040"/>
              <a:gd name="connsiteX5" fmla="*/ 798306 w 3859608"/>
              <a:gd name="connsiteY5" fmla="*/ 2584164 h 2596040"/>
              <a:gd name="connsiteX6" fmla="*/ 1615273 w 3859608"/>
              <a:gd name="connsiteY6" fmla="*/ 2589335 h 2596040"/>
              <a:gd name="connsiteX7" fmla="*/ 2897602 w 3859608"/>
              <a:gd name="connsiteY7" fmla="*/ 2584164 h 2596040"/>
              <a:gd name="connsiteX8" fmla="*/ 3404328 w 3859608"/>
              <a:gd name="connsiteY8" fmla="*/ 2449726 h 2596040"/>
              <a:gd name="connsiteX9" fmla="*/ 3807641 w 3859608"/>
              <a:gd name="connsiteY9" fmla="*/ 1963682 h 2596040"/>
              <a:gd name="connsiteX10" fmla="*/ 3843836 w 3859608"/>
              <a:gd name="connsiteY10" fmla="*/ 965741 h 2596040"/>
              <a:gd name="connsiteX11" fmla="*/ 3709398 w 3859608"/>
              <a:gd name="connsiteY11" fmla="*/ 231504 h 2596040"/>
              <a:gd name="connsiteX12" fmla="*/ 3425011 w 3859608"/>
              <a:gd name="connsiteY12" fmla="*/ 76383 h 2596040"/>
              <a:gd name="connsiteX13" fmla="*/ 2825212 w 3859608"/>
              <a:gd name="connsiteY13" fmla="*/ 24676 h 2596040"/>
              <a:gd name="connsiteX14" fmla="*/ 1708345 w 3859608"/>
              <a:gd name="connsiteY14" fmla="*/ 3994 h 2596040"/>
              <a:gd name="connsiteX15" fmla="*/ 917231 w 3859608"/>
              <a:gd name="connsiteY15" fmla="*/ 102237 h 2596040"/>
              <a:gd name="connsiteX16" fmla="*/ 410505 w 3859608"/>
              <a:gd name="connsiteY16" fmla="*/ 283210 h 259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59608" h="2596040" fill="none" extrusionOk="0">
                <a:moveTo>
                  <a:pt x="410505" y="283210"/>
                </a:moveTo>
                <a:cubicBezTo>
                  <a:pt x="286073" y="375631"/>
                  <a:pt x="240626" y="426521"/>
                  <a:pt x="172653" y="608963"/>
                </a:cubicBezTo>
                <a:cubicBezTo>
                  <a:pt x="83562" y="827397"/>
                  <a:pt x="31121" y="1125778"/>
                  <a:pt x="17533" y="1369054"/>
                </a:cubicBezTo>
                <a:cubicBezTo>
                  <a:pt x="14357" y="1656132"/>
                  <a:pt x="-48024" y="1911008"/>
                  <a:pt x="22704" y="2072267"/>
                </a:cubicBezTo>
                <a:cubicBezTo>
                  <a:pt x="54451" y="2236901"/>
                  <a:pt x="46601" y="2384397"/>
                  <a:pt x="188165" y="2470409"/>
                </a:cubicBezTo>
                <a:cubicBezTo>
                  <a:pt x="342995" y="2577733"/>
                  <a:pt x="554587" y="2582059"/>
                  <a:pt x="798306" y="2584164"/>
                </a:cubicBezTo>
                <a:cubicBezTo>
                  <a:pt x="1036157" y="2603986"/>
                  <a:pt x="1615273" y="2589335"/>
                  <a:pt x="1615273" y="2589335"/>
                </a:cubicBezTo>
                <a:cubicBezTo>
                  <a:pt x="2043894" y="2614005"/>
                  <a:pt x="2597641" y="2570406"/>
                  <a:pt x="2897602" y="2584164"/>
                </a:cubicBezTo>
                <a:cubicBezTo>
                  <a:pt x="3208477" y="2568896"/>
                  <a:pt x="3249360" y="2553863"/>
                  <a:pt x="3404328" y="2449726"/>
                </a:cubicBezTo>
                <a:cubicBezTo>
                  <a:pt x="3552418" y="2357485"/>
                  <a:pt x="3729033" y="2194142"/>
                  <a:pt x="3807641" y="1963682"/>
                </a:cubicBezTo>
                <a:cubicBezTo>
                  <a:pt x="3911873" y="1693082"/>
                  <a:pt x="3871412" y="1234988"/>
                  <a:pt x="3843836" y="965741"/>
                </a:cubicBezTo>
                <a:cubicBezTo>
                  <a:pt x="3783250" y="660095"/>
                  <a:pt x="3792777" y="366381"/>
                  <a:pt x="3709398" y="231504"/>
                </a:cubicBezTo>
                <a:cubicBezTo>
                  <a:pt x="3630812" y="88201"/>
                  <a:pt x="3574538" y="116717"/>
                  <a:pt x="3425011" y="76383"/>
                </a:cubicBezTo>
                <a:cubicBezTo>
                  <a:pt x="3296892" y="38093"/>
                  <a:pt x="3107294" y="51816"/>
                  <a:pt x="2825212" y="24676"/>
                </a:cubicBezTo>
                <a:cubicBezTo>
                  <a:pt x="2582494" y="25058"/>
                  <a:pt x="2014779" y="-46631"/>
                  <a:pt x="1708345" y="3994"/>
                </a:cubicBezTo>
                <a:cubicBezTo>
                  <a:pt x="1449086" y="18787"/>
                  <a:pt x="1139151" y="61516"/>
                  <a:pt x="917231" y="102237"/>
                </a:cubicBezTo>
                <a:cubicBezTo>
                  <a:pt x="715309" y="162546"/>
                  <a:pt x="533749" y="239376"/>
                  <a:pt x="410505" y="283210"/>
                </a:cubicBezTo>
                <a:close/>
              </a:path>
              <a:path w="3859608" h="2596040" stroke="0" extrusionOk="0">
                <a:moveTo>
                  <a:pt x="410505" y="283210"/>
                </a:moveTo>
                <a:cubicBezTo>
                  <a:pt x="279587" y="363458"/>
                  <a:pt x="224974" y="432935"/>
                  <a:pt x="172653" y="608963"/>
                </a:cubicBezTo>
                <a:cubicBezTo>
                  <a:pt x="171229" y="803426"/>
                  <a:pt x="-7358" y="1126756"/>
                  <a:pt x="17533" y="1369054"/>
                </a:cubicBezTo>
                <a:cubicBezTo>
                  <a:pt x="-39544" y="1644271"/>
                  <a:pt x="-15145" y="1940717"/>
                  <a:pt x="22704" y="2072267"/>
                </a:cubicBezTo>
                <a:cubicBezTo>
                  <a:pt x="43053" y="2251400"/>
                  <a:pt x="64244" y="2387648"/>
                  <a:pt x="188165" y="2470409"/>
                </a:cubicBezTo>
                <a:cubicBezTo>
                  <a:pt x="325479" y="2556680"/>
                  <a:pt x="578887" y="2526409"/>
                  <a:pt x="798306" y="2584164"/>
                </a:cubicBezTo>
                <a:cubicBezTo>
                  <a:pt x="1036156" y="2603985"/>
                  <a:pt x="1615273" y="2589335"/>
                  <a:pt x="1615273" y="2589335"/>
                </a:cubicBezTo>
                <a:cubicBezTo>
                  <a:pt x="1956651" y="2508227"/>
                  <a:pt x="2551691" y="2673769"/>
                  <a:pt x="2897602" y="2584164"/>
                </a:cubicBezTo>
                <a:cubicBezTo>
                  <a:pt x="3203248" y="2565078"/>
                  <a:pt x="3263502" y="2555748"/>
                  <a:pt x="3404328" y="2449726"/>
                </a:cubicBezTo>
                <a:cubicBezTo>
                  <a:pt x="3524942" y="2341289"/>
                  <a:pt x="3754780" y="2227688"/>
                  <a:pt x="3807641" y="1963682"/>
                </a:cubicBezTo>
                <a:cubicBezTo>
                  <a:pt x="3900206" y="1745102"/>
                  <a:pt x="3862259" y="1275660"/>
                  <a:pt x="3843836" y="965741"/>
                </a:cubicBezTo>
                <a:cubicBezTo>
                  <a:pt x="3845536" y="704885"/>
                  <a:pt x="3809203" y="416479"/>
                  <a:pt x="3709398" y="231504"/>
                </a:cubicBezTo>
                <a:cubicBezTo>
                  <a:pt x="3653507" y="71096"/>
                  <a:pt x="3574699" y="99925"/>
                  <a:pt x="3425011" y="76383"/>
                </a:cubicBezTo>
                <a:cubicBezTo>
                  <a:pt x="3258228" y="45101"/>
                  <a:pt x="3078290" y="13948"/>
                  <a:pt x="2825212" y="24676"/>
                </a:cubicBezTo>
                <a:cubicBezTo>
                  <a:pt x="2519119" y="11194"/>
                  <a:pt x="1993126" y="-76643"/>
                  <a:pt x="1708345" y="3994"/>
                </a:cubicBezTo>
                <a:cubicBezTo>
                  <a:pt x="1394703" y="-41992"/>
                  <a:pt x="1095459" y="77935"/>
                  <a:pt x="917231" y="102237"/>
                </a:cubicBezTo>
                <a:cubicBezTo>
                  <a:pt x="695506" y="158463"/>
                  <a:pt x="543260" y="222970"/>
                  <a:pt x="410505" y="283210"/>
                </a:cubicBezTo>
                <a:close/>
              </a:path>
            </a:pathLst>
          </a:custGeom>
          <a:solidFill>
            <a:srgbClr val="FFFFFF"/>
          </a:solidFill>
          <a:ln>
            <a:noFill/>
          </a:ln>
        </p:spPr>
        <p:style>
          <a:lnRef idx="2">
            <a:srgbClr val="376FFF">
              <a:shade val="15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25" name="任意多边形: 形状 10"/>
          <p:cNvSpPr/>
          <p:nvPr>
            <p:custDataLst>
              <p:tags r:id="rId12"/>
            </p:custDataLst>
          </p:nvPr>
        </p:nvSpPr>
        <p:spPr>
          <a:xfrm>
            <a:off x="7681857" y="1509227"/>
            <a:ext cx="3103245" cy="2087975"/>
          </a:xfrm>
          <a:custGeom>
            <a:avLst/>
            <a:gdLst>
              <a:gd name="connsiteX0" fmla="*/ 1114506 w 3791921"/>
              <a:gd name="connsiteY0" fmla="*/ 85204 h 2550511"/>
              <a:gd name="connsiteX1" fmla="*/ 484586 w 3791921"/>
              <a:gd name="connsiteY1" fmla="*/ 232524 h 2550511"/>
              <a:gd name="connsiteX2" fmla="*/ 169626 w 3791921"/>
              <a:gd name="connsiteY2" fmla="*/ 598284 h 2550511"/>
              <a:gd name="connsiteX3" fmla="*/ 17226 w 3791921"/>
              <a:gd name="connsiteY3" fmla="*/ 1345044 h 2550511"/>
              <a:gd name="connsiteX4" fmla="*/ 22306 w 3791921"/>
              <a:gd name="connsiteY4" fmla="*/ 2035924 h 2550511"/>
              <a:gd name="connsiteX5" fmla="*/ 184866 w 3791921"/>
              <a:gd name="connsiteY5" fmla="*/ 2427084 h 2550511"/>
              <a:gd name="connsiteX6" fmla="*/ 784306 w 3791921"/>
              <a:gd name="connsiteY6" fmla="*/ 2538844 h 2550511"/>
              <a:gd name="connsiteX7" fmla="*/ 1586946 w 3791921"/>
              <a:gd name="connsiteY7" fmla="*/ 2543924 h 2550511"/>
              <a:gd name="connsiteX8" fmla="*/ 2846786 w 3791921"/>
              <a:gd name="connsiteY8" fmla="*/ 2538844 h 2550511"/>
              <a:gd name="connsiteX9" fmla="*/ 3344626 w 3791921"/>
              <a:gd name="connsiteY9" fmla="*/ 2406764 h 2550511"/>
              <a:gd name="connsiteX10" fmla="*/ 3740866 w 3791921"/>
              <a:gd name="connsiteY10" fmla="*/ 1929244 h 2550511"/>
              <a:gd name="connsiteX11" fmla="*/ 3776426 w 3791921"/>
              <a:gd name="connsiteY11" fmla="*/ 948804 h 2550511"/>
              <a:gd name="connsiteX12" fmla="*/ 3644346 w 3791921"/>
              <a:gd name="connsiteY12" fmla="*/ 227444 h 2550511"/>
              <a:gd name="connsiteX13" fmla="*/ 3364946 w 3791921"/>
              <a:gd name="connsiteY13" fmla="*/ 75044 h 2550511"/>
              <a:gd name="connsiteX14" fmla="*/ 2775666 w 3791921"/>
              <a:gd name="connsiteY14" fmla="*/ 24244 h 2550511"/>
              <a:gd name="connsiteX15" fmla="*/ 1678386 w 3791921"/>
              <a:gd name="connsiteY15" fmla="*/ 3924 h 2550511"/>
              <a:gd name="connsiteX16" fmla="*/ 901146 w 3791921"/>
              <a:gd name="connsiteY16" fmla="*/ 100444 h 2550511"/>
              <a:gd name="connsiteX17" fmla="*/ 403306 w 3791921"/>
              <a:gd name="connsiteY17" fmla="*/ 278244 h 2550511"/>
              <a:gd name="connsiteX18" fmla="*/ 255986 w 3791921"/>
              <a:gd name="connsiteY18" fmla="*/ 557644 h 2550511"/>
              <a:gd name="connsiteX0-1" fmla="*/ 1114506 w 3791921"/>
              <a:gd name="connsiteY0-2" fmla="*/ 85204 h 2550511"/>
              <a:gd name="connsiteX1-3" fmla="*/ 484586 w 3791921"/>
              <a:gd name="connsiteY1-4" fmla="*/ 232524 h 2550511"/>
              <a:gd name="connsiteX2-5" fmla="*/ 169626 w 3791921"/>
              <a:gd name="connsiteY2-6" fmla="*/ 598284 h 2550511"/>
              <a:gd name="connsiteX3-7" fmla="*/ 17226 w 3791921"/>
              <a:gd name="connsiteY3-8" fmla="*/ 1345044 h 2550511"/>
              <a:gd name="connsiteX4-9" fmla="*/ 22306 w 3791921"/>
              <a:gd name="connsiteY4-10" fmla="*/ 2035924 h 2550511"/>
              <a:gd name="connsiteX5-11" fmla="*/ 184866 w 3791921"/>
              <a:gd name="connsiteY5-12" fmla="*/ 2427084 h 2550511"/>
              <a:gd name="connsiteX6-13" fmla="*/ 784306 w 3791921"/>
              <a:gd name="connsiteY6-14" fmla="*/ 2538844 h 2550511"/>
              <a:gd name="connsiteX7-15" fmla="*/ 1586946 w 3791921"/>
              <a:gd name="connsiteY7-16" fmla="*/ 2543924 h 2550511"/>
              <a:gd name="connsiteX8-17" fmla="*/ 2846786 w 3791921"/>
              <a:gd name="connsiteY8-18" fmla="*/ 2538844 h 2550511"/>
              <a:gd name="connsiteX9-19" fmla="*/ 3344626 w 3791921"/>
              <a:gd name="connsiteY9-20" fmla="*/ 2406764 h 2550511"/>
              <a:gd name="connsiteX10-21" fmla="*/ 3740866 w 3791921"/>
              <a:gd name="connsiteY10-22" fmla="*/ 1929244 h 2550511"/>
              <a:gd name="connsiteX11-23" fmla="*/ 3776426 w 3791921"/>
              <a:gd name="connsiteY11-24" fmla="*/ 948804 h 2550511"/>
              <a:gd name="connsiteX12-25" fmla="*/ 3644346 w 3791921"/>
              <a:gd name="connsiteY12-26" fmla="*/ 227444 h 2550511"/>
              <a:gd name="connsiteX13-27" fmla="*/ 3364946 w 3791921"/>
              <a:gd name="connsiteY13-28" fmla="*/ 75044 h 2550511"/>
              <a:gd name="connsiteX14-29" fmla="*/ 2775666 w 3791921"/>
              <a:gd name="connsiteY14-30" fmla="*/ 24244 h 2550511"/>
              <a:gd name="connsiteX15-31" fmla="*/ 1678386 w 3791921"/>
              <a:gd name="connsiteY15-32" fmla="*/ 3924 h 2550511"/>
              <a:gd name="connsiteX16-33" fmla="*/ 901146 w 3791921"/>
              <a:gd name="connsiteY16-34" fmla="*/ 100444 h 2550511"/>
              <a:gd name="connsiteX17-35" fmla="*/ 403306 w 3791921"/>
              <a:gd name="connsiteY17-36" fmla="*/ 278244 h 2550511"/>
              <a:gd name="connsiteX0-37" fmla="*/ 484586 w 3791921"/>
              <a:gd name="connsiteY0-38" fmla="*/ 232524 h 2550511"/>
              <a:gd name="connsiteX1-39" fmla="*/ 169626 w 3791921"/>
              <a:gd name="connsiteY1-40" fmla="*/ 598284 h 2550511"/>
              <a:gd name="connsiteX2-41" fmla="*/ 17226 w 3791921"/>
              <a:gd name="connsiteY2-42" fmla="*/ 1345044 h 2550511"/>
              <a:gd name="connsiteX3-43" fmla="*/ 22306 w 3791921"/>
              <a:gd name="connsiteY3-44" fmla="*/ 2035924 h 2550511"/>
              <a:gd name="connsiteX4-45" fmla="*/ 184866 w 3791921"/>
              <a:gd name="connsiteY4-46" fmla="*/ 2427084 h 2550511"/>
              <a:gd name="connsiteX5-47" fmla="*/ 784306 w 3791921"/>
              <a:gd name="connsiteY5-48" fmla="*/ 2538844 h 2550511"/>
              <a:gd name="connsiteX6-49" fmla="*/ 1586946 w 3791921"/>
              <a:gd name="connsiteY6-50" fmla="*/ 2543924 h 2550511"/>
              <a:gd name="connsiteX7-51" fmla="*/ 2846786 w 3791921"/>
              <a:gd name="connsiteY7-52" fmla="*/ 2538844 h 2550511"/>
              <a:gd name="connsiteX8-53" fmla="*/ 3344626 w 3791921"/>
              <a:gd name="connsiteY8-54" fmla="*/ 2406764 h 2550511"/>
              <a:gd name="connsiteX9-55" fmla="*/ 3740866 w 3791921"/>
              <a:gd name="connsiteY9-56" fmla="*/ 1929244 h 2550511"/>
              <a:gd name="connsiteX10-57" fmla="*/ 3776426 w 3791921"/>
              <a:gd name="connsiteY10-58" fmla="*/ 948804 h 2550511"/>
              <a:gd name="connsiteX11-59" fmla="*/ 3644346 w 3791921"/>
              <a:gd name="connsiteY11-60" fmla="*/ 227444 h 2550511"/>
              <a:gd name="connsiteX12-61" fmla="*/ 3364946 w 3791921"/>
              <a:gd name="connsiteY12-62" fmla="*/ 75044 h 2550511"/>
              <a:gd name="connsiteX13-63" fmla="*/ 2775666 w 3791921"/>
              <a:gd name="connsiteY13-64" fmla="*/ 24244 h 2550511"/>
              <a:gd name="connsiteX14-65" fmla="*/ 1678386 w 3791921"/>
              <a:gd name="connsiteY14-66" fmla="*/ 3924 h 2550511"/>
              <a:gd name="connsiteX15-67" fmla="*/ 901146 w 3791921"/>
              <a:gd name="connsiteY15-68" fmla="*/ 100444 h 2550511"/>
              <a:gd name="connsiteX16-69" fmla="*/ 403306 w 3791921"/>
              <a:gd name="connsiteY16-70" fmla="*/ 278244 h 2550511"/>
              <a:gd name="connsiteX0-71" fmla="*/ 484586 w 3791921"/>
              <a:gd name="connsiteY0-72" fmla="*/ 232524 h 2550511"/>
              <a:gd name="connsiteX1-73" fmla="*/ 169626 w 3791921"/>
              <a:gd name="connsiteY1-74" fmla="*/ 598284 h 2550511"/>
              <a:gd name="connsiteX2-75" fmla="*/ 17226 w 3791921"/>
              <a:gd name="connsiteY2-76" fmla="*/ 1345044 h 2550511"/>
              <a:gd name="connsiteX3-77" fmla="*/ 22306 w 3791921"/>
              <a:gd name="connsiteY3-78" fmla="*/ 2035924 h 2550511"/>
              <a:gd name="connsiteX4-79" fmla="*/ 184866 w 3791921"/>
              <a:gd name="connsiteY4-80" fmla="*/ 2427084 h 2550511"/>
              <a:gd name="connsiteX5-81" fmla="*/ 784306 w 3791921"/>
              <a:gd name="connsiteY5-82" fmla="*/ 2538844 h 2550511"/>
              <a:gd name="connsiteX6-83" fmla="*/ 1586946 w 3791921"/>
              <a:gd name="connsiteY6-84" fmla="*/ 2543924 h 2550511"/>
              <a:gd name="connsiteX7-85" fmla="*/ 2846786 w 3791921"/>
              <a:gd name="connsiteY7-86" fmla="*/ 2538844 h 2550511"/>
              <a:gd name="connsiteX8-87" fmla="*/ 3344626 w 3791921"/>
              <a:gd name="connsiteY8-88" fmla="*/ 2406764 h 2550511"/>
              <a:gd name="connsiteX9-89" fmla="*/ 3740866 w 3791921"/>
              <a:gd name="connsiteY9-90" fmla="*/ 1929244 h 2550511"/>
              <a:gd name="connsiteX10-91" fmla="*/ 3776426 w 3791921"/>
              <a:gd name="connsiteY10-92" fmla="*/ 948804 h 2550511"/>
              <a:gd name="connsiteX11-93" fmla="*/ 3644346 w 3791921"/>
              <a:gd name="connsiteY11-94" fmla="*/ 227444 h 2550511"/>
              <a:gd name="connsiteX12-95" fmla="*/ 3364946 w 3791921"/>
              <a:gd name="connsiteY12-96" fmla="*/ 75044 h 2550511"/>
              <a:gd name="connsiteX13-97" fmla="*/ 2775666 w 3791921"/>
              <a:gd name="connsiteY13-98" fmla="*/ 24244 h 2550511"/>
              <a:gd name="connsiteX14-99" fmla="*/ 1678386 w 3791921"/>
              <a:gd name="connsiteY14-100" fmla="*/ 3924 h 2550511"/>
              <a:gd name="connsiteX15-101" fmla="*/ 901146 w 3791921"/>
              <a:gd name="connsiteY15-102" fmla="*/ 100444 h 2550511"/>
              <a:gd name="connsiteX16-103" fmla="*/ 403306 w 3791921"/>
              <a:gd name="connsiteY16-104" fmla="*/ 278244 h 2550511"/>
              <a:gd name="connsiteX17-105" fmla="*/ 484586 w 3791921"/>
              <a:gd name="connsiteY17-106" fmla="*/ 232524 h 2550511"/>
              <a:gd name="connsiteX0-107" fmla="*/ 403306 w 3791921"/>
              <a:gd name="connsiteY0-108" fmla="*/ 278244 h 2550511"/>
              <a:gd name="connsiteX1-109" fmla="*/ 169626 w 3791921"/>
              <a:gd name="connsiteY1-110" fmla="*/ 598284 h 2550511"/>
              <a:gd name="connsiteX2-111" fmla="*/ 17226 w 3791921"/>
              <a:gd name="connsiteY2-112" fmla="*/ 1345044 h 2550511"/>
              <a:gd name="connsiteX3-113" fmla="*/ 22306 w 3791921"/>
              <a:gd name="connsiteY3-114" fmla="*/ 2035924 h 2550511"/>
              <a:gd name="connsiteX4-115" fmla="*/ 184866 w 3791921"/>
              <a:gd name="connsiteY4-116" fmla="*/ 2427084 h 2550511"/>
              <a:gd name="connsiteX5-117" fmla="*/ 784306 w 3791921"/>
              <a:gd name="connsiteY5-118" fmla="*/ 2538844 h 2550511"/>
              <a:gd name="connsiteX6-119" fmla="*/ 1586946 w 3791921"/>
              <a:gd name="connsiteY6-120" fmla="*/ 2543924 h 2550511"/>
              <a:gd name="connsiteX7-121" fmla="*/ 2846786 w 3791921"/>
              <a:gd name="connsiteY7-122" fmla="*/ 2538844 h 2550511"/>
              <a:gd name="connsiteX8-123" fmla="*/ 3344626 w 3791921"/>
              <a:gd name="connsiteY8-124" fmla="*/ 2406764 h 2550511"/>
              <a:gd name="connsiteX9-125" fmla="*/ 3740866 w 3791921"/>
              <a:gd name="connsiteY9-126" fmla="*/ 1929244 h 2550511"/>
              <a:gd name="connsiteX10-127" fmla="*/ 3776426 w 3791921"/>
              <a:gd name="connsiteY10-128" fmla="*/ 948804 h 2550511"/>
              <a:gd name="connsiteX11-129" fmla="*/ 3644346 w 3791921"/>
              <a:gd name="connsiteY11-130" fmla="*/ 227444 h 2550511"/>
              <a:gd name="connsiteX12-131" fmla="*/ 3364946 w 3791921"/>
              <a:gd name="connsiteY12-132" fmla="*/ 75044 h 2550511"/>
              <a:gd name="connsiteX13-133" fmla="*/ 2775666 w 3791921"/>
              <a:gd name="connsiteY13-134" fmla="*/ 24244 h 2550511"/>
              <a:gd name="connsiteX14-135" fmla="*/ 1678386 w 3791921"/>
              <a:gd name="connsiteY14-136" fmla="*/ 3924 h 2550511"/>
              <a:gd name="connsiteX15-137" fmla="*/ 901146 w 3791921"/>
              <a:gd name="connsiteY15-138" fmla="*/ 100444 h 2550511"/>
              <a:gd name="connsiteX16-139" fmla="*/ 403306 w 3791921"/>
              <a:gd name="connsiteY16-140" fmla="*/ 278244 h 2550511"/>
              <a:gd name="connsiteX0-141" fmla="*/ 403306 w 3791921"/>
              <a:gd name="connsiteY0-142" fmla="*/ 278244 h 2550511"/>
              <a:gd name="connsiteX1-143" fmla="*/ 169626 w 3791921"/>
              <a:gd name="connsiteY1-144" fmla="*/ 598284 h 2550511"/>
              <a:gd name="connsiteX2-145" fmla="*/ 17226 w 3791921"/>
              <a:gd name="connsiteY2-146" fmla="*/ 1345044 h 2550511"/>
              <a:gd name="connsiteX3-147" fmla="*/ 22306 w 3791921"/>
              <a:gd name="connsiteY3-148" fmla="*/ 2035924 h 2550511"/>
              <a:gd name="connsiteX4-149" fmla="*/ 184866 w 3791921"/>
              <a:gd name="connsiteY4-150" fmla="*/ 2427084 h 2550511"/>
              <a:gd name="connsiteX5-151" fmla="*/ 784306 w 3791921"/>
              <a:gd name="connsiteY5-152" fmla="*/ 2538844 h 2550511"/>
              <a:gd name="connsiteX6-153" fmla="*/ 1586946 w 3791921"/>
              <a:gd name="connsiteY6-154" fmla="*/ 2543924 h 2550511"/>
              <a:gd name="connsiteX7-155" fmla="*/ 2846786 w 3791921"/>
              <a:gd name="connsiteY7-156" fmla="*/ 2538844 h 2550511"/>
              <a:gd name="connsiteX8-157" fmla="*/ 3344626 w 3791921"/>
              <a:gd name="connsiteY8-158" fmla="*/ 2406764 h 2550511"/>
              <a:gd name="connsiteX9-159" fmla="*/ 3740866 w 3791921"/>
              <a:gd name="connsiteY9-160" fmla="*/ 1929244 h 2550511"/>
              <a:gd name="connsiteX10-161" fmla="*/ 3776426 w 3791921"/>
              <a:gd name="connsiteY10-162" fmla="*/ 948804 h 2550511"/>
              <a:gd name="connsiteX11-163" fmla="*/ 3644346 w 3791921"/>
              <a:gd name="connsiteY11-164" fmla="*/ 227444 h 2550511"/>
              <a:gd name="connsiteX12-165" fmla="*/ 3364946 w 3791921"/>
              <a:gd name="connsiteY12-166" fmla="*/ 75044 h 2550511"/>
              <a:gd name="connsiteX13-167" fmla="*/ 2775666 w 3791921"/>
              <a:gd name="connsiteY13-168" fmla="*/ 24244 h 2550511"/>
              <a:gd name="connsiteX14-169" fmla="*/ 1678386 w 3791921"/>
              <a:gd name="connsiteY14-170" fmla="*/ 3924 h 2550511"/>
              <a:gd name="connsiteX15-171" fmla="*/ 901146 w 3791921"/>
              <a:gd name="connsiteY15-172" fmla="*/ 100444 h 2550511"/>
              <a:gd name="connsiteX16-173" fmla="*/ 403306 w 3791921"/>
              <a:gd name="connsiteY16-174" fmla="*/ 278244 h 25505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3791921" h="2550511">
                <a:moveTo>
                  <a:pt x="403306" y="278244"/>
                </a:moveTo>
                <a:cubicBezTo>
                  <a:pt x="281386" y="361217"/>
                  <a:pt x="233973" y="420484"/>
                  <a:pt x="169626" y="598284"/>
                </a:cubicBezTo>
                <a:cubicBezTo>
                  <a:pt x="105279" y="776084"/>
                  <a:pt x="41779" y="1105437"/>
                  <a:pt x="17226" y="1345044"/>
                </a:cubicBezTo>
                <a:cubicBezTo>
                  <a:pt x="-7327" y="1584651"/>
                  <a:pt x="-5634" y="1855584"/>
                  <a:pt x="22306" y="2035924"/>
                </a:cubicBezTo>
                <a:cubicBezTo>
                  <a:pt x="50246" y="2216264"/>
                  <a:pt x="57866" y="2343264"/>
                  <a:pt x="184866" y="2427084"/>
                </a:cubicBezTo>
                <a:cubicBezTo>
                  <a:pt x="311866" y="2510904"/>
                  <a:pt x="550626" y="2519371"/>
                  <a:pt x="784306" y="2538844"/>
                </a:cubicBezTo>
                <a:cubicBezTo>
                  <a:pt x="1017986" y="2558317"/>
                  <a:pt x="1586946" y="2543924"/>
                  <a:pt x="1586946" y="2543924"/>
                </a:cubicBezTo>
                <a:cubicBezTo>
                  <a:pt x="1930693" y="2543924"/>
                  <a:pt x="2553839" y="2561704"/>
                  <a:pt x="2846786" y="2538844"/>
                </a:cubicBezTo>
                <a:cubicBezTo>
                  <a:pt x="3139733" y="2515984"/>
                  <a:pt x="3195613" y="2508364"/>
                  <a:pt x="3344626" y="2406764"/>
                </a:cubicBezTo>
                <a:cubicBezTo>
                  <a:pt x="3493639" y="2305164"/>
                  <a:pt x="3668899" y="2172237"/>
                  <a:pt x="3740866" y="1929244"/>
                </a:cubicBezTo>
                <a:cubicBezTo>
                  <a:pt x="3812833" y="1686251"/>
                  <a:pt x="3792513" y="1232437"/>
                  <a:pt x="3776426" y="948804"/>
                </a:cubicBezTo>
                <a:cubicBezTo>
                  <a:pt x="3760339" y="665171"/>
                  <a:pt x="3712926" y="373071"/>
                  <a:pt x="3644346" y="227444"/>
                </a:cubicBezTo>
                <a:cubicBezTo>
                  <a:pt x="3575766" y="81817"/>
                  <a:pt x="3509726" y="108911"/>
                  <a:pt x="3364946" y="75044"/>
                </a:cubicBezTo>
                <a:cubicBezTo>
                  <a:pt x="3220166" y="41177"/>
                  <a:pt x="3056759" y="36097"/>
                  <a:pt x="2775666" y="24244"/>
                </a:cubicBezTo>
                <a:cubicBezTo>
                  <a:pt x="2494573" y="12391"/>
                  <a:pt x="1990806" y="-8776"/>
                  <a:pt x="1678386" y="3924"/>
                </a:cubicBezTo>
                <a:cubicBezTo>
                  <a:pt x="1365966" y="16624"/>
                  <a:pt x="1113659" y="54724"/>
                  <a:pt x="901146" y="100444"/>
                </a:cubicBezTo>
                <a:cubicBezTo>
                  <a:pt x="688633" y="146164"/>
                  <a:pt x="510833" y="202044"/>
                  <a:pt x="403306" y="278244"/>
                </a:cubicBezTo>
                <a:close/>
              </a:path>
            </a:pathLst>
          </a:custGeom>
          <a:noFill/>
          <a:ln w="19050">
            <a:solidFill>
              <a:srgbClr val="376FFF"/>
            </a:solidFill>
          </a:ln>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26" name="任意多边形: 形状 167"/>
          <p:cNvSpPr/>
          <p:nvPr>
            <p:custDataLst>
              <p:tags r:id="rId13"/>
            </p:custDataLst>
          </p:nvPr>
        </p:nvSpPr>
        <p:spPr>
          <a:xfrm>
            <a:off x="10447242" y="3328604"/>
            <a:ext cx="212289" cy="213978"/>
          </a:xfrm>
          <a:custGeom>
            <a:avLst/>
            <a:gdLst>
              <a:gd name="connsiteX0" fmla="*/ 229547 w 512886"/>
              <a:gd name="connsiteY0" fmla="*/ 81845 h 517381"/>
              <a:gd name="connsiteX1" fmla="*/ 383708 w 512886"/>
              <a:gd name="connsiteY1" fmla="*/ 2972 h 517381"/>
              <a:gd name="connsiteX2" fmla="*/ 420456 w 512886"/>
              <a:gd name="connsiteY2" fmla="*/ 29861 h 517381"/>
              <a:gd name="connsiteX3" fmla="*/ 389982 w 512886"/>
              <a:gd name="connsiteY3" fmla="*/ 186710 h 517381"/>
              <a:gd name="connsiteX4" fmla="*/ 397152 w 512886"/>
              <a:gd name="connsiteY4" fmla="*/ 218976 h 517381"/>
              <a:gd name="connsiteX5" fmla="*/ 499328 w 512886"/>
              <a:gd name="connsiteY5" fmla="*/ 284405 h 517381"/>
              <a:gd name="connsiteX6" fmla="*/ 497536 w 512886"/>
              <a:gd name="connsiteY6" fmla="*/ 323841 h 517381"/>
              <a:gd name="connsiteX7" fmla="*/ 354131 w 512886"/>
              <a:gd name="connsiteY7" fmla="*/ 366863 h 517381"/>
              <a:gd name="connsiteX8" fmla="*/ 337997 w 512886"/>
              <a:gd name="connsiteY8" fmla="*/ 383892 h 517381"/>
              <a:gd name="connsiteX9" fmla="*/ 312005 w 512886"/>
              <a:gd name="connsiteY9" fmla="*/ 497720 h 517381"/>
              <a:gd name="connsiteX10" fmla="*/ 264502 w 512886"/>
              <a:gd name="connsiteY10" fmla="*/ 503098 h 517381"/>
              <a:gd name="connsiteX11" fmla="*/ 191903 w 512886"/>
              <a:gd name="connsiteY11" fmla="*/ 357004 h 517381"/>
              <a:gd name="connsiteX12" fmla="*/ 167704 w 512886"/>
              <a:gd name="connsiteY12" fmla="*/ 342663 h 517381"/>
              <a:gd name="connsiteX13" fmla="*/ 26987 w 512886"/>
              <a:gd name="connsiteY13" fmla="*/ 349833 h 517381"/>
              <a:gd name="connsiteX14" fmla="*/ 7269 w 512886"/>
              <a:gd name="connsiteY14" fmla="*/ 306812 h 517381"/>
              <a:gd name="connsiteX15" fmla="*/ 104964 w 512886"/>
              <a:gd name="connsiteY15" fmla="*/ 207325 h 517381"/>
              <a:gd name="connsiteX16" fmla="*/ 111238 w 512886"/>
              <a:gd name="connsiteY16" fmla="*/ 183125 h 517381"/>
              <a:gd name="connsiteX17" fmla="*/ 86142 w 512886"/>
              <a:gd name="connsiteY17" fmla="*/ 76467 h 517381"/>
              <a:gd name="connsiteX18" fmla="*/ 120201 w 512886"/>
              <a:gd name="connsiteY18" fmla="*/ 46890 h 517381"/>
              <a:gd name="connsiteX19" fmla="*/ 208036 w 512886"/>
              <a:gd name="connsiteY19" fmla="*/ 81845 h 517381"/>
              <a:gd name="connsiteX20" fmla="*/ 229547 w 512886"/>
              <a:gd name="connsiteY20" fmla="*/ 81845 h 51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2886" h="517381">
                <a:moveTo>
                  <a:pt x="229547" y="81845"/>
                </a:moveTo>
                <a:lnTo>
                  <a:pt x="383708" y="2972"/>
                </a:lnTo>
                <a:cubicBezTo>
                  <a:pt x="402530" y="-6887"/>
                  <a:pt x="424041" y="9246"/>
                  <a:pt x="420456" y="29861"/>
                </a:cubicBezTo>
                <a:lnTo>
                  <a:pt x="389982" y="186710"/>
                </a:lnTo>
                <a:cubicBezTo>
                  <a:pt x="388189" y="196569"/>
                  <a:pt x="389086" y="212702"/>
                  <a:pt x="397152" y="218976"/>
                </a:cubicBezTo>
                <a:lnTo>
                  <a:pt x="499328" y="284405"/>
                </a:lnTo>
                <a:cubicBezTo>
                  <a:pt x="517254" y="296056"/>
                  <a:pt x="518150" y="317567"/>
                  <a:pt x="497536" y="323841"/>
                </a:cubicBezTo>
                <a:lnTo>
                  <a:pt x="354131" y="366863"/>
                </a:lnTo>
                <a:cubicBezTo>
                  <a:pt x="345168" y="369552"/>
                  <a:pt x="339790" y="374929"/>
                  <a:pt x="337997" y="383892"/>
                </a:cubicBezTo>
                <a:lnTo>
                  <a:pt x="312005" y="497720"/>
                </a:lnTo>
                <a:cubicBezTo>
                  <a:pt x="306628" y="521023"/>
                  <a:pt x="275258" y="524609"/>
                  <a:pt x="264502" y="503098"/>
                </a:cubicBezTo>
                <a:lnTo>
                  <a:pt x="191903" y="357004"/>
                </a:lnTo>
                <a:cubicBezTo>
                  <a:pt x="187422" y="348041"/>
                  <a:pt x="177563" y="342663"/>
                  <a:pt x="167704" y="342663"/>
                </a:cubicBezTo>
                <a:lnTo>
                  <a:pt x="26987" y="349833"/>
                </a:lnTo>
                <a:cubicBezTo>
                  <a:pt x="3684" y="350730"/>
                  <a:pt x="-8864" y="322945"/>
                  <a:pt x="7269" y="306812"/>
                </a:cubicBezTo>
                <a:lnTo>
                  <a:pt x="104964" y="207325"/>
                </a:lnTo>
                <a:cubicBezTo>
                  <a:pt x="111238" y="201050"/>
                  <a:pt x="113927" y="192088"/>
                  <a:pt x="111238" y="183125"/>
                </a:cubicBezTo>
                <a:lnTo>
                  <a:pt x="86142" y="76467"/>
                </a:lnTo>
                <a:cubicBezTo>
                  <a:pt x="80764" y="56749"/>
                  <a:pt x="101379" y="38823"/>
                  <a:pt x="120201" y="46890"/>
                </a:cubicBezTo>
                <a:lnTo>
                  <a:pt x="208036" y="81845"/>
                </a:lnTo>
                <a:cubicBezTo>
                  <a:pt x="215207" y="85430"/>
                  <a:pt x="222377" y="84534"/>
                  <a:pt x="229547" y="81845"/>
                </a:cubicBezTo>
                <a:close/>
              </a:path>
            </a:pathLst>
          </a:custGeom>
          <a:solidFill>
            <a:srgbClr val="376FFF">
              <a:lumMod val="40000"/>
              <a:lumOff val="60000"/>
            </a:srgbClr>
          </a:solidFill>
          <a:ln w="22225" cap="flat">
            <a:solidFill>
              <a:srgbClr val="376FFF"/>
            </a:solidFill>
            <a:prstDash val="solid"/>
            <a:miter/>
          </a:ln>
        </p:spPr>
        <p:txBody>
          <a:bodyPr rtlCol="0" anchor="ct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27" name="任意多边形: 形状 167"/>
          <p:cNvSpPr/>
          <p:nvPr>
            <p:custDataLst>
              <p:tags r:id="rId14"/>
            </p:custDataLst>
          </p:nvPr>
        </p:nvSpPr>
        <p:spPr>
          <a:xfrm>
            <a:off x="10598716" y="2982861"/>
            <a:ext cx="322656" cy="325472"/>
          </a:xfrm>
          <a:custGeom>
            <a:avLst/>
            <a:gdLst>
              <a:gd name="connsiteX0" fmla="*/ 229547 w 512886"/>
              <a:gd name="connsiteY0" fmla="*/ 81845 h 517381"/>
              <a:gd name="connsiteX1" fmla="*/ 383708 w 512886"/>
              <a:gd name="connsiteY1" fmla="*/ 2972 h 517381"/>
              <a:gd name="connsiteX2" fmla="*/ 420456 w 512886"/>
              <a:gd name="connsiteY2" fmla="*/ 29861 h 517381"/>
              <a:gd name="connsiteX3" fmla="*/ 389982 w 512886"/>
              <a:gd name="connsiteY3" fmla="*/ 186710 h 517381"/>
              <a:gd name="connsiteX4" fmla="*/ 397152 w 512886"/>
              <a:gd name="connsiteY4" fmla="*/ 218976 h 517381"/>
              <a:gd name="connsiteX5" fmla="*/ 499328 w 512886"/>
              <a:gd name="connsiteY5" fmla="*/ 284405 h 517381"/>
              <a:gd name="connsiteX6" fmla="*/ 497536 w 512886"/>
              <a:gd name="connsiteY6" fmla="*/ 323841 h 517381"/>
              <a:gd name="connsiteX7" fmla="*/ 354131 w 512886"/>
              <a:gd name="connsiteY7" fmla="*/ 366863 h 517381"/>
              <a:gd name="connsiteX8" fmla="*/ 337997 w 512886"/>
              <a:gd name="connsiteY8" fmla="*/ 383892 h 517381"/>
              <a:gd name="connsiteX9" fmla="*/ 312005 w 512886"/>
              <a:gd name="connsiteY9" fmla="*/ 497720 h 517381"/>
              <a:gd name="connsiteX10" fmla="*/ 264502 w 512886"/>
              <a:gd name="connsiteY10" fmla="*/ 503098 h 517381"/>
              <a:gd name="connsiteX11" fmla="*/ 191903 w 512886"/>
              <a:gd name="connsiteY11" fmla="*/ 357004 h 517381"/>
              <a:gd name="connsiteX12" fmla="*/ 167704 w 512886"/>
              <a:gd name="connsiteY12" fmla="*/ 342663 h 517381"/>
              <a:gd name="connsiteX13" fmla="*/ 26987 w 512886"/>
              <a:gd name="connsiteY13" fmla="*/ 349833 h 517381"/>
              <a:gd name="connsiteX14" fmla="*/ 7269 w 512886"/>
              <a:gd name="connsiteY14" fmla="*/ 306812 h 517381"/>
              <a:gd name="connsiteX15" fmla="*/ 104964 w 512886"/>
              <a:gd name="connsiteY15" fmla="*/ 207325 h 517381"/>
              <a:gd name="connsiteX16" fmla="*/ 111238 w 512886"/>
              <a:gd name="connsiteY16" fmla="*/ 183125 h 517381"/>
              <a:gd name="connsiteX17" fmla="*/ 86142 w 512886"/>
              <a:gd name="connsiteY17" fmla="*/ 76467 h 517381"/>
              <a:gd name="connsiteX18" fmla="*/ 120201 w 512886"/>
              <a:gd name="connsiteY18" fmla="*/ 46890 h 517381"/>
              <a:gd name="connsiteX19" fmla="*/ 208036 w 512886"/>
              <a:gd name="connsiteY19" fmla="*/ 81845 h 517381"/>
              <a:gd name="connsiteX20" fmla="*/ 229547 w 512886"/>
              <a:gd name="connsiteY20" fmla="*/ 81845 h 51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2886" h="517381">
                <a:moveTo>
                  <a:pt x="229547" y="81845"/>
                </a:moveTo>
                <a:lnTo>
                  <a:pt x="383708" y="2972"/>
                </a:lnTo>
                <a:cubicBezTo>
                  <a:pt x="402530" y="-6887"/>
                  <a:pt x="424041" y="9246"/>
                  <a:pt x="420456" y="29861"/>
                </a:cubicBezTo>
                <a:lnTo>
                  <a:pt x="389982" y="186710"/>
                </a:lnTo>
                <a:cubicBezTo>
                  <a:pt x="388189" y="196569"/>
                  <a:pt x="389086" y="212702"/>
                  <a:pt x="397152" y="218976"/>
                </a:cubicBezTo>
                <a:lnTo>
                  <a:pt x="499328" y="284405"/>
                </a:lnTo>
                <a:cubicBezTo>
                  <a:pt x="517254" y="296056"/>
                  <a:pt x="518150" y="317567"/>
                  <a:pt x="497536" y="323841"/>
                </a:cubicBezTo>
                <a:lnTo>
                  <a:pt x="354131" y="366863"/>
                </a:lnTo>
                <a:cubicBezTo>
                  <a:pt x="345168" y="369552"/>
                  <a:pt x="339790" y="374929"/>
                  <a:pt x="337997" y="383892"/>
                </a:cubicBezTo>
                <a:lnTo>
                  <a:pt x="312005" y="497720"/>
                </a:lnTo>
                <a:cubicBezTo>
                  <a:pt x="306628" y="521023"/>
                  <a:pt x="275258" y="524609"/>
                  <a:pt x="264502" y="503098"/>
                </a:cubicBezTo>
                <a:lnTo>
                  <a:pt x="191903" y="357004"/>
                </a:lnTo>
                <a:cubicBezTo>
                  <a:pt x="187422" y="348041"/>
                  <a:pt x="177563" y="342663"/>
                  <a:pt x="167704" y="342663"/>
                </a:cubicBezTo>
                <a:lnTo>
                  <a:pt x="26987" y="349833"/>
                </a:lnTo>
                <a:cubicBezTo>
                  <a:pt x="3684" y="350730"/>
                  <a:pt x="-8864" y="322945"/>
                  <a:pt x="7269" y="306812"/>
                </a:cubicBezTo>
                <a:lnTo>
                  <a:pt x="104964" y="207325"/>
                </a:lnTo>
                <a:cubicBezTo>
                  <a:pt x="111238" y="201050"/>
                  <a:pt x="113927" y="192088"/>
                  <a:pt x="111238" y="183125"/>
                </a:cubicBezTo>
                <a:lnTo>
                  <a:pt x="86142" y="76467"/>
                </a:lnTo>
                <a:cubicBezTo>
                  <a:pt x="80764" y="56749"/>
                  <a:pt x="101379" y="38823"/>
                  <a:pt x="120201" y="46890"/>
                </a:cubicBezTo>
                <a:lnTo>
                  <a:pt x="208036" y="81845"/>
                </a:lnTo>
                <a:cubicBezTo>
                  <a:pt x="215207" y="85430"/>
                  <a:pt x="222377" y="84534"/>
                  <a:pt x="229547" y="81845"/>
                </a:cubicBezTo>
                <a:close/>
              </a:path>
            </a:pathLst>
          </a:custGeom>
          <a:solidFill>
            <a:srgbClr val="376FFF">
              <a:lumMod val="60000"/>
              <a:lumOff val="40000"/>
            </a:srgbClr>
          </a:solidFill>
          <a:ln w="22225" cap="flat">
            <a:solidFill>
              <a:srgbClr val="376FFF"/>
            </a:solidFill>
            <a:prstDash val="solid"/>
            <a:miter/>
          </a:ln>
        </p:spPr>
        <p:txBody>
          <a:bodyPr rtlCol="0" anchor="ct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28" name="任意多边形: 形状 15"/>
          <p:cNvSpPr/>
          <p:nvPr>
            <p:custDataLst>
              <p:tags r:id="rId15"/>
            </p:custDataLst>
          </p:nvPr>
        </p:nvSpPr>
        <p:spPr>
          <a:xfrm>
            <a:off x="4371955" y="1497965"/>
            <a:ext cx="3115633" cy="2112752"/>
          </a:xfrm>
          <a:custGeom>
            <a:avLst/>
            <a:gdLst>
              <a:gd name="connsiteX0" fmla="*/ 159 w 5532"/>
              <a:gd name="connsiteY0" fmla="*/ 551 h 3751"/>
              <a:gd name="connsiteX1" fmla="*/ 567 w 5532"/>
              <a:gd name="connsiteY1" fmla="*/ 259 h 3751"/>
              <a:gd name="connsiteX2" fmla="*/ 1154 w 5532"/>
              <a:gd name="connsiteY2" fmla="*/ 113 h 3751"/>
              <a:gd name="connsiteX3" fmla="*/ 2373 w 5532"/>
              <a:gd name="connsiteY3" fmla="*/ 79 h 3751"/>
              <a:gd name="connsiteX4" fmla="*/ 3251 w 5532"/>
              <a:gd name="connsiteY4" fmla="*/ 40 h 3751"/>
              <a:gd name="connsiteX5" fmla="*/ 3953 w 5532"/>
              <a:gd name="connsiteY5" fmla="*/ 19 h 3751"/>
              <a:gd name="connsiteX6" fmla="*/ 4997 w 5532"/>
              <a:gd name="connsiteY6" fmla="*/ 269 h 3751"/>
              <a:gd name="connsiteX7" fmla="*/ 5365 w 5532"/>
              <a:gd name="connsiteY7" fmla="*/ 572 h 3751"/>
              <a:gd name="connsiteX8" fmla="*/ 5528 w 5532"/>
              <a:gd name="connsiteY8" fmla="*/ 1427 h 3751"/>
              <a:gd name="connsiteX9" fmla="*/ 5462 w 5532"/>
              <a:gd name="connsiteY9" fmla="*/ 2970 h 3751"/>
              <a:gd name="connsiteX10" fmla="*/ 5169 w 5532"/>
              <a:gd name="connsiteY10" fmla="*/ 3429 h 3751"/>
              <a:gd name="connsiteX11" fmla="*/ 3937 w 5532"/>
              <a:gd name="connsiteY11" fmla="*/ 3523 h 3751"/>
              <a:gd name="connsiteX12" fmla="*/ 2729 w 5532"/>
              <a:gd name="connsiteY12" fmla="*/ 3554 h 3751"/>
              <a:gd name="connsiteX13" fmla="*/ 1717 w 5532"/>
              <a:gd name="connsiteY13" fmla="*/ 3752 h 3751"/>
              <a:gd name="connsiteX14" fmla="*/ 518 w 5532"/>
              <a:gd name="connsiteY14" fmla="*/ 3554 h 3751"/>
              <a:gd name="connsiteX15" fmla="*/ 94 w 5532"/>
              <a:gd name="connsiteY15" fmla="*/ 3262 h 3751"/>
              <a:gd name="connsiteX16" fmla="*/ 4 w 5532"/>
              <a:gd name="connsiteY16" fmla="*/ 2647 h 3751"/>
              <a:gd name="connsiteX17" fmla="*/ 20 w 5532"/>
              <a:gd name="connsiteY17" fmla="*/ 1573 h 3751"/>
              <a:gd name="connsiteX18" fmla="*/ 45 w 5532"/>
              <a:gd name="connsiteY18" fmla="*/ 864 h 3751"/>
              <a:gd name="connsiteX19" fmla="*/ 159 w 5532"/>
              <a:gd name="connsiteY19" fmla="*/ 551 h 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33" h="3752">
                <a:moveTo>
                  <a:pt x="159" y="551"/>
                </a:moveTo>
                <a:cubicBezTo>
                  <a:pt x="246" y="450"/>
                  <a:pt x="401" y="332"/>
                  <a:pt x="567" y="259"/>
                </a:cubicBezTo>
                <a:cubicBezTo>
                  <a:pt x="733" y="186"/>
                  <a:pt x="963" y="128"/>
                  <a:pt x="1154" y="113"/>
                </a:cubicBezTo>
                <a:cubicBezTo>
                  <a:pt x="1710" y="62"/>
                  <a:pt x="2040" y="109"/>
                  <a:pt x="2373" y="79"/>
                </a:cubicBezTo>
                <a:cubicBezTo>
                  <a:pt x="2706" y="49"/>
                  <a:pt x="2996" y="73"/>
                  <a:pt x="3251" y="40"/>
                </a:cubicBezTo>
                <a:cubicBezTo>
                  <a:pt x="3507" y="7"/>
                  <a:pt x="3662" y="-19"/>
                  <a:pt x="3953" y="19"/>
                </a:cubicBezTo>
                <a:cubicBezTo>
                  <a:pt x="4244" y="57"/>
                  <a:pt x="4762" y="177"/>
                  <a:pt x="4997" y="269"/>
                </a:cubicBezTo>
                <a:cubicBezTo>
                  <a:pt x="5233" y="361"/>
                  <a:pt x="5276" y="379"/>
                  <a:pt x="5365" y="572"/>
                </a:cubicBezTo>
                <a:cubicBezTo>
                  <a:pt x="5453" y="765"/>
                  <a:pt x="5511" y="1027"/>
                  <a:pt x="5528" y="1427"/>
                </a:cubicBezTo>
                <a:cubicBezTo>
                  <a:pt x="5544" y="1826"/>
                  <a:pt x="5522" y="2636"/>
                  <a:pt x="5462" y="2970"/>
                </a:cubicBezTo>
                <a:cubicBezTo>
                  <a:pt x="5403" y="3304"/>
                  <a:pt x="5423" y="3337"/>
                  <a:pt x="5169" y="3429"/>
                </a:cubicBezTo>
                <a:cubicBezTo>
                  <a:pt x="4914" y="3521"/>
                  <a:pt x="4343" y="3502"/>
                  <a:pt x="3937" y="3523"/>
                </a:cubicBezTo>
                <a:cubicBezTo>
                  <a:pt x="3530" y="3543"/>
                  <a:pt x="3099" y="3516"/>
                  <a:pt x="2729" y="3554"/>
                </a:cubicBezTo>
                <a:cubicBezTo>
                  <a:pt x="2359" y="3592"/>
                  <a:pt x="2086" y="3752"/>
                  <a:pt x="1717" y="3752"/>
                </a:cubicBezTo>
                <a:cubicBezTo>
                  <a:pt x="1349" y="3752"/>
                  <a:pt x="788" y="3636"/>
                  <a:pt x="518" y="3554"/>
                </a:cubicBezTo>
                <a:cubicBezTo>
                  <a:pt x="247" y="3472"/>
                  <a:pt x="179" y="3413"/>
                  <a:pt x="94" y="3262"/>
                </a:cubicBezTo>
                <a:cubicBezTo>
                  <a:pt x="8" y="3111"/>
                  <a:pt x="16" y="2928"/>
                  <a:pt x="4" y="2647"/>
                </a:cubicBezTo>
                <a:cubicBezTo>
                  <a:pt x="-8" y="2365"/>
                  <a:pt x="12" y="1899"/>
                  <a:pt x="20" y="1573"/>
                </a:cubicBezTo>
                <a:cubicBezTo>
                  <a:pt x="28" y="1246"/>
                  <a:pt x="24" y="1039"/>
                  <a:pt x="45" y="864"/>
                </a:cubicBezTo>
                <a:cubicBezTo>
                  <a:pt x="65" y="688"/>
                  <a:pt x="72" y="652"/>
                  <a:pt x="159" y="551"/>
                </a:cubicBezTo>
                <a:close/>
              </a:path>
            </a:pathLst>
          </a:custGeom>
          <a:solidFill>
            <a:srgbClr val="FFFFFF"/>
          </a:solidFill>
          <a:ln>
            <a:noFill/>
          </a:ln>
        </p:spPr>
        <p:style>
          <a:lnRef idx="2">
            <a:srgbClr val="376FFF">
              <a:shade val="15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29" name="任意多边形: 形状 15"/>
          <p:cNvSpPr/>
          <p:nvPr>
            <p:custDataLst>
              <p:tags r:id="rId16"/>
            </p:custDataLst>
          </p:nvPr>
        </p:nvSpPr>
        <p:spPr>
          <a:xfrm>
            <a:off x="4318460" y="1543576"/>
            <a:ext cx="3222059" cy="2031102"/>
          </a:xfrm>
          <a:custGeom>
            <a:avLst/>
            <a:gdLst>
              <a:gd name="connsiteX0" fmla="*/ 165 w 5724"/>
              <a:gd name="connsiteY0" fmla="*/ 583 h 3793"/>
              <a:gd name="connsiteX1" fmla="*/ 587 w 5724"/>
              <a:gd name="connsiteY1" fmla="*/ 274 h 3793"/>
              <a:gd name="connsiteX2" fmla="*/ 1194 w 5724"/>
              <a:gd name="connsiteY2" fmla="*/ 120 h 3793"/>
              <a:gd name="connsiteX3" fmla="*/ 2455 w 5724"/>
              <a:gd name="connsiteY3" fmla="*/ 84 h 3793"/>
              <a:gd name="connsiteX4" fmla="*/ 3364 w 5724"/>
              <a:gd name="connsiteY4" fmla="*/ 42 h 3793"/>
              <a:gd name="connsiteX5" fmla="*/ 4090 w 5724"/>
              <a:gd name="connsiteY5" fmla="*/ 20 h 3793"/>
              <a:gd name="connsiteX6" fmla="*/ 5170 w 5724"/>
              <a:gd name="connsiteY6" fmla="*/ 285 h 3793"/>
              <a:gd name="connsiteX7" fmla="*/ 5551 w 5724"/>
              <a:gd name="connsiteY7" fmla="*/ 605 h 3793"/>
              <a:gd name="connsiteX8" fmla="*/ 5720 w 5724"/>
              <a:gd name="connsiteY8" fmla="*/ 1510 h 3793"/>
              <a:gd name="connsiteX9" fmla="*/ 5652 w 5724"/>
              <a:gd name="connsiteY9" fmla="*/ 3143 h 3793"/>
              <a:gd name="connsiteX10" fmla="*/ 5348 w 5724"/>
              <a:gd name="connsiteY10" fmla="*/ 3628 h 3793"/>
              <a:gd name="connsiteX11" fmla="*/ 4074 w 5724"/>
              <a:gd name="connsiteY11" fmla="*/ 3728 h 3793"/>
              <a:gd name="connsiteX12" fmla="*/ 2824 w 5724"/>
              <a:gd name="connsiteY12" fmla="*/ 3760 h 3793"/>
              <a:gd name="connsiteX13" fmla="*/ 1735 w 5724"/>
              <a:gd name="connsiteY13" fmla="*/ 3740 h 3793"/>
              <a:gd name="connsiteX14" fmla="*/ 536 w 5724"/>
              <a:gd name="connsiteY14" fmla="*/ 3760 h 3793"/>
              <a:gd name="connsiteX15" fmla="*/ 104 w 5724"/>
              <a:gd name="connsiteY15" fmla="*/ 3452 h 3793"/>
              <a:gd name="connsiteX16" fmla="*/ 4 w 5724"/>
              <a:gd name="connsiteY16" fmla="*/ 2801 h 3793"/>
              <a:gd name="connsiteX17" fmla="*/ 21 w 5724"/>
              <a:gd name="connsiteY17" fmla="*/ 1664 h 3793"/>
              <a:gd name="connsiteX18" fmla="*/ 47 w 5724"/>
              <a:gd name="connsiteY18" fmla="*/ 914 h 3793"/>
              <a:gd name="connsiteX19" fmla="*/ 165 w 5724"/>
              <a:gd name="connsiteY19" fmla="*/ 583 h 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25" h="3794">
                <a:moveTo>
                  <a:pt x="165" y="583"/>
                </a:moveTo>
                <a:cubicBezTo>
                  <a:pt x="255" y="476"/>
                  <a:pt x="415" y="351"/>
                  <a:pt x="587" y="274"/>
                </a:cubicBezTo>
                <a:cubicBezTo>
                  <a:pt x="758" y="197"/>
                  <a:pt x="996" y="135"/>
                  <a:pt x="1194" y="120"/>
                </a:cubicBezTo>
                <a:cubicBezTo>
                  <a:pt x="1769" y="66"/>
                  <a:pt x="2111" y="115"/>
                  <a:pt x="2455" y="84"/>
                </a:cubicBezTo>
                <a:cubicBezTo>
                  <a:pt x="2800" y="52"/>
                  <a:pt x="3100" y="77"/>
                  <a:pt x="3364" y="42"/>
                </a:cubicBezTo>
                <a:cubicBezTo>
                  <a:pt x="3629" y="7"/>
                  <a:pt x="3789" y="-20"/>
                  <a:pt x="4090" y="20"/>
                </a:cubicBezTo>
                <a:cubicBezTo>
                  <a:pt x="4391" y="60"/>
                  <a:pt x="4927" y="187"/>
                  <a:pt x="5170" y="285"/>
                </a:cubicBezTo>
                <a:cubicBezTo>
                  <a:pt x="5415" y="382"/>
                  <a:pt x="5459" y="401"/>
                  <a:pt x="5551" y="605"/>
                </a:cubicBezTo>
                <a:cubicBezTo>
                  <a:pt x="5642" y="809"/>
                  <a:pt x="5702" y="1087"/>
                  <a:pt x="5720" y="1510"/>
                </a:cubicBezTo>
                <a:cubicBezTo>
                  <a:pt x="5736" y="1932"/>
                  <a:pt x="5714" y="2789"/>
                  <a:pt x="5652" y="3143"/>
                </a:cubicBezTo>
                <a:cubicBezTo>
                  <a:pt x="5590" y="3496"/>
                  <a:pt x="5611" y="3531"/>
                  <a:pt x="5348" y="3628"/>
                </a:cubicBezTo>
                <a:cubicBezTo>
                  <a:pt x="5085" y="3726"/>
                  <a:pt x="4494" y="3705"/>
                  <a:pt x="4074" y="3728"/>
                </a:cubicBezTo>
                <a:cubicBezTo>
                  <a:pt x="3652" y="3749"/>
                  <a:pt x="3207" y="3720"/>
                  <a:pt x="2824" y="3760"/>
                </a:cubicBezTo>
                <a:cubicBezTo>
                  <a:pt x="2441" y="3801"/>
                  <a:pt x="2116" y="3740"/>
                  <a:pt x="1735" y="3740"/>
                </a:cubicBezTo>
                <a:cubicBezTo>
                  <a:pt x="1354" y="3740"/>
                  <a:pt x="815" y="3847"/>
                  <a:pt x="536" y="3760"/>
                </a:cubicBezTo>
                <a:cubicBezTo>
                  <a:pt x="256" y="3674"/>
                  <a:pt x="192" y="3611"/>
                  <a:pt x="104" y="3452"/>
                </a:cubicBezTo>
                <a:cubicBezTo>
                  <a:pt x="15" y="3292"/>
                  <a:pt x="17" y="3098"/>
                  <a:pt x="4" y="2801"/>
                </a:cubicBezTo>
                <a:cubicBezTo>
                  <a:pt x="-8" y="2502"/>
                  <a:pt x="12" y="2009"/>
                  <a:pt x="21" y="1664"/>
                </a:cubicBezTo>
                <a:cubicBezTo>
                  <a:pt x="29" y="1318"/>
                  <a:pt x="25" y="1099"/>
                  <a:pt x="47" y="914"/>
                </a:cubicBezTo>
                <a:cubicBezTo>
                  <a:pt x="67" y="728"/>
                  <a:pt x="74" y="690"/>
                  <a:pt x="165" y="583"/>
                </a:cubicBezTo>
                <a:close/>
              </a:path>
            </a:pathLst>
          </a:custGeom>
          <a:noFill/>
          <a:ln w="19050" cap="rnd">
            <a:solidFill>
              <a:srgbClr val="376FFF"/>
            </a:solidFill>
            <a:prstDash val="solid"/>
            <a:round/>
          </a:ln>
        </p:spPr>
        <p:style>
          <a:lnRef idx="2">
            <a:srgbClr val="376FFF">
              <a:shade val="15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30" name="任意多边形: 形状 11"/>
          <p:cNvSpPr/>
          <p:nvPr>
            <p:custDataLst>
              <p:tags r:id="rId17"/>
            </p:custDataLst>
          </p:nvPr>
        </p:nvSpPr>
        <p:spPr>
          <a:xfrm>
            <a:off x="1044033" y="1621847"/>
            <a:ext cx="3131963" cy="2107121"/>
          </a:xfrm>
          <a:custGeom>
            <a:avLst/>
            <a:gdLst>
              <a:gd name="connsiteX0" fmla="*/ 410505 w 3859608"/>
              <a:gd name="connsiteY0" fmla="*/ 283210 h 2596040"/>
              <a:gd name="connsiteX1" fmla="*/ 172653 w 3859608"/>
              <a:gd name="connsiteY1" fmla="*/ 608963 h 2596040"/>
              <a:gd name="connsiteX2" fmla="*/ 17533 w 3859608"/>
              <a:gd name="connsiteY2" fmla="*/ 1369054 h 2596040"/>
              <a:gd name="connsiteX3" fmla="*/ 22704 w 3859608"/>
              <a:gd name="connsiteY3" fmla="*/ 2072267 h 2596040"/>
              <a:gd name="connsiteX4" fmla="*/ 188165 w 3859608"/>
              <a:gd name="connsiteY4" fmla="*/ 2470409 h 2596040"/>
              <a:gd name="connsiteX5" fmla="*/ 798306 w 3859608"/>
              <a:gd name="connsiteY5" fmla="*/ 2584164 h 2596040"/>
              <a:gd name="connsiteX6" fmla="*/ 1615273 w 3859608"/>
              <a:gd name="connsiteY6" fmla="*/ 2589335 h 2596040"/>
              <a:gd name="connsiteX7" fmla="*/ 2897602 w 3859608"/>
              <a:gd name="connsiteY7" fmla="*/ 2584164 h 2596040"/>
              <a:gd name="connsiteX8" fmla="*/ 3404328 w 3859608"/>
              <a:gd name="connsiteY8" fmla="*/ 2449726 h 2596040"/>
              <a:gd name="connsiteX9" fmla="*/ 3807641 w 3859608"/>
              <a:gd name="connsiteY9" fmla="*/ 1963682 h 2596040"/>
              <a:gd name="connsiteX10" fmla="*/ 3843836 w 3859608"/>
              <a:gd name="connsiteY10" fmla="*/ 965741 h 2596040"/>
              <a:gd name="connsiteX11" fmla="*/ 3709398 w 3859608"/>
              <a:gd name="connsiteY11" fmla="*/ 231504 h 2596040"/>
              <a:gd name="connsiteX12" fmla="*/ 3425011 w 3859608"/>
              <a:gd name="connsiteY12" fmla="*/ 76383 h 2596040"/>
              <a:gd name="connsiteX13" fmla="*/ 2825212 w 3859608"/>
              <a:gd name="connsiteY13" fmla="*/ 24676 h 2596040"/>
              <a:gd name="connsiteX14" fmla="*/ 1708345 w 3859608"/>
              <a:gd name="connsiteY14" fmla="*/ 3994 h 2596040"/>
              <a:gd name="connsiteX15" fmla="*/ 917231 w 3859608"/>
              <a:gd name="connsiteY15" fmla="*/ 102237 h 2596040"/>
              <a:gd name="connsiteX16" fmla="*/ 410505 w 3859608"/>
              <a:gd name="connsiteY16" fmla="*/ 283210 h 259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59608" h="2596040" fill="none" extrusionOk="0">
                <a:moveTo>
                  <a:pt x="410505" y="283210"/>
                </a:moveTo>
                <a:cubicBezTo>
                  <a:pt x="286073" y="375631"/>
                  <a:pt x="240626" y="426521"/>
                  <a:pt x="172653" y="608963"/>
                </a:cubicBezTo>
                <a:cubicBezTo>
                  <a:pt x="83562" y="827397"/>
                  <a:pt x="31121" y="1125778"/>
                  <a:pt x="17533" y="1369054"/>
                </a:cubicBezTo>
                <a:cubicBezTo>
                  <a:pt x="14357" y="1656132"/>
                  <a:pt x="-48024" y="1911008"/>
                  <a:pt x="22704" y="2072267"/>
                </a:cubicBezTo>
                <a:cubicBezTo>
                  <a:pt x="54451" y="2236901"/>
                  <a:pt x="46601" y="2384397"/>
                  <a:pt x="188165" y="2470409"/>
                </a:cubicBezTo>
                <a:cubicBezTo>
                  <a:pt x="342995" y="2577733"/>
                  <a:pt x="554587" y="2582059"/>
                  <a:pt x="798306" y="2584164"/>
                </a:cubicBezTo>
                <a:cubicBezTo>
                  <a:pt x="1036157" y="2603986"/>
                  <a:pt x="1615273" y="2589335"/>
                  <a:pt x="1615273" y="2589335"/>
                </a:cubicBezTo>
                <a:cubicBezTo>
                  <a:pt x="2043894" y="2614005"/>
                  <a:pt x="2597641" y="2570406"/>
                  <a:pt x="2897602" y="2584164"/>
                </a:cubicBezTo>
                <a:cubicBezTo>
                  <a:pt x="3208477" y="2568896"/>
                  <a:pt x="3249360" y="2553863"/>
                  <a:pt x="3404328" y="2449726"/>
                </a:cubicBezTo>
                <a:cubicBezTo>
                  <a:pt x="3552418" y="2357485"/>
                  <a:pt x="3729033" y="2194142"/>
                  <a:pt x="3807641" y="1963682"/>
                </a:cubicBezTo>
                <a:cubicBezTo>
                  <a:pt x="3911873" y="1693082"/>
                  <a:pt x="3871412" y="1234988"/>
                  <a:pt x="3843836" y="965741"/>
                </a:cubicBezTo>
                <a:cubicBezTo>
                  <a:pt x="3783250" y="660095"/>
                  <a:pt x="3792777" y="366381"/>
                  <a:pt x="3709398" y="231504"/>
                </a:cubicBezTo>
                <a:cubicBezTo>
                  <a:pt x="3630812" y="88201"/>
                  <a:pt x="3574538" y="116717"/>
                  <a:pt x="3425011" y="76383"/>
                </a:cubicBezTo>
                <a:cubicBezTo>
                  <a:pt x="3296892" y="38093"/>
                  <a:pt x="3107294" y="51816"/>
                  <a:pt x="2825212" y="24676"/>
                </a:cubicBezTo>
                <a:cubicBezTo>
                  <a:pt x="2582494" y="25058"/>
                  <a:pt x="2014779" y="-46631"/>
                  <a:pt x="1708345" y="3994"/>
                </a:cubicBezTo>
                <a:cubicBezTo>
                  <a:pt x="1449086" y="18787"/>
                  <a:pt x="1139151" y="61516"/>
                  <a:pt x="917231" y="102237"/>
                </a:cubicBezTo>
                <a:cubicBezTo>
                  <a:pt x="715309" y="162546"/>
                  <a:pt x="533749" y="239376"/>
                  <a:pt x="410505" y="283210"/>
                </a:cubicBezTo>
                <a:close/>
              </a:path>
              <a:path w="3859608" h="2596040" stroke="0" extrusionOk="0">
                <a:moveTo>
                  <a:pt x="410505" y="283210"/>
                </a:moveTo>
                <a:cubicBezTo>
                  <a:pt x="279587" y="363458"/>
                  <a:pt x="224974" y="432935"/>
                  <a:pt x="172653" y="608963"/>
                </a:cubicBezTo>
                <a:cubicBezTo>
                  <a:pt x="171229" y="803426"/>
                  <a:pt x="-7358" y="1126756"/>
                  <a:pt x="17533" y="1369054"/>
                </a:cubicBezTo>
                <a:cubicBezTo>
                  <a:pt x="-39544" y="1644271"/>
                  <a:pt x="-15145" y="1940717"/>
                  <a:pt x="22704" y="2072267"/>
                </a:cubicBezTo>
                <a:cubicBezTo>
                  <a:pt x="43053" y="2251400"/>
                  <a:pt x="64244" y="2387648"/>
                  <a:pt x="188165" y="2470409"/>
                </a:cubicBezTo>
                <a:cubicBezTo>
                  <a:pt x="325479" y="2556680"/>
                  <a:pt x="578887" y="2526409"/>
                  <a:pt x="798306" y="2584164"/>
                </a:cubicBezTo>
                <a:cubicBezTo>
                  <a:pt x="1036156" y="2603985"/>
                  <a:pt x="1615273" y="2589335"/>
                  <a:pt x="1615273" y="2589335"/>
                </a:cubicBezTo>
                <a:cubicBezTo>
                  <a:pt x="1956651" y="2508227"/>
                  <a:pt x="2551691" y="2673769"/>
                  <a:pt x="2897602" y="2584164"/>
                </a:cubicBezTo>
                <a:cubicBezTo>
                  <a:pt x="3203248" y="2565078"/>
                  <a:pt x="3263502" y="2555748"/>
                  <a:pt x="3404328" y="2449726"/>
                </a:cubicBezTo>
                <a:cubicBezTo>
                  <a:pt x="3524942" y="2341289"/>
                  <a:pt x="3754780" y="2227688"/>
                  <a:pt x="3807641" y="1963682"/>
                </a:cubicBezTo>
                <a:cubicBezTo>
                  <a:pt x="3900206" y="1745102"/>
                  <a:pt x="3862259" y="1275660"/>
                  <a:pt x="3843836" y="965741"/>
                </a:cubicBezTo>
                <a:cubicBezTo>
                  <a:pt x="3845536" y="704885"/>
                  <a:pt x="3809203" y="416479"/>
                  <a:pt x="3709398" y="231504"/>
                </a:cubicBezTo>
                <a:cubicBezTo>
                  <a:pt x="3653507" y="71096"/>
                  <a:pt x="3574699" y="99925"/>
                  <a:pt x="3425011" y="76383"/>
                </a:cubicBezTo>
                <a:cubicBezTo>
                  <a:pt x="3258228" y="45101"/>
                  <a:pt x="3078290" y="13948"/>
                  <a:pt x="2825212" y="24676"/>
                </a:cubicBezTo>
                <a:cubicBezTo>
                  <a:pt x="2519119" y="11194"/>
                  <a:pt x="1993126" y="-76643"/>
                  <a:pt x="1708345" y="3994"/>
                </a:cubicBezTo>
                <a:cubicBezTo>
                  <a:pt x="1394703" y="-41992"/>
                  <a:pt x="1095459" y="77935"/>
                  <a:pt x="917231" y="102237"/>
                </a:cubicBezTo>
                <a:cubicBezTo>
                  <a:pt x="695506" y="158463"/>
                  <a:pt x="543260" y="222970"/>
                  <a:pt x="410505" y="283210"/>
                </a:cubicBezTo>
                <a:close/>
              </a:path>
            </a:pathLst>
          </a:custGeom>
          <a:solidFill>
            <a:srgbClr val="FFFFFF"/>
          </a:solidFill>
          <a:ln>
            <a:noFill/>
          </a:ln>
        </p:spPr>
        <p:style>
          <a:lnRef idx="2">
            <a:srgbClr val="376FFF">
              <a:shade val="15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31" name="任意多边形: 形状 10"/>
          <p:cNvSpPr/>
          <p:nvPr>
            <p:custDataLst>
              <p:tags r:id="rId18"/>
            </p:custDataLst>
          </p:nvPr>
        </p:nvSpPr>
        <p:spPr>
          <a:xfrm>
            <a:off x="1017004" y="1575110"/>
            <a:ext cx="3103245" cy="2087975"/>
          </a:xfrm>
          <a:custGeom>
            <a:avLst/>
            <a:gdLst>
              <a:gd name="connsiteX0" fmla="*/ 1114506 w 3791921"/>
              <a:gd name="connsiteY0" fmla="*/ 85204 h 2550511"/>
              <a:gd name="connsiteX1" fmla="*/ 484586 w 3791921"/>
              <a:gd name="connsiteY1" fmla="*/ 232524 h 2550511"/>
              <a:gd name="connsiteX2" fmla="*/ 169626 w 3791921"/>
              <a:gd name="connsiteY2" fmla="*/ 598284 h 2550511"/>
              <a:gd name="connsiteX3" fmla="*/ 17226 w 3791921"/>
              <a:gd name="connsiteY3" fmla="*/ 1345044 h 2550511"/>
              <a:gd name="connsiteX4" fmla="*/ 22306 w 3791921"/>
              <a:gd name="connsiteY4" fmla="*/ 2035924 h 2550511"/>
              <a:gd name="connsiteX5" fmla="*/ 184866 w 3791921"/>
              <a:gd name="connsiteY5" fmla="*/ 2427084 h 2550511"/>
              <a:gd name="connsiteX6" fmla="*/ 784306 w 3791921"/>
              <a:gd name="connsiteY6" fmla="*/ 2538844 h 2550511"/>
              <a:gd name="connsiteX7" fmla="*/ 1586946 w 3791921"/>
              <a:gd name="connsiteY7" fmla="*/ 2543924 h 2550511"/>
              <a:gd name="connsiteX8" fmla="*/ 2846786 w 3791921"/>
              <a:gd name="connsiteY8" fmla="*/ 2538844 h 2550511"/>
              <a:gd name="connsiteX9" fmla="*/ 3344626 w 3791921"/>
              <a:gd name="connsiteY9" fmla="*/ 2406764 h 2550511"/>
              <a:gd name="connsiteX10" fmla="*/ 3740866 w 3791921"/>
              <a:gd name="connsiteY10" fmla="*/ 1929244 h 2550511"/>
              <a:gd name="connsiteX11" fmla="*/ 3776426 w 3791921"/>
              <a:gd name="connsiteY11" fmla="*/ 948804 h 2550511"/>
              <a:gd name="connsiteX12" fmla="*/ 3644346 w 3791921"/>
              <a:gd name="connsiteY12" fmla="*/ 227444 h 2550511"/>
              <a:gd name="connsiteX13" fmla="*/ 3364946 w 3791921"/>
              <a:gd name="connsiteY13" fmla="*/ 75044 h 2550511"/>
              <a:gd name="connsiteX14" fmla="*/ 2775666 w 3791921"/>
              <a:gd name="connsiteY14" fmla="*/ 24244 h 2550511"/>
              <a:gd name="connsiteX15" fmla="*/ 1678386 w 3791921"/>
              <a:gd name="connsiteY15" fmla="*/ 3924 h 2550511"/>
              <a:gd name="connsiteX16" fmla="*/ 901146 w 3791921"/>
              <a:gd name="connsiteY16" fmla="*/ 100444 h 2550511"/>
              <a:gd name="connsiteX17" fmla="*/ 403306 w 3791921"/>
              <a:gd name="connsiteY17" fmla="*/ 278244 h 2550511"/>
              <a:gd name="connsiteX18" fmla="*/ 255986 w 3791921"/>
              <a:gd name="connsiteY18" fmla="*/ 557644 h 2550511"/>
              <a:gd name="connsiteX0-1" fmla="*/ 1114506 w 3791921"/>
              <a:gd name="connsiteY0-2" fmla="*/ 85204 h 2550511"/>
              <a:gd name="connsiteX1-3" fmla="*/ 484586 w 3791921"/>
              <a:gd name="connsiteY1-4" fmla="*/ 232524 h 2550511"/>
              <a:gd name="connsiteX2-5" fmla="*/ 169626 w 3791921"/>
              <a:gd name="connsiteY2-6" fmla="*/ 598284 h 2550511"/>
              <a:gd name="connsiteX3-7" fmla="*/ 17226 w 3791921"/>
              <a:gd name="connsiteY3-8" fmla="*/ 1345044 h 2550511"/>
              <a:gd name="connsiteX4-9" fmla="*/ 22306 w 3791921"/>
              <a:gd name="connsiteY4-10" fmla="*/ 2035924 h 2550511"/>
              <a:gd name="connsiteX5-11" fmla="*/ 184866 w 3791921"/>
              <a:gd name="connsiteY5-12" fmla="*/ 2427084 h 2550511"/>
              <a:gd name="connsiteX6-13" fmla="*/ 784306 w 3791921"/>
              <a:gd name="connsiteY6-14" fmla="*/ 2538844 h 2550511"/>
              <a:gd name="connsiteX7-15" fmla="*/ 1586946 w 3791921"/>
              <a:gd name="connsiteY7-16" fmla="*/ 2543924 h 2550511"/>
              <a:gd name="connsiteX8-17" fmla="*/ 2846786 w 3791921"/>
              <a:gd name="connsiteY8-18" fmla="*/ 2538844 h 2550511"/>
              <a:gd name="connsiteX9-19" fmla="*/ 3344626 w 3791921"/>
              <a:gd name="connsiteY9-20" fmla="*/ 2406764 h 2550511"/>
              <a:gd name="connsiteX10-21" fmla="*/ 3740866 w 3791921"/>
              <a:gd name="connsiteY10-22" fmla="*/ 1929244 h 2550511"/>
              <a:gd name="connsiteX11-23" fmla="*/ 3776426 w 3791921"/>
              <a:gd name="connsiteY11-24" fmla="*/ 948804 h 2550511"/>
              <a:gd name="connsiteX12-25" fmla="*/ 3644346 w 3791921"/>
              <a:gd name="connsiteY12-26" fmla="*/ 227444 h 2550511"/>
              <a:gd name="connsiteX13-27" fmla="*/ 3364946 w 3791921"/>
              <a:gd name="connsiteY13-28" fmla="*/ 75044 h 2550511"/>
              <a:gd name="connsiteX14-29" fmla="*/ 2775666 w 3791921"/>
              <a:gd name="connsiteY14-30" fmla="*/ 24244 h 2550511"/>
              <a:gd name="connsiteX15-31" fmla="*/ 1678386 w 3791921"/>
              <a:gd name="connsiteY15-32" fmla="*/ 3924 h 2550511"/>
              <a:gd name="connsiteX16-33" fmla="*/ 901146 w 3791921"/>
              <a:gd name="connsiteY16-34" fmla="*/ 100444 h 2550511"/>
              <a:gd name="connsiteX17-35" fmla="*/ 403306 w 3791921"/>
              <a:gd name="connsiteY17-36" fmla="*/ 278244 h 2550511"/>
              <a:gd name="connsiteX0-37" fmla="*/ 484586 w 3791921"/>
              <a:gd name="connsiteY0-38" fmla="*/ 232524 h 2550511"/>
              <a:gd name="connsiteX1-39" fmla="*/ 169626 w 3791921"/>
              <a:gd name="connsiteY1-40" fmla="*/ 598284 h 2550511"/>
              <a:gd name="connsiteX2-41" fmla="*/ 17226 w 3791921"/>
              <a:gd name="connsiteY2-42" fmla="*/ 1345044 h 2550511"/>
              <a:gd name="connsiteX3-43" fmla="*/ 22306 w 3791921"/>
              <a:gd name="connsiteY3-44" fmla="*/ 2035924 h 2550511"/>
              <a:gd name="connsiteX4-45" fmla="*/ 184866 w 3791921"/>
              <a:gd name="connsiteY4-46" fmla="*/ 2427084 h 2550511"/>
              <a:gd name="connsiteX5-47" fmla="*/ 784306 w 3791921"/>
              <a:gd name="connsiteY5-48" fmla="*/ 2538844 h 2550511"/>
              <a:gd name="connsiteX6-49" fmla="*/ 1586946 w 3791921"/>
              <a:gd name="connsiteY6-50" fmla="*/ 2543924 h 2550511"/>
              <a:gd name="connsiteX7-51" fmla="*/ 2846786 w 3791921"/>
              <a:gd name="connsiteY7-52" fmla="*/ 2538844 h 2550511"/>
              <a:gd name="connsiteX8-53" fmla="*/ 3344626 w 3791921"/>
              <a:gd name="connsiteY8-54" fmla="*/ 2406764 h 2550511"/>
              <a:gd name="connsiteX9-55" fmla="*/ 3740866 w 3791921"/>
              <a:gd name="connsiteY9-56" fmla="*/ 1929244 h 2550511"/>
              <a:gd name="connsiteX10-57" fmla="*/ 3776426 w 3791921"/>
              <a:gd name="connsiteY10-58" fmla="*/ 948804 h 2550511"/>
              <a:gd name="connsiteX11-59" fmla="*/ 3644346 w 3791921"/>
              <a:gd name="connsiteY11-60" fmla="*/ 227444 h 2550511"/>
              <a:gd name="connsiteX12-61" fmla="*/ 3364946 w 3791921"/>
              <a:gd name="connsiteY12-62" fmla="*/ 75044 h 2550511"/>
              <a:gd name="connsiteX13-63" fmla="*/ 2775666 w 3791921"/>
              <a:gd name="connsiteY13-64" fmla="*/ 24244 h 2550511"/>
              <a:gd name="connsiteX14-65" fmla="*/ 1678386 w 3791921"/>
              <a:gd name="connsiteY14-66" fmla="*/ 3924 h 2550511"/>
              <a:gd name="connsiteX15-67" fmla="*/ 901146 w 3791921"/>
              <a:gd name="connsiteY15-68" fmla="*/ 100444 h 2550511"/>
              <a:gd name="connsiteX16-69" fmla="*/ 403306 w 3791921"/>
              <a:gd name="connsiteY16-70" fmla="*/ 278244 h 2550511"/>
              <a:gd name="connsiteX0-71" fmla="*/ 484586 w 3791921"/>
              <a:gd name="connsiteY0-72" fmla="*/ 232524 h 2550511"/>
              <a:gd name="connsiteX1-73" fmla="*/ 169626 w 3791921"/>
              <a:gd name="connsiteY1-74" fmla="*/ 598284 h 2550511"/>
              <a:gd name="connsiteX2-75" fmla="*/ 17226 w 3791921"/>
              <a:gd name="connsiteY2-76" fmla="*/ 1345044 h 2550511"/>
              <a:gd name="connsiteX3-77" fmla="*/ 22306 w 3791921"/>
              <a:gd name="connsiteY3-78" fmla="*/ 2035924 h 2550511"/>
              <a:gd name="connsiteX4-79" fmla="*/ 184866 w 3791921"/>
              <a:gd name="connsiteY4-80" fmla="*/ 2427084 h 2550511"/>
              <a:gd name="connsiteX5-81" fmla="*/ 784306 w 3791921"/>
              <a:gd name="connsiteY5-82" fmla="*/ 2538844 h 2550511"/>
              <a:gd name="connsiteX6-83" fmla="*/ 1586946 w 3791921"/>
              <a:gd name="connsiteY6-84" fmla="*/ 2543924 h 2550511"/>
              <a:gd name="connsiteX7-85" fmla="*/ 2846786 w 3791921"/>
              <a:gd name="connsiteY7-86" fmla="*/ 2538844 h 2550511"/>
              <a:gd name="connsiteX8-87" fmla="*/ 3344626 w 3791921"/>
              <a:gd name="connsiteY8-88" fmla="*/ 2406764 h 2550511"/>
              <a:gd name="connsiteX9-89" fmla="*/ 3740866 w 3791921"/>
              <a:gd name="connsiteY9-90" fmla="*/ 1929244 h 2550511"/>
              <a:gd name="connsiteX10-91" fmla="*/ 3776426 w 3791921"/>
              <a:gd name="connsiteY10-92" fmla="*/ 948804 h 2550511"/>
              <a:gd name="connsiteX11-93" fmla="*/ 3644346 w 3791921"/>
              <a:gd name="connsiteY11-94" fmla="*/ 227444 h 2550511"/>
              <a:gd name="connsiteX12-95" fmla="*/ 3364946 w 3791921"/>
              <a:gd name="connsiteY12-96" fmla="*/ 75044 h 2550511"/>
              <a:gd name="connsiteX13-97" fmla="*/ 2775666 w 3791921"/>
              <a:gd name="connsiteY13-98" fmla="*/ 24244 h 2550511"/>
              <a:gd name="connsiteX14-99" fmla="*/ 1678386 w 3791921"/>
              <a:gd name="connsiteY14-100" fmla="*/ 3924 h 2550511"/>
              <a:gd name="connsiteX15-101" fmla="*/ 901146 w 3791921"/>
              <a:gd name="connsiteY15-102" fmla="*/ 100444 h 2550511"/>
              <a:gd name="connsiteX16-103" fmla="*/ 403306 w 3791921"/>
              <a:gd name="connsiteY16-104" fmla="*/ 278244 h 2550511"/>
              <a:gd name="connsiteX17-105" fmla="*/ 484586 w 3791921"/>
              <a:gd name="connsiteY17-106" fmla="*/ 232524 h 2550511"/>
              <a:gd name="connsiteX0-107" fmla="*/ 403306 w 3791921"/>
              <a:gd name="connsiteY0-108" fmla="*/ 278244 h 2550511"/>
              <a:gd name="connsiteX1-109" fmla="*/ 169626 w 3791921"/>
              <a:gd name="connsiteY1-110" fmla="*/ 598284 h 2550511"/>
              <a:gd name="connsiteX2-111" fmla="*/ 17226 w 3791921"/>
              <a:gd name="connsiteY2-112" fmla="*/ 1345044 h 2550511"/>
              <a:gd name="connsiteX3-113" fmla="*/ 22306 w 3791921"/>
              <a:gd name="connsiteY3-114" fmla="*/ 2035924 h 2550511"/>
              <a:gd name="connsiteX4-115" fmla="*/ 184866 w 3791921"/>
              <a:gd name="connsiteY4-116" fmla="*/ 2427084 h 2550511"/>
              <a:gd name="connsiteX5-117" fmla="*/ 784306 w 3791921"/>
              <a:gd name="connsiteY5-118" fmla="*/ 2538844 h 2550511"/>
              <a:gd name="connsiteX6-119" fmla="*/ 1586946 w 3791921"/>
              <a:gd name="connsiteY6-120" fmla="*/ 2543924 h 2550511"/>
              <a:gd name="connsiteX7-121" fmla="*/ 2846786 w 3791921"/>
              <a:gd name="connsiteY7-122" fmla="*/ 2538844 h 2550511"/>
              <a:gd name="connsiteX8-123" fmla="*/ 3344626 w 3791921"/>
              <a:gd name="connsiteY8-124" fmla="*/ 2406764 h 2550511"/>
              <a:gd name="connsiteX9-125" fmla="*/ 3740866 w 3791921"/>
              <a:gd name="connsiteY9-126" fmla="*/ 1929244 h 2550511"/>
              <a:gd name="connsiteX10-127" fmla="*/ 3776426 w 3791921"/>
              <a:gd name="connsiteY10-128" fmla="*/ 948804 h 2550511"/>
              <a:gd name="connsiteX11-129" fmla="*/ 3644346 w 3791921"/>
              <a:gd name="connsiteY11-130" fmla="*/ 227444 h 2550511"/>
              <a:gd name="connsiteX12-131" fmla="*/ 3364946 w 3791921"/>
              <a:gd name="connsiteY12-132" fmla="*/ 75044 h 2550511"/>
              <a:gd name="connsiteX13-133" fmla="*/ 2775666 w 3791921"/>
              <a:gd name="connsiteY13-134" fmla="*/ 24244 h 2550511"/>
              <a:gd name="connsiteX14-135" fmla="*/ 1678386 w 3791921"/>
              <a:gd name="connsiteY14-136" fmla="*/ 3924 h 2550511"/>
              <a:gd name="connsiteX15-137" fmla="*/ 901146 w 3791921"/>
              <a:gd name="connsiteY15-138" fmla="*/ 100444 h 2550511"/>
              <a:gd name="connsiteX16-139" fmla="*/ 403306 w 3791921"/>
              <a:gd name="connsiteY16-140" fmla="*/ 278244 h 2550511"/>
              <a:gd name="connsiteX0-141" fmla="*/ 403306 w 3791921"/>
              <a:gd name="connsiteY0-142" fmla="*/ 278244 h 2550511"/>
              <a:gd name="connsiteX1-143" fmla="*/ 169626 w 3791921"/>
              <a:gd name="connsiteY1-144" fmla="*/ 598284 h 2550511"/>
              <a:gd name="connsiteX2-145" fmla="*/ 17226 w 3791921"/>
              <a:gd name="connsiteY2-146" fmla="*/ 1345044 h 2550511"/>
              <a:gd name="connsiteX3-147" fmla="*/ 22306 w 3791921"/>
              <a:gd name="connsiteY3-148" fmla="*/ 2035924 h 2550511"/>
              <a:gd name="connsiteX4-149" fmla="*/ 184866 w 3791921"/>
              <a:gd name="connsiteY4-150" fmla="*/ 2427084 h 2550511"/>
              <a:gd name="connsiteX5-151" fmla="*/ 784306 w 3791921"/>
              <a:gd name="connsiteY5-152" fmla="*/ 2538844 h 2550511"/>
              <a:gd name="connsiteX6-153" fmla="*/ 1586946 w 3791921"/>
              <a:gd name="connsiteY6-154" fmla="*/ 2543924 h 2550511"/>
              <a:gd name="connsiteX7-155" fmla="*/ 2846786 w 3791921"/>
              <a:gd name="connsiteY7-156" fmla="*/ 2538844 h 2550511"/>
              <a:gd name="connsiteX8-157" fmla="*/ 3344626 w 3791921"/>
              <a:gd name="connsiteY8-158" fmla="*/ 2406764 h 2550511"/>
              <a:gd name="connsiteX9-159" fmla="*/ 3740866 w 3791921"/>
              <a:gd name="connsiteY9-160" fmla="*/ 1929244 h 2550511"/>
              <a:gd name="connsiteX10-161" fmla="*/ 3776426 w 3791921"/>
              <a:gd name="connsiteY10-162" fmla="*/ 948804 h 2550511"/>
              <a:gd name="connsiteX11-163" fmla="*/ 3644346 w 3791921"/>
              <a:gd name="connsiteY11-164" fmla="*/ 227444 h 2550511"/>
              <a:gd name="connsiteX12-165" fmla="*/ 3364946 w 3791921"/>
              <a:gd name="connsiteY12-166" fmla="*/ 75044 h 2550511"/>
              <a:gd name="connsiteX13-167" fmla="*/ 2775666 w 3791921"/>
              <a:gd name="connsiteY13-168" fmla="*/ 24244 h 2550511"/>
              <a:gd name="connsiteX14-169" fmla="*/ 1678386 w 3791921"/>
              <a:gd name="connsiteY14-170" fmla="*/ 3924 h 2550511"/>
              <a:gd name="connsiteX15-171" fmla="*/ 901146 w 3791921"/>
              <a:gd name="connsiteY15-172" fmla="*/ 100444 h 2550511"/>
              <a:gd name="connsiteX16-173" fmla="*/ 403306 w 3791921"/>
              <a:gd name="connsiteY16-174" fmla="*/ 278244 h 25505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3791921" h="2550511">
                <a:moveTo>
                  <a:pt x="403306" y="278244"/>
                </a:moveTo>
                <a:cubicBezTo>
                  <a:pt x="281386" y="361217"/>
                  <a:pt x="233973" y="420484"/>
                  <a:pt x="169626" y="598284"/>
                </a:cubicBezTo>
                <a:cubicBezTo>
                  <a:pt x="105279" y="776084"/>
                  <a:pt x="41779" y="1105437"/>
                  <a:pt x="17226" y="1345044"/>
                </a:cubicBezTo>
                <a:cubicBezTo>
                  <a:pt x="-7327" y="1584651"/>
                  <a:pt x="-5634" y="1855584"/>
                  <a:pt x="22306" y="2035924"/>
                </a:cubicBezTo>
                <a:cubicBezTo>
                  <a:pt x="50246" y="2216264"/>
                  <a:pt x="57866" y="2343264"/>
                  <a:pt x="184866" y="2427084"/>
                </a:cubicBezTo>
                <a:cubicBezTo>
                  <a:pt x="311866" y="2510904"/>
                  <a:pt x="550626" y="2519371"/>
                  <a:pt x="784306" y="2538844"/>
                </a:cubicBezTo>
                <a:cubicBezTo>
                  <a:pt x="1017986" y="2558317"/>
                  <a:pt x="1586946" y="2543924"/>
                  <a:pt x="1586946" y="2543924"/>
                </a:cubicBezTo>
                <a:cubicBezTo>
                  <a:pt x="1930693" y="2543924"/>
                  <a:pt x="2553839" y="2561704"/>
                  <a:pt x="2846786" y="2538844"/>
                </a:cubicBezTo>
                <a:cubicBezTo>
                  <a:pt x="3139733" y="2515984"/>
                  <a:pt x="3195613" y="2508364"/>
                  <a:pt x="3344626" y="2406764"/>
                </a:cubicBezTo>
                <a:cubicBezTo>
                  <a:pt x="3493639" y="2305164"/>
                  <a:pt x="3668899" y="2172237"/>
                  <a:pt x="3740866" y="1929244"/>
                </a:cubicBezTo>
                <a:cubicBezTo>
                  <a:pt x="3812833" y="1686251"/>
                  <a:pt x="3792513" y="1232437"/>
                  <a:pt x="3776426" y="948804"/>
                </a:cubicBezTo>
                <a:cubicBezTo>
                  <a:pt x="3760339" y="665171"/>
                  <a:pt x="3712926" y="373071"/>
                  <a:pt x="3644346" y="227444"/>
                </a:cubicBezTo>
                <a:cubicBezTo>
                  <a:pt x="3575766" y="81817"/>
                  <a:pt x="3509726" y="108911"/>
                  <a:pt x="3364946" y="75044"/>
                </a:cubicBezTo>
                <a:cubicBezTo>
                  <a:pt x="3220166" y="41177"/>
                  <a:pt x="3056759" y="36097"/>
                  <a:pt x="2775666" y="24244"/>
                </a:cubicBezTo>
                <a:cubicBezTo>
                  <a:pt x="2494573" y="12391"/>
                  <a:pt x="1990806" y="-8776"/>
                  <a:pt x="1678386" y="3924"/>
                </a:cubicBezTo>
                <a:cubicBezTo>
                  <a:pt x="1365966" y="16624"/>
                  <a:pt x="1113659" y="54724"/>
                  <a:pt x="901146" y="100444"/>
                </a:cubicBezTo>
                <a:cubicBezTo>
                  <a:pt x="688633" y="146164"/>
                  <a:pt x="510833" y="202044"/>
                  <a:pt x="403306" y="278244"/>
                </a:cubicBezTo>
                <a:close/>
              </a:path>
            </a:pathLst>
          </a:custGeom>
          <a:noFill/>
          <a:ln w="19050">
            <a:solidFill>
              <a:srgbClr val="376FFF"/>
            </a:solidFill>
          </a:ln>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32" name="任意多边形: 形状 167"/>
          <p:cNvSpPr/>
          <p:nvPr>
            <p:custDataLst>
              <p:tags r:id="rId19"/>
            </p:custDataLst>
          </p:nvPr>
        </p:nvSpPr>
        <p:spPr>
          <a:xfrm>
            <a:off x="935355" y="3159111"/>
            <a:ext cx="262405" cy="264657"/>
          </a:xfrm>
          <a:custGeom>
            <a:avLst/>
            <a:gdLst>
              <a:gd name="connsiteX0" fmla="*/ 229547 w 512886"/>
              <a:gd name="connsiteY0" fmla="*/ 81845 h 517381"/>
              <a:gd name="connsiteX1" fmla="*/ 383708 w 512886"/>
              <a:gd name="connsiteY1" fmla="*/ 2972 h 517381"/>
              <a:gd name="connsiteX2" fmla="*/ 420456 w 512886"/>
              <a:gd name="connsiteY2" fmla="*/ 29861 h 517381"/>
              <a:gd name="connsiteX3" fmla="*/ 389982 w 512886"/>
              <a:gd name="connsiteY3" fmla="*/ 186710 h 517381"/>
              <a:gd name="connsiteX4" fmla="*/ 397152 w 512886"/>
              <a:gd name="connsiteY4" fmla="*/ 218976 h 517381"/>
              <a:gd name="connsiteX5" fmla="*/ 499328 w 512886"/>
              <a:gd name="connsiteY5" fmla="*/ 284405 h 517381"/>
              <a:gd name="connsiteX6" fmla="*/ 497536 w 512886"/>
              <a:gd name="connsiteY6" fmla="*/ 323841 h 517381"/>
              <a:gd name="connsiteX7" fmla="*/ 354131 w 512886"/>
              <a:gd name="connsiteY7" fmla="*/ 366863 h 517381"/>
              <a:gd name="connsiteX8" fmla="*/ 337997 w 512886"/>
              <a:gd name="connsiteY8" fmla="*/ 383892 h 517381"/>
              <a:gd name="connsiteX9" fmla="*/ 312005 w 512886"/>
              <a:gd name="connsiteY9" fmla="*/ 497720 h 517381"/>
              <a:gd name="connsiteX10" fmla="*/ 264502 w 512886"/>
              <a:gd name="connsiteY10" fmla="*/ 503098 h 517381"/>
              <a:gd name="connsiteX11" fmla="*/ 191903 w 512886"/>
              <a:gd name="connsiteY11" fmla="*/ 357004 h 517381"/>
              <a:gd name="connsiteX12" fmla="*/ 167704 w 512886"/>
              <a:gd name="connsiteY12" fmla="*/ 342663 h 517381"/>
              <a:gd name="connsiteX13" fmla="*/ 26987 w 512886"/>
              <a:gd name="connsiteY13" fmla="*/ 349833 h 517381"/>
              <a:gd name="connsiteX14" fmla="*/ 7269 w 512886"/>
              <a:gd name="connsiteY14" fmla="*/ 306812 h 517381"/>
              <a:gd name="connsiteX15" fmla="*/ 104964 w 512886"/>
              <a:gd name="connsiteY15" fmla="*/ 207325 h 517381"/>
              <a:gd name="connsiteX16" fmla="*/ 111238 w 512886"/>
              <a:gd name="connsiteY16" fmla="*/ 183125 h 517381"/>
              <a:gd name="connsiteX17" fmla="*/ 86142 w 512886"/>
              <a:gd name="connsiteY17" fmla="*/ 76467 h 517381"/>
              <a:gd name="connsiteX18" fmla="*/ 120201 w 512886"/>
              <a:gd name="connsiteY18" fmla="*/ 46890 h 517381"/>
              <a:gd name="connsiteX19" fmla="*/ 208036 w 512886"/>
              <a:gd name="connsiteY19" fmla="*/ 81845 h 517381"/>
              <a:gd name="connsiteX20" fmla="*/ 229547 w 512886"/>
              <a:gd name="connsiteY20" fmla="*/ 81845 h 51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2886" h="517381">
                <a:moveTo>
                  <a:pt x="229547" y="81845"/>
                </a:moveTo>
                <a:lnTo>
                  <a:pt x="383708" y="2972"/>
                </a:lnTo>
                <a:cubicBezTo>
                  <a:pt x="402530" y="-6887"/>
                  <a:pt x="424041" y="9246"/>
                  <a:pt x="420456" y="29861"/>
                </a:cubicBezTo>
                <a:lnTo>
                  <a:pt x="389982" y="186710"/>
                </a:lnTo>
                <a:cubicBezTo>
                  <a:pt x="388189" y="196569"/>
                  <a:pt x="389086" y="212702"/>
                  <a:pt x="397152" y="218976"/>
                </a:cubicBezTo>
                <a:lnTo>
                  <a:pt x="499328" y="284405"/>
                </a:lnTo>
                <a:cubicBezTo>
                  <a:pt x="517254" y="296056"/>
                  <a:pt x="518150" y="317567"/>
                  <a:pt x="497536" y="323841"/>
                </a:cubicBezTo>
                <a:lnTo>
                  <a:pt x="354131" y="366863"/>
                </a:lnTo>
                <a:cubicBezTo>
                  <a:pt x="345168" y="369552"/>
                  <a:pt x="339790" y="374929"/>
                  <a:pt x="337997" y="383892"/>
                </a:cubicBezTo>
                <a:lnTo>
                  <a:pt x="312005" y="497720"/>
                </a:lnTo>
                <a:cubicBezTo>
                  <a:pt x="306628" y="521023"/>
                  <a:pt x="275258" y="524609"/>
                  <a:pt x="264502" y="503098"/>
                </a:cubicBezTo>
                <a:lnTo>
                  <a:pt x="191903" y="357004"/>
                </a:lnTo>
                <a:cubicBezTo>
                  <a:pt x="187422" y="348041"/>
                  <a:pt x="177563" y="342663"/>
                  <a:pt x="167704" y="342663"/>
                </a:cubicBezTo>
                <a:lnTo>
                  <a:pt x="26987" y="349833"/>
                </a:lnTo>
                <a:cubicBezTo>
                  <a:pt x="3684" y="350730"/>
                  <a:pt x="-8864" y="322945"/>
                  <a:pt x="7269" y="306812"/>
                </a:cubicBezTo>
                <a:lnTo>
                  <a:pt x="104964" y="207325"/>
                </a:lnTo>
                <a:cubicBezTo>
                  <a:pt x="111238" y="201050"/>
                  <a:pt x="113927" y="192088"/>
                  <a:pt x="111238" y="183125"/>
                </a:cubicBezTo>
                <a:lnTo>
                  <a:pt x="86142" y="76467"/>
                </a:lnTo>
                <a:cubicBezTo>
                  <a:pt x="80764" y="56749"/>
                  <a:pt x="101379" y="38823"/>
                  <a:pt x="120201" y="46890"/>
                </a:cubicBezTo>
                <a:lnTo>
                  <a:pt x="208036" y="81845"/>
                </a:lnTo>
                <a:cubicBezTo>
                  <a:pt x="215207" y="85430"/>
                  <a:pt x="222377" y="84534"/>
                  <a:pt x="229547" y="81845"/>
                </a:cubicBezTo>
                <a:close/>
              </a:path>
            </a:pathLst>
          </a:custGeom>
          <a:solidFill>
            <a:srgbClr val="376FFF">
              <a:lumMod val="60000"/>
              <a:lumOff val="40000"/>
            </a:srgbClr>
          </a:solidFill>
          <a:ln w="22225" cap="flat">
            <a:solidFill>
              <a:srgbClr val="376FFF"/>
            </a:solidFill>
            <a:prstDash val="solid"/>
            <a:miter/>
          </a:ln>
        </p:spPr>
        <p:txBody>
          <a:bodyPr rtlCol="0" anchor="ct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33" name="矩形 232"/>
          <p:cNvSpPr/>
          <p:nvPr>
            <p:custDataLst>
              <p:tags r:id="rId20"/>
            </p:custDataLst>
          </p:nvPr>
        </p:nvSpPr>
        <p:spPr>
          <a:xfrm>
            <a:off x="1314450" y="2325370"/>
            <a:ext cx="2727960" cy="100330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rgbClr val="212121"/>
                </a:solidFill>
                <a:latin typeface="+mn-ea"/>
                <a:cs typeface="+mn-ea"/>
              </a:rPr>
              <a:t>在设计家园社合作共育课程时，必须首先考虑幼儿的身心发展规律和特点。</a:t>
            </a:r>
            <a:endParaRPr lang="zh-CN" altLang="en-US" sz="1600">
              <a:ln>
                <a:noFill/>
                <a:prstDash val="sysDot"/>
              </a:ln>
              <a:solidFill>
                <a:srgbClr val="212121"/>
              </a:solidFill>
              <a:latin typeface="+mn-ea"/>
              <a:cs typeface="+mn-ea"/>
            </a:endParaRPr>
          </a:p>
        </p:txBody>
      </p:sp>
      <p:sp>
        <p:nvSpPr>
          <p:cNvPr id="234" name="矩形 233"/>
          <p:cNvSpPr/>
          <p:nvPr>
            <p:custDataLst>
              <p:tags r:id="rId21"/>
            </p:custDataLst>
          </p:nvPr>
        </p:nvSpPr>
        <p:spPr>
          <a:xfrm>
            <a:off x="1314321" y="1823437"/>
            <a:ext cx="1773553" cy="523836"/>
          </a:xfrm>
          <a:prstGeom prst="rect">
            <a:avLst/>
          </a:prstGeom>
          <a:noFill/>
        </p:spPr>
        <p:txBody>
          <a:bodyPr wrap="square" lIns="0" tIns="0" rIns="0" bIns="0" rtlCol="0" anchor="ctr" anchorCtr="0">
            <a:noAutofit/>
          </a:bodyPr>
          <a:lstStyle/>
          <a:p>
            <a:pPr>
              <a:spcBef>
                <a:spcPct val="0"/>
              </a:spcBef>
              <a:spcAft>
                <a:spcPct val="0"/>
              </a:spcAft>
              <a:buClr>
                <a:srgbClr val="376FFF"/>
              </a:buClr>
              <a:buSzPct val="70000"/>
            </a:pPr>
            <a:r>
              <a:rPr lang="zh-CN" altLang="en-US" sz="2000" b="1">
                <a:solidFill>
                  <a:srgbClr val="376FFF"/>
                </a:solidFill>
                <a:latin typeface="+mn-ea"/>
                <a:cs typeface="+mn-ea"/>
              </a:rPr>
              <a:t>面向幼儿原则</a:t>
            </a:r>
            <a:endParaRPr lang="zh-CN" altLang="en-US" sz="2000" b="1">
              <a:solidFill>
                <a:srgbClr val="376FFF"/>
              </a:solidFill>
              <a:latin typeface="+mn-ea"/>
              <a:cs typeface="+mn-ea"/>
            </a:endParaRPr>
          </a:p>
        </p:txBody>
      </p:sp>
      <p:sp>
        <p:nvSpPr>
          <p:cNvPr id="235" name="矩形 234"/>
          <p:cNvSpPr/>
          <p:nvPr>
            <p:custDataLst>
              <p:tags r:id="rId22"/>
            </p:custDataLst>
          </p:nvPr>
        </p:nvSpPr>
        <p:spPr>
          <a:xfrm>
            <a:off x="3246318" y="1823437"/>
            <a:ext cx="645256" cy="523836"/>
          </a:xfrm>
          <a:prstGeom prst="rect">
            <a:avLst/>
          </a:prstGeom>
          <a:noFill/>
        </p:spPr>
        <p:txBody>
          <a:bodyPr wrap="none" lIns="0" tIns="0" rIns="0" bIns="0" rtlCol="0" anchor="ctr" anchorCtr="0">
            <a:noAutofit/>
          </a:bodyPr>
          <a:lstStyle/>
          <a:p>
            <a:pPr algn="r">
              <a:spcBef>
                <a:spcPct val="0"/>
              </a:spcBef>
              <a:spcAft>
                <a:spcPct val="0"/>
              </a:spcAft>
              <a:buClr>
                <a:srgbClr val="376FFF"/>
              </a:buClr>
              <a:buSzPct val="70000"/>
            </a:pPr>
            <a:r>
              <a:rPr lang="en-US" altLang="zh-CN" sz="3200" b="1">
                <a:solidFill>
                  <a:srgbClr val="376FFF"/>
                </a:solidFill>
                <a:latin typeface="+mn-ea"/>
                <a:cs typeface="+mn-ea"/>
              </a:rPr>
              <a:t>01</a:t>
            </a:r>
            <a:endParaRPr lang="zh-CN" altLang="en-US" sz="3200" b="1">
              <a:solidFill>
                <a:srgbClr val="376FFF"/>
              </a:solidFill>
              <a:latin typeface="+mn-ea"/>
              <a:cs typeface="+mn-ea"/>
            </a:endParaRPr>
          </a:p>
        </p:txBody>
      </p:sp>
      <p:sp>
        <p:nvSpPr>
          <p:cNvPr id="236" name="矩形 235"/>
          <p:cNvSpPr/>
          <p:nvPr>
            <p:custDataLst>
              <p:tags r:id="rId23"/>
            </p:custDataLst>
          </p:nvPr>
        </p:nvSpPr>
        <p:spPr>
          <a:xfrm>
            <a:off x="4638864" y="2394421"/>
            <a:ext cx="2577228" cy="1003356"/>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ln>
                  <a:noFill/>
                  <a:prstDash val="sysDot"/>
                </a:ln>
                <a:solidFill>
                  <a:srgbClr val="212121"/>
                </a:solidFill>
                <a:latin typeface="+mn-ea"/>
                <a:cs typeface="+mn-ea"/>
              </a:rPr>
              <a:t>课程设计应注重幼儿各方面能力的均衡发展，遵循幼儿内在的发展节奏。</a:t>
            </a:r>
            <a:endParaRPr lang="zh-CN" altLang="en-US" sz="1600" dirty="0">
              <a:ln>
                <a:noFill/>
                <a:prstDash val="sysDot"/>
              </a:ln>
              <a:solidFill>
                <a:srgbClr val="212121"/>
              </a:solidFill>
              <a:latin typeface="+mn-ea"/>
              <a:cs typeface="+mn-ea"/>
            </a:endParaRPr>
          </a:p>
        </p:txBody>
      </p:sp>
      <p:sp>
        <p:nvSpPr>
          <p:cNvPr id="237" name="矩形 236"/>
          <p:cNvSpPr/>
          <p:nvPr>
            <p:custDataLst>
              <p:tags r:id="rId24"/>
            </p:custDataLst>
          </p:nvPr>
        </p:nvSpPr>
        <p:spPr>
          <a:xfrm>
            <a:off x="4638675" y="1823720"/>
            <a:ext cx="1932305" cy="523875"/>
          </a:xfrm>
          <a:prstGeom prst="rect">
            <a:avLst/>
          </a:prstGeom>
          <a:noFill/>
        </p:spPr>
        <p:txBody>
          <a:bodyPr wrap="square" lIns="0" tIns="0" rIns="0" bIns="0" rtlCol="0" anchor="ctr" anchorCtr="0">
            <a:noAutofit/>
          </a:bodyPr>
          <a:lstStyle/>
          <a:p>
            <a:pPr>
              <a:spcBef>
                <a:spcPct val="0"/>
              </a:spcBef>
              <a:spcAft>
                <a:spcPct val="0"/>
              </a:spcAft>
              <a:buClr>
                <a:srgbClr val="376FFF"/>
              </a:buClr>
              <a:buSzPct val="70000"/>
            </a:pPr>
            <a:r>
              <a:rPr lang="zh-CN" altLang="en-US" sz="2000" b="1">
                <a:solidFill>
                  <a:srgbClr val="376FFF"/>
                </a:solidFill>
                <a:latin typeface="+mn-ea"/>
                <a:cs typeface="+mn-ea"/>
              </a:rPr>
              <a:t>全面发展性原则</a:t>
            </a:r>
            <a:endParaRPr lang="zh-CN" altLang="en-US" sz="2000" b="1">
              <a:solidFill>
                <a:srgbClr val="376FFF"/>
              </a:solidFill>
              <a:latin typeface="+mn-ea"/>
              <a:cs typeface="+mn-ea"/>
            </a:endParaRPr>
          </a:p>
        </p:txBody>
      </p:sp>
      <p:sp>
        <p:nvSpPr>
          <p:cNvPr id="238" name="矩形 237"/>
          <p:cNvSpPr/>
          <p:nvPr>
            <p:custDataLst>
              <p:tags r:id="rId25"/>
            </p:custDataLst>
          </p:nvPr>
        </p:nvSpPr>
        <p:spPr>
          <a:xfrm>
            <a:off x="6570861" y="1823437"/>
            <a:ext cx="645257" cy="523836"/>
          </a:xfrm>
          <a:prstGeom prst="rect">
            <a:avLst/>
          </a:prstGeom>
          <a:noFill/>
        </p:spPr>
        <p:txBody>
          <a:bodyPr wrap="none" lIns="0" tIns="0" rIns="0" bIns="0" rtlCol="0" anchor="ctr" anchorCtr="0">
            <a:noAutofit/>
          </a:bodyPr>
          <a:lstStyle/>
          <a:p>
            <a:pPr algn="r">
              <a:spcBef>
                <a:spcPct val="0"/>
              </a:spcBef>
              <a:spcAft>
                <a:spcPct val="0"/>
              </a:spcAft>
              <a:buClr>
                <a:srgbClr val="376FFF"/>
              </a:buClr>
              <a:buSzPct val="70000"/>
            </a:pPr>
            <a:r>
              <a:rPr lang="en-US" altLang="zh-CN" sz="3200" b="1">
                <a:solidFill>
                  <a:srgbClr val="376FFF"/>
                </a:solidFill>
                <a:latin typeface="+mn-ea"/>
                <a:cs typeface="+mn-ea"/>
              </a:rPr>
              <a:t>02</a:t>
            </a:r>
            <a:endParaRPr lang="zh-CN" altLang="en-US" sz="3200" b="1">
              <a:solidFill>
                <a:srgbClr val="376FFF"/>
              </a:solidFill>
              <a:latin typeface="+mn-ea"/>
              <a:cs typeface="+mn-ea"/>
            </a:endParaRPr>
          </a:p>
        </p:txBody>
      </p:sp>
      <p:sp>
        <p:nvSpPr>
          <p:cNvPr id="239" name="矩形 238"/>
          <p:cNvSpPr/>
          <p:nvPr>
            <p:custDataLst>
              <p:tags r:id="rId26"/>
            </p:custDataLst>
          </p:nvPr>
        </p:nvSpPr>
        <p:spPr>
          <a:xfrm>
            <a:off x="7954961" y="2394421"/>
            <a:ext cx="2577229" cy="1003356"/>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ln>
                  <a:noFill/>
                  <a:prstDash val="sysDot"/>
                </a:ln>
                <a:solidFill>
                  <a:srgbClr val="212121"/>
                </a:solidFill>
                <a:latin typeface="+mn-ea"/>
                <a:cs typeface="+mn-ea"/>
              </a:rPr>
              <a:t>将幼儿教育视为一个不可分割的整体，课程设计应整合不同的教学内容和方法。</a:t>
            </a:r>
            <a:endParaRPr lang="zh-CN" altLang="en-US" sz="1600" dirty="0">
              <a:ln>
                <a:noFill/>
                <a:prstDash val="sysDot"/>
              </a:ln>
              <a:solidFill>
                <a:srgbClr val="212121"/>
              </a:solidFill>
              <a:latin typeface="+mn-ea"/>
              <a:cs typeface="+mn-ea"/>
            </a:endParaRPr>
          </a:p>
        </p:txBody>
      </p:sp>
      <p:sp>
        <p:nvSpPr>
          <p:cNvPr id="240" name="矩形 239"/>
          <p:cNvSpPr/>
          <p:nvPr>
            <p:custDataLst>
              <p:tags r:id="rId27"/>
            </p:custDataLst>
          </p:nvPr>
        </p:nvSpPr>
        <p:spPr>
          <a:xfrm>
            <a:off x="7954961" y="1823437"/>
            <a:ext cx="1773553" cy="523836"/>
          </a:xfrm>
          <a:prstGeom prst="rect">
            <a:avLst/>
          </a:prstGeom>
          <a:noFill/>
        </p:spPr>
        <p:txBody>
          <a:bodyPr wrap="square" lIns="0" tIns="0" rIns="0" bIns="0" rtlCol="0" anchor="ctr" anchorCtr="0">
            <a:noAutofit/>
          </a:bodyPr>
          <a:lstStyle/>
          <a:p>
            <a:pPr>
              <a:spcBef>
                <a:spcPct val="0"/>
              </a:spcBef>
              <a:spcAft>
                <a:spcPct val="0"/>
              </a:spcAft>
              <a:buClr>
                <a:srgbClr val="376FFF"/>
              </a:buClr>
              <a:buSzPct val="70000"/>
            </a:pPr>
            <a:r>
              <a:rPr lang="zh-CN" altLang="en-US" sz="2000" b="1">
                <a:solidFill>
                  <a:srgbClr val="376FFF"/>
                </a:solidFill>
                <a:latin typeface="+mn-ea"/>
                <a:cs typeface="+mn-ea"/>
              </a:rPr>
              <a:t>整体性原则</a:t>
            </a:r>
            <a:endParaRPr lang="zh-CN" altLang="en-US" sz="2000" b="1">
              <a:solidFill>
                <a:srgbClr val="376FFF"/>
              </a:solidFill>
              <a:latin typeface="+mn-ea"/>
              <a:cs typeface="+mn-ea"/>
            </a:endParaRPr>
          </a:p>
        </p:txBody>
      </p:sp>
      <p:sp>
        <p:nvSpPr>
          <p:cNvPr id="241" name="矩形 240"/>
          <p:cNvSpPr/>
          <p:nvPr>
            <p:custDataLst>
              <p:tags r:id="rId28"/>
            </p:custDataLst>
          </p:nvPr>
        </p:nvSpPr>
        <p:spPr>
          <a:xfrm>
            <a:off x="9886957" y="1823437"/>
            <a:ext cx="645256" cy="523836"/>
          </a:xfrm>
          <a:prstGeom prst="rect">
            <a:avLst/>
          </a:prstGeom>
          <a:noFill/>
        </p:spPr>
        <p:txBody>
          <a:bodyPr wrap="none" lIns="0" tIns="0" rIns="0" bIns="0" rtlCol="0" anchor="ctr" anchorCtr="0">
            <a:noAutofit/>
          </a:bodyPr>
          <a:lstStyle/>
          <a:p>
            <a:pPr algn="r">
              <a:spcBef>
                <a:spcPct val="0"/>
              </a:spcBef>
              <a:spcAft>
                <a:spcPct val="0"/>
              </a:spcAft>
              <a:buClr>
                <a:srgbClr val="376FFF"/>
              </a:buClr>
              <a:buSzPct val="70000"/>
            </a:pPr>
            <a:r>
              <a:rPr lang="en-US" altLang="zh-CN" sz="3200" b="1">
                <a:solidFill>
                  <a:srgbClr val="376FFF"/>
                </a:solidFill>
                <a:latin typeface="+mn-ea"/>
                <a:cs typeface="+mn-ea"/>
              </a:rPr>
              <a:t>03</a:t>
            </a:r>
            <a:endParaRPr lang="zh-CN" altLang="en-US" sz="3200" b="1">
              <a:solidFill>
                <a:srgbClr val="376FFF"/>
              </a:solidFill>
              <a:latin typeface="+mn-ea"/>
              <a:cs typeface="+mn-ea"/>
            </a:endParaRPr>
          </a:p>
        </p:txBody>
      </p:sp>
      <p:sp>
        <p:nvSpPr>
          <p:cNvPr id="242" name="矩形 241"/>
          <p:cNvSpPr/>
          <p:nvPr>
            <p:custDataLst>
              <p:tags r:id="rId29"/>
            </p:custDataLst>
          </p:nvPr>
        </p:nvSpPr>
        <p:spPr>
          <a:xfrm>
            <a:off x="1028700" y="4402455"/>
            <a:ext cx="3131820" cy="121729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rgbClr val="212121"/>
                </a:solidFill>
                <a:latin typeface="+mn-ea"/>
                <a:cs typeface="+mn-ea"/>
              </a:rPr>
              <a:t>课程设计和组织应围绕活动展开，让幼儿通过参与各种有组织的活动来探索世界、体验生活并构建知识。</a:t>
            </a:r>
            <a:endParaRPr lang="zh-CN" altLang="en-US" sz="1600">
              <a:ln>
                <a:noFill/>
                <a:prstDash val="sysDot"/>
              </a:ln>
              <a:solidFill>
                <a:srgbClr val="212121"/>
              </a:solidFill>
              <a:latin typeface="+mn-ea"/>
              <a:cs typeface="+mn-ea"/>
            </a:endParaRPr>
          </a:p>
        </p:txBody>
      </p:sp>
      <p:sp>
        <p:nvSpPr>
          <p:cNvPr id="243" name="矩形 242"/>
          <p:cNvSpPr/>
          <p:nvPr>
            <p:custDataLst>
              <p:tags r:id="rId30"/>
            </p:custDataLst>
          </p:nvPr>
        </p:nvSpPr>
        <p:spPr>
          <a:xfrm>
            <a:off x="1321642" y="3977296"/>
            <a:ext cx="1773553" cy="523836"/>
          </a:xfrm>
          <a:prstGeom prst="rect">
            <a:avLst/>
          </a:prstGeom>
          <a:noFill/>
        </p:spPr>
        <p:txBody>
          <a:bodyPr wrap="square" lIns="0" tIns="0" rIns="0" bIns="0" rtlCol="0" anchor="ctr" anchorCtr="0">
            <a:noAutofit/>
          </a:bodyPr>
          <a:lstStyle/>
          <a:p>
            <a:pPr>
              <a:spcBef>
                <a:spcPct val="0"/>
              </a:spcBef>
              <a:spcAft>
                <a:spcPct val="0"/>
              </a:spcAft>
              <a:buClr>
                <a:srgbClr val="376FFF"/>
              </a:buClr>
              <a:buSzPct val="70000"/>
            </a:pPr>
            <a:r>
              <a:rPr lang="zh-CN" altLang="en-US" sz="2000" b="1">
                <a:solidFill>
                  <a:srgbClr val="376FFF"/>
                </a:solidFill>
                <a:latin typeface="+mn-ea"/>
                <a:cs typeface="+mn-ea"/>
              </a:rPr>
              <a:t>活动性原则</a:t>
            </a:r>
            <a:endParaRPr lang="zh-CN" altLang="en-US" sz="2000" b="1">
              <a:solidFill>
                <a:srgbClr val="376FFF"/>
              </a:solidFill>
              <a:latin typeface="+mn-ea"/>
              <a:cs typeface="+mn-ea"/>
            </a:endParaRPr>
          </a:p>
        </p:txBody>
      </p:sp>
      <p:sp>
        <p:nvSpPr>
          <p:cNvPr id="244" name="矩形 243"/>
          <p:cNvSpPr/>
          <p:nvPr>
            <p:custDataLst>
              <p:tags r:id="rId31"/>
            </p:custDataLst>
          </p:nvPr>
        </p:nvSpPr>
        <p:spPr>
          <a:xfrm>
            <a:off x="3253638" y="3977296"/>
            <a:ext cx="645256" cy="523836"/>
          </a:xfrm>
          <a:prstGeom prst="rect">
            <a:avLst/>
          </a:prstGeom>
          <a:noFill/>
        </p:spPr>
        <p:txBody>
          <a:bodyPr wrap="none" lIns="0" tIns="0" rIns="0" bIns="0" rtlCol="0" anchor="ctr" anchorCtr="0">
            <a:noAutofit/>
          </a:bodyPr>
          <a:lstStyle/>
          <a:p>
            <a:pPr algn="r">
              <a:spcBef>
                <a:spcPct val="0"/>
              </a:spcBef>
              <a:spcAft>
                <a:spcPct val="0"/>
              </a:spcAft>
              <a:buClr>
                <a:srgbClr val="376FFF"/>
              </a:buClr>
              <a:buSzPct val="70000"/>
            </a:pPr>
            <a:r>
              <a:rPr lang="en-US" altLang="zh-CN" sz="3200" b="1">
                <a:solidFill>
                  <a:srgbClr val="376FFF"/>
                </a:solidFill>
                <a:latin typeface="+mn-ea"/>
                <a:cs typeface="+mn-ea"/>
              </a:rPr>
              <a:t>04</a:t>
            </a:r>
            <a:endParaRPr lang="zh-CN" altLang="en-US" sz="3200" b="1">
              <a:solidFill>
                <a:srgbClr val="376FFF"/>
              </a:solidFill>
              <a:latin typeface="+mn-ea"/>
              <a:cs typeface="+mn-ea"/>
            </a:endParaRPr>
          </a:p>
        </p:txBody>
      </p:sp>
      <p:sp>
        <p:nvSpPr>
          <p:cNvPr id="245" name="矩形 244"/>
          <p:cNvSpPr/>
          <p:nvPr>
            <p:custDataLst>
              <p:tags r:id="rId32"/>
            </p:custDataLst>
          </p:nvPr>
        </p:nvSpPr>
        <p:spPr>
          <a:xfrm>
            <a:off x="4638864" y="4548278"/>
            <a:ext cx="2577228" cy="1003356"/>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ln>
                  <a:noFill/>
                  <a:prstDash val="sysDot"/>
                </a:ln>
                <a:solidFill>
                  <a:srgbClr val="212121"/>
                </a:solidFill>
                <a:latin typeface="+mn-ea"/>
                <a:cs typeface="+mn-ea"/>
              </a:rPr>
              <a:t>课程设计必须切实可行，易于操作实施，符合实际条件，确保课程的有效实施。</a:t>
            </a:r>
            <a:endParaRPr lang="zh-CN" altLang="en-US" sz="1600" dirty="0">
              <a:ln>
                <a:noFill/>
                <a:prstDash val="sysDot"/>
              </a:ln>
              <a:solidFill>
                <a:srgbClr val="212121"/>
              </a:solidFill>
              <a:latin typeface="+mn-ea"/>
              <a:cs typeface="+mn-ea"/>
            </a:endParaRPr>
          </a:p>
        </p:txBody>
      </p:sp>
      <p:sp>
        <p:nvSpPr>
          <p:cNvPr id="246" name="矩形 245"/>
          <p:cNvSpPr/>
          <p:nvPr>
            <p:custDataLst>
              <p:tags r:id="rId33"/>
            </p:custDataLst>
          </p:nvPr>
        </p:nvSpPr>
        <p:spPr>
          <a:xfrm>
            <a:off x="4638864" y="3977296"/>
            <a:ext cx="1773553" cy="523836"/>
          </a:xfrm>
          <a:prstGeom prst="rect">
            <a:avLst/>
          </a:prstGeom>
          <a:noFill/>
        </p:spPr>
        <p:txBody>
          <a:bodyPr wrap="square" lIns="0" tIns="0" rIns="0" bIns="0" rtlCol="0" anchor="ctr" anchorCtr="0">
            <a:noAutofit/>
          </a:bodyPr>
          <a:lstStyle/>
          <a:p>
            <a:pPr>
              <a:spcBef>
                <a:spcPct val="0"/>
              </a:spcBef>
              <a:spcAft>
                <a:spcPct val="0"/>
              </a:spcAft>
              <a:buClr>
                <a:srgbClr val="376FFF"/>
              </a:buClr>
              <a:buSzPct val="70000"/>
            </a:pPr>
            <a:r>
              <a:rPr lang="zh-CN" altLang="en-US" sz="2000" b="1" dirty="0">
                <a:solidFill>
                  <a:srgbClr val="376FFF"/>
                </a:solidFill>
                <a:latin typeface="+mn-ea"/>
                <a:cs typeface="+mn-ea"/>
              </a:rPr>
              <a:t>可操作性原则</a:t>
            </a:r>
            <a:endParaRPr lang="zh-CN" altLang="en-US" sz="2000" b="1" dirty="0">
              <a:solidFill>
                <a:srgbClr val="376FFF"/>
              </a:solidFill>
              <a:latin typeface="+mn-ea"/>
              <a:cs typeface="+mn-ea"/>
            </a:endParaRPr>
          </a:p>
        </p:txBody>
      </p:sp>
      <p:sp>
        <p:nvSpPr>
          <p:cNvPr id="247" name="矩形 246"/>
          <p:cNvSpPr/>
          <p:nvPr>
            <p:custDataLst>
              <p:tags r:id="rId34"/>
            </p:custDataLst>
          </p:nvPr>
        </p:nvSpPr>
        <p:spPr>
          <a:xfrm>
            <a:off x="6570861" y="3977296"/>
            <a:ext cx="645257" cy="523836"/>
          </a:xfrm>
          <a:prstGeom prst="rect">
            <a:avLst/>
          </a:prstGeom>
          <a:noFill/>
        </p:spPr>
        <p:txBody>
          <a:bodyPr wrap="none" lIns="0" tIns="0" rIns="0" bIns="0" rtlCol="0" anchor="ctr" anchorCtr="0">
            <a:noAutofit/>
          </a:bodyPr>
          <a:lstStyle/>
          <a:p>
            <a:pPr algn="r">
              <a:spcBef>
                <a:spcPct val="0"/>
              </a:spcBef>
              <a:spcAft>
                <a:spcPct val="0"/>
              </a:spcAft>
              <a:buClr>
                <a:srgbClr val="376FFF"/>
              </a:buClr>
              <a:buSzPct val="70000"/>
            </a:pPr>
            <a:r>
              <a:rPr lang="en-US" altLang="zh-CN" sz="3200" b="1">
                <a:solidFill>
                  <a:srgbClr val="376FFF"/>
                </a:solidFill>
                <a:latin typeface="+mn-ea"/>
                <a:cs typeface="+mn-ea"/>
              </a:rPr>
              <a:t>05</a:t>
            </a:r>
            <a:endParaRPr lang="zh-CN" altLang="en-US" sz="3200" b="1">
              <a:solidFill>
                <a:srgbClr val="376FFF"/>
              </a:solidFill>
              <a:latin typeface="+mn-ea"/>
              <a:cs typeface="+mn-ea"/>
            </a:endParaRPr>
          </a:p>
        </p:txBody>
      </p:sp>
      <p:sp>
        <p:nvSpPr>
          <p:cNvPr id="248" name="矩形 247"/>
          <p:cNvSpPr/>
          <p:nvPr>
            <p:custDataLst>
              <p:tags r:id="rId35"/>
            </p:custDataLst>
          </p:nvPr>
        </p:nvSpPr>
        <p:spPr>
          <a:xfrm>
            <a:off x="7947641" y="4548278"/>
            <a:ext cx="2577228" cy="1003356"/>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rgbClr val="212121"/>
                </a:solidFill>
                <a:latin typeface="+mn-ea"/>
                <a:cs typeface="+mn-ea"/>
              </a:rPr>
              <a:t>课程设计应采取多样化的形式，适应不同幼儿的学习风格和需要。</a:t>
            </a:r>
            <a:endParaRPr lang="zh-CN" altLang="en-US" sz="1600">
              <a:ln>
                <a:noFill/>
                <a:prstDash val="sysDot"/>
              </a:ln>
              <a:solidFill>
                <a:srgbClr val="212121"/>
              </a:solidFill>
              <a:latin typeface="+mn-ea"/>
              <a:cs typeface="+mn-ea"/>
            </a:endParaRPr>
          </a:p>
        </p:txBody>
      </p:sp>
      <p:sp>
        <p:nvSpPr>
          <p:cNvPr id="249" name="矩形 248"/>
          <p:cNvSpPr/>
          <p:nvPr>
            <p:custDataLst>
              <p:tags r:id="rId36"/>
            </p:custDataLst>
          </p:nvPr>
        </p:nvSpPr>
        <p:spPr>
          <a:xfrm>
            <a:off x="7947641" y="3977296"/>
            <a:ext cx="1773553" cy="523836"/>
          </a:xfrm>
          <a:prstGeom prst="rect">
            <a:avLst/>
          </a:prstGeom>
          <a:noFill/>
        </p:spPr>
        <p:txBody>
          <a:bodyPr wrap="square" lIns="0" tIns="0" rIns="0" bIns="0" rtlCol="0" anchor="ctr" anchorCtr="0">
            <a:noAutofit/>
          </a:bodyPr>
          <a:lstStyle/>
          <a:p>
            <a:pPr>
              <a:spcBef>
                <a:spcPct val="0"/>
              </a:spcBef>
              <a:spcAft>
                <a:spcPct val="0"/>
              </a:spcAft>
              <a:buClr>
                <a:srgbClr val="376FFF"/>
              </a:buClr>
              <a:buSzPct val="70000"/>
            </a:pPr>
            <a:r>
              <a:rPr lang="zh-CN" altLang="en-US" sz="2000" b="1">
                <a:solidFill>
                  <a:srgbClr val="376FFF"/>
                </a:solidFill>
                <a:latin typeface="+mn-ea"/>
                <a:cs typeface="+mn-ea"/>
              </a:rPr>
              <a:t>形式多样原则</a:t>
            </a:r>
            <a:endParaRPr lang="zh-CN" altLang="en-US" sz="2000" b="1">
              <a:solidFill>
                <a:srgbClr val="376FFF"/>
              </a:solidFill>
              <a:latin typeface="+mn-ea"/>
              <a:cs typeface="+mn-ea"/>
            </a:endParaRPr>
          </a:p>
        </p:txBody>
      </p:sp>
      <p:sp>
        <p:nvSpPr>
          <p:cNvPr id="250" name="矩形 249"/>
          <p:cNvSpPr/>
          <p:nvPr>
            <p:custDataLst>
              <p:tags r:id="rId37"/>
            </p:custDataLst>
          </p:nvPr>
        </p:nvSpPr>
        <p:spPr>
          <a:xfrm>
            <a:off x="9879637" y="3977296"/>
            <a:ext cx="645256" cy="523836"/>
          </a:xfrm>
          <a:prstGeom prst="rect">
            <a:avLst/>
          </a:prstGeom>
          <a:noFill/>
        </p:spPr>
        <p:txBody>
          <a:bodyPr wrap="none" lIns="0" tIns="0" rIns="0" bIns="0" rtlCol="0" anchor="ctr" anchorCtr="0">
            <a:noAutofit/>
          </a:bodyPr>
          <a:lstStyle/>
          <a:p>
            <a:pPr algn="r">
              <a:spcBef>
                <a:spcPct val="0"/>
              </a:spcBef>
              <a:spcAft>
                <a:spcPct val="0"/>
              </a:spcAft>
              <a:buClr>
                <a:srgbClr val="376FFF"/>
              </a:buClr>
              <a:buSzPct val="70000"/>
            </a:pPr>
            <a:r>
              <a:rPr lang="en-US" altLang="zh-CN" sz="3200" b="1">
                <a:solidFill>
                  <a:srgbClr val="376FFF"/>
                </a:solidFill>
                <a:latin typeface="+mn-ea"/>
                <a:cs typeface="+mn-ea"/>
              </a:rPr>
              <a:t>06</a:t>
            </a:r>
            <a:endParaRPr lang="zh-CN" altLang="en-US" sz="3200" b="1">
              <a:solidFill>
                <a:srgbClr val="376FFF"/>
              </a:solidFill>
              <a:latin typeface="+mn-ea"/>
              <a:cs typeface="+mn-ea"/>
            </a:endParaRPr>
          </a:p>
        </p:txBody>
      </p:sp>
    </p:spTree>
    <p:custDataLst>
      <p:tags r:id="rId38"/>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787055" y="1585270"/>
            <a:ext cx="6713855" cy="2460499"/>
            <a:chOff x="2787055" y="1686870"/>
            <a:chExt cx="6713855" cy="2460499"/>
          </a:xfrm>
        </p:grpSpPr>
        <p:grpSp>
          <p:nvGrpSpPr>
            <p:cNvPr id="17" name="组合 16"/>
            <p:cNvGrpSpPr/>
            <p:nvPr/>
          </p:nvGrpSpPr>
          <p:grpSpPr>
            <a:xfrm>
              <a:off x="4549396" y="1686870"/>
              <a:ext cx="3118609" cy="1174157"/>
              <a:chOff x="4287280" y="1064570"/>
              <a:chExt cx="3118609" cy="1174157"/>
            </a:xfrm>
          </p:grpSpPr>
          <p:grpSp>
            <p:nvGrpSpPr>
              <p:cNvPr id="3" name="组合 2"/>
              <p:cNvGrpSpPr/>
              <p:nvPr/>
            </p:nvGrpSpPr>
            <p:grpSpPr>
              <a:xfrm>
                <a:off x="4990056" y="1064570"/>
                <a:ext cx="1938313" cy="1174157"/>
                <a:chOff x="4971384" y="2513455"/>
                <a:chExt cx="1938313" cy="1174157"/>
              </a:xfrm>
            </p:grpSpPr>
            <p:sp>
              <p:nvSpPr>
                <p:cNvPr id="7" name="图形 570"/>
                <p:cNvSpPr/>
                <p:nvPr/>
              </p:nvSpPr>
              <p:spPr>
                <a:xfrm>
                  <a:off x="6498316" y="2513455"/>
                  <a:ext cx="411381" cy="509084"/>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grpSp>
              <p:nvGrpSpPr>
                <p:cNvPr id="8" name="组合 7"/>
                <p:cNvGrpSpPr/>
                <p:nvPr/>
              </p:nvGrpSpPr>
              <p:grpSpPr>
                <a:xfrm>
                  <a:off x="4971384" y="2925559"/>
                  <a:ext cx="1671879" cy="762053"/>
                  <a:chOff x="4971384" y="2925559"/>
                  <a:chExt cx="1671879" cy="762053"/>
                </a:xfrm>
              </p:grpSpPr>
              <p:grpSp>
                <p:nvGrpSpPr>
                  <p:cNvPr id="9" name="组合 8"/>
                  <p:cNvGrpSpPr/>
                  <p:nvPr/>
                </p:nvGrpSpPr>
                <p:grpSpPr>
                  <a:xfrm>
                    <a:off x="4971384" y="2925559"/>
                    <a:ext cx="1671879" cy="762053"/>
                    <a:chOff x="4971384" y="2915357"/>
                    <a:chExt cx="1671879" cy="762053"/>
                  </a:xfrm>
                </p:grpSpPr>
                <p:sp>
                  <p:nvSpPr>
                    <p:cNvPr id="12" name="椭圆 11"/>
                    <p:cNvSpPr/>
                    <p:nvPr/>
                  </p:nvSpPr>
                  <p:spPr>
                    <a:xfrm>
                      <a:off x="5881210"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418156"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71384"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5025565" y="3022539"/>
                    <a:ext cx="1556385" cy="645160"/>
                  </a:xfrm>
                  <a:prstGeom prst="rect">
                    <a:avLst/>
                  </a:prstGeom>
                  <a:noFill/>
                </p:spPr>
                <p:txBody>
                  <a:bodyPr wrap="none" rtlCol="0">
                    <a:spAutoFit/>
                  </a:bodyPr>
                  <a:lstStyle/>
                  <a:p>
                    <a:pPr algn="dist"/>
                    <a:r>
                      <a:rPr lang="zh-CN" altLang="en-US" sz="3600" b="1" dirty="0">
                        <a:solidFill>
                          <a:schemeClr val="bg1"/>
                        </a:solidFill>
                        <a:latin typeface="仓耳小丸子" panose="02020400000000000000" pitchFamily="18" charset="-122"/>
                        <a:ea typeface="仓耳小丸子" panose="02020400000000000000" pitchFamily="18" charset="-122"/>
                      </a:rPr>
                      <a:t>项目</a:t>
                    </a:r>
                    <a:r>
                      <a:rPr lang="zh-CN" altLang="en-US" sz="3600" b="1" dirty="0">
                        <a:solidFill>
                          <a:schemeClr val="bg1"/>
                        </a:solidFill>
                        <a:latin typeface="仓耳小丸子" panose="02020400000000000000" pitchFamily="18" charset="-122"/>
                        <a:ea typeface="仓耳小丸子" panose="02020400000000000000" pitchFamily="18" charset="-122"/>
                      </a:rPr>
                      <a:t>二</a:t>
                    </a:r>
                    <a:endParaRPr lang="zh-CN" altLang="en-US" sz="3600" b="1" dirty="0">
                      <a:solidFill>
                        <a:schemeClr val="bg1"/>
                      </a:solidFill>
                      <a:latin typeface="仓耳小丸子" panose="02020400000000000000" pitchFamily="18" charset="-122"/>
                      <a:ea typeface="仓耳小丸子" panose="02020400000000000000" pitchFamily="18" charset="-122"/>
                    </a:endParaRPr>
                  </a:p>
                </p:txBody>
              </p:sp>
            </p:grpSp>
          </p:grpSp>
          <p:sp>
            <p:nvSpPr>
              <p:cNvPr id="4" name="任意多边形: 形状 3"/>
              <p:cNvSpPr/>
              <p:nvPr/>
            </p:nvSpPr>
            <p:spPr>
              <a:xfrm>
                <a:off x="4287280" y="1769503"/>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5" name="图形 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892775" y="1747471"/>
                <a:ext cx="513114" cy="305562"/>
              </a:xfrm>
              <a:prstGeom prst="rect">
                <a:avLst/>
              </a:prstGeom>
            </p:spPr>
          </p:pic>
        </p:grpSp>
        <p:sp>
          <p:nvSpPr>
            <p:cNvPr id="15" name="文本框 14"/>
            <p:cNvSpPr txBox="1"/>
            <p:nvPr/>
          </p:nvSpPr>
          <p:spPr>
            <a:xfrm>
              <a:off x="2787055" y="3001320"/>
              <a:ext cx="6713855" cy="866775"/>
            </a:xfrm>
            <a:prstGeom prst="rect">
              <a:avLst/>
            </a:prstGeom>
            <a:noFill/>
          </p:spPr>
          <p:txBody>
            <a:bodyPr wrap="none" rtlCol="0">
              <a:noAutofit/>
            </a:bodyPr>
            <a:lstStyle/>
            <a:p>
              <a:pPr algn="ctr"/>
              <a:r>
                <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探索家园社合作共育的新路径</a:t>
              </a:r>
              <a:endPar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8" name="矩形: 圆角 17"/>
            <p:cNvSpPr/>
            <p:nvPr/>
          </p:nvSpPr>
          <p:spPr>
            <a:xfrm>
              <a:off x="5805181" y="4035433"/>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1104900" y="674960"/>
            <a:ext cx="10800000" cy="720000"/>
          </a:xfrm>
        </p:spPr>
        <p:txBody>
          <a:bodyPr>
            <a:normAutofit/>
          </a:bodyPr>
          <a:p>
            <a:r>
              <a:rPr lang="zh-CN" altLang="en-US"/>
              <a:t>三、家园社合作共育课程的实施</a:t>
            </a:r>
            <a:endParaRPr lang="en-US" altLang="en-US"/>
          </a:p>
        </p:txBody>
      </p:sp>
      <p:sp>
        <p:nvSpPr>
          <p:cNvPr id="13" name="圆角矩形 9"/>
          <p:cNvSpPr/>
          <p:nvPr>
            <p:custDataLst>
              <p:tags r:id="rId2"/>
            </p:custDataLst>
          </p:nvPr>
        </p:nvSpPr>
        <p:spPr>
          <a:xfrm>
            <a:off x="1751330" y="1319530"/>
            <a:ext cx="9525635" cy="1497330"/>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2000">
              <a:solidFill>
                <a:schemeClr val="lt1"/>
              </a:solidFill>
              <a:latin typeface="+mn-ea"/>
              <a:sym typeface="+mn-ea"/>
            </a:endParaRPr>
          </a:p>
        </p:txBody>
      </p:sp>
      <p:sp>
        <p:nvSpPr>
          <p:cNvPr id="14" name="圆角矩形 71"/>
          <p:cNvSpPr/>
          <p:nvPr>
            <p:custDataLst>
              <p:tags r:id="rId3"/>
            </p:custDataLst>
          </p:nvPr>
        </p:nvSpPr>
        <p:spPr>
          <a:xfrm flipH="1">
            <a:off x="735965" y="1761490"/>
            <a:ext cx="1814830" cy="5905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en-US" altLang="zh-CN" sz="1600" b="1" dirty="0">
                <a:solidFill>
                  <a:schemeClr val="lt1"/>
                </a:solidFill>
                <a:latin typeface="+mn-ea"/>
                <a:cs typeface="+mn-ea"/>
                <a:sym typeface="+mn-ea"/>
              </a:rPr>
              <a:t>1. </a:t>
            </a:r>
            <a:r>
              <a:rPr lang="zh-CN" altLang="en-US" sz="1600" b="1" dirty="0">
                <a:solidFill>
                  <a:schemeClr val="lt1"/>
                </a:solidFill>
                <a:latin typeface="+mn-ea"/>
                <a:cs typeface="+mn-ea"/>
                <a:sym typeface="+mn-ea"/>
              </a:rPr>
              <a:t>家园共育与教学相融合</a:t>
            </a:r>
            <a:endParaRPr lang="zh-CN" altLang="en-US" sz="1600" b="1" dirty="0">
              <a:solidFill>
                <a:schemeClr val="lt1"/>
              </a:solidFill>
              <a:latin typeface="+mn-ea"/>
              <a:cs typeface="+mn-ea"/>
              <a:sym typeface="+mn-ea"/>
            </a:endParaRPr>
          </a:p>
        </p:txBody>
      </p:sp>
      <p:sp>
        <p:nvSpPr>
          <p:cNvPr id="31" name="矩形 30"/>
          <p:cNvSpPr/>
          <p:nvPr>
            <p:custDataLst>
              <p:tags r:id="rId4"/>
            </p:custDataLst>
          </p:nvPr>
        </p:nvSpPr>
        <p:spPr>
          <a:xfrm>
            <a:off x="2655570" y="1296035"/>
            <a:ext cx="8333105" cy="152146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家长在活动准备阶段提供实物和图片等教育资源，如秋天的果实和图片，丰富孩子对季节变化的认识。家长还直接参与课堂教学，利用自身特长和职业知识，如教孩子们包粽子、介绍邮政知识，使得课程内容更加多元化。此外，家长参与到孩子的品格教育和活动评价中，共同促进孩子的全面发展。</a:t>
            </a:r>
            <a:endParaRPr lang="zh-CN" altLang="en-US" sz="1600" dirty="0">
              <a:solidFill>
                <a:schemeClr val="tx1">
                  <a:lumMod val="85000"/>
                  <a:lumOff val="15000"/>
                </a:schemeClr>
              </a:solidFill>
              <a:latin typeface="+mn-ea"/>
              <a:cs typeface="+mn-ea"/>
            </a:endParaRPr>
          </a:p>
        </p:txBody>
      </p:sp>
      <p:sp>
        <p:nvSpPr>
          <p:cNvPr id="22" name="圆角矩形 9"/>
          <p:cNvSpPr/>
          <p:nvPr>
            <p:custDataLst>
              <p:tags r:id="rId5"/>
            </p:custDataLst>
          </p:nvPr>
        </p:nvSpPr>
        <p:spPr>
          <a:xfrm>
            <a:off x="1751330" y="3214370"/>
            <a:ext cx="9770110" cy="1615440"/>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latin typeface="+mn-ea"/>
              <a:sym typeface="+mn-ea"/>
            </a:endParaRPr>
          </a:p>
        </p:txBody>
      </p:sp>
      <p:sp>
        <p:nvSpPr>
          <p:cNvPr id="23" name="圆角矩形 20"/>
          <p:cNvSpPr/>
          <p:nvPr>
            <p:custDataLst>
              <p:tags r:id="rId6"/>
            </p:custDataLst>
          </p:nvPr>
        </p:nvSpPr>
        <p:spPr>
          <a:xfrm flipH="1">
            <a:off x="735965" y="3590290"/>
            <a:ext cx="2012315" cy="862965"/>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en-US" altLang="zh-CN" sz="1600" b="1">
                <a:solidFill>
                  <a:schemeClr val="lt1"/>
                </a:solidFill>
                <a:latin typeface="+mn-ea"/>
                <a:cs typeface="+mn-ea"/>
                <a:sym typeface="+mn-ea"/>
              </a:rPr>
              <a:t>2. </a:t>
            </a:r>
            <a:r>
              <a:rPr lang="zh-CN" altLang="en-US" sz="1600" b="1">
                <a:solidFill>
                  <a:schemeClr val="lt1"/>
                </a:solidFill>
                <a:latin typeface="+mn-ea"/>
                <a:cs typeface="+mn-ea"/>
                <a:sym typeface="+mn-ea"/>
              </a:rPr>
              <a:t>社区（家委会）作为课程实施的支撑点</a:t>
            </a:r>
            <a:endParaRPr lang="zh-CN" altLang="en-US" sz="1600" b="1">
              <a:solidFill>
                <a:schemeClr val="lt1"/>
              </a:solidFill>
              <a:latin typeface="+mn-ea"/>
              <a:cs typeface="+mn-ea"/>
              <a:sym typeface="+mn-ea"/>
            </a:endParaRPr>
          </a:p>
        </p:txBody>
      </p:sp>
      <p:sp>
        <p:nvSpPr>
          <p:cNvPr id="34" name="矩形 33"/>
          <p:cNvSpPr/>
          <p:nvPr>
            <p:custDataLst>
              <p:tags r:id="rId7"/>
            </p:custDataLst>
          </p:nvPr>
        </p:nvSpPr>
        <p:spPr>
          <a:xfrm>
            <a:off x="2842895" y="3215005"/>
            <a:ext cx="8333105" cy="152146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通过社区（家委会）组织的社会实践活动，如带孩子们进行田野体验，将教育从课堂延伸到自然和社会环境中。社区（家委会）还利用其社会资源，支持教育活动进入社区，如策划参观陶瓷展览、绿色军营等，拓展了孩子们的学习空间。同时，家委会成员参与大型亲子活动的组织和实施，逐渐形成园本文化。</a:t>
            </a:r>
            <a:endParaRPr lang="zh-CN" altLang="en-US" sz="1600" dirty="0">
              <a:solidFill>
                <a:schemeClr val="tx1">
                  <a:lumMod val="85000"/>
                  <a:lumOff val="15000"/>
                </a:schemeClr>
              </a:solidFill>
              <a:latin typeface="+mn-ea"/>
              <a:cs typeface="+mn-ea"/>
            </a:endParaRPr>
          </a:p>
        </p:txBody>
      </p:sp>
      <p:sp>
        <p:nvSpPr>
          <p:cNvPr id="28" name="圆角矩形 9"/>
          <p:cNvSpPr/>
          <p:nvPr>
            <p:custDataLst>
              <p:tags r:id="rId8"/>
            </p:custDataLst>
          </p:nvPr>
        </p:nvSpPr>
        <p:spPr>
          <a:xfrm>
            <a:off x="1751330" y="4979035"/>
            <a:ext cx="9525635" cy="998855"/>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latin typeface="+mn-ea"/>
              <a:sym typeface="+mn-ea"/>
            </a:endParaRPr>
          </a:p>
        </p:txBody>
      </p:sp>
      <p:sp>
        <p:nvSpPr>
          <p:cNvPr id="29" name="圆角矩形 33"/>
          <p:cNvSpPr/>
          <p:nvPr>
            <p:custDataLst>
              <p:tags r:id="rId9"/>
            </p:custDataLst>
          </p:nvPr>
        </p:nvSpPr>
        <p:spPr>
          <a:xfrm flipH="1">
            <a:off x="770890" y="5071745"/>
            <a:ext cx="1884680" cy="78994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en-US" altLang="zh-CN" sz="1600" b="1" dirty="0">
                <a:solidFill>
                  <a:schemeClr val="lt1"/>
                </a:solidFill>
                <a:latin typeface="+mn-ea"/>
                <a:cs typeface="+mn-ea"/>
                <a:sym typeface="+mn-ea"/>
              </a:rPr>
              <a:t>3. </a:t>
            </a:r>
            <a:r>
              <a:rPr lang="zh-CN" altLang="en-US" sz="1600" b="1" dirty="0">
                <a:solidFill>
                  <a:schemeClr val="lt1"/>
                </a:solidFill>
                <a:latin typeface="+mn-ea"/>
                <a:cs typeface="+mn-ea"/>
                <a:sym typeface="+mn-ea"/>
              </a:rPr>
              <a:t>建立家园联系网作为课程实施的助推器</a:t>
            </a:r>
            <a:endParaRPr lang="zh-CN" altLang="en-US" sz="1600" b="1" dirty="0">
              <a:solidFill>
                <a:schemeClr val="lt1"/>
              </a:solidFill>
              <a:latin typeface="+mn-ea"/>
              <a:cs typeface="+mn-ea"/>
              <a:sym typeface="+mn-ea"/>
            </a:endParaRPr>
          </a:p>
        </p:txBody>
      </p:sp>
      <p:sp>
        <p:nvSpPr>
          <p:cNvPr id="37" name="矩形 36"/>
          <p:cNvSpPr/>
          <p:nvPr>
            <p:custDataLst>
              <p:tags r:id="rId10"/>
            </p:custDataLst>
          </p:nvPr>
        </p:nvSpPr>
        <p:spPr>
          <a:xfrm>
            <a:off x="2748280" y="4979670"/>
            <a:ext cx="8241030" cy="939800"/>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建立家园联系网作为课程实施的助推器，共享物质资源，如设置图书漂流区供家长借阅专业幼教杂志，提升家长的教育理念和方法。网络信息资源共享方面，幼儿园建立微信公众平台，发布教育引导信息和社会实践建议，加强家园之间的沟通和协作。</a:t>
            </a:r>
            <a:endParaRPr lang="zh-CN" altLang="en-US" sz="1600">
              <a:solidFill>
                <a:schemeClr val="tx1">
                  <a:lumMod val="85000"/>
                  <a:lumOff val="15000"/>
                </a:schemeClr>
              </a:solidFill>
              <a:latin typeface="+mn-ea"/>
              <a:cs typeface="+mn-ea"/>
            </a:endParaRPr>
          </a:p>
        </p:txBody>
      </p:sp>
    </p:spTree>
    <p:custDataLst>
      <p:tags r:id="rId1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a:xfrm>
            <a:off x="1358900" y="856615"/>
            <a:ext cx="6076315" cy="497840"/>
          </a:xfrm>
        </p:spPr>
        <p:txBody>
          <a:bodyPr>
            <a:noAutofit/>
          </a:bodyPr>
          <a:p>
            <a:r>
              <a:rPr lang="zh-CN" altLang="en-US" sz="3200"/>
              <a:t>四、家园社合作共育的课程管理</a:t>
            </a:r>
            <a:endParaRPr lang="zh-CN" altLang="en-US" sz="3200"/>
          </a:p>
        </p:txBody>
      </p:sp>
      <p:cxnSp>
        <p:nvCxnSpPr>
          <p:cNvPr id="8" name="直接连接符 8"/>
          <p:cNvCxnSpPr/>
          <p:nvPr>
            <p:custDataLst>
              <p:tags r:id="rId2"/>
            </p:custDataLst>
          </p:nvPr>
        </p:nvCxnSpPr>
        <p:spPr>
          <a:xfrm>
            <a:off x="1513080" y="2244963"/>
            <a:ext cx="3245022" cy="0"/>
          </a:xfrm>
          <a:prstGeom prst="line">
            <a:avLst/>
          </a:prstGeom>
          <a:ln w="6350">
            <a:solidFill>
              <a:schemeClr val="accent6">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9"/>
          <p:cNvCxnSpPr/>
          <p:nvPr>
            <p:custDataLst>
              <p:tags r:id="rId3"/>
            </p:custDataLst>
          </p:nvPr>
        </p:nvCxnSpPr>
        <p:spPr>
          <a:xfrm>
            <a:off x="1520700" y="4269065"/>
            <a:ext cx="3168005" cy="0"/>
          </a:xfrm>
          <a:prstGeom prst="line">
            <a:avLst/>
          </a:prstGeom>
          <a:ln w="6350">
            <a:solidFill>
              <a:schemeClr val="accent6">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0"/>
          <p:cNvCxnSpPr/>
          <p:nvPr>
            <p:custDataLst>
              <p:tags r:id="rId4"/>
            </p:custDataLst>
          </p:nvPr>
        </p:nvCxnSpPr>
        <p:spPr>
          <a:xfrm>
            <a:off x="7401814" y="1571355"/>
            <a:ext cx="3187888" cy="0"/>
          </a:xfrm>
          <a:prstGeom prst="line">
            <a:avLst/>
          </a:prstGeom>
          <a:ln w="6350">
            <a:solidFill>
              <a:schemeClr val="accent5">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3"/>
          <p:cNvCxnSpPr/>
          <p:nvPr>
            <p:custDataLst>
              <p:tags r:id="rId5"/>
            </p:custDataLst>
          </p:nvPr>
        </p:nvCxnSpPr>
        <p:spPr>
          <a:xfrm>
            <a:off x="7401554" y="2992644"/>
            <a:ext cx="3183068" cy="0"/>
          </a:xfrm>
          <a:prstGeom prst="line">
            <a:avLst/>
          </a:prstGeom>
          <a:ln w="6350">
            <a:solidFill>
              <a:schemeClr val="accent5">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293385" y="4573102"/>
            <a:ext cx="3108389" cy="0"/>
          </a:xfrm>
          <a:prstGeom prst="line">
            <a:avLst/>
          </a:prstGeom>
          <a:ln w="6350">
            <a:solidFill>
              <a:schemeClr val="accent5">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21" descr="/data/temp/a7e91f94-58f3-11f0-9d2c-3a01625bb6f8.jpg@base@tag=imgScale&amp;m=1&amp;w=396&amp;h=358&amp;q=95a7e91f94-58f3-11f0-9d2c-3a01625bb6f8"/>
          <p:cNvPicPr/>
          <p:nvPr>
            <p:custDataLst>
              <p:tags r:id="rId7"/>
            </p:custDataLst>
          </p:nvPr>
        </p:nvPicPr>
        <p:blipFill rotWithShape="1">
          <a:blip r:embed="rId8"/>
          <a:srcRect l="13170" r="13170"/>
          <a:stretch>
            <a:fillRect/>
          </a:stretch>
        </p:blipFill>
        <p:spPr>
          <a:xfrm>
            <a:off x="6069059" y="140834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5"/>
          </a:solidFill>
          <a:ln w="76200">
            <a:solidFill>
              <a:schemeClr val="accent5">
                <a:alpha val="65000"/>
              </a:schemeClr>
            </a:solidFill>
          </a:ln>
        </p:spPr>
      </p:pic>
      <p:pic>
        <p:nvPicPr>
          <p:cNvPr id="19" name="图片 22" descr="/data/temp/a7e91fbe-58f3-11f0-9d2c-3a01625bb6f8.jpg@base@tag=imgScale&amp;m=1&amp;w=396&amp;h=358&amp;q=95a7e91fbe-58f3-11f0-9d2c-3a01625bb6f8"/>
          <p:cNvPicPr/>
          <p:nvPr>
            <p:custDataLst>
              <p:tags r:id="rId9"/>
            </p:custDataLst>
          </p:nvPr>
        </p:nvPicPr>
        <p:blipFill rotWithShape="1">
          <a:blip r:embed="rId10"/>
          <a:srcRect l="14556" r="14556"/>
          <a:stretch>
            <a:fillRect/>
          </a:stretch>
        </p:blipFill>
        <p:spPr>
          <a:xfrm>
            <a:off x="4759802" y="2164492"/>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6"/>
          </a:solidFill>
          <a:ln w="76200">
            <a:solidFill>
              <a:schemeClr val="accent6">
                <a:alpha val="65000"/>
              </a:schemeClr>
            </a:solidFill>
          </a:ln>
        </p:spPr>
      </p:pic>
      <p:pic>
        <p:nvPicPr>
          <p:cNvPr id="25" name="图片 23" descr="/data/temp/a7e92067-58f3-11f0-9d2c-3a01625bb6f8.jpg@base@tag=imgScale&amp;m=1&amp;w=396&amp;h=358&amp;q=95a7e92067-58f3-11f0-9d2c-3a01625bb6f8"/>
          <p:cNvPicPr/>
          <p:nvPr>
            <p:custDataLst>
              <p:tags r:id="rId11"/>
            </p:custDataLst>
          </p:nvPr>
        </p:nvPicPr>
        <p:blipFill rotWithShape="1">
          <a:blip r:embed="rId12"/>
          <a:srcRect l="13101" r="13101"/>
          <a:stretch>
            <a:fillRect/>
          </a:stretch>
        </p:blipFill>
        <p:spPr>
          <a:xfrm>
            <a:off x="6069059" y="2920644"/>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5"/>
          </a:solidFill>
          <a:ln w="76200">
            <a:solidFill>
              <a:schemeClr val="accent5">
                <a:alpha val="65000"/>
              </a:schemeClr>
            </a:solidFill>
          </a:ln>
        </p:spPr>
      </p:pic>
      <p:pic>
        <p:nvPicPr>
          <p:cNvPr id="33" name="图片 32" descr="/data/temp/a7e91ffe-58f3-11f0-9d2c-3a01625bb6f8.jpg@base@tag=imgScale&amp;m=1&amp;w=396&amp;h=358&amp;q=95a7e91ffe-58f3-11f0-9d2c-3a01625bb6f8"/>
          <p:cNvPicPr>
            <a:picLocks noChangeAspect="1"/>
          </p:cNvPicPr>
          <p:nvPr>
            <p:custDataLst>
              <p:tags r:id="rId13"/>
            </p:custDataLst>
          </p:nvPr>
        </p:nvPicPr>
        <p:blipFill rotWithShape="1">
          <a:blip r:embed="rId14"/>
          <a:srcRect l="13170" r="13170"/>
          <a:stretch>
            <a:fillRect/>
          </a:stretch>
        </p:blipFill>
        <p:spPr>
          <a:xfrm>
            <a:off x="4760404" y="3676193"/>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6"/>
          </a:solidFill>
          <a:ln w="76200">
            <a:solidFill>
              <a:schemeClr val="accent6">
                <a:alpha val="65000"/>
              </a:schemeClr>
            </a:solidFill>
          </a:ln>
        </p:spPr>
      </p:pic>
      <p:pic>
        <p:nvPicPr>
          <p:cNvPr id="34" name="图片 33" descr="/data/temp/a7e922b5-58f3-11f0-9d2c-3a01625bb6f8.jpg@base@tag=imgScale&amp;m=1&amp;w=396&amp;h=358&amp;q=95a7e922b5-58f3-11f0-9d2c-3a01625bb6f8"/>
          <p:cNvPicPr>
            <a:picLocks noChangeAspect="1"/>
          </p:cNvPicPr>
          <p:nvPr>
            <p:custDataLst>
              <p:tags r:id="rId15"/>
            </p:custDataLst>
          </p:nvPr>
        </p:nvPicPr>
        <p:blipFill rotWithShape="1">
          <a:blip r:embed="rId16"/>
          <a:srcRect t="4747" b="4747"/>
          <a:stretch>
            <a:fillRect/>
          </a:stretch>
        </p:blipFill>
        <p:spPr>
          <a:xfrm>
            <a:off x="6068456" y="443114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5"/>
          </a:solidFill>
          <a:ln w="76200">
            <a:solidFill>
              <a:schemeClr val="accent5">
                <a:alpha val="65000"/>
              </a:schemeClr>
            </a:solidFill>
          </a:ln>
        </p:spPr>
      </p:pic>
      <p:sp>
        <p:nvSpPr>
          <p:cNvPr id="26" name="矩形 19"/>
          <p:cNvSpPr/>
          <p:nvPr>
            <p:custDataLst>
              <p:tags r:id="rId17"/>
            </p:custDataLst>
          </p:nvPr>
        </p:nvSpPr>
        <p:spPr>
          <a:xfrm>
            <a:off x="1520913" y="182260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en-US" altLang="en-US" sz="1600" b="1" dirty="0">
                <a:solidFill>
                  <a:schemeClr val="accent6"/>
                </a:solidFill>
                <a:latin typeface="+mn-ea"/>
                <a:cs typeface="+mn-ea"/>
                <a:sym typeface="+mn-ea"/>
              </a:rPr>
              <a:t>2. </a:t>
            </a:r>
            <a:r>
              <a:rPr lang="zh-CN" altLang="en-US" sz="1600" b="1" dirty="0">
                <a:solidFill>
                  <a:schemeClr val="accent6"/>
                </a:solidFill>
                <a:latin typeface="+mn-ea"/>
                <a:cs typeface="+mn-ea"/>
                <a:sym typeface="+mn-ea"/>
              </a:rPr>
              <a:t>组建三方领导小组</a:t>
            </a:r>
            <a:endParaRPr lang="zh-CN" altLang="en-US" sz="1600" b="1" dirty="0">
              <a:solidFill>
                <a:schemeClr val="accent6"/>
              </a:solidFill>
              <a:latin typeface="+mn-ea"/>
              <a:cs typeface="+mn-ea"/>
              <a:sym typeface="+mn-ea"/>
            </a:endParaRPr>
          </a:p>
        </p:txBody>
      </p:sp>
      <p:sp>
        <p:nvSpPr>
          <p:cNvPr id="27" name="矩形 1"/>
          <p:cNvSpPr/>
          <p:nvPr>
            <p:custDataLst>
              <p:tags r:id="rId18"/>
            </p:custDataLst>
          </p:nvPr>
        </p:nvSpPr>
        <p:spPr>
          <a:xfrm>
            <a:off x="1235710" y="2334260"/>
            <a:ext cx="3481070" cy="1405890"/>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组建由幼儿园、家长委员会和社区代表组成的课程管理领导小组，共同制定课程方案、监督实施、收集反馈、调整内容和进行评价。</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6"/>
          <p:cNvSpPr/>
          <p:nvPr>
            <p:custDataLst>
              <p:tags r:id="rId19"/>
            </p:custDataLst>
          </p:nvPr>
        </p:nvSpPr>
        <p:spPr>
          <a:xfrm>
            <a:off x="1528533" y="384610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en-US" altLang="en-US" sz="1600" b="1">
                <a:solidFill>
                  <a:schemeClr val="accent6"/>
                </a:solidFill>
                <a:latin typeface="+mn-ea"/>
                <a:cs typeface="+mn-ea"/>
                <a:sym typeface="+mn-ea"/>
              </a:rPr>
              <a:t>4. </a:t>
            </a:r>
            <a:r>
              <a:rPr lang="zh-CN" altLang="en-US" sz="1600" b="1">
                <a:solidFill>
                  <a:schemeClr val="accent6"/>
                </a:solidFill>
                <a:latin typeface="+mn-ea"/>
                <a:cs typeface="+mn-ea"/>
                <a:sym typeface="+mn-ea"/>
              </a:rPr>
              <a:t>课程研究小组的作用</a:t>
            </a:r>
            <a:endParaRPr lang="zh-CN" altLang="en-US" sz="1600" b="1">
              <a:solidFill>
                <a:schemeClr val="accent6"/>
              </a:solidFill>
              <a:latin typeface="+mn-ea"/>
              <a:cs typeface="+mn-ea"/>
              <a:sym typeface="+mn-ea"/>
            </a:endParaRPr>
          </a:p>
        </p:txBody>
      </p:sp>
      <p:sp>
        <p:nvSpPr>
          <p:cNvPr id="30" name="矩形 2"/>
          <p:cNvSpPr/>
          <p:nvPr>
            <p:custDataLst>
              <p:tags r:id="rId20"/>
            </p:custDataLst>
          </p:nvPr>
        </p:nvSpPr>
        <p:spPr>
          <a:xfrm>
            <a:off x="1235075" y="4302760"/>
            <a:ext cx="3537585" cy="110680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课程研究小组由教育专业人员组成，负责课程实施研究、拓展内容和提供教师培训，以支持课程的深入实施。</a:t>
            </a:r>
            <a:endParaRPr lang="zh-CN" altLang="en-US" sz="1600" dirty="0">
              <a:ln>
                <a:noFill/>
                <a:prstDash val="sysDot"/>
              </a:ln>
              <a:solidFill>
                <a:schemeClr val="tx1">
                  <a:lumMod val="85000"/>
                  <a:lumOff val="15000"/>
                </a:schemeClr>
              </a:solidFill>
              <a:latin typeface="+mn-ea"/>
              <a:cs typeface="+mn-ea"/>
            </a:endParaRPr>
          </a:p>
        </p:txBody>
      </p:sp>
      <p:sp>
        <p:nvSpPr>
          <p:cNvPr id="31" name="矩形 15"/>
          <p:cNvSpPr/>
          <p:nvPr>
            <p:custDataLst>
              <p:tags r:id="rId21"/>
            </p:custDataLst>
          </p:nvPr>
        </p:nvSpPr>
        <p:spPr>
          <a:xfrm>
            <a:off x="8038066" y="1166807"/>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en-US" altLang="en-US" sz="1600" b="1">
                <a:solidFill>
                  <a:schemeClr val="accent5"/>
                </a:solidFill>
                <a:latin typeface="+mn-ea"/>
                <a:cs typeface="+mn-ea"/>
                <a:sym typeface="+mn-ea"/>
              </a:rPr>
              <a:t>1. </a:t>
            </a:r>
            <a:r>
              <a:rPr lang="zh-CN" altLang="en-US" sz="1600" b="1">
                <a:solidFill>
                  <a:schemeClr val="accent5"/>
                </a:solidFill>
                <a:latin typeface="+mn-ea"/>
                <a:cs typeface="+mn-ea"/>
                <a:sym typeface="+mn-ea"/>
              </a:rPr>
              <a:t>成立专门机构</a:t>
            </a:r>
            <a:endParaRPr lang="zh-CN" altLang="en-US" sz="1600" b="1">
              <a:solidFill>
                <a:schemeClr val="accent5"/>
              </a:solidFill>
              <a:latin typeface="+mn-ea"/>
              <a:cs typeface="+mn-ea"/>
              <a:sym typeface="+mn-ea"/>
            </a:endParaRPr>
          </a:p>
        </p:txBody>
      </p:sp>
      <p:sp>
        <p:nvSpPr>
          <p:cNvPr id="32" name="矩形 4"/>
          <p:cNvSpPr/>
          <p:nvPr>
            <p:custDataLst>
              <p:tags r:id="rId22"/>
            </p:custDataLst>
          </p:nvPr>
        </p:nvSpPr>
        <p:spPr>
          <a:xfrm>
            <a:off x="7607935" y="1576705"/>
            <a:ext cx="3537585"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成立家园社课程管理办公室或联络处，作为协调中心，负责组织共同研讨、规划、实施及验收工作流程。</a:t>
            </a:r>
            <a:endParaRPr lang="zh-CN" altLang="en-US" sz="1600" dirty="0">
              <a:ln>
                <a:noFill/>
                <a:prstDash val="sysDot"/>
              </a:ln>
              <a:solidFill>
                <a:schemeClr val="tx1">
                  <a:lumMod val="85000"/>
                  <a:lumOff val="15000"/>
                </a:schemeClr>
              </a:solidFill>
              <a:latin typeface="+mn-ea"/>
              <a:cs typeface="+mn-ea"/>
            </a:endParaRPr>
          </a:p>
        </p:txBody>
      </p:sp>
      <p:sp>
        <p:nvSpPr>
          <p:cNvPr id="35" name="矩形 28"/>
          <p:cNvSpPr/>
          <p:nvPr>
            <p:custDataLst>
              <p:tags r:id="rId23"/>
            </p:custDataLst>
          </p:nvPr>
        </p:nvSpPr>
        <p:spPr>
          <a:xfrm>
            <a:off x="8032986" y="2574501"/>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en-US" altLang="en-US" sz="1600" b="1">
                <a:solidFill>
                  <a:schemeClr val="accent5"/>
                </a:solidFill>
                <a:latin typeface="+mn-ea"/>
                <a:cs typeface="+mn-ea"/>
                <a:sym typeface="+mn-ea"/>
              </a:rPr>
              <a:t>3. </a:t>
            </a:r>
            <a:r>
              <a:rPr lang="zh-CN" altLang="en-US" sz="1600" b="1">
                <a:solidFill>
                  <a:schemeClr val="accent5"/>
                </a:solidFill>
                <a:latin typeface="+mn-ea"/>
                <a:cs typeface="+mn-ea"/>
                <a:sym typeface="+mn-ea"/>
              </a:rPr>
              <a:t>家长和社区的参与</a:t>
            </a:r>
            <a:endParaRPr lang="zh-CN" altLang="en-US" sz="1600" b="1">
              <a:solidFill>
                <a:schemeClr val="accent5"/>
              </a:solidFill>
              <a:latin typeface="+mn-ea"/>
              <a:cs typeface="+mn-ea"/>
              <a:sym typeface="+mn-ea"/>
            </a:endParaRPr>
          </a:p>
        </p:txBody>
      </p:sp>
      <p:sp>
        <p:nvSpPr>
          <p:cNvPr id="36" name="矩形 5"/>
          <p:cNvSpPr/>
          <p:nvPr>
            <p:custDataLst>
              <p:tags r:id="rId24"/>
            </p:custDataLst>
          </p:nvPr>
        </p:nvSpPr>
        <p:spPr>
          <a:xfrm>
            <a:off x="7607935" y="3025775"/>
            <a:ext cx="3537585"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家长和社区委员在课程管理中扮演重要角色，参与各环节以确保他们的意见和需求得到充分考虑和体现。</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11"/>
          <p:cNvSpPr/>
          <p:nvPr>
            <p:custDataLst>
              <p:tags r:id="rId25"/>
            </p:custDataLst>
          </p:nvPr>
        </p:nvSpPr>
        <p:spPr>
          <a:xfrm>
            <a:off x="7850709" y="4150139"/>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en-US" altLang="en-US" sz="1600" b="1">
                <a:solidFill>
                  <a:schemeClr val="accent5"/>
                </a:solidFill>
                <a:latin typeface="+mn-ea"/>
                <a:cs typeface="+mn-ea"/>
                <a:sym typeface="+mn-ea"/>
              </a:rPr>
              <a:t>5. </a:t>
            </a:r>
            <a:r>
              <a:rPr lang="zh-CN" altLang="en-US" sz="1600" b="1">
                <a:solidFill>
                  <a:schemeClr val="accent5"/>
                </a:solidFill>
                <a:latin typeface="+mn-ea"/>
                <a:cs typeface="+mn-ea"/>
                <a:sym typeface="+mn-ea"/>
              </a:rPr>
              <a:t>定期的研讨与培训活动</a:t>
            </a:r>
            <a:endParaRPr lang="zh-CN" altLang="en-US" sz="1600" b="1">
              <a:solidFill>
                <a:schemeClr val="accent5"/>
              </a:solidFill>
              <a:latin typeface="+mn-ea"/>
              <a:cs typeface="+mn-ea"/>
              <a:sym typeface="+mn-ea"/>
            </a:endParaRPr>
          </a:p>
        </p:txBody>
      </p:sp>
      <p:sp>
        <p:nvSpPr>
          <p:cNvPr id="38" name="矩形 17"/>
          <p:cNvSpPr/>
          <p:nvPr>
            <p:custDataLst>
              <p:tags r:id="rId26"/>
            </p:custDataLst>
          </p:nvPr>
        </p:nvSpPr>
        <p:spPr>
          <a:xfrm>
            <a:off x="7607935" y="4630420"/>
            <a:ext cx="3538220" cy="1452880"/>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领导小组定期举行研讨和培训，包括教材培训和集体备课，以交流班级情况、分析案例、研究观察方法和记录技巧，确保教材全面深入实施。</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1063625" y="815340"/>
            <a:ext cx="10800080" cy="474345"/>
          </a:xfrm>
        </p:spPr>
        <p:txBody>
          <a:bodyPr>
            <a:noAutofit/>
          </a:bodyPr>
          <a:p>
            <a:r>
              <a:rPr lang="en-US" altLang="en-US"/>
              <a:t>五、课程评价</a:t>
            </a:r>
            <a:endParaRPr lang="en-US" altLang="en-US"/>
          </a:p>
        </p:txBody>
      </p:sp>
      <p:sp>
        <p:nvSpPr>
          <p:cNvPr id="30" name="Freeform 12"/>
          <p:cNvSpPr/>
          <p:nvPr>
            <p:custDataLst>
              <p:tags r:id="rId2"/>
            </p:custDataLst>
          </p:nvPr>
        </p:nvSpPr>
        <p:spPr bwMode="auto">
          <a:xfrm>
            <a:off x="1228200" y="2010682"/>
            <a:ext cx="1595232" cy="794200"/>
          </a:xfrm>
          <a:custGeom>
            <a:avLst/>
            <a:gdLst>
              <a:gd name="T0" fmla="*/ 864 w 969"/>
              <a:gd name="T1" fmla="*/ 0 h 482"/>
              <a:gd name="T2" fmla="*/ 485 w 969"/>
              <a:gd name="T3" fmla="*/ 376 h 482"/>
              <a:gd name="T4" fmla="*/ 106 w 969"/>
              <a:gd name="T5" fmla="*/ 0 h 482"/>
              <a:gd name="T6" fmla="*/ 0 w 969"/>
              <a:gd name="T7" fmla="*/ 0 h 482"/>
              <a:gd name="T8" fmla="*/ 485 w 969"/>
              <a:gd name="T9" fmla="*/ 482 h 482"/>
              <a:gd name="T10" fmla="*/ 969 w 969"/>
              <a:gd name="T11" fmla="*/ 0 h 482"/>
              <a:gd name="T12" fmla="*/ 864 w 969"/>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69" h="482">
                <a:moveTo>
                  <a:pt x="864" y="0"/>
                </a:moveTo>
                <a:cubicBezTo>
                  <a:pt x="862" y="208"/>
                  <a:pt x="693" y="376"/>
                  <a:pt x="485" y="376"/>
                </a:cubicBezTo>
                <a:cubicBezTo>
                  <a:pt x="276" y="376"/>
                  <a:pt x="107" y="208"/>
                  <a:pt x="106" y="0"/>
                </a:cubicBezTo>
                <a:cubicBezTo>
                  <a:pt x="0" y="0"/>
                  <a:pt x="0" y="0"/>
                  <a:pt x="0" y="0"/>
                </a:cubicBezTo>
                <a:cubicBezTo>
                  <a:pt x="2" y="266"/>
                  <a:pt x="218" y="482"/>
                  <a:pt x="485" y="482"/>
                </a:cubicBezTo>
                <a:cubicBezTo>
                  <a:pt x="751" y="482"/>
                  <a:pt x="968" y="266"/>
                  <a:pt x="969" y="0"/>
                </a:cubicBezTo>
                <a:lnTo>
                  <a:pt x="864" y="0"/>
                </a:lnTo>
                <a:close/>
              </a:path>
            </a:pathLst>
          </a:custGeom>
          <a:gradFill flip="none" rotWithShape="1">
            <a:gsLst>
              <a:gs pos="0">
                <a:srgbClr val="376FFF">
                  <a:lumMod val="20000"/>
                  <a:lumOff val="80000"/>
                  <a:alpha val="0"/>
                </a:srgbClr>
              </a:gs>
              <a:gs pos="65000">
                <a:srgbClr val="376FFF">
                  <a:lumMod val="20000"/>
                  <a:lumOff val="80000"/>
                  <a:alpha val="48000"/>
                </a:srgbClr>
              </a:gs>
              <a:gs pos="100000">
                <a:srgbClr val="376FFF">
                  <a:lumMod val="20000"/>
                  <a:lumOff val="80000"/>
                  <a:alpha val="87000"/>
                </a:srgbClr>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en-US" sz="2000">
              <a:solidFill>
                <a:srgbClr val="000000"/>
              </a:solidFill>
            </a:endParaRPr>
          </a:p>
        </p:txBody>
      </p:sp>
      <p:sp>
        <p:nvSpPr>
          <p:cNvPr id="31" name="Oval 16"/>
          <p:cNvSpPr>
            <a:spLocks noChangeArrowheads="1"/>
          </p:cNvSpPr>
          <p:nvPr>
            <p:custDataLst>
              <p:tags r:id="rId3"/>
            </p:custDataLst>
          </p:nvPr>
        </p:nvSpPr>
        <p:spPr bwMode="auto">
          <a:xfrm>
            <a:off x="1400704" y="1385570"/>
            <a:ext cx="1249656" cy="1249656"/>
          </a:xfrm>
          <a:prstGeom prst="ellipse">
            <a:avLst/>
          </a:prstGeom>
          <a:gradFill flip="none" rotWithShape="1">
            <a:gsLst>
              <a:gs pos="0">
                <a:srgbClr val="376FFF">
                  <a:lumMod val="60000"/>
                  <a:lumOff val="40000"/>
                </a:srgbClr>
              </a:gs>
              <a:gs pos="70000">
                <a:srgbClr val="376FFF"/>
              </a:gs>
            </a:gsLst>
            <a:lin ang="5400000" scaled="1"/>
            <a:tileRect/>
          </a:gradFill>
          <a:ln w="57150" cap="rnd">
            <a:noFill/>
            <a:prstDash val="solid"/>
            <a:round/>
          </a:ln>
          <a:effectLst>
            <a:outerShdw blurRad="76200" dist="50800" dir="5400000" algn="ctr" rotWithShape="0">
              <a:srgbClr val="376FFF">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spcBef>
                <a:spcPct val="0"/>
              </a:spcBef>
              <a:spcAft>
                <a:spcPct val="0"/>
              </a:spcAft>
            </a:pPr>
            <a:r>
              <a:rPr lang="en-US" altLang="en-US" sz="1600" b="1">
                <a:solidFill>
                  <a:srgbClr val="FFFFFF"/>
                </a:solidFill>
                <a:latin typeface="+mn-ea"/>
                <a:cs typeface="+mn-ea"/>
                <a:sym typeface="+mn-ea"/>
              </a:rPr>
              <a:t>1. </a:t>
            </a:r>
            <a:r>
              <a:rPr lang="zh-CN" altLang="en-US" sz="1600" b="1">
                <a:solidFill>
                  <a:srgbClr val="FFFFFF"/>
                </a:solidFill>
                <a:latin typeface="+mn-ea"/>
                <a:cs typeface="+mn-ea"/>
                <a:sym typeface="+mn-ea"/>
              </a:rPr>
              <a:t>建立教学资源包</a:t>
            </a:r>
            <a:endParaRPr lang="zh-CN" altLang="en-US" sz="1600" b="1">
              <a:solidFill>
                <a:srgbClr val="FFFFFF"/>
              </a:solidFill>
              <a:latin typeface="+mn-ea"/>
              <a:cs typeface="+mn-ea"/>
              <a:sym typeface="+mn-ea"/>
            </a:endParaRPr>
          </a:p>
        </p:txBody>
      </p:sp>
      <p:sp>
        <p:nvSpPr>
          <p:cNvPr id="41" name="矩形 40"/>
          <p:cNvSpPr/>
          <p:nvPr>
            <p:custDataLst>
              <p:tags r:id="rId4"/>
            </p:custDataLst>
          </p:nvPr>
        </p:nvSpPr>
        <p:spPr>
          <a:xfrm>
            <a:off x="1063625" y="3034030"/>
            <a:ext cx="1830705" cy="259524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rgbClr val="000000">
                    <a:lumMod val="85000"/>
                    <a:lumOff val="15000"/>
                  </a:srgbClr>
                </a:solidFill>
                <a:latin typeface="+mn-ea"/>
                <a:sym typeface="+mn-ea"/>
              </a:rPr>
              <a:t>教学资源包的建立是将教学活动的成果系统化整理，形成家园社合作共育课程资源的重要部分。</a:t>
            </a:r>
            <a:endParaRPr lang="zh-CN" altLang="en-US" sz="1600" kern="0" dirty="0">
              <a:ln>
                <a:noFill/>
                <a:prstDash val="sysDot"/>
              </a:ln>
              <a:solidFill>
                <a:srgbClr val="000000">
                  <a:lumMod val="85000"/>
                  <a:lumOff val="15000"/>
                </a:srgbClr>
              </a:solidFill>
              <a:latin typeface="+mn-ea"/>
              <a:sym typeface="+mn-ea"/>
            </a:endParaRPr>
          </a:p>
        </p:txBody>
      </p:sp>
      <p:sp>
        <p:nvSpPr>
          <p:cNvPr id="42" name="Oval 18"/>
          <p:cNvSpPr>
            <a:spLocks noChangeArrowheads="1"/>
          </p:cNvSpPr>
          <p:nvPr>
            <p:custDataLst>
              <p:tags r:id="rId5"/>
            </p:custDataLst>
          </p:nvPr>
        </p:nvSpPr>
        <p:spPr bwMode="auto">
          <a:xfrm>
            <a:off x="1964899" y="2730871"/>
            <a:ext cx="121834" cy="120696"/>
          </a:xfrm>
          <a:prstGeom prst="ellipse">
            <a:avLst/>
          </a:prstGeom>
          <a:gradFill>
            <a:gsLst>
              <a:gs pos="0">
                <a:srgbClr val="376FFF"/>
              </a:gs>
              <a:gs pos="100000">
                <a:srgbClr val="376FFF">
                  <a:lumMod val="80000"/>
                  <a:lumOff val="20000"/>
                </a:srgbClr>
              </a:gs>
            </a:gsLst>
            <a:path path="circle">
              <a:fillToRect l="50000" t="50000" r="50000" b="50000"/>
            </a:path>
            <a:tileRect/>
          </a:gradFill>
          <a:ln w="9525" cap="flat">
            <a:gradFill>
              <a:gsLst>
                <a:gs pos="0">
                  <a:srgbClr val="FFFFFF"/>
                </a:gs>
                <a:gs pos="53000">
                  <a:srgbClr val="FFFFFF">
                    <a:alpha val="0"/>
                  </a:srgbClr>
                </a:gs>
              </a:gsLst>
              <a:lin ang="16200000" scaled="0"/>
            </a:gradFill>
            <a:prstDash val="solid"/>
            <a:miter/>
          </a:ln>
          <a:effectLst>
            <a:outerShdw blurRad="342900" sx="102000" sy="102000" algn="ctr" rotWithShape="0">
              <a:srgbClr val="376FFF">
                <a:alpha val="40000"/>
              </a:srgbClr>
            </a:outerShdw>
          </a:effectLst>
        </p:spPr>
        <p:txBody>
          <a:bodyPr rot="0" spcFirstLastPara="0" vertOverflow="overflow" horzOverflow="overflow" vert="horz" wrap="square" lIns="431800" tIns="647700" rIns="431800" bIns="288290" numCol="1" spcCol="0" rtlCol="0" fromWordArt="0" anchor="ctr" anchorCtr="0" forceAA="0" compatLnSpc="1">
            <a:normAutofit/>
          </a:bodyPr>
          <a:p>
            <a:pPr algn="ctr"/>
            <a:endParaRPr lang="en-US" sz="600" b="1" spc="130">
              <a:latin typeface="+中文标题" charset="0"/>
              <a:ea typeface="+mj-ea"/>
              <a:cs typeface="+mj-ea"/>
            </a:endParaRPr>
          </a:p>
        </p:txBody>
      </p:sp>
      <p:sp>
        <p:nvSpPr>
          <p:cNvPr id="194" name="Freeform 12"/>
          <p:cNvSpPr/>
          <p:nvPr>
            <p:custDataLst>
              <p:tags r:id="rId6"/>
            </p:custDataLst>
          </p:nvPr>
        </p:nvSpPr>
        <p:spPr bwMode="auto">
          <a:xfrm>
            <a:off x="3216832" y="2010682"/>
            <a:ext cx="1595232" cy="794200"/>
          </a:xfrm>
          <a:custGeom>
            <a:avLst/>
            <a:gdLst>
              <a:gd name="T0" fmla="*/ 864 w 969"/>
              <a:gd name="T1" fmla="*/ 0 h 482"/>
              <a:gd name="T2" fmla="*/ 485 w 969"/>
              <a:gd name="T3" fmla="*/ 376 h 482"/>
              <a:gd name="T4" fmla="*/ 106 w 969"/>
              <a:gd name="T5" fmla="*/ 0 h 482"/>
              <a:gd name="T6" fmla="*/ 0 w 969"/>
              <a:gd name="T7" fmla="*/ 0 h 482"/>
              <a:gd name="T8" fmla="*/ 485 w 969"/>
              <a:gd name="T9" fmla="*/ 482 h 482"/>
              <a:gd name="T10" fmla="*/ 969 w 969"/>
              <a:gd name="T11" fmla="*/ 0 h 482"/>
              <a:gd name="T12" fmla="*/ 864 w 969"/>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69" h="482">
                <a:moveTo>
                  <a:pt x="864" y="0"/>
                </a:moveTo>
                <a:cubicBezTo>
                  <a:pt x="862" y="208"/>
                  <a:pt x="693" y="376"/>
                  <a:pt x="485" y="376"/>
                </a:cubicBezTo>
                <a:cubicBezTo>
                  <a:pt x="276" y="376"/>
                  <a:pt x="107" y="208"/>
                  <a:pt x="106" y="0"/>
                </a:cubicBezTo>
                <a:cubicBezTo>
                  <a:pt x="0" y="0"/>
                  <a:pt x="0" y="0"/>
                  <a:pt x="0" y="0"/>
                </a:cubicBezTo>
                <a:cubicBezTo>
                  <a:pt x="2" y="266"/>
                  <a:pt x="218" y="482"/>
                  <a:pt x="485" y="482"/>
                </a:cubicBezTo>
                <a:cubicBezTo>
                  <a:pt x="751" y="482"/>
                  <a:pt x="968" y="266"/>
                  <a:pt x="969" y="0"/>
                </a:cubicBezTo>
                <a:lnTo>
                  <a:pt x="864" y="0"/>
                </a:lnTo>
                <a:close/>
              </a:path>
            </a:pathLst>
          </a:custGeom>
          <a:gradFill flip="none" rotWithShape="1">
            <a:gsLst>
              <a:gs pos="0">
                <a:srgbClr val="17D594">
                  <a:lumMod val="20000"/>
                  <a:lumOff val="80000"/>
                  <a:alpha val="0"/>
                </a:srgbClr>
              </a:gs>
              <a:gs pos="65000">
                <a:srgbClr val="17D594">
                  <a:lumMod val="20000"/>
                  <a:lumOff val="80000"/>
                  <a:alpha val="48000"/>
                </a:srgbClr>
              </a:gs>
              <a:gs pos="100000">
                <a:srgbClr val="17D594">
                  <a:lumMod val="20000"/>
                  <a:lumOff val="80000"/>
                  <a:alpha val="87000"/>
                </a:srgbClr>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en-US" sz="2000">
              <a:solidFill>
                <a:srgbClr val="000000"/>
              </a:solidFill>
            </a:endParaRPr>
          </a:p>
        </p:txBody>
      </p:sp>
      <p:sp>
        <p:nvSpPr>
          <p:cNvPr id="195" name="Oval 16"/>
          <p:cNvSpPr>
            <a:spLocks noChangeArrowheads="1"/>
          </p:cNvSpPr>
          <p:nvPr>
            <p:custDataLst>
              <p:tags r:id="rId7"/>
            </p:custDataLst>
          </p:nvPr>
        </p:nvSpPr>
        <p:spPr bwMode="auto">
          <a:xfrm>
            <a:off x="3295650" y="1385570"/>
            <a:ext cx="1424940" cy="1249680"/>
          </a:xfrm>
          <a:prstGeom prst="ellipse">
            <a:avLst/>
          </a:prstGeom>
          <a:gradFill flip="none" rotWithShape="1">
            <a:gsLst>
              <a:gs pos="0">
                <a:srgbClr val="17D594">
                  <a:lumMod val="60000"/>
                  <a:lumOff val="40000"/>
                </a:srgbClr>
              </a:gs>
              <a:gs pos="70000">
                <a:srgbClr val="17D594"/>
              </a:gs>
            </a:gsLst>
            <a:lin ang="5400000" scaled="1"/>
            <a:tileRect/>
          </a:gradFill>
          <a:ln w="57150" cap="rnd">
            <a:noFill/>
            <a:prstDash val="solid"/>
            <a:round/>
          </a:ln>
          <a:effectLst>
            <a:outerShdw blurRad="76200" dist="50800" dir="5400000" algn="ctr" rotWithShape="0">
              <a:srgbClr val="17D594">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spcBef>
                <a:spcPct val="0"/>
              </a:spcBef>
              <a:spcAft>
                <a:spcPct val="0"/>
              </a:spcAft>
            </a:pPr>
            <a:r>
              <a:rPr lang="en-US" altLang="en-US" sz="1600" b="1">
                <a:solidFill>
                  <a:srgbClr val="FFFFFF"/>
                </a:solidFill>
                <a:latin typeface="+mn-ea"/>
                <a:cs typeface="+mn-ea"/>
                <a:sym typeface="+mn-ea"/>
              </a:rPr>
              <a:t>2. </a:t>
            </a:r>
            <a:r>
              <a:rPr lang="zh-CN" altLang="en-US" sz="1600" b="1">
                <a:solidFill>
                  <a:srgbClr val="FFFFFF"/>
                </a:solidFill>
                <a:latin typeface="+mn-ea"/>
                <a:cs typeface="+mn-ea"/>
                <a:sym typeface="+mn-ea"/>
              </a:rPr>
              <a:t>幼儿成长记录袋的建立与维护</a:t>
            </a:r>
            <a:endParaRPr lang="zh-CN" altLang="en-US" sz="1600" b="1">
              <a:solidFill>
                <a:srgbClr val="FFFFFF"/>
              </a:solidFill>
              <a:latin typeface="+mn-ea"/>
              <a:cs typeface="+mn-ea"/>
              <a:sym typeface="+mn-ea"/>
            </a:endParaRPr>
          </a:p>
        </p:txBody>
      </p:sp>
      <p:sp>
        <p:nvSpPr>
          <p:cNvPr id="47" name="矩形 46"/>
          <p:cNvSpPr/>
          <p:nvPr>
            <p:custDataLst>
              <p:tags r:id="rId8"/>
            </p:custDataLst>
          </p:nvPr>
        </p:nvSpPr>
        <p:spPr>
          <a:xfrm>
            <a:off x="3146237" y="3033749"/>
            <a:ext cx="1736423" cy="2595526"/>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rgbClr val="000000">
                    <a:lumMod val="85000"/>
                    <a:lumOff val="15000"/>
                  </a:srgbClr>
                </a:solidFill>
                <a:latin typeface="+mn-ea"/>
                <a:sym typeface="+mn-ea"/>
              </a:rPr>
              <a:t>幼儿成长记录袋的建立与维护是在每次活动后，由教师和家长共同完成对幼儿活动的评价，并将评价记录放入成长记录袋中。</a:t>
            </a:r>
            <a:endParaRPr lang="zh-CN" altLang="en-US" sz="1600" kern="0" dirty="0">
              <a:ln>
                <a:noFill/>
                <a:prstDash val="sysDot"/>
              </a:ln>
              <a:solidFill>
                <a:srgbClr val="000000">
                  <a:lumMod val="85000"/>
                  <a:lumOff val="15000"/>
                </a:srgbClr>
              </a:solidFill>
              <a:latin typeface="+mn-ea"/>
              <a:sym typeface="+mn-ea"/>
            </a:endParaRPr>
          </a:p>
        </p:txBody>
      </p:sp>
      <p:sp>
        <p:nvSpPr>
          <p:cNvPr id="48" name="Oval 18"/>
          <p:cNvSpPr>
            <a:spLocks noChangeArrowheads="1"/>
          </p:cNvSpPr>
          <p:nvPr>
            <p:custDataLst>
              <p:tags r:id="rId9"/>
            </p:custDataLst>
          </p:nvPr>
        </p:nvSpPr>
        <p:spPr bwMode="auto">
          <a:xfrm>
            <a:off x="3953531" y="2730871"/>
            <a:ext cx="121834" cy="120696"/>
          </a:xfrm>
          <a:prstGeom prst="ellipse">
            <a:avLst/>
          </a:prstGeom>
          <a:gradFill flip="none" rotWithShape="1">
            <a:gsLst>
              <a:gs pos="0">
                <a:srgbClr val="17D594">
                  <a:lumMod val="60000"/>
                  <a:lumOff val="40000"/>
                </a:srgbClr>
              </a:gs>
              <a:gs pos="70000">
                <a:srgbClr val="17D594"/>
              </a:gs>
            </a:gsLst>
            <a:lin ang="5400000" scaled="1"/>
            <a:tileRect/>
          </a:gradFill>
          <a:ln w="57150" cap="rnd">
            <a:noFill/>
            <a:prstDash val="solid"/>
            <a:round/>
          </a:ln>
          <a:effectLst>
            <a:outerShdw blurRad="76200" dist="50800" dir="5400000" algn="ctr" rotWithShape="0">
              <a:srgbClr val="17D594">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3765"/>
            <a:endParaRPr lang="en-US" sz="600" b="1">
              <a:solidFill>
                <a:srgbClr val="FFFFFF"/>
              </a:solidFill>
            </a:endParaRPr>
          </a:p>
        </p:txBody>
      </p:sp>
      <p:sp>
        <p:nvSpPr>
          <p:cNvPr id="49" name="Freeform 12"/>
          <p:cNvSpPr/>
          <p:nvPr>
            <p:custDataLst>
              <p:tags r:id="rId10"/>
            </p:custDataLst>
          </p:nvPr>
        </p:nvSpPr>
        <p:spPr bwMode="auto">
          <a:xfrm>
            <a:off x="5206033" y="2010682"/>
            <a:ext cx="1595232" cy="794200"/>
          </a:xfrm>
          <a:custGeom>
            <a:avLst/>
            <a:gdLst>
              <a:gd name="T0" fmla="*/ 864 w 969"/>
              <a:gd name="T1" fmla="*/ 0 h 482"/>
              <a:gd name="T2" fmla="*/ 485 w 969"/>
              <a:gd name="T3" fmla="*/ 376 h 482"/>
              <a:gd name="T4" fmla="*/ 106 w 969"/>
              <a:gd name="T5" fmla="*/ 0 h 482"/>
              <a:gd name="T6" fmla="*/ 0 w 969"/>
              <a:gd name="T7" fmla="*/ 0 h 482"/>
              <a:gd name="T8" fmla="*/ 485 w 969"/>
              <a:gd name="T9" fmla="*/ 482 h 482"/>
              <a:gd name="T10" fmla="*/ 969 w 969"/>
              <a:gd name="T11" fmla="*/ 0 h 482"/>
              <a:gd name="T12" fmla="*/ 864 w 969"/>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69" h="482">
                <a:moveTo>
                  <a:pt x="864" y="0"/>
                </a:moveTo>
                <a:cubicBezTo>
                  <a:pt x="862" y="208"/>
                  <a:pt x="693" y="376"/>
                  <a:pt x="485" y="376"/>
                </a:cubicBezTo>
                <a:cubicBezTo>
                  <a:pt x="276" y="376"/>
                  <a:pt x="107" y="208"/>
                  <a:pt x="106" y="0"/>
                </a:cubicBezTo>
                <a:cubicBezTo>
                  <a:pt x="0" y="0"/>
                  <a:pt x="0" y="0"/>
                  <a:pt x="0" y="0"/>
                </a:cubicBezTo>
                <a:cubicBezTo>
                  <a:pt x="2" y="266"/>
                  <a:pt x="218" y="482"/>
                  <a:pt x="485" y="482"/>
                </a:cubicBezTo>
                <a:cubicBezTo>
                  <a:pt x="751" y="482"/>
                  <a:pt x="968" y="266"/>
                  <a:pt x="969" y="0"/>
                </a:cubicBezTo>
                <a:lnTo>
                  <a:pt x="864" y="0"/>
                </a:lnTo>
                <a:close/>
              </a:path>
            </a:pathLst>
          </a:custGeom>
          <a:gradFill flip="none" rotWithShape="1">
            <a:gsLst>
              <a:gs pos="0">
                <a:srgbClr val="376FFF">
                  <a:lumMod val="20000"/>
                  <a:lumOff val="80000"/>
                  <a:alpha val="0"/>
                </a:srgbClr>
              </a:gs>
              <a:gs pos="65000">
                <a:srgbClr val="376FFF">
                  <a:lumMod val="20000"/>
                  <a:lumOff val="80000"/>
                  <a:alpha val="48000"/>
                </a:srgbClr>
              </a:gs>
              <a:gs pos="100000">
                <a:srgbClr val="376FFF">
                  <a:lumMod val="20000"/>
                  <a:lumOff val="80000"/>
                  <a:alpha val="87000"/>
                </a:srgbClr>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en-US" sz="2000">
              <a:solidFill>
                <a:srgbClr val="000000"/>
              </a:solidFill>
            </a:endParaRPr>
          </a:p>
        </p:txBody>
      </p:sp>
      <p:sp>
        <p:nvSpPr>
          <p:cNvPr id="50" name="Oval 16"/>
          <p:cNvSpPr>
            <a:spLocks noChangeArrowheads="1"/>
          </p:cNvSpPr>
          <p:nvPr>
            <p:custDataLst>
              <p:tags r:id="rId11"/>
            </p:custDataLst>
          </p:nvPr>
        </p:nvSpPr>
        <p:spPr bwMode="auto">
          <a:xfrm>
            <a:off x="5378537" y="1385570"/>
            <a:ext cx="1249656" cy="1249656"/>
          </a:xfrm>
          <a:prstGeom prst="ellipse">
            <a:avLst/>
          </a:prstGeom>
          <a:gradFill flip="none" rotWithShape="1">
            <a:gsLst>
              <a:gs pos="0">
                <a:srgbClr val="376FFF">
                  <a:lumMod val="60000"/>
                  <a:lumOff val="40000"/>
                </a:srgbClr>
              </a:gs>
              <a:gs pos="70000">
                <a:srgbClr val="376FFF"/>
              </a:gs>
            </a:gsLst>
            <a:lin ang="5400000" scaled="1"/>
            <a:tileRect/>
          </a:gradFill>
          <a:ln w="57150" cap="rnd">
            <a:noFill/>
            <a:prstDash val="solid"/>
            <a:round/>
          </a:ln>
          <a:effectLst>
            <a:outerShdw blurRad="76200" dist="50800" dir="5400000" algn="ctr" rotWithShape="0">
              <a:srgbClr val="376FFF">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spcBef>
                <a:spcPct val="0"/>
              </a:spcBef>
              <a:spcAft>
                <a:spcPct val="0"/>
              </a:spcAft>
            </a:pPr>
            <a:r>
              <a:rPr lang="en-US" altLang="en-US" sz="1600" b="1">
                <a:solidFill>
                  <a:srgbClr val="FFFFFF"/>
                </a:solidFill>
                <a:latin typeface="+mn-ea"/>
                <a:cs typeface="+mn-ea"/>
                <a:sym typeface="+mn-ea"/>
              </a:rPr>
              <a:t>3. </a:t>
            </a:r>
            <a:r>
              <a:rPr lang="zh-CN" altLang="en-US" sz="1600" b="1">
                <a:solidFill>
                  <a:srgbClr val="FFFFFF"/>
                </a:solidFill>
                <a:latin typeface="+mn-ea"/>
                <a:cs typeface="+mn-ea"/>
                <a:sym typeface="+mn-ea"/>
              </a:rPr>
              <a:t>课程目标与实施的评价</a:t>
            </a:r>
            <a:endParaRPr lang="zh-CN" altLang="en-US" sz="1600" b="1">
              <a:solidFill>
                <a:srgbClr val="FFFFFF"/>
              </a:solidFill>
              <a:latin typeface="+mn-ea"/>
              <a:cs typeface="+mn-ea"/>
              <a:sym typeface="+mn-ea"/>
            </a:endParaRPr>
          </a:p>
        </p:txBody>
      </p:sp>
      <p:sp>
        <p:nvSpPr>
          <p:cNvPr id="55" name="矩形 54"/>
          <p:cNvSpPr/>
          <p:nvPr>
            <p:custDataLst>
              <p:tags r:id="rId12"/>
            </p:custDataLst>
          </p:nvPr>
        </p:nvSpPr>
        <p:spPr>
          <a:xfrm>
            <a:off x="5041265" y="3034030"/>
            <a:ext cx="1830705" cy="259524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rgbClr val="000000">
                    <a:lumMod val="85000"/>
                    <a:lumOff val="15000"/>
                  </a:srgbClr>
                </a:solidFill>
                <a:latin typeface="+mn-ea"/>
                <a:sym typeface="+mn-ea"/>
              </a:rPr>
              <a:t>评价内容包括教育内容、方法和策略是否能够激发幼儿的学习兴趣，同时关注教育内容是否兼顾了群体与个体差异，为每个幼儿提供了全面发展的机会。</a:t>
            </a:r>
            <a:endParaRPr lang="zh-CN" altLang="en-US" sz="1600" kern="0" dirty="0">
              <a:ln>
                <a:noFill/>
                <a:prstDash val="sysDot"/>
              </a:ln>
              <a:solidFill>
                <a:srgbClr val="000000">
                  <a:lumMod val="85000"/>
                  <a:lumOff val="15000"/>
                </a:srgbClr>
              </a:solidFill>
              <a:latin typeface="+mn-ea"/>
              <a:sym typeface="+mn-ea"/>
            </a:endParaRPr>
          </a:p>
        </p:txBody>
      </p:sp>
      <p:sp>
        <p:nvSpPr>
          <p:cNvPr id="62" name="Oval 18"/>
          <p:cNvSpPr>
            <a:spLocks noChangeArrowheads="1"/>
          </p:cNvSpPr>
          <p:nvPr>
            <p:custDataLst>
              <p:tags r:id="rId13"/>
            </p:custDataLst>
          </p:nvPr>
        </p:nvSpPr>
        <p:spPr bwMode="auto">
          <a:xfrm>
            <a:off x="5942732" y="2730871"/>
            <a:ext cx="121834" cy="120696"/>
          </a:xfrm>
          <a:prstGeom prst="ellipse">
            <a:avLst/>
          </a:prstGeom>
          <a:gradFill>
            <a:gsLst>
              <a:gs pos="0">
                <a:srgbClr val="376FFF"/>
              </a:gs>
              <a:gs pos="100000">
                <a:srgbClr val="376FFF">
                  <a:lumMod val="80000"/>
                  <a:lumOff val="20000"/>
                </a:srgbClr>
              </a:gs>
            </a:gsLst>
            <a:path path="circle">
              <a:fillToRect l="50000" t="50000" r="50000" b="50000"/>
            </a:path>
            <a:tileRect/>
          </a:gradFill>
          <a:ln w="9525" cap="flat">
            <a:gradFill>
              <a:gsLst>
                <a:gs pos="0">
                  <a:srgbClr val="FFFFFF"/>
                </a:gs>
                <a:gs pos="53000">
                  <a:srgbClr val="FFFFFF">
                    <a:alpha val="0"/>
                  </a:srgbClr>
                </a:gs>
              </a:gsLst>
              <a:lin ang="16200000" scaled="0"/>
            </a:gradFill>
            <a:prstDash val="solid"/>
            <a:miter/>
          </a:ln>
          <a:effectLst>
            <a:outerShdw blurRad="342900" sx="102000" sy="102000" algn="ctr" rotWithShape="0">
              <a:srgbClr val="376FFF">
                <a:alpha val="40000"/>
              </a:srgbClr>
            </a:outerShdw>
          </a:effectLst>
        </p:spPr>
        <p:txBody>
          <a:bodyPr rot="0" spcFirstLastPara="0" vertOverflow="overflow" horzOverflow="overflow" vert="horz" wrap="square" lIns="431800" tIns="647700" rIns="431800" bIns="288290" numCol="1" spcCol="0" rtlCol="0" fromWordArt="0" anchor="ctr" anchorCtr="0" forceAA="0" compatLnSpc="1">
            <a:normAutofit/>
          </a:bodyPr>
          <a:p>
            <a:pPr algn="ctr"/>
            <a:endParaRPr lang="en-US" sz="600" b="1" spc="130">
              <a:latin typeface="+中文标题" charset="0"/>
              <a:ea typeface="+mj-ea"/>
              <a:cs typeface="+mj-ea"/>
            </a:endParaRPr>
          </a:p>
        </p:txBody>
      </p:sp>
      <p:sp>
        <p:nvSpPr>
          <p:cNvPr id="64" name="Freeform 12"/>
          <p:cNvSpPr/>
          <p:nvPr>
            <p:custDataLst>
              <p:tags r:id="rId14"/>
            </p:custDataLst>
          </p:nvPr>
        </p:nvSpPr>
        <p:spPr bwMode="auto">
          <a:xfrm>
            <a:off x="7194665" y="2010682"/>
            <a:ext cx="1595232" cy="794200"/>
          </a:xfrm>
          <a:custGeom>
            <a:avLst/>
            <a:gdLst>
              <a:gd name="T0" fmla="*/ 864 w 969"/>
              <a:gd name="T1" fmla="*/ 0 h 482"/>
              <a:gd name="T2" fmla="*/ 485 w 969"/>
              <a:gd name="T3" fmla="*/ 376 h 482"/>
              <a:gd name="T4" fmla="*/ 106 w 969"/>
              <a:gd name="T5" fmla="*/ 0 h 482"/>
              <a:gd name="T6" fmla="*/ 0 w 969"/>
              <a:gd name="T7" fmla="*/ 0 h 482"/>
              <a:gd name="T8" fmla="*/ 485 w 969"/>
              <a:gd name="T9" fmla="*/ 482 h 482"/>
              <a:gd name="T10" fmla="*/ 969 w 969"/>
              <a:gd name="T11" fmla="*/ 0 h 482"/>
              <a:gd name="T12" fmla="*/ 864 w 969"/>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69" h="482">
                <a:moveTo>
                  <a:pt x="864" y="0"/>
                </a:moveTo>
                <a:cubicBezTo>
                  <a:pt x="862" y="208"/>
                  <a:pt x="693" y="376"/>
                  <a:pt x="485" y="376"/>
                </a:cubicBezTo>
                <a:cubicBezTo>
                  <a:pt x="276" y="376"/>
                  <a:pt x="107" y="208"/>
                  <a:pt x="106" y="0"/>
                </a:cubicBezTo>
                <a:cubicBezTo>
                  <a:pt x="0" y="0"/>
                  <a:pt x="0" y="0"/>
                  <a:pt x="0" y="0"/>
                </a:cubicBezTo>
                <a:cubicBezTo>
                  <a:pt x="2" y="266"/>
                  <a:pt x="218" y="482"/>
                  <a:pt x="485" y="482"/>
                </a:cubicBezTo>
                <a:cubicBezTo>
                  <a:pt x="751" y="482"/>
                  <a:pt x="968" y="266"/>
                  <a:pt x="969" y="0"/>
                </a:cubicBezTo>
                <a:lnTo>
                  <a:pt x="864" y="0"/>
                </a:lnTo>
                <a:close/>
              </a:path>
            </a:pathLst>
          </a:custGeom>
          <a:gradFill flip="none" rotWithShape="1">
            <a:gsLst>
              <a:gs pos="0">
                <a:srgbClr val="17D594">
                  <a:lumMod val="20000"/>
                  <a:lumOff val="80000"/>
                  <a:alpha val="0"/>
                </a:srgbClr>
              </a:gs>
              <a:gs pos="65000">
                <a:srgbClr val="17D594">
                  <a:lumMod val="20000"/>
                  <a:lumOff val="80000"/>
                  <a:alpha val="48000"/>
                </a:srgbClr>
              </a:gs>
              <a:gs pos="100000">
                <a:srgbClr val="17D594">
                  <a:lumMod val="20000"/>
                  <a:lumOff val="80000"/>
                  <a:alpha val="87000"/>
                </a:srgbClr>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en-US" sz="2000">
              <a:solidFill>
                <a:srgbClr val="000000"/>
              </a:solidFill>
            </a:endParaRPr>
          </a:p>
        </p:txBody>
      </p:sp>
      <p:sp>
        <p:nvSpPr>
          <p:cNvPr id="65" name="Oval 16"/>
          <p:cNvSpPr>
            <a:spLocks noChangeArrowheads="1"/>
          </p:cNvSpPr>
          <p:nvPr>
            <p:custDataLst>
              <p:tags r:id="rId15"/>
            </p:custDataLst>
          </p:nvPr>
        </p:nvSpPr>
        <p:spPr bwMode="auto">
          <a:xfrm>
            <a:off x="7367738" y="1385570"/>
            <a:ext cx="1249656" cy="1249656"/>
          </a:xfrm>
          <a:prstGeom prst="ellipse">
            <a:avLst/>
          </a:prstGeom>
          <a:gradFill flip="none" rotWithShape="1">
            <a:gsLst>
              <a:gs pos="0">
                <a:srgbClr val="17D594">
                  <a:lumMod val="60000"/>
                  <a:lumOff val="40000"/>
                </a:srgbClr>
              </a:gs>
              <a:gs pos="70000">
                <a:srgbClr val="17D594"/>
              </a:gs>
            </a:gsLst>
            <a:lin ang="5400000" scaled="1"/>
            <a:tileRect/>
          </a:gradFill>
          <a:ln w="57150" cap="rnd">
            <a:noFill/>
            <a:prstDash val="solid"/>
            <a:round/>
          </a:ln>
          <a:effectLst>
            <a:outerShdw blurRad="76200" dist="50800" dir="5400000" algn="ctr" rotWithShape="0">
              <a:srgbClr val="17D594">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spcBef>
                <a:spcPct val="0"/>
              </a:spcBef>
              <a:spcAft>
                <a:spcPct val="0"/>
              </a:spcAft>
            </a:pPr>
            <a:r>
              <a:rPr lang="en-US" altLang="en-US" sz="1600" b="1">
                <a:solidFill>
                  <a:srgbClr val="FFFFFF"/>
                </a:solidFill>
                <a:latin typeface="+mn-ea"/>
                <a:cs typeface="+mn-ea"/>
                <a:sym typeface="+mn-ea"/>
              </a:rPr>
              <a:t>4. </a:t>
            </a:r>
            <a:r>
              <a:rPr lang="zh-CN" altLang="en-US" sz="1600" b="1">
                <a:solidFill>
                  <a:srgbClr val="FFFFFF"/>
                </a:solidFill>
                <a:latin typeface="+mn-ea"/>
                <a:cs typeface="+mn-ea"/>
                <a:sym typeface="+mn-ea"/>
              </a:rPr>
              <a:t>教师的自我评价</a:t>
            </a:r>
            <a:endParaRPr lang="zh-CN" altLang="en-US" sz="1600" b="1">
              <a:solidFill>
                <a:srgbClr val="FFFFFF"/>
              </a:solidFill>
              <a:latin typeface="+mn-ea"/>
              <a:cs typeface="+mn-ea"/>
              <a:sym typeface="+mn-ea"/>
            </a:endParaRPr>
          </a:p>
        </p:txBody>
      </p:sp>
      <p:sp>
        <p:nvSpPr>
          <p:cNvPr id="56" name="矩形 55"/>
          <p:cNvSpPr/>
          <p:nvPr>
            <p:custDataLst>
              <p:tags r:id="rId16"/>
            </p:custDataLst>
          </p:nvPr>
        </p:nvSpPr>
        <p:spPr>
          <a:xfrm>
            <a:off x="7124069" y="3033749"/>
            <a:ext cx="1736423" cy="2595526"/>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rgbClr val="000000">
                    <a:lumMod val="85000"/>
                    <a:lumOff val="15000"/>
                  </a:srgbClr>
                </a:solidFill>
                <a:latin typeface="+mn-ea"/>
                <a:sym typeface="+mn-ea"/>
              </a:rPr>
              <a:t>教师在每次活动结束后，应对自己的活动安排和结果进行反思与评价，考察活动目标是否实现以及幼儿是否有所发展。</a:t>
            </a:r>
            <a:endParaRPr lang="zh-CN" altLang="en-US" sz="1600" kern="0" dirty="0">
              <a:ln>
                <a:noFill/>
                <a:prstDash val="sysDot"/>
              </a:ln>
              <a:solidFill>
                <a:srgbClr val="000000">
                  <a:lumMod val="85000"/>
                  <a:lumOff val="15000"/>
                </a:srgbClr>
              </a:solidFill>
              <a:latin typeface="+mn-ea"/>
              <a:sym typeface="+mn-ea"/>
            </a:endParaRPr>
          </a:p>
        </p:txBody>
      </p:sp>
      <p:sp>
        <p:nvSpPr>
          <p:cNvPr id="68" name="Oval 18"/>
          <p:cNvSpPr>
            <a:spLocks noChangeArrowheads="1"/>
          </p:cNvSpPr>
          <p:nvPr>
            <p:custDataLst>
              <p:tags r:id="rId17"/>
            </p:custDataLst>
          </p:nvPr>
        </p:nvSpPr>
        <p:spPr bwMode="auto">
          <a:xfrm>
            <a:off x="7931364" y="2730871"/>
            <a:ext cx="121834" cy="120696"/>
          </a:xfrm>
          <a:prstGeom prst="ellipse">
            <a:avLst/>
          </a:prstGeom>
          <a:gradFill flip="none" rotWithShape="1">
            <a:gsLst>
              <a:gs pos="0">
                <a:srgbClr val="17D594">
                  <a:lumMod val="60000"/>
                  <a:lumOff val="40000"/>
                </a:srgbClr>
              </a:gs>
              <a:gs pos="70000">
                <a:srgbClr val="17D594"/>
              </a:gs>
            </a:gsLst>
            <a:lin ang="5400000" scaled="1"/>
            <a:tileRect/>
          </a:gradFill>
          <a:ln w="57150" cap="rnd">
            <a:noFill/>
            <a:prstDash val="solid"/>
            <a:round/>
          </a:ln>
          <a:effectLst>
            <a:outerShdw blurRad="76200" dist="50800" dir="5400000" algn="ctr" rotWithShape="0">
              <a:srgbClr val="17D594">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3765"/>
            <a:endParaRPr lang="en-US" sz="600" b="1">
              <a:solidFill>
                <a:srgbClr val="FFFFFF"/>
              </a:solidFill>
            </a:endParaRPr>
          </a:p>
        </p:txBody>
      </p:sp>
      <p:sp>
        <p:nvSpPr>
          <p:cNvPr id="70" name="Freeform 12"/>
          <p:cNvSpPr/>
          <p:nvPr>
            <p:custDataLst>
              <p:tags r:id="rId18"/>
            </p:custDataLst>
          </p:nvPr>
        </p:nvSpPr>
        <p:spPr bwMode="auto">
          <a:xfrm>
            <a:off x="9183866" y="2010682"/>
            <a:ext cx="1595232" cy="794200"/>
          </a:xfrm>
          <a:custGeom>
            <a:avLst/>
            <a:gdLst>
              <a:gd name="T0" fmla="*/ 864 w 969"/>
              <a:gd name="T1" fmla="*/ 0 h 482"/>
              <a:gd name="T2" fmla="*/ 485 w 969"/>
              <a:gd name="T3" fmla="*/ 376 h 482"/>
              <a:gd name="T4" fmla="*/ 106 w 969"/>
              <a:gd name="T5" fmla="*/ 0 h 482"/>
              <a:gd name="T6" fmla="*/ 0 w 969"/>
              <a:gd name="T7" fmla="*/ 0 h 482"/>
              <a:gd name="T8" fmla="*/ 485 w 969"/>
              <a:gd name="T9" fmla="*/ 482 h 482"/>
              <a:gd name="T10" fmla="*/ 969 w 969"/>
              <a:gd name="T11" fmla="*/ 0 h 482"/>
              <a:gd name="T12" fmla="*/ 864 w 969"/>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69" h="482">
                <a:moveTo>
                  <a:pt x="864" y="0"/>
                </a:moveTo>
                <a:cubicBezTo>
                  <a:pt x="862" y="208"/>
                  <a:pt x="693" y="376"/>
                  <a:pt x="485" y="376"/>
                </a:cubicBezTo>
                <a:cubicBezTo>
                  <a:pt x="276" y="376"/>
                  <a:pt x="107" y="208"/>
                  <a:pt x="106" y="0"/>
                </a:cubicBezTo>
                <a:cubicBezTo>
                  <a:pt x="0" y="0"/>
                  <a:pt x="0" y="0"/>
                  <a:pt x="0" y="0"/>
                </a:cubicBezTo>
                <a:cubicBezTo>
                  <a:pt x="2" y="266"/>
                  <a:pt x="218" y="482"/>
                  <a:pt x="485" y="482"/>
                </a:cubicBezTo>
                <a:cubicBezTo>
                  <a:pt x="751" y="482"/>
                  <a:pt x="968" y="266"/>
                  <a:pt x="969" y="0"/>
                </a:cubicBezTo>
                <a:lnTo>
                  <a:pt x="864" y="0"/>
                </a:lnTo>
                <a:close/>
              </a:path>
            </a:pathLst>
          </a:custGeom>
          <a:gradFill flip="none" rotWithShape="1">
            <a:gsLst>
              <a:gs pos="0">
                <a:srgbClr val="376FFF">
                  <a:lumMod val="20000"/>
                  <a:lumOff val="80000"/>
                  <a:alpha val="0"/>
                </a:srgbClr>
              </a:gs>
              <a:gs pos="65000">
                <a:srgbClr val="376FFF">
                  <a:lumMod val="20000"/>
                  <a:lumOff val="80000"/>
                  <a:alpha val="48000"/>
                </a:srgbClr>
              </a:gs>
              <a:gs pos="100000">
                <a:srgbClr val="376FFF">
                  <a:lumMod val="20000"/>
                  <a:lumOff val="80000"/>
                  <a:alpha val="87000"/>
                </a:srgbClr>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en-US" sz="2000">
              <a:solidFill>
                <a:srgbClr val="000000"/>
              </a:solidFill>
            </a:endParaRPr>
          </a:p>
        </p:txBody>
      </p:sp>
      <p:sp>
        <p:nvSpPr>
          <p:cNvPr id="71" name="Oval 16"/>
          <p:cNvSpPr>
            <a:spLocks noChangeArrowheads="1"/>
          </p:cNvSpPr>
          <p:nvPr>
            <p:custDataLst>
              <p:tags r:id="rId19"/>
            </p:custDataLst>
          </p:nvPr>
        </p:nvSpPr>
        <p:spPr bwMode="auto">
          <a:xfrm>
            <a:off x="9356370" y="1385570"/>
            <a:ext cx="1249656" cy="1249656"/>
          </a:xfrm>
          <a:prstGeom prst="ellipse">
            <a:avLst/>
          </a:prstGeom>
          <a:gradFill flip="none" rotWithShape="1">
            <a:gsLst>
              <a:gs pos="0">
                <a:srgbClr val="376FFF">
                  <a:lumMod val="60000"/>
                  <a:lumOff val="40000"/>
                </a:srgbClr>
              </a:gs>
              <a:gs pos="70000">
                <a:srgbClr val="376FFF"/>
              </a:gs>
            </a:gsLst>
            <a:lin ang="5400000" scaled="1"/>
            <a:tileRect/>
          </a:gradFill>
          <a:ln w="57150" cap="rnd">
            <a:noFill/>
            <a:prstDash val="solid"/>
            <a:round/>
          </a:ln>
          <a:effectLst>
            <a:outerShdw blurRad="76200" dist="50800" dir="5400000" algn="ctr" rotWithShape="0">
              <a:srgbClr val="376FFF">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spcBef>
                <a:spcPct val="0"/>
              </a:spcBef>
              <a:spcAft>
                <a:spcPct val="0"/>
              </a:spcAft>
            </a:pPr>
            <a:r>
              <a:rPr lang="en-US" altLang="en-US" sz="1600" b="1">
                <a:solidFill>
                  <a:srgbClr val="FFFFFF"/>
                </a:solidFill>
                <a:latin typeface="+mn-ea"/>
                <a:cs typeface="+mn-ea"/>
                <a:sym typeface="+mn-ea"/>
              </a:rPr>
              <a:t>5. </a:t>
            </a:r>
            <a:r>
              <a:rPr lang="zh-CN" altLang="en-US" sz="1600" b="1">
                <a:solidFill>
                  <a:srgbClr val="FFFFFF"/>
                </a:solidFill>
                <a:latin typeface="+mn-ea"/>
                <a:cs typeface="+mn-ea"/>
                <a:sym typeface="+mn-ea"/>
              </a:rPr>
              <a:t>开放性评价</a:t>
            </a:r>
            <a:endParaRPr lang="zh-CN" altLang="en-US" sz="1600" b="1">
              <a:solidFill>
                <a:srgbClr val="FFFFFF"/>
              </a:solidFill>
              <a:latin typeface="+mn-ea"/>
              <a:cs typeface="+mn-ea"/>
              <a:sym typeface="+mn-ea"/>
            </a:endParaRPr>
          </a:p>
        </p:txBody>
      </p:sp>
      <p:sp>
        <p:nvSpPr>
          <p:cNvPr id="57" name="矩形 56"/>
          <p:cNvSpPr/>
          <p:nvPr>
            <p:custDataLst>
              <p:tags r:id="rId20"/>
            </p:custDataLst>
          </p:nvPr>
        </p:nvSpPr>
        <p:spPr>
          <a:xfrm>
            <a:off x="9113520" y="3034030"/>
            <a:ext cx="1911350" cy="259524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rgbClr val="000000">
                    <a:lumMod val="85000"/>
                    <a:lumOff val="15000"/>
                  </a:srgbClr>
                </a:solidFill>
                <a:latin typeface="+mn-ea"/>
                <a:sym typeface="+mn-ea"/>
              </a:rPr>
              <a:t>利用社区和家长资源对幼儿的发展、课程的执行力和实施情况进行评价，这种开放性评价有助于促进家园社合作共育课程的持续完善和改进。</a:t>
            </a:r>
            <a:endParaRPr lang="zh-CN" altLang="en-US" sz="1600" kern="0" dirty="0">
              <a:ln>
                <a:noFill/>
                <a:prstDash val="sysDot"/>
              </a:ln>
              <a:solidFill>
                <a:srgbClr val="000000">
                  <a:lumMod val="85000"/>
                  <a:lumOff val="15000"/>
                </a:srgbClr>
              </a:solidFill>
              <a:latin typeface="+mn-ea"/>
              <a:sym typeface="+mn-ea"/>
            </a:endParaRPr>
          </a:p>
        </p:txBody>
      </p:sp>
      <p:sp>
        <p:nvSpPr>
          <p:cNvPr id="74" name="Oval 18"/>
          <p:cNvSpPr>
            <a:spLocks noChangeArrowheads="1"/>
          </p:cNvSpPr>
          <p:nvPr>
            <p:custDataLst>
              <p:tags r:id="rId21"/>
            </p:custDataLst>
          </p:nvPr>
        </p:nvSpPr>
        <p:spPr bwMode="auto">
          <a:xfrm>
            <a:off x="9920565" y="2730871"/>
            <a:ext cx="121834" cy="120696"/>
          </a:xfrm>
          <a:prstGeom prst="ellipse">
            <a:avLst/>
          </a:prstGeom>
          <a:gradFill>
            <a:gsLst>
              <a:gs pos="0">
                <a:srgbClr val="376FFF"/>
              </a:gs>
              <a:gs pos="100000">
                <a:srgbClr val="376FFF">
                  <a:lumMod val="80000"/>
                  <a:lumOff val="20000"/>
                </a:srgbClr>
              </a:gs>
            </a:gsLst>
            <a:path path="circle">
              <a:fillToRect l="50000" t="50000" r="50000" b="50000"/>
            </a:path>
            <a:tileRect/>
          </a:gradFill>
          <a:ln w="9525" cap="flat">
            <a:gradFill>
              <a:gsLst>
                <a:gs pos="0">
                  <a:srgbClr val="FFFFFF"/>
                </a:gs>
                <a:gs pos="53000">
                  <a:srgbClr val="FFFFFF">
                    <a:alpha val="0"/>
                  </a:srgbClr>
                </a:gs>
              </a:gsLst>
              <a:lin ang="16200000" scaled="0"/>
            </a:gradFill>
            <a:prstDash val="solid"/>
            <a:miter/>
          </a:ln>
          <a:effectLst>
            <a:outerShdw blurRad="342900" sx="102000" sy="102000" algn="ctr" rotWithShape="0">
              <a:srgbClr val="376FFF">
                <a:alpha val="40000"/>
              </a:srgbClr>
            </a:outerShdw>
          </a:effectLst>
        </p:spPr>
        <p:txBody>
          <a:bodyPr rot="0" spcFirstLastPara="0" vertOverflow="overflow" horzOverflow="overflow" vert="horz" wrap="square" lIns="431800" tIns="647700" rIns="431800" bIns="288290" numCol="1" spcCol="0" rtlCol="0" fromWordArt="0" anchor="ctr" anchorCtr="0" forceAA="0" compatLnSpc="1">
            <a:normAutofit/>
          </a:bodyPr>
          <a:p>
            <a:pPr algn="ctr"/>
            <a:endParaRPr lang="en-US" sz="600" b="1" spc="130">
              <a:latin typeface="+中文标题" charset="0"/>
              <a:ea typeface="+mj-ea"/>
              <a:cs typeface="+mj-ea"/>
            </a:endParaRPr>
          </a:p>
        </p:txBody>
      </p:sp>
    </p:spTree>
    <p:custDataLst>
      <p:tags r:id="rId2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382395" y="748665"/>
            <a:ext cx="5072380" cy="622300"/>
          </a:xfrm>
        </p:spPr>
        <p:txBody>
          <a:bodyPr>
            <a:noAutofit/>
          </a:bodyPr>
          <a:p>
            <a:pPr algn="l"/>
            <a:r>
              <a:rPr lang="zh-CN" altLang="en-US" sz="3200"/>
              <a:t>六、保障措施</a:t>
            </a:r>
            <a:endParaRPr lang="zh-CN" altLang="en-US" sz="3200"/>
          </a:p>
        </p:txBody>
      </p:sp>
      <p:sp>
        <p:nvSpPr>
          <p:cNvPr id="12" name="任意多边形: 形状 1"/>
          <p:cNvSpPr/>
          <p:nvPr>
            <p:custDataLst>
              <p:tags r:id="rId2"/>
            </p:custDataLst>
          </p:nvPr>
        </p:nvSpPr>
        <p:spPr>
          <a:xfrm>
            <a:off x="1161144" y="1389539"/>
            <a:ext cx="1373914" cy="1125178"/>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1221567" y="3147202"/>
            <a:ext cx="1995443" cy="192892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为确保家园社合作共育课程的有效实施，幼儿园需设立专门的课程建设小组，负责课程的规划、实施和评价，以保证课程建设的专业性和系统性。</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1134744" y="2656789"/>
            <a:ext cx="1995442" cy="574693"/>
          </a:xfrm>
          <a:prstGeom prst="rect">
            <a:avLst/>
          </a:prstGeom>
          <a:noFill/>
        </p:spPr>
        <p:txBody>
          <a:bodyPr wrap="square" lIns="0" tIns="0" rIns="0" bIns="0" rtlCol="0" anchor="ctr">
            <a:noAutofit/>
          </a:bodyPr>
          <a:p>
            <a:pPr algn="ctr">
              <a:spcBef>
                <a:spcPct val="0"/>
              </a:spcBef>
              <a:spcAft>
                <a:spcPct val="0"/>
              </a:spcAft>
            </a:pPr>
            <a:r>
              <a:rPr lang="en-US" altLang="en-US" sz="1600" b="1" kern="0">
                <a:solidFill>
                  <a:schemeClr val="accent4"/>
                </a:solidFill>
                <a:latin typeface="+mn-ea"/>
                <a:cs typeface="+mn-ea"/>
              </a:rPr>
              <a:t>1. </a:t>
            </a:r>
            <a:r>
              <a:rPr lang="zh-CN" altLang="en-US" sz="1600" b="1" kern="0">
                <a:solidFill>
                  <a:schemeClr val="accent4"/>
                </a:solidFill>
                <a:latin typeface="+mn-ea"/>
                <a:cs typeface="+mn-ea"/>
              </a:rPr>
              <a:t>成立课程建设小组</a:t>
            </a:r>
            <a:endParaRPr lang="zh-CN" altLang="en-US" sz="1600" b="1" kern="0">
              <a:solidFill>
                <a:schemeClr val="accent4"/>
              </a:solidFill>
              <a:latin typeface="+mn-ea"/>
              <a:cs typeface="+mn-ea"/>
            </a:endParaRPr>
          </a:p>
        </p:txBody>
      </p:sp>
      <p:sp>
        <p:nvSpPr>
          <p:cNvPr id="15" name="任意多边形: 形状 32"/>
          <p:cNvSpPr/>
          <p:nvPr>
            <p:custDataLst>
              <p:tags r:id="rId5"/>
            </p:custDataLst>
          </p:nvPr>
        </p:nvSpPr>
        <p:spPr>
          <a:xfrm>
            <a:off x="6486675" y="1389539"/>
            <a:ext cx="1373914" cy="1125178"/>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372860" y="3147060"/>
            <a:ext cx="2169160" cy="192913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为改善幼儿园环境并提供必要的物质条件，需要增加经费投入，确保研究经费及时划拨，以支持家园社合作共育课程的顺利实施。</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460110" y="2656789"/>
            <a:ext cx="1995442" cy="574693"/>
          </a:xfrm>
          <a:prstGeom prst="rect">
            <a:avLst/>
          </a:prstGeom>
          <a:noFill/>
        </p:spPr>
        <p:txBody>
          <a:bodyPr wrap="square" lIns="0" tIns="0" rIns="0" bIns="0" rtlCol="0" anchor="ctr">
            <a:noAutofit/>
          </a:bodyPr>
          <a:p>
            <a:pPr algn="ctr">
              <a:spcBef>
                <a:spcPct val="0"/>
              </a:spcBef>
              <a:spcAft>
                <a:spcPct val="0"/>
              </a:spcAft>
            </a:pPr>
            <a:r>
              <a:rPr lang="en-US" altLang="en-US" sz="1600" b="1" kern="0">
                <a:solidFill>
                  <a:schemeClr val="accent4"/>
                </a:solidFill>
                <a:latin typeface="+mn-ea"/>
                <a:cs typeface="+mn-ea"/>
              </a:rPr>
              <a:t>3. </a:t>
            </a:r>
            <a:r>
              <a:rPr lang="zh-CN" altLang="en-US" sz="1600" b="1" kern="0">
                <a:solidFill>
                  <a:schemeClr val="accent4"/>
                </a:solidFill>
                <a:latin typeface="+mn-ea"/>
                <a:cs typeface="+mn-ea"/>
              </a:rPr>
              <a:t>加大经费投入</a:t>
            </a:r>
            <a:endParaRPr lang="zh-CN" altLang="en-US" sz="1600" b="1" kern="0">
              <a:solidFill>
                <a:schemeClr val="accent4"/>
              </a:solidFill>
              <a:latin typeface="+mn-ea"/>
              <a:cs typeface="+mn-ea"/>
            </a:endParaRPr>
          </a:p>
        </p:txBody>
      </p:sp>
      <p:sp>
        <p:nvSpPr>
          <p:cNvPr id="18" name="任意多边形: 形状 38"/>
          <p:cNvSpPr/>
          <p:nvPr>
            <p:custDataLst>
              <p:tags r:id="rId8"/>
            </p:custDataLst>
          </p:nvPr>
        </p:nvSpPr>
        <p:spPr>
          <a:xfrm>
            <a:off x="3823909" y="1389539"/>
            <a:ext cx="1373914" cy="1125178"/>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5">
                  <a:alpha val="40000"/>
                </a:schemeClr>
              </a:gs>
              <a:gs pos="100000">
                <a:schemeClr val="accent5">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625215" y="3147060"/>
            <a:ext cx="2428240" cy="192913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通过结合园本培训与园本教研，实施研训一体的方式，促进教师在研究中提升自身能力，在实践中不断成长，确保教师具备实施课程的能力，从而提高课程实施的质量和效果。</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797427" y="2656789"/>
            <a:ext cx="1995442" cy="574693"/>
          </a:xfrm>
          <a:prstGeom prst="rect">
            <a:avLst/>
          </a:prstGeom>
          <a:noFill/>
        </p:spPr>
        <p:txBody>
          <a:bodyPr wrap="square" lIns="0" tIns="0" rIns="0" bIns="0" rtlCol="0" anchor="ctr">
            <a:noAutofit/>
          </a:bodyPr>
          <a:p>
            <a:pPr algn="ctr">
              <a:spcBef>
                <a:spcPct val="0"/>
              </a:spcBef>
              <a:spcAft>
                <a:spcPct val="0"/>
              </a:spcAft>
            </a:pPr>
            <a:r>
              <a:rPr lang="en-US" altLang="en-US" sz="1600" b="1" kern="0">
                <a:solidFill>
                  <a:schemeClr val="accent5"/>
                </a:solidFill>
                <a:latin typeface="+mn-ea"/>
                <a:cs typeface="+mn-ea"/>
              </a:rPr>
              <a:t>2. </a:t>
            </a:r>
            <a:r>
              <a:rPr lang="zh-CN" altLang="en-US" sz="1600" b="1" kern="0">
                <a:solidFill>
                  <a:schemeClr val="accent5"/>
                </a:solidFill>
                <a:latin typeface="+mn-ea"/>
                <a:cs typeface="+mn-ea"/>
              </a:rPr>
              <a:t>开展教研培训活动</a:t>
            </a:r>
            <a:endParaRPr lang="zh-CN" altLang="en-US" sz="1600" b="1" kern="0">
              <a:solidFill>
                <a:schemeClr val="accent5"/>
              </a:solidFill>
              <a:latin typeface="+mn-ea"/>
              <a:cs typeface="+mn-ea"/>
            </a:endParaRPr>
          </a:p>
        </p:txBody>
      </p:sp>
      <p:sp>
        <p:nvSpPr>
          <p:cNvPr id="21" name="任意多边形: 形状 44"/>
          <p:cNvSpPr/>
          <p:nvPr>
            <p:custDataLst>
              <p:tags r:id="rId11"/>
            </p:custDataLst>
          </p:nvPr>
        </p:nvSpPr>
        <p:spPr>
          <a:xfrm>
            <a:off x="9131841" y="1389539"/>
            <a:ext cx="1373914" cy="1125178"/>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5">
                  <a:alpha val="40000"/>
                </a:schemeClr>
              </a:gs>
              <a:gs pos="100000">
                <a:schemeClr val="accent5">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8862060" y="3147060"/>
            <a:ext cx="2428240" cy="192913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利用网络等媒介大力宣传家园社合作共育课程，营造积极的社会舆论氛围，争取社会各界、社区和家长的积极配合，探索建立幼儿园、家庭、社区有效参与的新机制，为课程开发和实施提供全面保障。</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105195" y="2656789"/>
            <a:ext cx="1995442" cy="574693"/>
          </a:xfrm>
          <a:prstGeom prst="rect">
            <a:avLst/>
          </a:prstGeom>
          <a:noFill/>
        </p:spPr>
        <p:txBody>
          <a:bodyPr wrap="square" lIns="0" tIns="0" rIns="0" bIns="0" rtlCol="0" anchor="ctr">
            <a:noAutofit/>
          </a:bodyPr>
          <a:p>
            <a:pPr algn="ctr">
              <a:spcBef>
                <a:spcPct val="0"/>
              </a:spcBef>
              <a:spcAft>
                <a:spcPct val="0"/>
              </a:spcAft>
            </a:pPr>
            <a:r>
              <a:rPr lang="en-US" altLang="en-US" sz="1600" b="1" kern="0">
                <a:solidFill>
                  <a:schemeClr val="accent5"/>
                </a:solidFill>
                <a:latin typeface="+mn-ea"/>
                <a:cs typeface="+mn-ea"/>
              </a:rPr>
              <a:t>4. </a:t>
            </a:r>
            <a:r>
              <a:rPr lang="zh-CN" altLang="en-US" sz="1600" b="1" kern="0">
                <a:solidFill>
                  <a:schemeClr val="accent5"/>
                </a:solidFill>
                <a:latin typeface="+mn-ea"/>
                <a:cs typeface="+mn-ea"/>
              </a:rPr>
              <a:t>协调社会和家庭</a:t>
            </a:r>
            <a:endParaRPr lang="zh-CN" altLang="en-US" sz="1600" b="1" kern="0">
              <a:solidFill>
                <a:schemeClr val="accent5"/>
              </a:solidFill>
              <a:latin typeface="+mn-ea"/>
              <a:cs typeface="+mn-ea"/>
            </a:endParaRPr>
          </a:p>
        </p:txBody>
      </p:sp>
      <p:pic>
        <p:nvPicPr>
          <p:cNvPr id="24" name="图片 48" descr="/data/temp/2f36605c-5978-11f0-abe2-56e8f13495e3.jpg@base@tag=imgScale&amp;m=1&amp;w=578&amp;h=478&amp;q=952f36605c-5978-11f0-abe2-56e8f13495e3"/>
          <p:cNvPicPr>
            <a:picLocks noChangeAspect="1"/>
          </p:cNvPicPr>
          <p:nvPr>
            <p:custDataLst>
              <p:tags r:id="rId14"/>
            </p:custDataLst>
          </p:nvPr>
        </p:nvPicPr>
        <p:blipFill rotWithShape="1">
          <a:blip r:embed="rId15"/>
          <a:srcRect l="9681" r="9681"/>
          <a:stretch>
            <a:fillRect/>
          </a:stretch>
        </p:blipFill>
        <p:spPr>
          <a:xfrm>
            <a:off x="1200449" y="1447030"/>
            <a:ext cx="1328743" cy="1098779"/>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4">
              <a:alpha val="55000"/>
            </a:schemeClr>
          </a:solidFill>
          <a:ln w="6350">
            <a:solidFill>
              <a:schemeClr val="tx1">
                <a:lumMod val="40000"/>
                <a:lumOff val="60000"/>
                <a:alpha val="20000"/>
              </a:schemeClr>
            </a:solidFill>
          </a:ln>
        </p:spPr>
      </p:pic>
      <p:pic>
        <p:nvPicPr>
          <p:cNvPr id="25" name="图片 51" descr="/data/temp/2f3660b0-5978-11f0-abe2-56e8f13495e3.jpg@base@tag=imgScale&amp;m=1&amp;w=578&amp;h=478&amp;q=952f3660b0-5978-11f0-abe2-56e8f13495e3"/>
          <p:cNvPicPr>
            <a:picLocks noChangeAspect="1"/>
          </p:cNvPicPr>
          <p:nvPr>
            <p:custDataLst>
              <p:tags r:id="rId16"/>
            </p:custDataLst>
          </p:nvPr>
        </p:nvPicPr>
        <p:blipFill rotWithShape="1">
          <a:blip r:embed="rId17"/>
          <a:srcRect l="7424" r="7424"/>
          <a:stretch>
            <a:fillRect/>
          </a:stretch>
        </p:blipFill>
        <p:spPr>
          <a:xfrm>
            <a:off x="3863214" y="1447030"/>
            <a:ext cx="1328743" cy="1098779"/>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5">
              <a:alpha val="55000"/>
            </a:schemeClr>
          </a:solidFill>
          <a:ln w="6350">
            <a:solidFill>
              <a:schemeClr val="tx1">
                <a:lumMod val="40000"/>
                <a:lumOff val="60000"/>
                <a:alpha val="20000"/>
              </a:schemeClr>
            </a:solidFill>
          </a:ln>
        </p:spPr>
      </p:pic>
      <p:pic>
        <p:nvPicPr>
          <p:cNvPr id="26" name="图片 54" descr="/data/temp/2f3661a8-5978-11f0-abe2-56e8f13495e3.jpg@base@tag=imgScale&amp;m=1&amp;w=578&amp;h=478&amp;q=952f3661a8-5978-11f0-abe2-56e8f13495e3"/>
          <p:cNvPicPr>
            <a:picLocks noChangeAspect="1"/>
          </p:cNvPicPr>
          <p:nvPr>
            <p:custDataLst>
              <p:tags r:id="rId18"/>
            </p:custDataLst>
          </p:nvPr>
        </p:nvPicPr>
        <p:blipFill rotWithShape="1">
          <a:blip r:embed="rId19"/>
          <a:srcRect l="9681" r="9681"/>
          <a:stretch>
            <a:fillRect/>
          </a:stretch>
        </p:blipFill>
        <p:spPr>
          <a:xfrm>
            <a:off x="6525980" y="1447030"/>
            <a:ext cx="1328743" cy="1098779"/>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4">
              <a:alpha val="55000"/>
            </a:schemeClr>
          </a:solidFill>
          <a:ln w="6350">
            <a:solidFill>
              <a:schemeClr val="tx1">
                <a:lumMod val="40000"/>
                <a:lumOff val="60000"/>
                <a:alpha val="20000"/>
              </a:schemeClr>
            </a:solidFill>
          </a:ln>
        </p:spPr>
      </p:pic>
      <p:pic>
        <p:nvPicPr>
          <p:cNvPr id="27" name="图片 60" descr="/data/temp/2f36630f-5978-11f0-abe2-56e8f13495e3.jpg@base@tag=imgScale&amp;m=1&amp;w=578&amp;h=478&amp;q=952f36630f-5978-11f0-abe2-56e8f13495e3"/>
          <p:cNvPicPr>
            <a:picLocks noChangeAspect="1"/>
          </p:cNvPicPr>
          <p:nvPr>
            <p:custDataLst>
              <p:tags r:id="rId20"/>
            </p:custDataLst>
          </p:nvPr>
        </p:nvPicPr>
        <p:blipFill rotWithShape="1">
          <a:blip r:embed="rId21"/>
          <a:srcRect l="9681" r="9681"/>
          <a:stretch>
            <a:fillRect/>
          </a:stretch>
        </p:blipFill>
        <p:spPr>
          <a:xfrm>
            <a:off x="9171146" y="1447030"/>
            <a:ext cx="1328743" cy="1098779"/>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5">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三</a:t>
            </a:r>
            <a:endParaRPr lang="zh-CN" altLang="en-US" sz="2800">
              <a:solidFill>
                <a:srgbClr val="0091DC"/>
              </a:solidFill>
            </a:endParaRPr>
          </a:p>
        </p:txBody>
      </p:sp>
      <p:sp>
        <p:nvSpPr>
          <p:cNvPr id="6" name="文本框 5"/>
          <p:cNvSpPr txBox="1"/>
          <p:nvPr/>
        </p:nvSpPr>
        <p:spPr>
          <a:xfrm>
            <a:off x="5147310" y="2893060"/>
            <a:ext cx="4492625"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家园社合作共育课程的结构设计</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1057910" y="770845"/>
            <a:ext cx="10800000" cy="720000"/>
          </a:xfrm>
        </p:spPr>
        <p:txBody>
          <a:bodyPr>
            <a:normAutofit fontScale="90000"/>
          </a:bodyPr>
          <a:p>
            <a:pPr marL="0" indent="0" fontAlgn="auto">
              <a:lnSpc>
                <a:spcPct val="140000"/>
              </a:lnSpc>
            </a:pPr>
            <a:r>
              <a:rPr lang="en-US" altLang="en-US"/>
              <a:t>一、家园社合作共育课程的内涵和理念</a:t>
            </a:r>
            <a:br>
              <a:rPr lang="en-US" altLang="en-US"/>
            </a:br>
            <a:r>
              <a:rPr lang="zh-CN" altLang="en-US" sz="3100"/>
              <a:t>（一）家园社合作共育的内涵</a:t>
            </a:r>
            <a:endParaRPr lang="zh-CN" altLang="en-US" sz="3100"/>
          </a:p>
        </p:txBody>
      </p:sp>
      <p:sp>
        <p:nvSpPr>
          <p:cNvPr id="228" name="边界"/>
          <p:cNvSpPr/>
          <p:nvPr>
            <p:custDataLst>
              <p:tags r:id="rId2"/>
            </p:custDataLst>
          </p:nvPr>
        </p:nvSpPr>
        <p:spPr>
          <a:xfrm>
            <a:off x="2465310" y="1929435"/>
            <a:ext cx="6528161" cy="4255448"/>
          </a:xfrm>
          <a:prstGeom prst="rect">
            <a:avLst/>
          </a:prstGeom>
          <a:solidFill>
            <a:srgbClr val="FFFFFF">
              <a:alpha val="0"/>
            </a:srgbClr>
          </a:solidFill>
          <a:ln>
            <a:noFill/>
          </a:ln>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5" name="矩形 34"/>
          <p:cNvSpPr/>
          <p:nvPr>
            <p:custDataLst>
              <p:tags r:id="rId3"/>
            </p:custDataLst>
          </p:nvPr>
        </p:nvSpPr>
        <p:spPr>
          <a:xfrm>
            <a:off x="1273323" y="2001846"/>
            <a:ext cx="4497215" cy="573383"/>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家园社合作共育强调家庭、学校和社区三大主体之间的紧密合作与交流，通过资源共享和优势互补，共同促进幼儿的全面发展。</a:t>
            </a:r>
            <a:endParaRPr lang="zh-CN" altLang="en-US" sz="1600" dirty="0">
              <a:ln>
                <a:noFill/>
                <a:prstDash val="sysDot"/>
              </a:ln>
              <a:solidFill>
                <a:srgbClr val="000000">
                  <a:lumMod val="85000"/>
                  <a:lumOff val="15000"/>
                </a:srgbClr>
              </a:solidFill>
              <a:latin typeface="+mn-ea"/>
              <a:cs typeface="+mn-ea"/>
              <a:sym typeface="+mn-ea"/>
            </a:endParaRPr>
          </a:p>
        </p:txBody>
      </p:sp>
      <p:sp>
        <p:nvSpPr>
          <p:cNvPr id="36" name="矩形 35"/>
          <p:cNvSpPr/>
          <p:nvPr>
            <p:custDataLst>
              <p:tags r:id="rId4"/>
            </p:custDataLst>
          </p:nvPr>
        </p:nvSpPr>
        <p:spPr>
          <a:xfrm>
            <a:off x="1273619" y="1698308"/>
            <a:ext cx="2884058" cy="277234"/>
          </a:xfrm>
          <a:prstGeom prst="rect">
            <a:avLst/>
          </a:prstGeom>
          <a:noFill/>
        </p:spPr>
        <p:txBody>
          <a:bodyPr wrap="square" lIns="0" tIns="0" rIns="0" bIns="0" rtlCol="0" anchor="b">
            <a:noAutofit/>
          </a:bodyPr>
          <a:p>
            <a:pPr algn="just">
              <a:spcBef>
                <a:spcPct val="0"/>
              </a:spcBef>
              <a:spcAft>
                <a:spcPct val="0"/>
              </a:spcAft>
            </a:pPr>
            <a:r>
              <a:rPr lang="en-US" altLang="en-US" sz="1600" b="1">
                <a:solidFill>
                  <a:srgbClr val="376FFF"/>
                </a:solidFill>
                <a:latin typeface="+mn-ea"/>
                <a:cs typeface="+mn-ea"/>
              </a:rPr>
              <a:t>1. </a:t>
            </a:r>
            <a:r>
              <a:rPr lang="zh-CN" altLang="en-US" sz="1600" b="1">
                <a:solidFill>
                  <a:srgbClr val="376FFF"/>
                </a:solidFill>
                <a:latin typeface="+mn-ea"/>
                <a:cs typeface="+mn-ea"/>
              </a:rPr>
              <a:t>多元参与主体的合作</a:t>
            </a:r>
            <a:endParaRPr lang="zh-CN" altLang="en-US" sz="1600" b="1">
              <a:solidFill>
                <a:srgbClr val="376FFF"/>
              </a:solidFill>
              <a:latin typeface="+mn-ea"/>
              <a:cs typeface="+mn-ea"/>
            </a:endParaRPr>
          </a:p>
        </p:txBody>
      </p:sp>
      <p:sp>
        <p:nvSpPr>
          <p:cNvPr id="37" name="矩形 36"/>
          <p:cNvSpPr/>
          <p:nvPr>
            <p:custDataLst>
              <p:tags r:id="rId5"/>
            </p:custDataLst>
          </p:nvPr>
        </p:nvSpPr>
        <p:spPr>
          <a:xfrm>
            <a:off x="1095693" y="1742051"/>
            <a:ext cx="20098" cy="787367"/>
          </a:xfrm>
          <a:prstGeom prst="rect">
            <a:avLst/>
          </a:prstGeom>
          <a:solidFill>
            <a:srgbClr val="376FFF">
              <a:lumMod val="60000"/>
              <a:lumOff val="40000"/>
              <a:alpha val="70000"/>
            </a:srgbClr>
          </a:solidFill>
          <a:ln>
            <a:noFill/>
          </a:ln>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9" name="矩形 8"/>
          <p:cNvSpPr/>
          <p:nvPr>
            <p:custDataLst>
              <p:tags r:id="rId6"/>
            </p:custDataLst>
          </p:nvPr>
        </p:nvSpPr>
        <p:spPr>
          <a:xfrm>
            <a:off x="6087110" y="1996440"/>
            <a:ext cx="5021580" cy="1014730"/>
          </a:xfrm>
          <a:prstGeom prst="rect">
            <a:avLst/>
          </a:prstGeom>
          <a:noFill/>
        </p:spPr>
        <p:txBody>
          <a:bodyPr wrap="square" lIns="0" tIns="0" rIns="0" bIns="0" rtlCol="0" anchor="t" anchorCtr="0">
            <a:noAutofit/>
          </a:bodyPr>
          <a:p>
            <a:pPr lvl="0" algn="just">
              <a:lnSpc>
                <a:spcPct val="130000"/>
              </a:lnSpc>
              <a:buClrTx/>
              <a:buSzTx/>
              <a:buFontTx/>
            </a:pPr>
            <a:r>
              <a:rPr lang="zh-CN" altLang="en-US" sz="1600" dirty="0">
                <a:ln>
                  <a:noFill/>
                  <a:prstDash val="sysDot"/>
                </a:ln>
                <a:solidFill>
                  <a:srgbClr val="000000">
                    <a:lumMod val="85000"/>
                    <a:lumOff val="15000"/>
                  </a:srgbClr>
                </a:solidFill>
                <a:latin typeface="+mn-ea"/>
                <a:cs typeface="+mn-ea"/>
                <a:sym typeface="+mn-ea"/>
              </a:rPr>
              <a:t>通过组织幼儿参与社区活动和服务，培养孩子的社会责任感与公民意识，帮助幼儿树立有益于社会的价值观和良好行为习惯。</a:t>
            </a:r>
            <a:endParaRPr lang="zh-CN" altLang="en-US" sz="1600" dirty="0">
              <a:ln>
                <a:noFill/>
                <a:prstDash val="sysDot"/>
              </a:ln>
              <a:solidFill>
                <a:srgbClr val="000000">
                  <a:lumMod val="85000"/>
                  <a:lumOff val="15000"/>
                </a:srgbClr>
              </a:solidFill>
              <a:latin typeface="+mn-ea"/>
              <a:cs typeface="+mn-ea"/>
              <a:sym typeface="+mn-ea"/>
            </a:endParaRPr>
          </a:p>
        </p:txBody>
      </p:sp>
      <p:sp>
        <p:nvSpPr>
          <p:cNvPr id="10" name="矩形 9"/>
          <p:cNvSpPr/>
          <p:nvPr>
            <p:custDataLst>
              <p:tags r:id="rId7"/>
            </p:custDataLst>
          </p:nvPr>
        </p:nvSpPr>
        <p:spPr>
          <a:xfrm>
            <a:off x="6098705" y="1716686"/>
            <a:ext cx="2884058" cy="277234"/>
          </a:xfrm>
          <a:prstGeom prst="rect">
            <a:avLst/>
          </a:prstGeom>
          <a:noFill/>
        </p:spPr>
        <p:txBody>
          <a:bodyPr wrap="square" lIns="0" tIns="0" rIns="0" bIns="0" rtlCol="0" anchor="b">
            <a:noAutofit/>
          </a:bodyPr>
          <a:p>
            <a:pPr algn="just">
              <a:spcBef>
                <a:spcPct val="0"/>
              </a:spcBef>
              <a:spcAft>
                <a:spcPct val="0"/>
              </a:spcAft>
            </a:pPr>
            <a:r>
              <a:rPr lang="en-US" altLang="en-US" sz="1600" b="1">
                <a:solidFill>
                  <a:srgbClr val="376FFF"/>
                </a:solidFill>
                <a:latin typeface="+mn-ea"/>
                <a:cs typeface="+mn-ea"/>
              </a:rPr>
              <a:t>5. </a:t>
            </a:r>
            <a:r>
              <a:rPr lang="zh-CN" altLang="en-US" sz="1600" b="1">
                <a:solidFill>
                  <a:srgbClr val="376FFF"/>
                </a:solidFill>
                <a:latin typeface="+mn-ea"/>
                <a:cs typeface="+mn-ea"/>
              </a:rPr>
              <a:t>社会责任与公民意识的培养</a:t>
            </a:r>
            <a:endParaRPr lang="zh-CN" altLang="en-US" sz="1600" b="1">
              <a:solidFill>
                <a:srgbClr val="376FFF"/>
              </a:solidFill>
              <a:latin typeface="+mn-ea"/>
              <a:cs typeface="+mn-ea"/>
            </a:endParaRPr>
          </a:p>
        </p:txBody>
      </p:sp>
      <p:sp>
        <p:nvSpPr>
          <p:cNvPr id="11" name="矩形 10"/>
          <p:cNvSpPr/>
          <p:nvPr>
            <p:custDataLst>
              <p:tags r:id="rId8"/>
            </p:custDataLst>
          </p:nvPr>
        </p:nvSpPr>
        <p:spPr>
          <a:xfrm>
            <a:off x="5932208" y="1982044"/>
            <a:ext cx="20098" cy="787367"/>
          </a:xfrm>
          <a:prstGeom prst="rect">
            <a:avLst/>
          </a:prstGeom>
          <a:solidFill>
            <a:srgbClr val="376FFF">
              <a:lumMod val="60000"/>
              <a:lumOff val="40000"/>
              <a:alpha val="70000"/>
            </a:srgbClr>
          </a:solidFill>
          <a:ln>
            <a:noFill/>
          </a:ln>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12" name="矩形 11"/>
          <p:cNvSpPr/>
          <p:nvPr>
            <p:custDataLst>
              <p:tags r:id="rId9"/>
            </p:custDataLst>
          </p:nvPr>
        </p:nvSpPr>
        <p:spPr>
          <a:xfrm>
            <a:off x="1235710" y="5655310"/>
            <a:ext cx="10347325" cy="398145"/>
          </a:xfrm>
          <a:prstGeom prst="rect">
            <a:avLst/>
          </a:prstGeom>
          <a:noFill/>
        </p:spPr>
        <p:txBody>
          <a:bodyPr wrap="square" lIns="0" tIns="0" rIns="0" bIns="0" rtlCol="0" anchor="t" anchorCtr="0">
            <a:noAutofit/>
          </a:bodyPr>
          <a:p>
            <a:pPr lvl="0" algn="just">
              <a:lnSpc>
                <a:spcPct val="130000"/>
              </a:lnSpc>
              <a:buClrTx/>
              <a:buSzTx/>
              <a:buFontTx/>
            </a:pPr>
            <a:r>
              <a:rPr lang="zh-CN" altLang="en-US" sz="1600" dirty="0">
                <a:ln>
                  <a:noFill/>
                  <a:prstDash val="sysDot"/>
                </a:ln>
                <a:solidFill>
                  <a:srgbClr val="000000">
                    <a:lumMod val="85000"/>
                    <a:lumOff val="15000"/>
                  </a:srgbClr>
                </a:solidFill>
                <a:latin typeface="+mn-ea"/>
                <a:cs typeface="+mn-ea"/>
                <a:sym typeface="+mn-ea"/>
              </a:rPr>
              <a:t>该模式倡导所有幼儿无论背景如何都能获得同等质量的教育资源和机会，确保每个孩子在公平环境中成长。</a:t>
            </a:r>
            <a:endParaRPr lang="zh-CN" altLang="en-US" sz="1600" dirty="0">
              <a:ln>
                <a:noFill/>
                <a:prstDash val="sysDot"/>
              </a:ln>
              <a:solidFill>
                <a:srgbClr val="000000">
                  <a:lumMod val="85000"/>
                  <a:lumOff val="15000"/>
                </a:srgbClr>
              </a:solidFill>
              <a:latin typeface="+mn-ea"/>
              <a:cs typeface="+mn-ea"/>
              <a:sym typeface="+mn-ea"/>
            </a:endParaRPr>
          </a:p>
        </p:txBody>
      </p:sp>
      <p:sp>
        <p:nvSpPr>
          <p:cNvPr id="48" name="矩形 47"/>
          <p:cNvSpPr/>
          <p:nvPr>
            <p:custDataLst>
              <p:tags r:id="rId10"/>
            </p:custDataLst>
          </p:nvPr>
        </p:nvSpPr>
        <p:spPr>
          <a:xfrm>
            <a:off x="1235519" y="5331832"/>
            <a:ext cx="2884058" cy="277234"/>
          </a:xfrm>
          <a:prstGeom prst="rect">
            <a:avLst/>
          </a:prstGeom>
          <a:noFill/>
        </p:spPr>
        <p:txBody>
          <a:bodyPr wrap="square" lIns="0" tIns="0" rIns="0" bIns="0" rtlCol="0" anchor="b">
            <a:noAutofit/>
          </a:bodyPr>
          <a:p>
            <a:pPr algn="just">
              <a:spcBef>
                <a:spcPct val="0"/>
              </a:spcBef>
              <a:spcAft>
                <a:spcPct val="0"/>
              </a:spcAft>
            </a:pPr>
            <a:r>
              <a:rPr lang="en-US" altLang="en-US" sz="1600" b="1">
                <a:solidFill>
                  <a:srgbClr val="376FFF"/>
                </a:solidFill>
                <a:latin typeface="+mn-ea"/>
                <a:cs typeface="+mn-ea"/>
              </a:rPr>
              <a:t>4. </a:t>
            </a:r>
            <a:r>
              <a:rPr lang="zh-CN" altLang="en-US" sz="1600" b="1">
                <a:solidFill>
                  <a:srgbClr val="376FFF"/>
                </a:solidFill>
                <a:latin typeface="+mn-ea"/>
                <a:cs typeface="+mn-ea"/>
              </a:rPr>
              <a:t>平等与普惠的教育机会</a:t>
            </a:r>
            <a:endParaRPr lang="zh-CN" altLang="en-US" sz="1600" b="1">
              <a:solidFill>
                <a:srgbClr val="376FFF"/>
              </a:solidFill>
              <a:latin typeface="+mn-ea"/>
              <a:cs typeface="+mn-ea"/>
            </a:endParaRPr>
          </a:p>
        </p:txBody>
      </p:sp>
      <p:sp>
        <p:nvSpPr>
          <p:cNvPr id="49" name="矩形 48"/>
          <p:cNvSpPr/>
          <p:nvPr>
            <p:custDataLst>
              <p:tags r:id="rId11"/>
            </p:custDataLst>
          </p:nvPr>
        </p:nvSpPr>
        <p:spPr>
          <a:xfrm>
            <a:off x="1057593" y="5246670"/>
            <a:ext cx="20098" cy="787367"/>
          </a:xfrm>
          <a:prstGeom prst="rect">
            <a:avLst/>
          </a:prstGeom>
          <a:solidFill>
            <a:srgbClr val="376FFF">
              <a:lumMod val="60000"/>
              <a:lumOff val="40000"/>
              <a:alpha val="70000"/>
            </a:srgbClr>
          </a:solidFill>
          <a:ln>
            <a:noFill/>
          </a:ln>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54" name="矩形 53"/>
          <p:cNvSpPr/>
          <p:nvPr>
            <p:custDataLst>
              <p:tags r:id="rId12"/>
            </p:custDataLst>
          </p:nvPr>
        </p:nvSpPr>
        <p:spPr>
          <a:xfrm>
            <a:off x="1273323" y="4248089"/>
            <a:ext cx="4486574" cy="573383"/>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家园社合作共育认为幼儿的亲身体验和实际操作是学习过程中不可或缺的部分，通过探索和实践来获得知识和技能，增强学习的主动性和实用性。</a:t>
            </a:r>
            <a:endParaRPr lang="zh-CN" altLang="en-US" sz="1600" dirty="0">
              <a:ln>
                <a:noFill/>
                <a:prstDash val="sysDot"/>
              </a:ln>
              <a:solidFill>
                <a:srgbClr val="000000">
                  <a:lumMod val="85000"/>
                  <a:lumOff val="15000"/>
                </a:srgbClr>
              </a:solidFill>
              <a:latin typeface="+mn-ea"/>
              <a:cs typeface="+mn-ea"/>
              <a:sym typeface="+mn-ea"/>
            </a:endParaRPr>
          </a:p>
        </p:txBody>
      </p:sp>
      <p:sp>
        <p:nvSpPr>
          <p:cNvPr id="55" name="矩形 54"/>
          <p:cNvSpPr/>
          <p:nvPr>
            <p:custDataLst>
              <p:tags r:id="rId13"/>
            </p:custDataLst>
          </p:nvPr>
        </p:nvSpPr>
        <p:spPr>
          <a:xfrm>
            <a:off x="1272984" y="4011861"/>
            <a:ext cx="2884058" cy="277234"/>
          </a:xfrm>
          <a:prstGeom prst="rect">
            <a:avLst/>
          </a:prstGeom>
          <a:noFill/>
        </p:spPr>
        <p:txBody>
          <a:bodyPr wrap="square" lIns="0" tIns="0" rIns="0" bIns="0" rtlCol="0" anchor="b">
            <a:noAutofit/>
          </a:bodyPr>
          <a:p>
            <a:pPr algn="just">
              <a:spcBef>
                <a:spcPct val="0"/>
              </a:spcBef>
              <a:spcAft>
                <a:spcPct val="0"/>
              </a:spcAft>
            </a:pPr>
            <a:r>
              <a:rPr lang="en-US" altLang="en-US" sz="1600" b="1">
                <a:solidFill>
                  <a:srgbClr val="376FFF"/>
                </a:solidFill>
                <a:latin typeface="+mn-ea"/>
                <a:cs typeface="+mn-ea"/>
              </a:rPr>
              <a:t>3. </a:t>
            </a:r>
            <a:r>
              <a:rPr lang="zh-CN" altLang="en-US" sz="1600" b="1">
                <a:solidFill>
                  <a:srgbClr val="376FFF"/>
                </a:solidFill>
                <a:latin typeface="+mn-ea"/>
                <a:cs typeface="+mn-ea"/>
              </a:rPr>
              <a:t>实践与体验的重要性</a:t>
            </a:r>
            <a:endParaRPr lang="zh-CN" altLang="en-US" sz="1600" b="1">
              <a:solidFill>
                <a:srgbClr val="376FFF"/>
              </a:solidFill>
              <a:latin typeface="+mn-ea"/>
              <a:cs typeface="+mn-ea"/>
            </a:endParaRPr>
          </a:p>
        </p:txBody>
      </p:sp>
      <p:sp>
        <p:nvSpPr>
          <p:cNvPr id="56" name="矩形 55"/>
          <p:cNvSpPr/>
          <p:nvPr>
            <p:custDataLst>
              <p:tags r:id="rId14"/>
            </p:custDataLst>
          </p:nvPr>
        </p:nvSpPr>
        <p:spPr>
          <a:xfrm>
            <a:off x="1095693" y="3988293"/>
            <a:ext cx="20098" cy="787367"/>
          </a:xfrm>
          <a:prstGeom prst="rect">
            <a:avLst/>
          </a:prstGeom>
          <a:solidFill>
            <a:srgbClr val="376FFF">
              <a:lumMod val="60000"/>
              <a:lumOff val="40000"/>
              <a:alpha val="70000"/>
            </a:srgbClr>
          </a:solidFill>
          <a:ln>
            <a:noFill/>
          </a:ln>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57" name="矩形 56"/>
          <p:cNvSpPr/>
          <p:nvPr>
            <p:custDataLst>
              <p:tags r:id="rId15"/>
            </p:custDataLst>
          </p:nvPr>
        </p:nvSpPr>
        <p:spPr>
          <a:xfrm>
            <a:off x="6121269" y="4791612"/>
            <a:ext cx="4682234" cy="573383"/>
          </a:xfrm>
          <a:prstGeom prst="rect">
            <a:avLst/>
          </a:prstGeom>
          <a:noFill/>
        </p:spPr>
        <p:txBody>
          <a:bodyPr wrap="square" lIns="0" tIns="0" rIns="0" bIns="0" rtlCol="0" anchor="t" anchorCtr="0">
            <a:noAutofit/>
          </a:bodyPr>
          <a:p>
            <a:pPr lvl="0" algn="just">
              <a:lnSpc>
                <a:spcPct val="130000"/>
              </a:lnSpc>
              <a:buClrTx/>
              <a:buSzTx/>
              <a:buFontTx/>
            </a:pPr>
            <a:r>
              <a:rPr lang="zh-CN" altLang="en-US" sz="1600" dirty="0">
                <a:ln>
                  <a:noFill/>
                  <a:prstDash val="sysDot"/>
                </a:ln>
                <a:solidFill>
                  <a:srgbClr val="000000">
                    <a:lumMod val="85000"/>
                    <a:lumOff val="15000"/>
                  </a:srgbClr>
                </a:solidFill>
                <a:latin typeface="+mn-ea"/>
                <a:cs typeface="+mn-ea"/>
                <a:sym typeface="+mn-ea"/>
              </a:rPr>
              <a:t>提倡在自然和社会真实环境中学习，让幼儿接触更广泛的人、事、物，形成生动、直观的学习体验。</a:t>
            </a:r>
            <a:endParaRPr lang="zh-CN" altLang="en-US" sz="1600" dirty="0">
              <a:ln>
                <a:noFill/>
                <a:prstDash val="sysDot"/>
              </a:ln>
              <a:solidFill>
                <a:srgbClr val="000000">
                  <a:lumMod val="85000"/>
                  <a:lumOff val="15000"/>
                </a:srgbClr>
              </a:solidFill>
              <a:latin typeface="+mn-ea"/>
              <a:cs typeface="+mn-ea"/>
              <a:sym typeface="+mn-ea"/>
            </a:endParaRPr>
          </a:p>
        </p:txBody>
      </p:sp>
      <p:sp>
        <p:nvSpPr>
          <p:cNvPr id="58" name="矩形 57"/>
          <p:cNvSpPr/>
          <p:nvPr>
            <p:custDataLst>
              <p:tags r:id="rId16"/>
            </p:custDataLst>
          </p:nvPr>
        </p:nvSpPr>
        <p:spPr>
          <a:xfrm>
            <a:off x="6121565" y="4488074"/>
            <a:ext cx="2884058" cy="277234"/>
          </a:xfrm>
          <a:prstGeom prst="rect">
            <a:avLst/>
          </a:prstGeom>
          <a:noFill/>
        </p:spPr>
        <p:txBody>
          <a:bodyPr wrap="square" lIns="0" tIns="0" rIns="0" bIns="0" rtlCol="0" anchor="b">
            <a:noAutofit/>
          </a:bodyPr>
          <a:p>
            <a:pPr algn="just">
              <a:spcBef>
                <a:spcPct val="0"/>
              </a:spcBef>
              <a:spcAft>
                <a:spcPct val="0"/>
              </a:spcAft>
            </a:pPr>
            <a:r>
              <a:rPr lang="en-US" altLang="en-US" sz="1600" b="1">
                <a:solidFill>
                  <a:srgbClr val="376FFF"/>
                </a:solidFill>
                <a:latin typeface="+mn-ea"/>
                <a:cs typeface="+mn-ea"/>
              </a:rPr>
              <a:t>7. </a:t>
            </a:r>
            <a:r>
              <a:rPr lang="zh-CN" altLang="en-US" sz="1600" b="1">
                <a:solidFill>
                  <a:srgbClr val="376FFF"/>
                </a:solidFill>
                <a:latin typeface="+mn-ea"/>
                <a:cs typeface="+mn-ea"/>
              </a:rPr>
              <a:t>自然与真实的学习环境</a:t>
            </a:r>
            <a:endParaRPr lang="zh-CN" altLang="en-US" sz="1600" b="1">
              <a:solidFill>
                <a:srgbClr val="376FFF"/>
              </a:solidFill>
              <a:latin typeface="+mn-ea"/>
              <a:cs typeface="+mn-ea"/>
            </a:endParaRPr>
          </a:p>
        </p:txBody>
      </p:sp>
      <p:sp>
        <p:nvSpPr>
          <p:cNvPr id="59" name="矩形 58"/>
          <p:cNvSpPr/>
          <p:nvPr>
            <p:custDataLst>
              <p:tags r:id="rId17"/>
            </p:custDataLst>
          </p:nvPr>
        </p:nvSpPr>
        <p:spPr>
          <a:xfrm>
            <a:off x="5943638" y="4531817"/>
            <a:ext cx="20098" cy="787367"/>
          </a:xfrm>
          <a:prstGeom prst="rect">
            <a:avLst/>
          </a:prstGeom>
          <a:solidFill>
            <a:srgbClr val="376FFF">
              <a:lumMod val="60000"/>
              <a:lumOff val="40000"/>
              <a:alpha val="70000"/>
            </a:srgbClr>
          </a:solidFill>
          <a:ln>
            <a:noFill/>
          </a:ln>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62" name="矩形 61"/>
          <p:cNvSpPr/>
          <p:nvPr>
            <p:custDataLst>
              <p:tags r:id="rId18"/>
            </p:custDataLst>
          </p:nvPr>
        </p:nvSpPr>
        <p:spPr>
          <a:xfrm>
            <a:off x="1273323" y="3124967"/>
            <a:ext cx="4486574" cy="573383"/>
          </a:xfrm>
          <a:prstGeom prst="rect">
            <a:avLst/>
          </a:prstGeom>
          <a:noFill/>
        </p:spPr>
        <p:txBody>
          <a:bodyPr wrap="square" lIns="0" tIns="0" rIns="0" bIns="0" rtlCol="0" anchor="t" anchorCtr="0">
            <a:noAutofit/>
          </a:bodyPr>
          <a:p>
            <a:pPr lvl="0" algn="just">
              <a:lnSpc>
                <a:spcPct val="130000"/>
              </a:lnSpc>
              <a:buClrTx/>
              <a:buSzTx/>
              <a:buFontTx/>
            </a:pPr>
            <a:r>
              <a:rPr lang="zh-CN" altLang="en-US" sz="1600" dirty="0">
                <a:ln>
                  <a:noFill/>
                  <a:prstDash val="sysDot"/>
                </a:ln>
                <a:solidFill>
                  <a:srgbClr val="000000">
                    <a:lumMod val="85000"/>
                    <a:lumOff val="15000"/>
                  </a:srgbClr>
                </a:solidFill>
                <a:latin typeface="+mn-ea"/>
                <a:cs typeface="+mn-ea"/>
                <a:sym typeface="+mn-ea"/>
              </a:rPr>
              <a:t>此模式不仅关注幼儿学术知识的掌握，更重视情感、社会性、身体等多方面的和谐发展，以及个性和创造力的培养。</a:t>
            </a:r>
            <a:endParaRPr lang="zh-CN" altLang="en-US" sz="1600" dirty="0">
              <a:ln>
                <a:noFill/>
                <a:prstDash val="sysDot"/>
              </a:ln>
              <a:solidFill>
                <a:srgbClr val="000000">
                  <a:lumMod val="85000"/>
                  <a:lumOff val="15000"/>
                </a:srgbClr>
              </a:solidFill>
              <a:latin typeface="+mn-ea"/>
              <a:cs typeface="+mn-ea"/>
              <a:sym typeface="+mn-ea"/>
            </a:endParaRPr>
          </a:p>
        </p:txBody>
      </p:sp>
      <p:sp>
        <p:nvSpPr>
          <p:cNvPr id="63" name="矩形 62"/>
          <p:cNvSpPr/>
          <p:nvPr>
            <p:custDataLst>
              <p:tags r:id="rId19"/>
            </p:custDataLst>
          </p:nvPr>
        </p:nvSpPr>
        <p:spPr>
          <a:xfrm>
            <a:off x="1273619" y="2865244"/>
            <a:ext cx="2884058" cy="277234"/>
          </a:xfrm>
          <a:prstGeom prst="rect">
            <a:avLst/>
          </a:prstGeom>
          <a:noFill/>
        </p:spPr>
        <p:txBody>
          <a:bodyPr wrap="square" lIns="0" tIns="0" rIns="0" bIns="0" rtlCol="0" anchor="b">
            <a:noAutofit/>
          </a:bodyPr>
          <a:p>
            <a:pPr algn="just">
              <a:spcBef>
                <a:spcPct val="0"/>
              </a:spcBef>
              <a:spcAft>
                <a:spcPct val="0"/>
              </a:spcAft>
            </a:pPr>
            <a:r>
              <a:rPr lang="en-US" altLang="en-US" sz="1600" b="1">
                <a:solidFill>
                  <a:srgbClr val="376FFF"/>
                </a:solidFill>
                <a:latin typeface="+mn-ea"/>
                <a:cs typeface="+mn-ea"/>
              </a:rPr>
              <a:t>2. </a:t>
            </a:r>
            <a:r>
              <a:rPr lang="zh-CN" altLang="en-US" sz="1600" b="1">
                <a:solidFill>
                  <a:srgbClr val="376FFF"/>
                </a:solidFill>
                <a:latin typeface="+mn-ea"/>
                <a:cs typeface="+mn-ea"/>
              </a:rPr>
              <a:t>整体发展视角</a:t>
            </a:r>
            <a:endParaRPr lang="zh-CN" altLang="en-US" sz="1600" b="1">
              <a:solidFill>
                <a:srgbClr val="376FFF"/>
              </a:solidFill>
              <a:latin typeface="+mn-ea"/>
              <a:cs typeface="+mn-ea"/>
            </a:endParaRPr>
          </a:p>
        </p:txBody>
      </p:sp>
      <p:sp>
        <p:nvSpPr>
          <p:cNvPr id="64" name="矩形 63"/>
          <p:cNvSpPr/>
          <p:nvPr>
            <p:custDataLst>
              <p:tags r:id="rId20"/>
            </p:custDataLst>
          </p:nvPr>
        </p:nvSpPr>
        <p:spPr>
          <a:xfrm>
            <a:off x="1095693" y="2865172"/>
            <a:ext cx="20098" cy="787367"/>
          </a:xfrm>
          <a:prstGeom prst="rect">
            <a:avLst/>
          </a:prstGeom>
          <a:solidFill>
            <a:srgbClr val="376FFF">
              <a:lumMod val="60000"/>
              <a:lumOff val="40000"/>
              <a:alpha val="70000"/>
            </a:srgbClr>
          </a:solidFill>
          <a:ln>
            <a:noFill/>
          </a:ln>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65" name="矩形 64"/>
          <p:cNvSpPr/>
          <p:nvPr>
            <p:custDataLst>
              <p:tags r:id="rId21"/>
            </p:custDataLst>
          </p:nvPr>
        </p:nvSpPr>
        <p:spPr>
          <a:xfrm>
            <a:off x="6122035" y="3516630"/>
            <a:ext cx="5295265" cy="573405"/>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家园社合作共育促进了家长对孩子教育的参与和投入，加强了亲子之间的互动和沟通，有助于建立稳固和谐的亲子关系。</a:t>
            </a:r>
            <a:endParaRPr lang="zh-CN" altLang="en-US" sz="1600" dirty="0">
              <a:ln>
                <a:noFill/>
                <a:prstDash val="sysDot"/>
              </a:ln>
              <a:solidFill>
                <a:srgbClr val="000000">
                  <a:lumMod val="85000"/>
                  <a:lumOff val="15000"/>
                </a:srgbClr>
              </a:solidFill>
              <a:latin typeface="+mn-ea"/>
              <a:cs typeface="+mn-ea"/>
              <a:sym typeface="+mn-ea"/>
            </a:endParaRPr>
          </a:p>
        </p:txBody>
      </p:sp>
      <p:sp>
        <p:nvSpPr>
          <p:cNvPr id="66" name="矩形 65"/>
          <p:cNvSpPr/>
          <p:nvPr>
            <p:custDataLst>
              <p:tags r:id="rId22"/>
            </p:custDataLst>
          </p:nvPr>
        </p:nvSpPr>
        <p:spPr>
          <a:xfrm>
            <a:off x="6122200" y="3213188"/>
            <a:ext cx="2884058" cy="277234"/>
          </a:xfrm>
          <a:prstGeom prst="rect">
            <a:avLst/>
          </a:prstGeom>
          <a:noFill/>
        </p:spPr>
        <p:txBody>
          <a:bodyPr wrap="square" lIns="0" tIns="0" rIns="0" bIns="0" rtlCol="0" anchor="b">
            <a:noAutofit/>
          </a:bodyPr>
          <a:p>
            <a:pPr algn="just">
              <a:spcBef>
                <a:spcPct val="0"/>
              </a:spcBef>
              <a:spcAft>
                <a:spcPct val="0"/>
              </a:spcAft>
            </a:pPr>
            <a:r>
              <a:rPr lang="en-US" altLang="en-US" sz="1600" b="1">
                <a:solidFill>
                  <a:srgbClr val="376FFF"/>
                </a:solidFill>
                <a:latin typeface="+mn-ea"/>
                <a:cs typeface="+mn-ea"/>
              </a:rPr>
              <a:t>6. </a:t>
            </a:r>
            <a:r>
              <a:rPr lang="zh-CN" altLang="en-US" sz="1600" b="1">
                <a:solidFill>
                  <a:srgbClr val="376FFF"/>
                </a:solidFill>
                <a:latin typeface="+mn-ea"/>
                <a:cs typeface="+mn-ea"/>
              </a:rPr>
              <a:t>亲子关系的加强</a:t>
            </a:r>
            <a:endParaRPr lang="zh-CN" altLang="en-US" sz="1600" b="1">
              <a:solidFill>
                <a:srgbClr val="376FFF"/>
              </a:solidFill>
              <a:latin typeface="+mn-ea"/>
              <a:cs typeface="+mn-ea"/>
            </a:endParaRPr>
          </a:p>
        </p:txBody>
      </p:sp>
      <p:sp>
        <p:nvSpPr>
          <p:cNvPr id="67" name="矩形 66"/>
          <p:cNvSpPr/>
          <p:nvPr>
            <p:custDataLst>
              <p:tags r:id="rId23"/>
            </p:custDataLst>
          </p:nvPr>
        </p:nvSpPr>
        <p:spPr>
          <a:xfrm>
            <a:off x="5944273" y="3256930"/>
            <a:ext cx="20098" cy="787367"/>
          </a:xfrm>
          <a:prstGeom prst="rect">
            <a:avLst/>
          </a:prstGeom>
          <a:solidFill>
            <a:srgbClr val="376FFF">
              <a:lumMod val="60000"/>
              <a:lumOff val="40000"/>
              <a:alpha val="70000"/>
            </a:srgbClr>
          </a:solidFill>
          <a:ln>
            <a:noFill/>
          </a:ln>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Tree>
    <p:custDataLst>
      <p:tags r:id="rId2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031875" y="699770"/>
            <a:ext cx="7197090" cy="52895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defRPr>
            </a:lvl1pPr>
          </a:lstStyle>
          <a:p>
            <a:pPr indent="0" algn="l">
              <a:lnSpc>
                <a:spcPct val="110000"/>
              </a:lnSpc>
            </a:pPr>
            <a:r>
              <a:rPr lang="zh-CN" altLang="en-US" sz="2800" spc="0" dirty="0">
                <a:solidFill>
                  <a:schemeClr val="tx2">
                    <a:lumMod val="75000"/>
                    <a:lumOff val="25000"/>
                  </a:schemeClr>
                </a:solidFill>
                <a:uFillTx/>
              </a:rPr>
              <a:t>（二）家园社合作共育的理念</a:t>
            </a:r>
            <a:endParaRPr lang="zh-CN" altLang="en-US" sz="2800" spc="0" dirty="0">
              <a:solidFill>
                <a:schemeClr val="tx2">
                  <a:lumMod val="75000"/>
                  <a:lumOff val="25000"/>
                </a:schemeClr>
              </a:solidFill>
              <a:uFillTx/>
            </a:endParaRPr>
          </a:p>
        </p:txBody>
      </p:sp>
      <p:pic>
        <p:nvPicPr>
          <p:cNvPr id="2" name="图片 4" descr="/data/temp/5dd6bb9a-59bc-11f0-a956-02bafa7fac77.jpg@base@tag=imgScale&amp;m=1&amp;w=690&amp;h=370&amp;q=955dd6bb9a-59bc-11f0-a956-02bafa7fac77"/>
          <p:cNvPicPr>
            <a:picLocks noChangeAspect="1"/>
          </p:cNvPicPr>
          <p:nvPr>
            <p:custDataLst>
              <p:tags r:id="rId2"/>
            </p:custDataLst>
          </p:nvPr>
        </p:nvPicPr>
        <p:blipFill>
          <a:blip r:embed="rId3"/>
          <a:srcRect t="9789" b="9789"/>
          <a:stretch>
            <a:fillRect/>
          </a:stretch>
        </p:blipFill>
        <p:spPr>
          <a:xfrm>
            <a:off x="1254506" y="2996522"/>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pic>
        <p:nvPicPr>
          <p:cNvPr id="3" name="图片 11" descr="/data/temp/5dd6babe-59bc-11f0-a956-02bafa7fac77.jpg@base@tag=imgScale&amp;m=1&amp;w=690&amp;h=370&amp;q=955dd6babe-59bc-11f0-a956-02bafa7fac77"/>
          <p:cNvPicPr>
            <a:picLocks noChangeAspect="1"/>
          </p:cNvPicPr>
          <p:nvPr>
            <p:custDataLst>
              <p:tags r:id="rId4"/>
            </p:custDataLst>
          </p:nvPr>
        </p:nvPicPr>
        <p:blipFill>
          <a:blip r:embed="rId5"/>
          <a:srcRect t="10870" b="8708"/>
          <a:stretch>
            <a:fillRect/>
          </a:stretch>
        </p:blipFill>
        <p:spPr>
          <a:xfrm>
            <a:off x="1254506" y="4621024"/>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pic>
        <p:nvPicPr>
          <p:cNvPr id="4" name="图片 35" descr="/data/temp/5dd6baec-59bc-11f0-a956-02bafa7fac77.jpg@base@tag=imgScale&amp;m=1&amp;w=690&amp;h=370&amp;q=955dd6baec-59bc-11f0-a956-02bafa7fac77"/>
          <p:cNvPicPr>
            <a:picLocks noChangeAspect="1"/>
          </p:cNvPicPr>
          <p:nvPr>
            <p:custDataLst>
              <p:tags r:id="rId6"/>
            </p:custDataLst>
          </p:nvPr>
        </p:nvPicPr>
        <p:blipFill>
          <a:blip r:embed="rId7"/>
          <a:srcRect t="9649" b="9649"/>
          <a:stretch>
            <a:fillRect/>
          </a:stretch>
        </p:blipFill>
        <p:spPr>
          <a:xfrm>
            <a:off x="1254506" y="1370119"/>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7" name="矩形 36"/>
          <p:cNvSpPr/>
          <p:nvPr>
            <p:custDataLst>
              <p:tags r:id="rId8"/>
            </p:custDataLst>
          </p:nvPr>
        </p:nvSpPr>
        <p:spPr>
          <a:xfrm>
            <a:off x="3940810" y="1664335"/>
            <a:ext cx="664718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家园社合作共育认识到家庭、幼儿园和社区在孩子成长中的不同角色，并强调三者之间的紧密合作，形成综合的教育力量。</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3940670" y="1370119"/>
            <a:ext cx="4323342" cy="28839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1700" b="1">
                <a:solidFill>
                  <a:schemeClr val="accent5"/>
                </a:solidFill>
                <a:latin typeface="+mn-ea"/>
                <a:cs typeface="+mn-ea"/>
              </a:rPr>
              <a:t>1. </a:t>
            </a:r>
            <a:r>
              <a:rPr lang="zh-CN" altLang="en-US" sz="1700" b="1">
                <a:solidFill>
                  <a:schemeClr val="accent5"/>
                </a:solidFill>
                <a:latin typeface="+mn-ea"/>
                <a:cs typeface="+mn-ea"/>
              </a:rPr>
              <a:t>多元参与</a:t>
            </a:r>
            <a:endParaRPr lang="zh-CN" altLang="en-US" sz="1700" b="1">
              <a:solidFill>
                <a:schemeClr val="accent5"/>
              </a:solidFill>
              <a:latin typeface="+mn-ea"/>
              <a:cs typeface="+mn-ea"/>
            </a:endParaRPr>
          </a:p>
        </p:txBody>
      </p:sp>
      <p:sp>
        <p:nvSpPr>
          <p:cNvPr id="9" name="矩形 40"/>
          <p:cNvSpPr/>
          <p:nvPr>
            <p:custDataLst>
              <p:tags r:id="rId10"/>
            </p:custDataLst>
          </p:nvPr>
        </p:nvSpPr>
        <p:spPr>
          <a:xfrm>
            <a:off x="3940810" y="3289300"/>
            <a:ext cx="664718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将幼儿放在教育教学的核心位置，创造有利于其成长的环境，确保所有教育活动和资源配置都围绕幼儿的需求和利益展开。</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3940670" y="2994621"/>
            <a:ext cx="4323342" cy="28839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1700" b="1">
                <a:solidFill>
                  <a:schemeClr val="accent6"/>
                </a:solidFill>
                <a:latin typeface="+mn-ea"/>
                <a:cs typeface="+mn-ea"/>
              </a:rPr>
              <a:t>2. </a:t>
            </a:r>
            <a:r>
              <a:rPr lang="zh-CN" altLang="en-US" sz="1700" b="1">
                <a:solidFill>
                  <a:schemeClr val="accent6"/>
                </a:solidFill>
                <a:latin typeface="+mn-ea"/>
                <a:cs typeface="+mn-ea"/>
              </a:rPr>
              <a:t>以幼儿为中心</a:t>
            </a:r>
            <a:endParaRPr lang="zh-CN" altLang="en-US" sz="1700" b="1">
              <a:solidFill>
                <a:schemeClr val="accent6"/>
              </a:solidFill>
              <a:latin typeface="+mn-ea"/>
              <a:cs typeface="+mn-ea"/>
            </a:endParaRPr>
          </a:p>
        </p:txBody>
      </p:sp>
      <p:sp>
        <p:nvSpPr>
          <p:cNvPr id="13" name="矩形 44"/>
          <p:cNvSpPr/>
          <p:nvPr>
            <p:custDataLst>
              <p:tags r:id="rId12"/>
            </p:custDataLst>
          </p:nvPr>
        </p:nvSpPr>
        <p:spPr>
          <a:xfrm>
            <a:off x="3940810" y="4913630"/>
            <a:ext cx="664781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鼓励各方共享资源，如社区资源整合到教育过程中，通过各种活动增强家园社之间的沟通，共同提升育人质量。</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940670" y="4619123"/>
            <a:ext cx="4323342" cy="28839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1700" b="1">
                <a:solidFill>
                  <a:schemeClr val="accent5"/>
                </a:solidFill>
                <a:latin typeface="+mn-ea"/>
                <a:cs typeface="+mn-ea"/>
              </a:rPr>
              <a:t>3. </a:t>
            </a:r>
            <a:r>
              <a:rPr lang="zh-CN" altLang="en-US" sz="1700" b="1">
                <a:solidFill>
                  <a:schemeClr val="accent5"/>
                </a:solidFill>
                <a:latin typeface="+mn-ea"/>
                <a:cs typeface="+mn-ea"/>
              </a:rPr>
              <a:t>资源共享与合力育人</a:t>
            </a:r>
            <a:endParaRPr lang="zh-CN" altLang="en-US" sz="1700" b="1">
              <a:solidFill>
                <a:schemeClr val="accent5"/>
              </a:solidFill>
              <a:latin typeface="+mn-ea"/>
              <a:cs typeface="+mn-ea"/>
            </a:endParaRPr>
          </a:p>
        </p:txBody>
      </p:sp>
    </p:spTree>
    <p:custDataLst>
      <p:tags r:id="rId1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8e629d73-59be-11f0-9226-ea85e2883e4d.jpg@base@tag=imgScale&amp;m=1&amp;w=1428&amp;h=1904&amp;q=958e629d73-59be-11f0-9226-ea85e2883e4d"/>
          <p:cNvPicPr>
            <a:picLocks noChangeAspect="1"/>
          </p:cNvPicPr>
          <p:nvPr>
            <p:custDataLst>
              <p:tags r:id="rId2"/>
            </p:custDataLst>
          </p:nvPr>
        </p:nvPicPr>
        <p:blipFill>
          <a:blip r:embed="rId3"/>
          <a:srcRect t="5451" b="5451"/>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4916805" y="1041400"/>
            <a:ext cx="7275195" cy="1012825"/>
          </a:xfrm>
        </p:spPr>
        <p:txBody>
          <a:bodyPr>
            <a:normAutofit fontScale="90000"/>
          </a:bodyPr>
          <a:lstStyle/>
          <a:p>
            <a:pPr marL="0" indent="0" fontAlgn="auto">
              <a:lnSpc>
                <a:spcPct val="140000"/>
              </a:lnSpc>
            </a:pPr>
            <a:r>
              <a:rPr lang="zh-CN" altLang="en-US" sz="3600"/>
              <a:t>二、家园社合作共育课程的结构与设置</a:t>
            </a:r>
            <a:br>
              <a:rPr lang="zh-CN" altLang="en-US" sz="2800"/>
            </a:br>
            <a:r>
              <a:rPr lang="zh-CN" altLang="en-US" sz="3100"/>
              <a:t>（一）课程整合与开发</a:t>
            </a:r>
            <a:endParaRPr lang="zh-CN" altLang="en-US" sz="3100"/>
          </a:p>
        </p:txBody>
      </p:sp>
      <p:sp>
        <p:nvSpPr>
          <p:cNvPr id="2" name="边界"/>
          <p:cNvSpPr/>
          <p:nvPr>
            <p:custDataLst>
              <p:tags r:id="rId8"/>
            </p:custDataLst>
          </p:nvPr>
        </p:nvSpPr>
        <p:spPr>
          <a:xfrm>
            <a:off x="5327650" y="2279015"/>
            <a:ext cx="6518275" cy="34956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sym typeface="+mn-ea"/>
            </a:endParaRPr>
          </a:p>
        </p:txBody>
      </p:sp>
      <p:cxnSp>
        <p:nvCxnSpPr>
          <p:cNvPr id="3" name="直接连接符 31"/>
          <p:cNvCxnSpPr/>
          <p:nvPr>
            <p:custDataLst>
              <p:tags r:id="rId9"/>
            </p:custDataLst>
          </p:nvPr>
        </p:nvCxnSpPr>
        <p:spPr>
          <a:xfrm>
            <a:off x="5327015" y="3387275"/>
            <a:ext cx="6490335" cy="0"/>
          </a:xfrm>
          <a:prstGeom prst="line">
            <a:avLst/>
          </a:prstGeom>
          <a:ln w="12700">
            <a:solidFill>
              <a:schemeClr val="accent5">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327015" y="2536190"/>
            <a:ext cx="648970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课程整合与开发的过程中，家园社合作共育课程强调将各省的省编教材与自主开发的园本课程相结合，优化教育资源，以适应不同年龄和发展水平的幼儿。</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327015" y="2269490"/>
            <a:ext cx="6490335" cy="25908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省编教材与园本课程的结合</a:t>
            </a:r>
            <a:endParaRPr lang="zh-CN" altLang="en-US" b="1" dirty="0">
              <a:ln>
                <a:noFill/>
                <a:prstDash val="sysDot"/>
              </a:ln>
              <a:solidFill>
                <a:schemeClr val="accent4"/>
              </a:solidFill>
              <a:latin typeface="+mn-ea"/>
              <a:cs typeface="+mn-ea"/>
              <a:sym typeface="+mn-ea"/>
            </a:endParaRPr>
          </a:p>
        </p:txBody>
      </p:sp>
      <p:sp>
        <p:nvSpPr>
          <p:cNvPr id="17" name="矩形 16"/>
          <p:cNvSpPr/>
          <p:nvPr>
            <p:custDataLst>
              <p:tags r:id="rId12"/>
            </p:custDataLst>
          </p:nvPr>
        </p:nvSpPr>
        <p:spPr>
          <a:xfrm>
            <a:off x="5327015" y="3767455"/>
            <a:ext cx="6490335"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课程开发与使用同步进行，确保课程内容与幼儿的实际活动紧密相连，同时评价体系也与课程开发同步，以保证教育质量。</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327015" y="3500755"/>
            <a:ext cx="6490335" cy="25908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5"/>
                </a:solidFill>
                <a:latin typeface="+mn-ea"/>
                <a:cs typeface="+mn-ea"/>
                <a:sym typeface="+mn-ea"/>
              </a:rPr>
              <a:t>课程开发与使用的同步性</a:t>
            </a:r>
            <a:endParaRPr lang="zh-CN" altLang="en-US" b="1" dirty="0">
              <a:ln>
                <a:noFill/>
                <a:prstDash val="sysDot"/>
              </a:ln>
              <a:solidFill>
                <a:schemeClr val="accent5"/>
              </a:solidFill>
              <a:latin typeface="+mn-ea"/>
              <a:cs typeface="+mn-ea"/>
              <a:sym typeface="+mn-ea"/>
            </a:endParaRPr>
          </a:p>
        </p:txBody>
      </p:sp>
      <p:cxnSp>
        <p:nvCxnSpPr>
          <p:cNvPr id="19" name="直接连接符 18"/>
          <p:cNvCxnSpPr/>
          <p:nvPr>
            <p:custDataLst>
              <p:tags r:id="rId14"/>
            </p:custDataLst>
          </p:nvPr>
        </p:nvCxnSpPr>
        <p:spPr>
          <a:xfrm>
            <a:off x="5327650" y="4322090"/>
            <a:ext cx="6490335"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327650" y="4702810"/>
            <a:ext cx="6490335"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幼儿园课程分为共性课程和自主课程，其中自主课程占课程总量的</a:t>
            </a:r>
            <a:r>
              <a:rPr lang="en-US" altLang="zh-CN" sz="1600" dirty="0">
                <a:ln>
                  <a:noFill/>
                  <a:prstDash val="sysDot"/>
                </a:ln>
                <a:solidFill>
                  <a:schemeClr val="tx1">
                    <a:lumMod val="85000"/>
                    <a:lumOff val="15000"/>
                  </a:schemeClr>
                </a:solidFill>
                <a:latin typeface="+mn-ea"/>
                <a:cs typeface="+mn-ea"/>
                <a:sym typeface="+mn-ea"/>
              </a:rPr>
              <a:t>20%</a:t>
            </a:r>
            <a:r>
              <a:rPr lang="zh-CN" altLang="en-US" sz="1600" dirty="0">
                <a:ln>
                  <a:noFill/>
                  <a:prstDash val="sysDot"/>
                </a:ln>
                <a:solidFill>
                  <a:schemeClr val="tx1">
                    <a:lumMod val="85000"/>
                    <a:lumOff val="15000"/>
                  </a:schemeClr>
                </a:solidFill>
                <a:latin typeface="+mn-ea"/>
                <a:cs typeface="+mn-ea"/>
                <a:sym typeface="+mn-ea"/>
              </a:rPr>
              <a:t>，社区课程又占自主课程的</a:t>
            </a:r>
            <a:r>
              <a:rPr lang="en-US" altLang="zh-CN" sz="1600" dirty="0">
                <a:ln>
                  <a:noFill/>
                  <a:prstDash val="sysDot"/>
                </a:ln>
                <a:solidFill>
                  <a:schemeClr val="tx1">
                    <a:lumMod val="85000"/>
                    <a:lumOff val="15000"/>
                  </a:schemeClr>
                </a:solidFill>
                <a:latin typeface="+mn-ea"/>
                <a:cs typeface="+mn-ea"/>
                <a:sym typeface="+mn-ea"/>
              </a:rPr>
              <a:t>50%</a:t>
            </a:r>
            <a:r>
              <a:rPr lang="zh-CN" altLang="en-US" sz="1600" dirty="0">
                <a:ln>
                  <a:noFill/>
                  <a:prstDash val="sysDot"/>
                </a:ln>
                <a:solidFill>
                  <a:schemeClr val="tx1">
                    <a:lumMod val="85000"/>
                    <a:lumOff val="15000"/>
                  </a:schemeClr>
                </a:solidFill>
                <a:latin typeface="+mn-ea"/>
                <a:cs typeface="+mn-ea"/>
                <a:sym typeface="+mn-ea"/>
              </a:rPr>
              <a:t>，这种比例分配旨在平衡共性和个性化的教育需求。</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327650" y="4435475"/>
            <a:ext cx="6490335" cy="25908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课程比例分配：共性与自主课程</a:t>
            </a:r>
            <a:endParaRPr lang="zh-CN" altLang="en-US" b="1" dirty="0">
              <a:ln>
                <a:noFill/>
                <a:prstDash val="sysDot"/>
              </a:ln>
              <a:solidFill>
                <a:schemeClr val="accent4"/>
              </a:solidFill>
              <a:latin typeface="+mn-ea"/>
              <a:cs typeface="+mn-ea"/>
              <a:sym typeface="+mn-ea"/>
            </a:endParaRPr>
          </a:p>
        </p:txBody>
      </p:sp>
      <p:cxnSp>
        <p:nvCxnSpPr>
          <p:cNvPr id="23" name="直接连接符 22"/>
          <p:cNvCxnSpPr/>
          <p:nvPr>
            <p:custDataLst>
              <p:tags r:id="rId17"/>
            </p:custDataLst>
          </p:nvPr>
        </p:nvCxnSpPr>
        <p:spPr>
          <a:xfrm>
            <a:off x="5327015" y="5552815"/>
            <a:ext cx="6490335" cy="0"/>
          </a:xfrm>
          <a:prstGeom prst="line">
            <a:avLst/>
          </a:prstGeom>
          <a:ln w="12700">
            <a:solidFill>
              <a:schemeClr val="accent5">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327015" y="5904865"/>
            <a:ext cx="6490335"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社区课程在自主课程中占有重要比重，占</a:t>
            </a:r>
            <a:r>
              <a:rPr lang="en-US" altLang="zh-CN" sz="1600" dirty="0">
                <a:ln>
                  <a:noFill/>
                  <a:prstDash val="sysDot"/>
                </a:ln>
                <a:solidFill>
                  <a:schemeClr val="tx1">
                    <a:lumMod val="85000"/>
                    <a:lumOff val="15000"/>
                  </a:schemeClr>
                </a:solidFill>
                <a:latin typeface="+mn-ea"/>
                <a:cs typeface="+mn-ea"/>
                <a:sym typeface="+mn-ea"/>
              </a:rPr>
              <a:t>50%</a:t>
            </a:r>
            <a:r>
              <a:rPr lang="zh-CN" altLang="en-US" sz="1600" dirty="0">
                <a:ln>
                  <a:noFill/>
                  <a:prstDash val="sysDot"/>
                </a:ln>
                <a:solidFill>
                  <a:schemeClr val="tx1">
                    <a:lumMod val="85000"/>
                    <a:lumOff val="15000"/>
                  </a:schemeClr>
                </a:solidFill>
                <a:latin typeface="+mn-ea"/>
                <a:cs typeface="+mn-ea"/>
                <a:sym typeface="+mn-ea"/>
              </a:rPr>
              <a:t>，通过社区资源的整合，为幼儿提供丰富的社会生活体验和实践学习的机会。</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327015" y="5638165"/>
            <a:ext cx="6490335" cy="25908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5"/>
                </a:solidFill>
                <a:latin typeface="+mn-ea"/>
                <a:cs typeface="+mn-ea"/>
                <a:sym typeface="+mn-ea"/>
              </a:rPr>
              <a:t>社区课程在自主课程中的比重</a:t>
            </a:r>
            <a:endParaRPr lang="zh-CN" altLang="en-US" b="1" dirty="0">
              <a:ln>
                <a:noFill/>
                <a:prstDash val="sysDot"/>
              </a:ln>
              <a:solidFill>
                <a:schemeClr val="accent5"/>
              </a:solidFill>
              <a:latin typeface="+mn-ea"/>
              <a:cs typeface="+mn-ea"/>
              <a:sym typeface="+mn-ea"/>
            </a:endParaRPr>
          </a:p>
        </p:txBody>
      </p:sp>
    </p:spTree>
    <p:custDataLst>
      <p:tags r:id="rId20"/>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534160" y="817245"/>
            <a:ext cx="5177155" cy="518160"/>
          </a:xfrm>
        </p:spPr>
        <p:txBody>
          <a:bodyPr>
            <a:noAutofit/>
          </a:bodyPr>
          <a:p>
            <a:pPr algn="l"/>
            <a:r>
              <a:rPr lang="zh-CN" altLang="en-US" sz="2800"/>
              <a:t>（二）课程内容体系</a:t>
            </a:r>
            <a:endParaRPr lang="zh-CN" altLang="en-US" sz="2800"/>
          </a:p>
        </p:txBody>
      </p:sp>
      <p:sp>
        <p:nvSpPr>
          <p:cNvPr id="3" name="矩形 5"/>
          <p:cNvSpPr/>
          <p:nvPr>
            <p:custDataLst>
              <p:tags r:id="rId2"/>
            </p:custDataLst>
          </p:nvPr>
        </p:nvSpPr>
        <p:spPr>
          <a:xfrm>
            <a:off x="1172210" y="3270885"/>
            <a:ext cx="1933575" cy="481965"/>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4"/>
                </a:solidFill>
                <a:latin typeface="+mn-ea"/>
                <a:cs typeface="+mn-ea"/>
              </a:rPr>
              <a:t>综合实践课程的具体活动</a:t>
            </a:r>
            <a:endParaRPr lang="zh-CN" altLang="en-US" sz="1600" b="1" dirty="0">
              <a:solidFill>
                <a:schemeClr val="accent4"/>
              </a:solidFill>
              <a:latin typeface="+mn-ea"/>
              <a:cs typeface="+mn-ea"/>
            </a:endParaRPr>
          </a:p>
        </p:txBody>
      </p:sp>
      <p:sp>
        <p:nvSpPr>
          <p:cNvPr id="4" name="矩形 8"/>
          <p:cNvSpPr/>
          <p:nvPr>
            <p:custDataLst>
              <p:tags r:id="rId3"/>
            </p:custDataLst>
          </p:nvPr>
        </p:nvSpPr>
        <p:spPr>
          <a:xfrm>
            <a:off x="1089481" y="379454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综合实践课程包括游玩系列活动、亲子采摘活动、放飞活动等，这些活动让幼儿在家长的陪同下体验自然和社会，促进其全面发展。</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8e82fc5b-59be-11f0-90e9-9acb4393f0b8.jpg@base@tag=imgScale&amp;m=1&amp;w=475&amp;h=738&amp;q=958e82fc5b-59be-11f0-90e9-9acb4393f0b8"/>
          <p:cNvPicPr>
            <a:picLocks noChangeAspect="1"/>
          </p:cNvPicPr>
          <p:nvPr>
            <p:custDataLst>
              <p:tags r:id="rId4"/>
            </p:custDataLst>
          </p:nvPr>
        </p:nvPicPr>
        <p:blipFill>
          <a:blip r:embed="rId5"/>
          <a:srcRect l="1690" r="1690"/>
          <a:stretch>
            <a:fillRect/>
          </a:stretch>
        </p:blipFill>
        <p:spPr>
          <a:xfrm>
            <a:off x="1505585" y="1336675"/>
            <a:ext cx="1165225" cy="1810385"/>
          </a:xfrm>
          <a:prstGeom prst="roundRect">
            <a:avLst>
              <a:gd name="adj" fmla="val 50000"/>
            </a:avLst>
          </a:prstGeom>
          <a:solidFill>
            <a:schemeClr val="accent4"/>
          </a:solidFill>
          <a:ln>
            <a:solidFill>
              <a:schemeClr val="accent4">
                <a:alpha val="20000"/>
              </a:schemeClr>
            </a:solidFill>
          </a:ln>
        </p:spPr>
      </p:pic>
      <p:sp>
        <p:nvSpPr>
          <p:cNvPr id="17" name="椭圆 4"/>
          <p:cNvSpPr/>
          <p:nvPr>
            <p:custDataLst>
              <p:tags r:id="rId6"/>
            </p:custDataLst>
          </p:nvPr>
        </p:nvSpPr>
        <p:spPr>
          <a:xfrm>
            <a:off x="1219200" y="1992630"/>
            <a:ext cx="397510" cy="32639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01</a:t>
            </a:r>
            <a:endParaRPr lang="en-US" altLang="zh-CN" sz="1400" b="1" dirty="0">
              <a:solidFill>
                <a:schemeClr val="accent4"/>
              </a:solidFill>
              <a:latin typeface="+mn-ea"/>
              <a:cs typeface="+mn-ea"/>
              <a:sym typeface="+mn-ea"/>
            </a:endParaRPr>
          </a:p>
        </p:txBody>
      </p:sp>
      <p:pic>
        <p:nvPicPr>
          <p:cNvPr id="18" name="图片 2" descr="/data/temp/8e82fce6-59be-11f0-90e9-9acb4393f0b8.jpg@base@tag=imgScale&amp;m=1&amp;w=475&amp;h=738&amp;q=958e82fce6-59be-11f0-90e9-9acb4393f0b8"/>
          <p:cNvPicPr>
            <a:picLocks noChangeAspect="1"/>
          </p:cNvPicPr>
          <p:nvPr>
            <p:custDataLst>
              <p:tags r:id="rId7"/>
            </p:custDataLst>
          </p:nvPr>
        </p:nvPicPr>
        <p:blipFill>
          <a:blip r:embed="rId8"/>
          <a:srcRect l="17816" r="17816"/>
          <a:stretch>
            <a:fillRect/>
          </a:stretch>
        </p:blipFill>
        <p:spPr>
          <a:xfrm>
            <a:off x="4137660" y="1340485"/>
            <a:ext cx="1165225" cy="1810385"/>
          </a:xfrm>
          <a:prstGeom prst="roundRect">
            <a:avLst>
              <a:gd name="adj" fmla="val 50000"/>
            </a:avLst>
          </a:prstGeom>
          <a:solidFill>
            <a:schemeClr val="accent5"/>
          </a:solidFill>
          <a:ln>
            <a:solidFill>
              <a:schemeClr val="accent5">
                <a:alpha val="20000"/>
              </a:schemeClr>
            </a:solidFill>
          </a:ln>
        </p:spPr>
      </p:pic>
      <p:sp>
        <p:nvSpPr>
          <p:cNvPr id="19" name="椭圆 7"/>
          <p:cNvSpPr/>
          <p:nvPr>
            <p:custDataLst>
              <p:tags r:id="rId9"/>
            </p:custDataLst>
          </p:nvPr>
        </p:nvSpPr>
        <p:spPr>
          <a:xfrm>
            <a:off x="3816985" y="1982470"/>
            <a:ext cx="397510" cy="326390"/>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5"/>
                </a:solidFill>
                <a:latin typeface="+mn-ea"/>
                <a:cs typeface="+mn-ea"/>
                <a:sym typeface="+mn-ea"/>
              </a:rPr>
              <a:t>02</a:t>
            </a:r>
            <a:endParaRPr lang="en-US" altLang="zh-CN" sz="1400" b="1" dirty="0">
              <a:solidFill>
                <a:schemeClr val="accent5"/>
              </a:solidFill>
              <a:latin typeface="+mn-ea"/>
              <a:cs typeface="+mn-ea"/>
              <a:sym typeface="+mn-ea"/>
            </a:endParaRPr>
          </a:p>
        </p:txBody>
      </p:sp>
      <p:sp>
        <p:nvSpPr>
          <p:cNvPr id="20" name="矩形 11"/>
          <p:cNvSpPr/>
          <p:nvPr>
            <p:custDataLst>
              <p:tags r:id="rId10"/>
            </p:custDataLst>
          </p:nvPr>
        </p:nvSpPr>
        <p:spPr>
          <a:xfrm>
            <a:off x="3810635" y="3266440"/>
            <a:ext cx="2036445" cy="481965"/>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5"/>
                </a:solidFill>
                <a:latin typeface="+mn-ea"/>
                <a:cs typeface="+mn-ea"/>
              </a:rPr>
              <a:t>社会生活课程的节日活动案例</a:t>
            </a:r>
            <a:endParaRPr lang="zh-CN" altLang="en-US" sz="1600" b="1">
              <a:solidFill>
                <a:schemeClr val="accent5"/>
              </a:solidFill>
              <a:latin typeface="+mn-ea"/>
              <a:cs typeface="+mn-ea"/>
            </a:endParaRPr>
          </a:p>
        </p:txBody>
      </p:sp>
      <p:sp>
        <p:nvSpPr>
          <p:cNvPr id="21" name="矩形 14"/>
          <p:cNvSpPr/>
          <p:nvPr>
            <p:custDataLst>
              <p:tags r:id="rId11"/>
            </p:custDataLst>
          </p:nvPr>
        </p:nvSpPr>
        <p:spPr>
          <a:xfrm>
            <a:off x="3728204" y="380026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社会生活课程结合节假日活动，如端午节包粽子、新年包水饺、中秋节做月饼等，通过这些活动教会幼儿感恩、分享、交流与合作。</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8e82ffcc-59be-11f0-90e9-9acb4393f0b8.jpg@base@tag=imgScale&amp;m=1&amp;w=475&amp;h=738&amp;q=958e82ffcc-59be-11f0-90e9-9acb4393f0b8"/>
          <p:cNvPicPr>
            <a:picLocks noChangeAspect="1"/>
          </p:cNvPicPr>
          <p:nvPr>
            <p:custDataLst>
              <p:tags r:id="rId12"/>
            </p:custDataLst>
          </p:nvPr>
        </p:nvPicPr>
        <p:blipFill>
          <a:blip r:embed="rId13"/>
          <a:srcRect l="1690" r="1690"/>
          <a:stretch>
            <a:fillRect/>
          </a:stretch>
        </p:blipFill>
        <p:spPr>
          <a:xfrm>
            <a:off x="6771640" y="1340485"/>
            <a:ext cx="1165225" cy="1810385"/>
          </a:xfrm>
          <a:prstGeom prst="roundRect">
            <a:avLst>
              <a:gd name="adj" fmla="val 50000"/>
            </a:avLst>
          </a:prstGeom>
          <a:solidFill>
            <a:schemeClr val="accent4"/>
          </a:solidFill>
          <a:ln>
            <a:solidFill>
              <a:schemeClr val="accent4">
                <a:alpha val="20000"/>
              </a:schemeClr>
            </a:solidFill>
          </a:ln>
        </p:spPr>
      </p:pic>
      <p:sp>
        <p:nvSpPr>
          <p:cNvPr id="28" name="椭圆 10"/>
          <p:cNvSpPr/>
          <p:nvPr>
            <p:custDataLst>
              <p:tags r:id="rId14"/>
            </p:custDataLst>
          </p:nvPr>
        </p:nvSpPr>
        <p:spPr>
          <a:xfrm>
            <a:off x="6455410" y="1982470"/>
            <a:ext cx="397510" cy="32639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03</a:t>
            </a:r>
            <a:endParaRPr lang="en-US" altLang="zh-CN" sz="1400" b="1" dirty="0">
              <a:solidFill>
                <a:schemeClr val="accent4"/>
              </a:solidFill>
              <a:latin typeface="+mn-ea"/>
              <a:cs typeface="+mn-ea"/>
              <a:sym typeface="+mn-ea"/>
            </a:endParaRPr>
          </a:p>
        </p:txBody>
      </p:sp>
      <p:sp>
        <p:nvSpPr>
          <p:cNvPr id="29" name="矩形 22"/>
          <p:cNvSpPr/>
          <p:nvPr>
            <p:custDataLst>
              <p:tags r:id="rId15"/>
            </p:custDataLst>
          </p:nvPr>
        </p:nvSpPr>
        <p:spPr>
          <a:xfrm>
            <a:off x="6428105" y="3266440"/>
            <a:ext cx="1993265" cy="481965"/>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4"/>
                </a:solidFill>
                <a:latin typeface="+mn-ea"/>
                <a:cs typeface="+mn-ea"/>
              </a:rPr>
              <a:t>自我成长课程的体验活动</a:t>
            </a:r>
            <a:endParaRPr lang="zh-CN" altLang="en-US" sz="1600" b="1">
              <a:solidFill>
                <a:schemeClr val="accent4"/>
              </a:solidFill>
              <a:latin typeface="+mn-ea"/>
              <a:cs typeface="+mn-ea"/>
            </a:endParaRPr>
          </a:p>
        </p:txBody>
      </p:sp>
      <p:sp>
        <p:nvSpPr>
          <p:cNvPr id="30" name="矩形 23"/>
          <p:cNvSpPr/>
          <p:nvPr>
            <p:custDataLst>
              <p:tags r:id="rId16"/>
            </p:custDataLst>
          </p:nvPr>
        </p:nvSpPr>
        <p:spPr>
          <a:xfrm>
            <a:off x="6285865" y="3800475"/>
            <a:ext cx="230886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自我成长课程涵盖走进绿色军营、消防队、幼小衔接、职业体验等体验活动，帮助幼儿了解不同生活场景和职业角色，为未来的学习和生活打下基础。</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8e830013-59be-11f0-90e9-9acb4393f0b8.jpg@base@tag=imgScale&amp;m=1&amp;w=475&amp;h=738&amp;q=958e830013-59be-11f0-90e9-9acb4393f0b8"/>
          <p:cNvPicPr>
            <a:picLocks noChangeAspect="1"/>
          </p:cNvPicPr>
          <p:nvPr>
            <p:custDataLst>
              <p:tags r:id="rId17"/>
            </p:custDataLst>
          </p:nvPr>
        </p:nvPicPr>
        <p:blipFill rotWithShape="1">
          <a:blip r:embed="rId18"/>
          <a:srcRect l="1690" r="1690"/>
          <a:stretch>
            <a:fillRect/>
          </a:stretch>
        </p:blipFill>
        <p:spPr>
          <a:xfrm>
            <a:off x="9331960" y="1336675"/>
            <a:ext cx="1165225" cy="1810385"/>
          </a:xfrm>
          <a:prstGeom prst="roundRect">
            <a:avLst>
              <a:gd name="adj" fmla="val 50000"/>
            </a:avLst>
          </a:prstGeom>
          <a:solidFill>
            <a:schemeClr val="accent5"/>
          </a:solidFill>
          <a:ln>
            <a:solidFill>
              <a:schemeClr val="accent5">
                <a:alpha val="20000"/>
              </a:schemeClr>
            </a:solidFill>
          </a:ln>
        </p:spPr>
      </p:pic>
      <p:sp>
        <p:nvSpPr>
          <p:cNvPr id="32" name="椭圆 13"/>
          <p:cNvSpPr/>
          <p:nvPr>
            <p:custDataLst>
              <p:tags r:id="rId19"/>
            </p:custDataLst>
          </p:nvPr>
        </p:nvSpPr>
        <p:spPr>
          <a:xfrm>
            <a:off x="9072245" y="1992630"/>
            <a:ext cx="397510" cy="326390"/>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5"/>
                </a:solidFill>
                <a:latin typeface="+mn-ea"/>
                <a:cs typeface="+mn-ea"/>
                <a:sym typeface="+mn-ea"/>
              </a:rPr>
              <a:t>04</a:t>
            </a:r>
            <a:endParaRPr lang="en-US" altLang="zh-CN" sz="1400" b="1" dirty="0">
              <a:solidFill>
                <a:schemeClr val="accent5"/>
              </a:solidFill>
              <a:latin typeface="+mn-ea"/>
              <a:cs typeface="+mn-ea"/>
              <a:sym typeface="+mn-ea"/>
            </a:endParaRPr>
          </a:p>
        </p:txBody>
      </p:sp>
      <p:sp>
        <p:nvSpPr>
          <p:cNvPr id="33" name="矩形 24"/>
          <p:cNvSpPr/>
          <p:nvPr>
            <p:custDataLst>
              <p:tags r:id="rId20"/>
            </p:custDataLst>
          </p:nvPr>
        </p:nvSpPr>
        <p:spPr>
          <a:xfrm>
            <a:off x="9002464" y="3270611"/>
            <a:ext cx="2167685" cy="482151"/>
          </a:xfrm>
          <a:prstGeom prst="rect">
            <a:avLst/>
          </a:prstGeom>
          <a:noFill/>
        </p:spPr>
        <p:txBody>
          <a:bodyPr wrap="square" lIns="0" tIns="0" rIns="0" bIns="0" rtlCol="0" anchor="ctr">
            <a:noAutofit/>
          </a:bodyPr>
          <a:p>
            <a:pPr algn="ctr">
              <a:spcBef>
                <a:spcPct val="0"/>
              </a:spcBef>
              <a:spcAft>
                <a:spcPct val="0"/>
              </a:spcAft>
            </a:pPr>
            <a:r>
              <a:rPr lang="zh-CN" altLang="en-US" sz="1600" b="1" dirty="0">
                <a:solidFill>
                  <a:schemeClr val="accent5"/>
                </a:solidFill>
                <a:latin typeface="+mn-ea"/>
                <a:cs typeface="+mn-ea"/>
              </a:rPr>
              <a:t>家园社合作共育课程的教育意义</a:t>
            </a:r>
            <a:endParaRPr lang="zh-CN" altLang="en-US" sz="1600" b="1" dirty="0">
              <a:solidFill>
                <a:schemeClr val="accent5"/>
              </a:solidFill>
              <a:latin typeface="+mn-ea"/>
              <a:cs typeface="+mn-ea"/>
            </a:endParaRPr>
          </a:p>
        </p:txBody>
      </p:sp>
      <p:sp>
        <p:nvSpPr>
          <p:cNvPr id="34" name="矩形 25"/>
          <p:cNvSpPr/>
          <p:nvPr>
            <p:custDataLst>
              <p:tags r:id="rId21"/>
            </p:custDataLst>
          </p:nvPr>
        </p:nvSpPr>
        <p:spPr>
          <a:xfrm>
            <a:off x="8919845" y="3796030"/>
            <a:ext cx="254762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家园社合作共育课程的开发对于幼儿全面发展至关重要，强调家庭、园所与社区的紧密合作，营造多元化学习环境，促进幼儿认知、情感和社交能力的均衡发展。</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534160" y="934085"/>
            <a:ext cx="7538085" cy="518160"/>
          </a:xfrm>
        </p:spPr>
        <p:txBody>
          <a:bodyPr>
            <a:noAutofit/>
          </a:bodyPr>
          <a:p>
            <a:pPr algn="l"/>
            <a:r>
              <a:rPr lang="zh-CN" altLang="en-US" sz="3200"/>
              <a:t>三、家园社合作共育园本课程结构</a:t>
            </a:r>
            <a:endParaRPr lang="zh-CN" altLang="en-US" sz="3200"/>
          </a:p>
        </p:txBody>
      </p:sp>
      <p:sp>
        <p:nvSpPr>
          <p:cNvPr id="2" name="文本框 1"/>
          <p:cNvSpPr txBox="1"/>
          <p:nvPr/>
        </p:nvSpPr>
        <p:spPr>
          <a:xfrm>
            <a:off x="1767205" y="1764665"/>
            <a:ext cx="3944620" cy="3328670"/>
          </a:xfrm>
          <a:prstGeom prst="rect">
            <a:avLst/>
          </a:prstGeom>
          <a:noFill/>
        </p:spPr>
        <p:txBody>
          <a:bodyPr wrap="square" rtlCol="0">
            <a:spAutoFit/>
          </a:bodyPr>
          <a:p>
            <a:pPr indent="0" fontAlgn="auto">
              <a:lnSpc>
                <a:spcPct val="130000"/>
              </a:lnSpc>
            </a:pPr>
            <a:r>
              <a:rPr lang="zh-CN" altLang="en-US"/>
              <a:t>家园社合作共育园本课程结构包括自然探究、社会生活和自我成长三个维度。在自然探究主线下，开发了参观类、探索类和手工类等综合实践活动课程；在社会生活线索下，完善了社区教育课程、节日课程和环保课程；在自我成长线索下，开发了以幼小衔接课程、未来职业和角色体验为主要内容的自我成长课程。（图</a:t>
            </a:r>
            <a:r>
              <a:rPr lang="en-US" altLang="zh-CN"/>
              <a:t> 2-4</a:t>
            </a:r>
            <a:r>
              <a:rPr lang="zh-CN" altLang="en-US"/>
              <a:t>）</a:t>
            </a:r>
            <a:endParaRPr lang="zh-CN" altLang="en-US"/>
          </a:p>
        </p:txBody>
      </p:sp>
      <p:pic>
        <p:nvPicPr>
          <p:cNvPr id="5" name="图片 4"/>
          <p:cNvPicPr>
            <a:picLocks noChangeAspect="1"/>
          </p:cNvPicPr>
          <p:nvPr/>
        </p:nvPicPr>
        <p:blipFill>
          <a:blip r:embed="rId2"/>
          <a:stretch>
            <a:fillRect/>
          </a:stretch>
        </p:blipFill>
        <p:spPr>
          <a:xfrm>
            <a:off x="6621780" y="1358265"/>
            <a:ext cx="3201670" cy="467423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0" name="组合 169"/>
          <p:cNvGrpSpPr/>
          <p:nvPr/>
        </p:nvGrpSpPr>
        <p:grpSpPr>
          <a:xfrm>
            <a:off x="1104173" y="846175"/>
            <a:ext cx="7072630" cy="5377180"/>
            <a:chOff x="1040673" y="1672945"/>
            <a:chExt cx="7072630" cy="5377180"/>
          </a:xfrm>
        </p:grpSpPr>
        <p:cxnSp>
          <p:nvCxnSpPr>
            <p:cNvPr id="143" name="直接连接符 142"/>
            <p:cNvCxnSpPr/>
            <p:nvPr/>
          </p:nvCxnSpPr>
          <p:spPr>
            <a:xfrm>
              <a:off x="6096000" y="3337453"/>
              <a:ext cx="0" cy="1116818"/>
            </a:xfrm>
            <a:prstGeom prst="line">
              <a:avLst/>
            </a:prstGeom>
            <a:ln w="38100">
              <a:solidFill>
                <a:srgbClr val="CCECF8"/>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040673" y="2627985"/>
              <a:ext cx="7072630" cy="4422140"/>
            </a:xfrm>
            <a:prstGeom prst="rect">
              <a:avLst/>
            </a:prstGeom>
            <a:noFill/>
          </p:spPr>
          <p:txBody>
            <a:bodyPr wrap="square" rtlCol="0">
              <a:spAutoFit/>
            </a:bodyPr>
            <a:lstStyle/>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知识目标</a:t>
              </a:r>
              <a:endPar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理解和掌握家园社合作共育的理念、政策框架构建、资源整合策略，以及家园社合作共育课程的结构设计和实施方法。</a:t>
              </a:r>
              <a:endPar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技能目标</a:t>
              </a:r>
              <a:endPar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分析政策框架的有效性，运用资源整合和家园社合作共育模式进行教学活动，通过实际操作提高多方协作和沟通的能力。</a:t>
              </a:r>
              <a:endPar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素质目标</a:t>
              </a:r>
              <a:endPar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增强教育公平性和包容性的价值观，提升实施家园社合作共育的能力和专业素养，包括监管体系建立、社会组织和企业参与等方面。</a:t>
              </a:r>
              <a:r>
                <a:rPr lang="en-US" altLang="zh-CN"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 </a:t>
              </a: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培养对普惠性高质量教育的支持态度，激发参与社区服务的热情，树立以幼儿为中心的教育理念。</a:t>
              </a:r>
              <a:endPar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p:txBody>
        </p:sp>
        <p:grpSp>
          <p:nvGrpSpPr>
            <p:cNvPr id="10" name="组合 9"/>
            <p:cNvGrpSpPr/>
            <p:nvPr/>
          </p:nvGrpSpPr>
          <p:grpSpPr>
            <a:xfrm>
              <a:off x="1104808" y="1672945"/>
              <a:ext cx="3913815" cy="955364"/>
              <a:chOff x="4178208" y="2858499"/>
              <a:chExt cx="3913815" cy="955364"/>
            </a:xfrm>
          </p:grpSpPr>
          <p:grpSp>
            <p:nvGrpSpPr>
              <p:cNvPr id="11" name="组合 10"/>
              <p:cNvGrpSpPr/>
              <p:nvPr/>
            </p:nvGrpSpPr>
            <p:grpSpPr>
              <a:xfrm>
                <a:off x="4178208" y="2858499"/>
                <a:ext cx="3913815" cy="839559"/>
                <a:chOff x="3916092" y="2236199"/>
                <a:chExt cx="3913815" cy="839559"/>
              </a:xfrm>
            </p:grpSpPr>
            <p:sp>
              <p:nvSpPr>
                <p:cNvPr id="15" name="图形 570"/>
                <p:cNvSpPr/>
                <p:nvPr/>
              </p:nvSpPr>
              <p:spPr>
                <a:xfrm>
                  <a:off x="7208620" y="2236199"/>
                  <a:ext cx="300874" cy="372332"/>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sp>
              <p:nvSpPr>
                <p:cNvPr id="16" name="任意多边形: 形状 15"/>
                <p:cNvSpPr/>
                <p:nvPr/>
              </p:nvSpPr>
              <p:spPr>
                <a:xfrm>
                  <a:off x="3916092" y="2792228"/>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17" name="图形 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316793" y="2682722"/>
                  <a:ext cx="513114" cy="305562"/>
                </a:xfrm>
                <a:prstGeom prst="rect">
                  <a:avLst/>
                </a:prstGeom>
              </p:spPr>
            </p:pic>
          </p:grpSp>
          <p:sp>
            <p:nvSpPr>
              <p:cNvPr id="12" name="文本框 11"/>
              <p:cNvSpPr txBox="1"/>
              <p:nvPr/>
            </p:nvSpPr>
            <p:spPr>
              <a:xfrm>
                <a:off x="4721265" y="2995090"/>
                <a:ext cx="2225040" cy="706755"/>
              </a:xfrm>
              <a:prstGeom prst="rect">
                <a:avLst/>
              </a:prstGeom>
              <a:noFill/>
            </p:spPr>
            <p:txBody>
              <a:bodyPr wrap="none" rtlCol="0">
                <a:spAutoFit/>
              </a:bodyPr>
              <a:lstStyle/>
              <a:p>
                <a:pPr algn="l"/>
                <a:r>
                  <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学习目标</a:t>
                </a:r>
                <a:endPar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4" name="矩形: 圆角 13"/>
              <p:cNvSpPr/>
              <p:nvPr/>
            </p:nvSpPr>
            <p:spPr>
              <a:xfrm>
                <a:off x="4791578" y="3701927"/>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grpSp>
      <p:grpSp>
        <p:nvGrpSpPr>
          <p:cNvPr id="169" name="组合 168"/>
          <p:cNvGrpSpPr/>
          <p:nvPr/>
        </p:nvGrpSpPr>
        <p:grpSpPr>
          <a:xfrm>
            <a:off x="8417560" y="2028825"/>
            <a:ext cx="3312160" cy="2942590"/>
            <a:chOff x="6451600" y="975556"/>
            <a:chExt cx="4450093" cy="4254711"/>
          </a:xfrm>
        </p:grpSpPr>
        <p:grpSp>
          <p:nvGrpSpPr>
            <p:cNvPr id="168" name="组合 167"/>
            <p:cNvGrpSpPr/>
            <p:nvPr/>
          </p:nvGrpSpPr>
          <p:grpSpPr>
            <a:xfrm rot="787937">
              <a:off x="8202852" y="975556"/>
              <a:ext cx="1570897" cy="1390739"/>
              <a:chOff x="4394345" y="-1095839"/>
              <a:chExt cx="1570897" cy="1390739"/>
            </a:xfrm>
          </p:grpSpPr>
          <p:sp>
            <p:nvSpPr>
              <p:cNvPr id="157" name="任意多边形: 形状 156"/>
              <p:cNvSpPr/>
              <p:nvPr/>
            </p:nvSpPr>
            <p:spPr>
              <a:xfrm>
                <a:off x="4394345" y="-674363"/>
                <a:ext cx="804841" cy="899529"/>
              </a:xfrm>
              <a:custGeom>
                <a:avLst/>
                <a:gdLst>
                  <a:gd name="connsiteX0" fmla="*/ 552941 w 647700"/>
                  <a:gd name="connsiteY0" fmla="*/ 136446 h 723900"/>
                  <a:gd name="connsiteX1" fmla="*/ 606567 w 647700"/>
                  <a:gd name="connsiteY1" fmla="*/ 551736 h 723900"/>
                  <a:gd name="connsiteX2" fmla="*/ 235187 w 647700"/>
                  <a:gd name="connsiteY2" fmla="*/ 695849 h 723900"/>
                  <a:gd name="connsiteX3" fmla="*/ 126221 w 647700"/>
                  <a:gd name="connsiteY3" fmla="*/ 609553 h 723900"/>
                  <a:gd name="connsiteX4" fmla="*/ 12492 w 647700"/>
                  <a:gd name="connsiteY4" fmla="*/ 253889 h 723900"/>
                  <a:gd name="connsiteX5" fmla="*/ 552941 w 647700"/>
                  <a:gd name="connsiteY5" fmla="*/ 1364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723900">
                    <a:moveTo>
                      <a:pt x="552941" y="136446"/>
                    </a:moveTo>
                    <a:cubicBezTo>
                      <a:pt x="641619" y="253699"/>
                      <a:pt x="672480" y="420291"/>
                      <a:pt x="606567" y="551736"/>
                    </a:cubicBezTo>
                    <a:cubicBezTo>
                      <a:pt x="540654" y="683181"/>
                      <a:pt x="368156" y="758714"/>
                      <a:pt x="235187" y="695849"/>
                    </a:cubicBezTo>
                    <a:cubicBezTo>
                      <a:pt x="192991" y="675942"/>
                      <a:pt x="157177" y="644510"/>
                      <a:pt x="126221" y="609553"/>
                    </a:cubicBezTo>
                    <a:cubicBezTo>
                      <a:pt x="40877" y="513065"/>
                      <a:pt x="-10082" y="380667"/>
                      <a:pt x="12492" y="253889"/>
                    </a:cubicBezTo>
                    <a:cubicBezTo>
                      <a:pt x="61546" y="-20621"/>
                      <a:pt x="392826" y="-75295"/>
                      <a:pt x="552941" y="136446"/>
                    </a:cubicBezTo>
                    <a:close/>
                  </a:path>
                </a:pathLst>
              </a:custGeom>
              <a:solidFill>
                <a:srgbClr val="8CD2F5"/>
              </a:solidFill>
              <a:ln w="9525" cap="flat">
                <a:noFill/>
                <a:prstDash val="solid"/>
                <a:miter/>
              </a:ln>
            </p:spPr>
            <p:txBody>
              <a:bodyPr rtlCol="0" anchor="ctr"/>
              <a:lstStyle/>
              <a:p>
                <a:endParaRPr lang="zh-CN" altLang="en-US"/>
              </a:p>
            </p:txBody>
          </p:sp>
          <p:sp>
            <p:nvSpPr>
              <p:cNvPr id="158" name="任意多边形: 形状 157"/>
              <p:cNvSpPr/>
              <p:nvPr/>
            </p:nvSpPr>
            <p:spPr>
              <a:xfrm>
                <a:off x="4838514" y="164705"/>
                <a:ext cx="130195" cy="130195"/>
              </a:xfrm>
              <a:custGeom>
                <a:avLst/>
                <a:gdLst>
                  <a:gd name="connsiteX0" fmla="*/ 47284 w 104775"/>
                  <a:gd name="connsiteY0" fmla="*/ 10605 h 104775"/>
                  <a:gd name="connsiteX1" fmla="*/ 68525 w 104775"/>
                  <a:gd name="connsiteY1" fmla="*/ 12510 h 104775"/>
                  <a:gd name="connsiteX2" fmla="*/ 93290 w 104775"/>
                  <a:gd name="connsiteY2" fmla="*/ 36989 h 104775"/>
                  <a:gd name="connsiteX3" fmla="*/ 104339 w 104775"/>
                  <a:gd name="connsiteY3" fmla="*/ 65564 h 104775"/>
                  <a:gd name="connsiteX4" fmla="*/ 84527 w 104775"/>
                  <a:gd name="connsiteY4" fmla="*/ 85376 h 104775"/>
                  <a:gd name="connsiteX5" fmla="*/ 64525 w 104775"/>
                  <a:gd name="connsiteY5" fmla="*/ 78899 h 104775"/>
                  <a:gd name="connsiteX6" fmla="*/ 29663 w 104775"/>
                  <a:gd name="connsiteY6" fmla="*/ 98425 h 104775"/>
                  <a:gd name="connsiteX7" fmla="*/ 7375 w 104775"/>
                  <a:gd name="connsiteY7" fmla="*/ 78042 h 104775"/>
                  <a:gd name="connsiteX8" fmla="*/ 15566 w 104775"/>
                  <a:gd name="connsiteY8" fmla="*/ 45847 h 104775"/>
                  <a:gd name="connsiteX9" fmla="*/ 51666 w 104775"/>
                  <a:gd name="connsiteY9" fmla="*/ 717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04775">
                    <a:moveTo>
                      <a:pt x="47284" y="10605"/>
                    </a:moveTo>
                    <a:cubicBezTo>
                      <a:pt x="51952" y="4223"/>
                      <a:pt x="62143" y="7747"/>
                      <a:pt x="68525" y="12510"/>
                    </a:cubicBezTo>
                    <a:cubicBezTo>
                      <a:pt x="77860" y="19463"/>
                      <a:pt x="86242" y="27750"/>
                      <a:pt x="93290" y="36989"/>
                    </a:cubicBezTo>
                    <a:cubicBezTo>
                      <a:pt x="99577" y="45276"/>
                      <a:pt x="104911" y="55182"/>
                      <a:pt x="104339" y="65564"/>
                    </a:cubicBezTo>
                    <a:cubicBezTo>
                      <a:pt x="103672" y="75946"/>
                      <a:pt x="94909" y="86328"/>
                      <a:pt x="84527" y="85376"/>
                    </a:cubicBezTo>
                    <a:cubicBezTo>
                      <a:pt x="77479" y="84709"/>
                      <a:pt x="71573" y="79185"/>
                      <a:pt x="64525" y="78899"/>
                    </a:cubicBezTo>
                    <a:cubicBezTo>
                      <a:pt x="50904" y="78327"/>
                      <a:pt x="43093" y="96425"/>
                      <a:pt x="29663" y="98425"/>
                    </a:cubicBezTo>
                    <a:cubicBezTo>
                      <a:pt x="18519" y="100044"/>
                      <a:pt x="8708" y="89186"/>
                      <a:pt x="7375" y="78042"/>
                    </a:cubicBezTo>
                    <a:cubicBezTo>
                      <a:pt x="6041" y="66897"/>
                      <a:pt x="10708" y="55944"/>
                      <a:pt x="15566" y="45847"/>
                    </a:cubicBezTo>
                    <a:cubicBezTo>
                      <a:pt x="23472" y="29464"/>
                      <a:pt x="34045" y="11843"/>
                      <a:pt x="51666" y="7176"/>
                    </a:cubicBezTo>
                  </a:path>
                </a:pathLst>
              </a:custGeom>
              <a:solidFill>
                <a:srgbClr val="8CD2F5"/>
              </a:solidFill>
              <a:ln w="9525" cap="flat">
                <a:noFill/>
                <a:prstDash val="solid"/>
                <a:miter/>
              </a:ln>
            </p:spPr>
            <p:txBody>
              <a:bodyPr rtlCol="0" anchor="ctr"/>
              <a:lstStyle/>
              <a:p>
                <a:endParaRPr lang="zh-CN" altLang="en-US"/>
              </a:p>
            </p:txBody>
          </p:sp>
          <p:sp>
            <p:nvSpPr>
              <p:cNvPr id="159" name="任意多边形: 形状 158"/>
              <p:cNvSpPr/>
              <p:nvPr/>
            </p:nvSpPr>
            <p:spPr>
              <a:xfrm>
                <a:off x="4450546" y="-538140"/>
                <a:ext cx="473436" cy="686482"/>
              </a:xfrm>
              <a:custGeom>
                <a:avLst/>
                <a:gdLst>
                  <a:gd name="connsiteX0" fmla="*/ 261205 w 381000"/>
                  <a:gd name="connsiteY0" fmla="*/ 87114 h 552450"/>
                  <a:gd name="connsiteX1" fmla="*/ 246061 w 381000"/>
                  <a:gd name="connsiteY1" fmla="*/ 194175 h 552450"/>
                  <a:gd name="connsiteX2" fmla="*/ 229392 w 381000"/>
                  <a:gd name="connsiteY2" fmla="*/ 334192 h 552450"/>
                  <a:gd name="connsiteX3" fmla="*/ 307116 w 381000"/>
                  <a:gd name="connsiteY3" fmla="*/ 445349 h 552450"/>
                  <a:gd name="connsiteX4" fmla="*/ 369695 w 381000"/>
                  <a:gd name="connsiteY4" fmla="*/ 478782 h 552450"/>
                  <a:gd name="connsiteX5" fmla="*/ 354836 w 381000"/>
                  <a:gd name="connsiteY5" fmla="*/ 535646 h 552450"/>
                  <a:gd name="connsiteX6" fmla="*/ 294162 w 381000"/>
                  <a:gd name="connsiteY6" fmla="*/ 551838 h 552450"/>
                  <a:gd name="connsiteX7" fmla="*/ 114901 w 381000"/>
                  <a:gd name="connsiteY7" fmla="*/ 459255 h 552450"/>
                  <a:gd name="connsiteX8" fmla="*/ 24033 w 381000"/>
                  <a:gd name="connsiteY8" fmla="*/ 274185 h 552450"/>
                  <a:gd name="connsiteX9" fmla="*/ 16032 w 381000"/>
                  <a:gd name="connsiteY9" fmla="*/ 109116 h 552450"/>
                  <a:gd name="connsiteX10" fmla="*/ 261205 w 381000"/>
                  <a:gd name="connsiteY10" fmla="*/ 8711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552450">
                    <a:moveTo>
                      <a:pt x="261205" y="87114"/>
                    </a:moveTo>
                    <a:cubicBezTo>
                      <a:pt x="267206" y="122928"/>
                      <a:pt x="255871" y="159123"/>
                      <a:pt x="246061" y="194175"/>
                    </a:cubicBezTo>
                    <a:cubicBezTo>
                      <a:pt x="233297" y="239799"/>
                      <a:pt x="222724" y="287329"/>
                      <a:pt x="229392" y="334192"/>
                    </a:cubicBezTo>
                    <a:cubicBezTo>
                      <a:pt x="236059" y="381055"/>
                      <a:pt x="263206" y="427537"/>
                      <a:pt x="307116" y="445349"/>
                    </a:cubicBezTo>
                    <a:cubicBezTo>
                      <a:pt x="329595" y="454493"/>
                      <a:pt x="357694" y="457731"/>
                      <a:pt x="369695" y="478782"/>
                    </a:cubicBezTo>
                    <a:cubicBezTo>
                      <a:pt x="380268" y="497355"/>
                      <a:pt x="371600" y="522406"/>
                      <a:pt x="354836" y="535646"/>
                    </a:cubicBezTo>
                    <a:cubicBezTo>
                      <a:pt x="338072" y="548886"/>
                      <a:pt x="315498" y="552315"/>
                      <a:pt x="294162" y="551838"/>
                    </a:cubicBezTo>
                    <a:cubicBezTo>
                      <a:pt x="224915" y="550314"/>
                      <a:pt x="159955" y="511929"/>
                      <a:pt x="114901" y="459255"/>
                    </a:cubicBezTo>
                    <a:cubicBezTo>
                      <a:pt x="69848" y="406582"/>
                      <a:pt x="42702" y="340955"/>
                      <a:pt x="24033" y="274185"/>
                    </a:cubicBezTo>
                    <a:cubicBezTo>
                      <a:pt x="8983" y="220464"/>
                      <a:pt x="-923" y="162361"/>
                      <a:pt x="16032" y="109116"/>
                    </a:cubicBezTo>
                    <a:cubicBezTo>
                      <a:pt x="47274" y="11485"/>
                      <a:pt x="238155" y="-50618"/>
                      <a:pt x="261205" y="87114"/>
                    </a:cubicBezTo>
                    <a:close/>
                  </a:path>
                </a:pathLst>
              </a:custGeom>
              <a:solidFill>
                <a:srgbClr val="FFFFFF">
                  <a:alpha val="20000"/>
                </a:srgbClr>
              </a:solidFill>
              <a:ln w="9525" cap="flat">
                <a:noFill/>
                <a:prstDash val="solid"/>
                <a:miter/>
              </a:ln>
            </p:spPr>
            <p:txBody>
              <a:bodyPr rtlCol="0" anchor="ctr"/>
              <a:lstStyle/>
              <a:p>
                <a:endParaRPr lang="zh-CN" altLang="en-US"/>
              </a:p>
            </p:txBody>
          </p:sp>
          <p:sp>
            <p:nvSpPr>
              <p:cNvPr id="165" name="任意多边形: 形状 164"/>
              <p:cNvSpPr/>
              <p:nvPr/>
            </p:nvSpPr>
            <p:spPr>
              <a:xfrm>
                <a:off x="5030206" y="-1095839"/>
                <a:ext cx="935036" cy="1183590"/>
              </a:xfrm>
              <a:custGeom>
                <a:avLst/>
                <a:gdLst>
                  <a:gd name="connsiteX0" fmla="*/ 33894 w 752475"/>
                  <a:gd name="connsiteY0" fmla="*/ 328375 h 952500"/>
                  <a:gd name="connsiteX1" fmla="*/ 142575 w 752475"/>
                  <a:gd name="connsiteY1" fmla="*/ 118730 h 952500"/>
                  <a:gd name="connsiteX2" fmla="*/ 523384 w 752475"/>
                  <a:gd name="connsiteY2" fmla="*/ 28623 h 952500"/>
                  <a:gd name="connsiteX3" fmla="*/ 748651 w 752475"/>
                  <a:gd name="connsiteY3" fmla="*/ 348663 h 952500"/>
                  <a:gd name="connsiteX4" fmla="*/ 328693 w 752475"/>
                  <a:gd name="connsiteY4" fmla="*/ 953501 h 952500"/>
                  <a:gd name="connsiteX5" fmla="*/ 33894 w 752475"/>
                  <a:gd name="connsiteY5" fmla="*/ 328375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2475" h="952500">
                    <a:moveTo>
                      <a:pt x="33894" y="328375"/>
                    </a:moveTo>
                    <a:cubicBezTo>
                      <a:pt x="56469" y="252270"/>
                      <a:pt x="88758" y="177118"/>
                      <a:pt x="142575" y="118730"/>
                    </a:cubicBezTo>
                    <a:cubicBezTo>
                      <a:pt x="236301" y="16812"/>
                      <a:pt x="393939" y="-20526"/>
                      <a:pt x="523384" y="28623"/>
                    </a:cubicBezTo>
                    <a:cubicBezTo>
                      <a:pt x="652829" y="77772"/>
                      <a:pt x="746079" y="210170"/>
                      <a:pt x="748651" y="348663"/>
                    </a:cubicBezTo>
                    <a:cubicBezTo>
                      <a:pt x="752651" y="567929"/>
                      <a:pt x="597108" y="962359"/>
                      <a:pt x="328693" y="953501"/>
                    </a:cubicBezTo>
                    <a:cubicBezTo>
                      <a:pt x="16940" y="943309"/>
                      <a:pt x="-34781" y="559452"/>
                      <a:pt x="33894" y="328375"/>
                    </a:cubicBezTo>
                    <a:close/>
                  </a:path>
                </a:pathLst>
              </a:custGeom>
              <a:solidFill>
                <a:srgbClr val="F7EA4B"/>
              </a:solidFill>
              <a:ln w="9525" cap="flat">
                <a:noFill/>
                <a:prstDash val="solid"/>
                <a:miter/>
              </a:ln>
            </p:spPr>
            <p:txBody>
              <a:bodyPr rtlCol="0" anchor="ctr"/>
              <a:lstStyle/>
              <a:p>
                <a:endParaRPr lang="zh-CN" altLang="en-US"/>
              </a:p>
            </p:txBody>
          </p:sp>
          <p:sp>
            <p:nvSpPr>
              <p:cNvPr id="166" name="任意多边形: 形状 165"/>
              <p:cNvSpPr/>
              <p:nvPr/>
            </p:nvSpPr>
            <p:spPr>
              <a:xfrm>
                <a:off x="5261577" y="24910"/>
                <a:ext cx="142031" cy="130195"/>
              </a:xfrm>
              <a:custGeom>
                <a:avLst/>
                <a:gdLst>
                  <a:gd name="connsiteX0" fmla="*/ 113064 w 114300"/>
                  <a:gd name="connsiteY0" fmla="*/ 92816 h 104775"/>
                  <a:gd name="connsiteX1" fmla="*/ 106015 w 114300"/>
                  <a:gd name="connsiteY1" fmla="*/ 97293 h 104775"/>
                  <a:gd name="connsiteX2" fmla="*/ 82584 w 114300"/>
                  <a:gd name="connsiteY2" fmla="*/ 101008 h 104775"/>
                  <a:gd name="connsiteX3" fmla="*/ 47818 w 114300"/>
                  <a:gd name="connsiteY3" fmla="*/ 76624 h 104775"/>
                  <a:gd name="connsiteX4" fmla="*/ 10575 w 114300"/>
                  <a:gd name="connsiteY4" fmla="*/ 74052 h 104775"/>
                  <a:gd name="connsiteX5" fmla="*/ 7146 w 114300"/>
                  <a:gd name="connsiteY5" fmla="*/ 63670 h 104775"/>
                  <a:gd name="connsiteX6" fmla="*/ 31244 w 114300"/>
                  <a:gd name="connsiteY6" fmla="*/ 27665 h 104775"/>
                  <a:gd name="connsiteX7" fmla="*/ 96205 w 114300"/>
                  <a:gd name="connsiteY7" fmla="*/ 18617 h 104775"/>
                  <a:gd name="connsiteX8" fmla="*/ 113064 w 114300"/>
                  <a:gd name="connsiteY8" fmla="*/ 928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04775">
                    <a:moveTo>
                      <a:pt x="113064" y="92816"/>
                    </a:moveTo>
                    <a:cubicBezTo>
                      <a:pt x="111445" y="95102"/>
                      <a:pt x="108587" y="96245"/>
                      <a:pt x="106015" y="97293"/>
                    </a:cubicBezTo>
                    <a:cubicBezTo>
                      <a:pt x="98491" y="100151"/>
                      <a:pt x="90299" y="103103"/>
                      <a:pt x="82584" y="101008"/>
                    </a:cubicBezTo>
                    <a:cubicBezTo>
                      <a:pt x="68677" y="97293"/>
                      <a:pt x="61915" y="79577"/>
                      <a:pt x="47818" y="76624"/>
                    </a:cubicBezTo>
                    <a:cubicBezTo>
                      <a:pt x="35149" y="73957"/>
                      <a:pt x="19147" y="83672"/>
                      <a:pt x="10575" y="74052"/>
                    </a:cubicBezTo>
                    <a:cubicBezTo>
                      <a:pt x="8098" y="71290"/>
                      <a:pt x="7146" y="67385"/>
                      <a:pt x="7146" y="63670"/>
                    </a:cubicBezTo>
                    <a:cubicBezTo>
                      <a:pt x="6955" y="48716"/>
                      <a:pt x="19624" y="37095"/>
                      <a:pt x="31244" y="27665"/>
                    </a:cubicBezTo>
                    <a:cubicBezTo>
                      <a:pt x="49056" y="13187"/>
                      <a:pt x="78583" y="-5196"/>
                      <a:pt x="96205" y="18617"/>
                    </a:cubicBezTo>
                    <a:cubicBezTo>
                      <a:pt x="103729" y="28713"/>
                      <a:pt x="119160" y="84244"/>
                      <a:pt x="113064" y="92816"/>
                    </a:cubicBezTo>
                    <a:close/>
                  </a:path>
                </a:pathLst>
              </a:custGeom>
              <a:solidFill>
                <a:srgbClr val="F7EA4B"/>
              </a:solidFill>
              <a:ln w="9525" cap="flat">
                <a:noFill/>
                <a:prstDash val="solid"/>
                <a:miter/>
              </a:ln>
            </p:spPr>
            <p:txBody>
              <a:bodyPr rtlCol="0" anchor="ctr"/>
              <a:lstStyle/>
              <a:p>
                <a:endParaRPr lang="zh-CN" altLang="en-US"/>
              </a:p>
            </p:txBody>
          </p:sp>
          <p:sp>
            <p:nvSpPr>
              <p:cNvPr id="167" name="任意多边形: 形状 166"/>
              <p:cNvSpPr/>
              <p:nvPr/>
            </p:nvSpPr>
            <p:spPr>
              <a:xfrm>
                <a:off x="5109760" y="-1008414"/>
                <a:ext cx="520780" cy="958708"/>
              </a:xfrm>
              <a:custGeom>
                <a:avLst/>
                <a:gdLst>
                  <a:gd name="connsiteX0" fmla="*/ 415547 w 419100"/>
                  <a:gd name="connsiteY0" fmla="*/ 125145 h 771525"/>
                  <a:gd name="connsiteX1" fmla="*/ 333727 w 419100"/>
                  <a:gd name="connsiteY1" fmla="*/ 259257 h 771525"/>
                  <a:gd name="connsiteX2" fmla="*/ 262004 w 419100"/>
                  <a:gd name="connsiteY2" fmla="*/ 309168 h 771525"/>
                  <a:gd name="connsiteX3" fmla="*/ 162467 w 419100"/>
                  <a:gd name="connsiteY3" fmla="*/ 483952 h 771525"/>
                  <a:gd name="connsiteX4" fmla="*/ 198758 w 419100"/>
                  <a:gd name="connsiteY4" fmla="*/ 682929 h 771525"/>
                  <a:gd name="connsiteX5" fmla="*/ 217522 w 419100"/>
                  <a:gd name="connsiteY5" fmla="*/ 725506 h 771525"/>
                  <a:gd name="connsiteX6" fmla="*/ 202187 w 419100"/>
                  <a:gd name="connsiteY6" fmla="*/ 766559 h 771525"/>
                  <a:gd name="connsiteX7" fmla="*/ 176755 w 419100"/>
                  <a:gd name="connsiteY7" fmla="*/ 770369 h 771525"/>
                  <a:gd name="connsiteX8" fmla="*/ 80076 w 419100"/>
                  <a:gd name="connsiteY8" fmla="*/ 682644 h 771525"/>
                  <a:gd name="connsiteX9" fmla="*/ 13592 w 419100"/>
                  <a:gd name="connsiteY9" fmla="*/ 494334 h 771525"/>
                  <a:gd name="connsiteX10" fmla="*/ 59788 w 419100"/>
                  <a:gd name="connsiteY10" fmla="*/ 192582 h 771525"/>
                  <a:gd name="connsiteX11" fmla="*/ 113128 w 419100"/>
                  <a:gd name="connsiteY11" fmla="*/ 113811 h 771525"/>
                  <a:gd name="connsiteX12" fmla="*/ 309914 w 419100"/>
                  <a:gd name="connsiteY12" fmla="*/ 8274 h 771525"/>
                  <a:gd name="connsiteX13" fmla="*/ 415547 w 419100"/>
                  <a:gd name="connsiteY13" fmla="*/ 12514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100" h="771525">
                    <a:moveTo>
                      <a:pt x="415547" y="125145"/>
                    </a:moveTo>
                    <a:cubicBezTo>
                      <a:pt x="412118" y="179057"/>
                      <a:pt x="376780" y="226682"/>
                      <a:pt x="333727" y="259257"/>
                    </a:cubicBezTo>
                    <a:cubicBezTo>
                      <a:pt x="310486" y="276879"/>
                      <a:pt x="284864" y="291071"/>
                      <a:pt x="262004" y="309168"/>
                    </a:cubicBezTo>
                    <a:cubicBezTo>
                      <a:pt x="208283" y="351936"/>
                      <a:pt x="172945" y="416134"/>
                      <a:pt x="162467" y="483952"/>
                    </a:cubicBezTo>
                    <a:cubicBezTo>
                      <a:pt x="151990" y="551770"/>
                      <a:pt x="165992" y="622636"/>
                      <a:pt x="198758" y="682929"/>
                    </a:cubicBezTo>
                    <a:cubicBezTo>
                      <a:pt x="206187" y="696645"/>
                      <a:pt x="214664" y="710171"/>
                      <a:pt x="217522" y="725506"/>
                    </a:cubicBezTo>
                    <a:cubicBezTo>
                      <a:pt x="220284" y="740841"/>
                      <a:pt x="215712" y="758748"/>
                      <a:pt x="202187" y="766559"/>
                    </a:cubicBezTo>
                    <a:cubicBezTo>
                      <a:pt x="194662" y="770940"/>
                      <a:pt x="185423" y="771417"/>
                      <a:pt x="176755" y="770369"/>
                    </a:cubicBezTo>
                    <a:cubicBezTo>
                      <a:pt x="131797" y="764940"/>
                      <a:pt x="101317" y="722649"/>
                      <a:pt x="80076" y="682644"/>
                    </a:cubicBezTo>
                    <a:cubicBezTo>
                      <a:pt x="48739" y="623589"/>
                      <a:pt x="24450" y="560247"/>
                      <a:pt x="13592" y="494334"/>
                    </a:cubicBezTo>
                    <a:cubicBezTo>
                      <a:pt x="-3268" y="392226"/>
                      <a:pt x="13211" y="284975"/>
                      <a:pt x="59788" y="192582"/>
                    </a:cubicBezTo>
                    <a:cubicBezTo>
                      <a:pt x="74171" y="164198"/>
                      <a:pt x="91316" y="137052"/>
                      <a:pt x="113128" y="113811"/>
                    </a:cubicBezTo>
                    <a:cubicBezTo>
                      <a:pt x="162277" y="61423"/>
                      <a:pt x="238667" y="20275"/>
                      <a:pt x="309914" y="8274"/>
                    </a:cubicBezTo>
                    <a:cubicBezTo>
                      <a:pt x="374208" y="-2490"/>
                      <a:pt x="419357" y="65709"/>
                      <a:pt x="415547" y="125145"/>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152" name="组合 151"/>
            <p:cNvGrpSpPr/>
            <p:nvPr/>
          </p:nvGrpSpPr>
          <p:grpSpPr>
            <a:xfrm>
              <a:off x="6451600" y="1394018"/>
              <a:ext cx="4450093" cy="3836249"/>
              <a:chOff x="6134100" y="1146041"/>
              <a:chExt cx="4450093" cy="3836249"/>
            </a:xfrm>
          </p:grpSpPr>
          <p:grpSp>
            <p:nvGrpSpPr>
              <p:cNvPr id="151" name="组合 150"/>
              <p:cNvGrpSpPr/>
              <p:nvPr/>
            </p:nvGrpSpPr>
            <p:grpSpPr>
              <a:xfrm>
                <a:off x="7806516" y="1146041"/>
                <a:ext cx="2777677" cy="3797614"/>
                <a:chOff x="10306365" y="1146041"/>
                <a:chExt cx="2777677" cy="3797614"/>
              </a:xfrm>
            </p:grpSpPr>
            <p:sp>
              <p:nvSpPr>
                <p:cNvPr id="49" name="任意多边形: 形状 48"/>
                <p:cNvSpPr/>
                <p:nvPr/>
              </p:nvSpPr>
              <p:spPr>
                <a:xfrm>
                  <a:off x="12008884" y="4725447"/>
                  <a:ext cx="436415" cy="218208"/>
                </a:xfrm>
                <a:custGeom>
                  <a:avLst/>
                  <a:gdLst>
                    <a:gd name="connsiteX0" fmla="*/ 284092 w 436415"/>
                    <a:gd name="connsiteY0" fmla="*/ 9627 h 218207"/>
                    <a:gd name="connsiteX1" fmla="*/ 388190 w 436415"/>
                    <a:gd name="connsiteY1" fmla="*/ 79453 h 218207"/>
                    <a:gd name="connsiteX2" fmla="*/ 424001 w 436415"/>
                    <a:gd name="connsiteY2" fmla="*/ 118217 h 218207"/>
                    <a:gd name="connsiteX3" fmla="*/ 422589 w 436415"/>
                    <a:gd name="connsiteY3" fmla="*/ 169303 h 218207"/>
                    <a:gd name="connsiteX4" fmla="*/ 388446 w 436415"/>
                    <a:gd name="connsiteY4" fmla="*/ 189071 h 218207"/>
                    <a:gd name="connsiteX5" fmla="*/ 97332 w 436415"/>
                    <a:gd name="connsiteY5" fmla="*/ 194205 h 218207"/>
                    <a:gd name="connsiteX6" fmla="*/ 39828 w 436415"/>
                    <a:gd name="connsiteY6" fmla="*/ 166223 h 218207"/>
                    <a:gd name="connsiteX7" fmla="*/ 10691 w 436415"/>
                    <a:gd name="connsiteY7" fmla="*/ 35555 h 218207"/>
                    <a:gd name="connsiteX8" fmla="*/ 162537 w 436415"/>
                    <a:gd name="connsiteY8" fmla="*/ 36325 h 218207"/>
                    <a:gd name="connsiteX9" fmla="*/ 284092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284092" y="9627"/>
                      </a:moveTo>
                      <a:cubicBezTo>
                        <a:pt x="322471" y="27084"/>
                        <a:pt x="354688" y="53269"/>
                        <a:pt x="388190" y="79453"/>
                      </a:cubicBezTo>
                      <a:cubicBezTo>
                        <a:pt x="402052" y="90236"/>
                        <a:pt x="415915" y="102301"/>
                        <a:pt x="424001" y="118217"/>
                      </a:cubicBezTo>
                      <a:cubicBezTo>
                        <a:pt x="432088" y="134262"/>
                        <a:pt x="433243" y="155184"/>
                        <a:pt x="422589" y="169303"/>
                      </a:cubicBezTo>
                      <a:cubicBezTo>
                        <a:pt x="414374" y="180086"/>
                        <a:pt x="401154" y="185092"/>
                        <a:pt x="388446" y="189071"/>
                      </a:cubicBezTo>
                      <a:cubicBezTo>
                        <a:pt x="294489" y="218465"/>
                        <a:pt x="192573" y="220261"/>
                        <a:pt x="97332" y="194205"/>
                      </a:cubicBezTo>
                      <a:cubicBezTo>
                        <a:pt x="76666" y="188557"/>
                        <a:pt x="55744" y="181241"/>
                        <a:pt x="39828" y="166223"/>
                      </a:cubicBezTo>
                      <a:cubicBezTo>
                        <a:pt x="6840" y="135032"/>
                        <a:pt x="8380" y="81636"/>
                        <a:pt x="10691" y="35555"/>
                      </a:cubicBezTo>
                      <a:cubicBezTo>
                        <a:pt x="10691" y="35555"/>
                        <a:pt x="109654" y="55450"/>
                        <a:pt x="162537" y="36325"/>
                      </a:cubicBezTo>
                      <a:lnTo>
                        <a:pt x="284092" y="9627"/>
                      </a:lnTo>
                      <a:close/>
                    </a:path>
                  </a:pathLst>
                </a:custGeom>
                <a:solidFill>
                  <a:srgbClr val="F08BB8"/>
                </a:solidFill>
                <a:ln w="9525" cap="flat">
                  <a:noFill/>
                  <a:prstDash val="solid"/>
                  <a:miter/>
                </a:ln>
              </p:spPr>
              <p:txBody>
                <a:bodyPr rtlCol="0" anchor="ctr"/>
                <a:lstStyle/>
                <a:p>
                  <a:endParaRPr lang="zh-CN" altLang="en-US"/>
                </a:p>
              </p:txBody>
            </p:sp>
            <p:sp>
              <p:nvSpPr>
                <p:cNvPr id="50" name="任意多边形: 形状 49"/>
                <p:cNvSpPr/>
                <p:nvPr/>
              </p:nvSpPr>
              <p:spPr>
                <a:xfrm>
                  <a:off x="11881462" y="3817839"/>
                  <a:ext cx="487758" cy="962680"/>
                </a:xfrm>
                <a:custGeom>
                  <a:avLst/>
                  <a:gdLst>
                    <a:gd name="connsiteX0" fmla="*/ 479158 w 487758"/>
                    <a:gd name="connsiteY0" fmla="*/ 109354 h 962680"/>
                    <a:gd name="connsiteX1" fmla="*/ 411899 w 487758"/>
                    <a:gd name="connsiteY1" fmla="*/ 917363 h 962680"/>
                    <a:gd name="connsiteX2" fmla="*/ 138626 w 487758"/>
                    <a:gd name="connsiteY2" fmla="*/ 943292 h 962680"/>
                    <a:gd name="connsiteX3" fmla="*/ 123223 w 487758"/>
                    <a:gd name="connsiteY3" fmla="*/ 854982 h 962680"/>
                    <a:gd name="connsiteX4" fmla="*/ 9627 w 487758"/>
                    <a:gd name="connsiteY4" fmla="*/ 205622 h 962680"/>
                    <a:gd name="connsiteX5" fmla="*/ 174181 w 487758"/>
                    <a:gd name="connsiteY5" fmla="*/ 15524 h 962680"/>
                    <a:gd name="connsiteX6" fmla="*/ 479158 w 487758"/>
                    <a:gd name="connsiteY6" fmla="*/ 109354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758" h="962680">
                      <a:moveTo>
                        <a:pt x="479158" y="109354"/>
                      </a:moveTo>
                      <a:cubicBezTo>
                        <a:pt x="458364" y="359650"/>
                        <a:pt x="432821" y="667066"/>
                        <a:pt x="411899" y="917363"/>
                      </a:cubicBezTo>
                      <a:cubicBezTo>
                        <a:pt x="411899" y="917363"/>
                        <a:pt x="255688" y="983211"/>
                        <a:pt x="138626" y="943292"/>
                      </a:cubicBezTo>
                      <a:lnTo>
                        <a:pt x="123223" y="854982"/>
                      </a:lnTo>
                      <a:cubicBezTo>
                        <a:pt x="78042" y="643064"/>
                        <a:pt x="37224" y="420492"/>
                        <a:pt x="9627" y="205622"/>
                      </a:cubicBezTo>
                      <a:cubicBezTo>
                        <a:pt x="9627" y="205622"/>
                        <a:pt x="24131" y="50053"/>
                        <a:pt x="174181" y="15524"/>
                      </a:cubicBezTo>
                      <a:cubicBezTo>
                        <a:pt x="324359" y="-19004"/>
                        <a:pt x="479158" y="109354"/>
                        <a:pt x="479158" y="109354"/>
                      </a:cubicBezTo>
                      <a:close/>
                    </a:path>
                  </a:pathLst>
                </a:custGeom>
                <a:solidFill>
                  <a:srgbClr val="FAD5CC"/>
                </a:solidFill>
                <a:ln w="9525" cap="flat">
                  <a:noFill/>
                  <a:prstDash val="solid"/>
                  <a:miter/>
                </a:ln>
              </p:spPr>
              <p:txBody>
                <a:bodyPr rtlCol="0" anchor="ctr"/>
                <a:lstStyle/>
                <a:p>
                  <a:endParaRPr lang="zh-CN" altLang="en-US"/>
                </a:p>
              </p:txBody>
            </p:sp>
            <p:sp>
              <p:nvSpPr>
                <p:cNvPr id="51" name="任意多边形: 形状 50"/>
                <p:cNvSpPr/>
                <p:nvPr/>
              </p:nvSpPr>
              <p:spPr>
                <a:xfrm>
                  <a:off x="12045132" y="4839667"/>
                  <a:ext cx="346565" cy="64179"/>
                </a:xfrm>
                <a:custGeom>
                  <a:avLst/>
                  <a:gdLst>
                    <a:gd name="connsiteX0" fmla="*/ 343984 w 346564"/>
                    <a:gd name="connsiteY0" fmla="*/ 38397 h 64178"/>
                    <a:gd name="connsiteX1" fmla="*/ 261065 w 346564"/>
                    <a:gd name="connsiteY1" fmla="*/ 57137 h 64178"/>
                    <a:gd name="connsiteX2" fmla="*/ 175964 w 346564"/>
                    <a:gd name="connsiteY2" fmla="*/ 59705 h 64178"/>
                    <a:gd name="connsiteX3" fmla="*/ 91761 w 346564"/>
                    <a:gd name="connsiteY3" fmla="*/ 46484 h 64178"/>
                    <a:gd name="connsiteX4" fmla="*/ 11923 w 346564"/>
                    <a:gd name="connsiteY4" fmla="*/ 17346 h 64178"/>
                    <a:gd name="connsiteX5" fmla="*/ 9998 w 346564"/>
                    <a:gd name="connsiteY5" fmla="*/ 11956 h 64178"/>
                    <a:gd name="connsiteX6" fmla="*/ 15132 w 346564"/>
                    <a:gd name="connsiteY6" fmla="*/ 9902 h 64178"/>
                    <a:gd name="connsiteX7" fmla="*/ 94585 w 346564"/>
                    <a:gd name="connsiteY7" fmla="*/ 34803 h 64178"/>
                    <a:gd name="connsiteX8" fmla="*/ 176734 w 346564"/>
                    <a:gd name="connsiteY8" fmla="*/ 46869 h 64178"/>
                    <a:gd name="connsiteX9" fmla="*/ 259781 w 346564"/>
                    <a:gd name="connsiteY9" fmla="*/ 45714 h 64178"/>
                    <a:gd name="connsiteX10" fmla="*/ 341801 w 346564"/>
                    <a:gd name="connsiteY10" fmla="*/ 31338 h 64178"/>
                    <a:gd name="connsiteX11" fmla="*/ 346422 w 346564"/>
                    <a:gd name="connsiteY11" fmla="*/ 34033 h 64178"/>
                    <a:gd name="connsiteX12" fmla="*/ 343984 w 346564"/>
                    <a:gd name="connsiteY12" fmla="*/ 38397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64178">
                      <a:moveTo>
                        <a:pt x="343984" y="38397"/>
                      </a:moveTo>
                      <a:cubicBezTo>
                        <a:pt x="317157" y="47382"/>
                        <a:pt x="289303" y="53672"/>
                        <a:pt x="261065" y="57137"/>
                      </a:cubicBezTo>
                      <a:cubicBezTo>
                        <a:pt x="232826" y="60731"/>
                        <a:pt x="204331" y="61373"/>
                        <a:pt x="175964" y="59705"/>
                      </a:cubicBezTo>
                      <a:cubicBezTo>
                        <a:pt x="147597" y="57779"/>
                        <a:pt x="119358" y="53415"/>
                        <a:pt x="91761" y="46484"/>
                      </a:cubicBezTo>
                      <a:cubicBezTo>
                        <a:pt x="64164" y="39424"/>
                        <a:pt x="37466" y="29669"/>
                        <a:pt x="11923" y="17346"/>
                      </a:cubicBezTo>
                      <a:cubicBezTo>
                        <a:pt x="9869" y="16320"/>
                        <a:pt x="9099" y="13881"/>
                        <a:pt x="9998" y="11956"/>
                      </a:cubicBezTo>
                      <a:cubicBezTo>
                        <a:pt x="10896" y="10030"/>
                        <a:pt x="13206" y="9132"/>
                        <a:pt x="15132" y="9902"/>
                      </a:cubicBezTo>
                      <a:cubicBezTo>
                        <a:pt x="40932" y="20299"/>
                        <a:pt x="67502" y="28514"/>
                        <a:pt x="94585" y="34803"/>
                      </a:cubicBezTo>
                      <a:cubicBezTo>
                        <a:pt x="121540" y="40964"/>
                        <a:pt x="149009" y="45200"/>
                        <a:pt x="176734" y="46869"/>
                      </a:cubicBezTo>
                      <a:cubicBezTo>
                        <a:pt x="204331" y="48923"/>
                        <a:pt x="232184" y="48281"/>
                        <a:pt x="259781" y="45714"/>
                      </a:cubicBezTo>
                      <a:cubicBezTo>
                        <a:pt x="287378" y="43018"/>
                        <a:pt x="314846" y="38269"/>
                        <a:pt x="341801" y="31338"/>
                      </a:cubicBezTo>
                      <a:cubicBezTo>
                        <a:pt x="343855" y="30824"/>
                        <a:pt x="345781" y="31979"/>
                        <a:pt x="346422" y="34033"/>
                      </a:cubicBezTo>
                      <a:cubicBezTo>
                        <a:pt x="346936" y="35830"/>
                        <a:pt x="345909" y="37756"/>
                        <a:pt x="343984" y="38397"/>
                      </a:cubicBezTo>
                      <a:close/>
                    </a:path>
                  </a:pathLst>
                </a:custGeom>
                <a:solidFill>
                  <a:srgbClr val="3C3C3B"/>
                </a:solidFill>
                <a:ln w="9525" cap="flat">
                  <a:noFill/>
                  <a:prstDash val="solid"/>
                  <a:miter/>
                </a:ln>
              </p:spPr>
              <p:txBody>
                <a:bodyPr rtlCol="0" anchor="ctr"/>
                <a:lstStyle/>
                <a:p>
                  <a:endParaRPr lang="zh-CN" altLang="en-US"/>
                </a:p>
              </p:txBody>
            </p:sp>
            <p:sp>
              <p:nvSpPr>
                <p:cNvPr id="52" name="任意多边形: 形状 51"/>
                <p:cNvSpPr/>
                <p:nvPr/>
              </p:nvSpPr>
              <p:spPr>
                <a:xfrm>
                  <a:off x="12263582" y="4739823"/>
                  <a:ext cx="51343" cy="38507"/>
                </a:xfrm>
                <a:custGeom>
                  <a:avLst/>
                  <a:gdLst>
                    <a:gd name="connsiteX0" fmla="*/ 50444 w 51342"/>
                    <a:gd name="connsiteY0" fmla="*/ 18355 h 38507"/>
                    <a:gd name="connsiteX1" fmla="*/ 34400 w 51342"/>
                    <a:gd name="connsiteY1" fmla="*/ 29779 h 38507"/>
                    <a:gd name="connsiteX2" fmla="*/ 25286 w 51342"/>
                    <a:gd name="connsiteY2" fmla="*/ 33245 h 38507"/>
                    <a:gd name="connsiteX3" fmla="*/ 15403 w 51342"/>
                    <a:gd name="connsiteY3" fmla="*/ 34785 h 38507"/>
                    <a:gd name="connsiteX4" fmla="*/ 9627 w 51342"/>
                    <a:gd name="connsiteY4" fmla="*/ 28880 h 38507"/>
                    <a:gd name="connsiteX5" fmla="*/ 11039 w 51342"/>
                    <a:gd name="connsiteY5" fmla="*/ 25158 h 38507"/>
                    <a:gd name="connsiteX6" fmla="*/ 11552 w 51342"/>
                    <a:gd name="connsiteY6" fmla="*/ 24644 h 38507"/>
                    <a:gd name="connsiteX7" fmla="*/ 18997 w 51342"/>
                    <a:gd name="connsiteY7" fmla="*/ 18355 h 38507"/>
                    <a:gd name="connsiteX8" fmla="*/ 27083 w 51342"/>
                    <a:gd name="connsiteY8" fmla="*/ 13991 h 38507"/>
                    <a:gd name="connsiteX9" fmla="*/ 45695 w 51342"/>
                    <a:gd name="connsiteY9" fmla="*/ 9627 h 38507"/>
                    <a:gd name="connsiteX10" fmla="*/ 46337 w 51342"/>
                    <a:gd name="connsiteY10" fmla="*/ 9627 h 38507"/>
                    <a:gd name="connsiteX11" fmla="*/ 51728 w 51342"/>
                    <a:gd name="connsiteY11" fmla="*/ 14761 h 38507"/>
                    <a:gd name="connsiteX12" fmla="*/ 50444 w 51342"/>
                    <a:gd name="connsiteY12" fmla="*/ 18355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444" y="18355"/>
                      </a:moveTo>
                      <a:cubicBezTo>
                        <a:pt x="45823" y="23489"/>
                        <a:pt x="40176" y="26827"/>
                        <a:pt x="34400" y="29779"/>
                      </a:cubicBezTo>
                      <a:cubicBezTo>
                        <a:pt x="31447" y="31191"/>
                        <a:pt x="28367" y="32474"/>
                        <a:pt x="25286" y="33245"/>
                      </a:cubicBezTo>
                      <a:cubicBezTo>
                        <a:pt x="22077" y="34143"/>
                        <a:pt x="18868" y="34913"/>
                        <a:pt x="15403" y="34785"/>
                      </a:cubicBezTo>
                      <a:cubicBezTo>
                        <a:pt x="12194" y="34785"/>
                        <a:pt x="9627" y="32089"/>
                        <a:pt x="9627" y="28880"/>
                      </a:cubicBezTo>
                      <a:cubicBezTo>
                        <a:pt x="9627" y="27468"/>
                        <a:pt x="10140" y="26185"/>
                        <a:pt x="11039" y="25158"/>
                      </a:cubicBezTo>
                      <a:lnTo>
                        <a:pt x="11552" y="24644"/>
                      </a:lnTo>
                      <a:cubicBezTo>
                        <a:pt x="13862" y="21949"/>
                        <a:pt x="16430" y="20152"/>
                        <a:pt x="18997" y="18355"/>
                      </a:cubicBezTo>
                      <a:cubicBezTo>
                        <a:pt x="21564" y="16558"/>
                        <a:pt x="24388" y="15146"/>
                        <a:pt x="27083" y="13991"/>
                      </a:cubicBezTo>
                      <a:cubicBezTo>
                        <a:pt x="32731" y="11681"/>
                        <a:pt x="38635" y="9755"/>
                        <a:pt x="45695" y="9627"/>
                      </a:cubicBezTo>
                      <a:lnTo>
                        <a:pt x="46337" y="9627"/>
                      </a:lnTo>
                      <a:cubicBezTo>
                        <a:pt x="49289" y="9627"/>
                        <a:pt x="51600" y="11809"/>
                        <a:pt x="51728" y="14761"/>
                      </a:cubicBezTo>
                      <a:cubicBezTo>
                        <a:pt x="51728" y="16173"/>
                        <a:pt x="51214" y="17456"/>
                        <a:pt x="50444" y="18355"/>
                      </a:cubicBezTo>
                      <a:close/>
                    </a:path>
                  </a:pathLst>
                </a:custGeom>
                <a:solidFill>
                  <a:srgbClr val="3C3C3B"/>
                </a:solidFill>
                <a:ln w="9525" cap="flat">
                  <a:noFill/>
                  <a:prstDash val="solid"/>
                  <a:miter/>
                </a:ln>
              </p:spPr>
              <p:txBody>
                <a:bodyPr rtlCol="0" anchor="ctr"/>
                <a:lstStyle/>
                <a:p>
                  <a:endParaRPr lang="zh-CN" altLang="en-US"/>
                </a:p>
              </p:txBody>
            </p:sp>
            <p:sp>
              <p:nvSpPr>
                <p:cNvPr id="53" name="任意多边形: 形状 52"/>
                <p:cNvSpPr/>
                <p:nvPr/>
              </p:nvSpPr>
              <p:spPr>
                <a:xfrm>
                  <a:off x="12295543" y="4766828"/>
                  <a:ext cx="51343" cy="38507"/>
                </a:xfrm>
                <a:custGeom>
                  <a:avLst/>
                  <a:gdLst>
                    <a:gd name="connsiteX0" fmla="*/ 47107 w 51342"/>
                    <a:gd name="connsiteY0" fmla="*/ 17921 h 38507"/>
                    <a:gd name="connsiteX1" fmla="*/ 33501 w 51342"/>
                    <a:gd name="connsiteY1" fmla="*/ 30884 h 38507"/>
                    <a:gd name="connsiteX2" fmla="*/ 25029 w 51342"/>
                    <a:gd name="connsiteY2" fmla="*/ 34735 h 38507"/>
                    <a:gd name="connsiteX3" fmla="*/ 15531 w 51342"/>
                    <a:gd name="connsiteY3" fmla="*/ 36276 h 38507"/>
                    <a:gd name="connsiteX4" fmla="*/ 9627 w 51342"/>
                    <a:gd name="connsiteY4" fmla="*/ 30114 h 38507"/>
                    <a:gd name="connsiteX5" fmla="*/ 11039 w 51342"/>
                    <a:gd name="connsiteY5" fmla="*/ 26520 h 38507"/>
                    <a:gd name="connsiteX6" fmla="*/ 11167 w 51342"/>
                    <a:gd name="connsiteY6" fmla="*/ 26392 h 38507"/>
                    <a:gd name="connsiteX7" fmla="*/ 17841 w 51342"/>
                    <a:gd name="connsiteY7" fmla="*/ 20359 h 38507"/>
                    <a:gd name="connsiteX8" fmla="*/ 25029 w 51342"/>
                    <a:gd name="connsiteY8" fmla="*/ 15738 h 38507"/>
                    <a:gd name="connsiteX9" fmla="*/ 41459 w 51342"/>
                    <a:gd name="connsiteY9" fmla="*/ 9706 h 38507"/>
                    <a:gd name="connsiteX10" fmla="*/ 41588 w 51342"/>
                    <a:gd name="connsiteY10" fmla="*/ 9706 h 38507"/>
                    <a:gd name="connsiteX11" fmla="*/ 47877 w 51342"/>
                    <a:gd name="connsiteY11" fmla="*/ 14198 h 38507"/>
                    <a:gd name="connsiteX12" fmla="*/ 47107 w 51342"/>
                    <a:gd name="connsiteY12" fmla="*/ 1792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7107" y="17921"/>
                      </a:moveTo>
                      <a:cubicBezTo>
                        <a:pt x="43641" y="23697"/>
                        <a:pt x="38764" y="27676"/>
                        <a:pt x="33501" y="30884"/>
                      </a:cubicBezTo>
                      <a:cubicBezTo>
                        <a:pt x="30806" y="32425"/>
                        <a:pt x="27982" y="33837"/>
                        <a:pt x="25029" y="34735"/>
                      </a:cubicBezTo>
                      <a:cubicBezTo>
                        <a:pt x="22077" y="35634"/>
                        <a:pt x="18997" y="36404"/>
                        <a:pt x="15531" y="36276"/>
                      </a:cubicBezTo>
                      <a:cubicBezTo>
                        <a:pt x="12194" y="36147"/>
                        <a:pt x="9627" y="33452"/>
                        <a:pt x="9627" y="30114"/>
                      </a:cubicBezTo>
                      <a:cubicBezTo>
                        <a:pt x="9627" y="28703"/>
                        <a:pt x="10140" y="27419"/>
                        <a:pt x="11039" y="26520"/>
                      </a:cubicBezTo>
                      <a:lnTo>
                        <a:pt x="11167" y="26392"/>
                      </a:lnTo>
                      <a:cubicBezTo>
                        <a:pt x="13221" y="23953"/>
                        <a:pt x="15531" y="22156"/>
                        <a:pt x="17841" y="20359"/>
                      </a:cubicBezTo>
                      <a:cubicBezTo>
                        <a:pt x="20152" y="18562"/>
                        <a:pt x="22591" y="17151"/>
                        <a:pt x="25029" y="15738"/>
                      </a:cubicBezTo>
                      <a:cubicBezTo>
                        <a:pt x="30036" y="13171"/>
                        <a:pt x="35170" y="10861"/>
                        <a:pt x="41459" y="9706"/>
                      </a:cubicBezTo>
                      <a:lnTo>
                        <a:pt x="41588" y="9706"/>
                      </a:lnTo>
                      <a:cubicBezTo>
                        <a:pt x="44540" y="9192"/>
                        <a:pt x="47364" y="11246"/>
                        <a:pt x="47877" y="14198"/>
                      </a:cubicBezTo>
                      <a:cubicBezTo>
                        <a:pt x="48006" y="15610"/>
                        <a:pt x="47749" y="16894"/>
                        <a:pt x="47107" y="17921"/>
                      </a:cubicBezTo>
                      <a:close/>
                    </a:path>
                  </a:pathLst>
                </a:custGeom>
                <a:solidFill>
                  <a:srgbClr val="3C3C3B"/>
                </a:solidFill>
                <a:ln w="9525" cap="flat">
                  <a:noFill/>
                  <a:prstDash val="solid"/>
                  <a:miter/>
                </a:ln>
              </p:spPr>
              <p:txBody>
                <a:bodyPr rtlCol="0" anchor="ctr"/>
                <a:lstStyle/>
                <a:p>
                  <a:endParaRPr lang="zh-CN" altLang="en-US"/>
                </a:p>
              </p:txBody>
            </p:sp>
            <p:sp>
              <p:nvSpPr>
                <p:cNvPr id="54" name="任意多边形: 形状 53"/>
                <p:cNvSpPr/>
                <p:nvPr/>
              </p:nvSpPr>
              <p:spPr>
                <a:xfrm>
                  <a:off x="12341604" y="4789426"/>
                  <a:ext cx="38507" cy="38507"/>
                </a:xfrm>
                <a:custGeom>
                  <a:avLst/>
                  <a:gdLst>
                    <a:gd name="connsiteX0" fmla="*/ 34162 w 38507"/>
                    <a:gd name="connsiteY0" fmla="*/ 16244 h 38507"/>
                    <a:gd name="connsiteX1" fmla="*/ 27231 w 38507"/>
                    <a:gd name="connsiteY1" fmla="*/ 27540 h 38507"/>
                    <a:gd name="connsiteX2" fmla="*/ 21198 w 38507"/>
                    <a:gd name="connsiteY2" fmla="*/ 30236 h 38507"/>
                    <a:gd name="connsiteX3" fmla="*/ 14267 w 38507"/>
                    <a:gd name="connsiteY3" fmla="*/ 30107 h 38507"/>
                    <a:gd name="connsiteX4" fmla="*/ 9903 w 38507"/>
                    <a:gd name="connsiteY4" fmla="*/ 21892 h 38507"/>
                    <a:gd name="connsiteX5" fmla="*/ 10416 w 38507"/>
                    <a:gd name="connsiteY5" fmla="*/ 20737 h 38507"/>
                    <a:gd name="connsiteX6" fmla="*/ 10930 w 38507"/>
                    <a:gd name="connsiteY6" fmla="*/ 19839 h 38507"/>
                    <a:gd name="connsiteX7" fmla="*/ 14139 w 38507"/>
                    <a:gd name="connsiteY7" fmla="*/ 15731 h 38507"/>
                    <a:gd name="connsiteX8" fmla="*/ 17476 w 38507"/>
                    <a:gd name="connsiteY8" fmla="*/ 13035 h 38507"/>
                    <a:gd name="connsiteX9" fmla="*/ 26589 w 38507"/>
                    <a:gd name="connsiteY9" fmla="*/ 9826 h 38507"/>
                    <a:gd name="connsiteX10" fmla="*/ 27487 w 38507"/>
                    <a:gd name="connsiteY10" fmla="*/ 9698 h 38507"/>
                    <a:gd name="connsiteX11" fmla="*/ 34291 w 38507"/>
                    <a:gd name="connsiteY11" fmla="*/ 14704 h 38507"/>
                    <a:gd name="connsiteX12" fmla="*/ 34162 w 38507"/>
                    <a:gd name="connsiteY12" fmla="*/ 1624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34162" y="16244"/>
                      </a:moveTo>
                      <a:cubicBezTo>
                        <a:pt x="33649" y="21122"/>
                        <a:pt x="30696" y="24844"/>
                        <a:pt x="27231" y="27540"/>
                      </a:cubicBezTo>
                      <a:cubicBezTo>
                        <a:pt x="25434" y="28823"/>
                        <a:pt x="23380" y="29851"/>
                        <a:pt x="21198" y="30236"/>
                      </a:cubicBezTo>
                      <a:cubicBezTo>
                        <a:pt x="19016" y="30749"/>
                        <a:pt x="16705" y="30877"/>
                        <a:pt x="14267" y="30107"/>
                      </a:cubicBezTo>
                      <a:cubicBezTo>
                        <a:pt x="10801" y="29080"/>
                        <a:pt x="8876" y="25358"/>
                        <a:pt x="9903" y="21892"/>
                      </a:cubicBezTo>
                      <a:cubicBezTo>
                        <a:pt x="10031" y="21507"/>
                        <a:pt x="10160" y="21122"/>
                        <a:pt x="10416" y="20737"/>
                      </a:cubicBezTo>
                      <a:lnTo>
                        <a:pt x="10930" y="19839"/>
                      </a:lnTo>
                      <a:cubicBezTo>
                        <a:pt x="11956" y="18042"/>
                        <a:pt x="12983" y="16886"/>
                        <a:pt x="14139" y="15731"/>
                      </a:cubicBezTo>
                      <a:cubicBezTo>
                        <a:pt x="15165" y="14576"/>
                        <a:pt x="16320" y="13806"/>
                        <a:pt x="17476" y="13035"/>
                      </a:cubicBezTo>
                      <a:cubicBezTo>
                        <a:pt x="19914" y="11624"/>
                        <a:pt x="22482" y="10468"/>
                        <a:pt x="26589" y="9826"/>
                      </a:cubicBezTo>
                      <a:lnTo>
                        <a:pt x="27487" y="9698"/>
                      </a:lnTo>
                      <a:cubicBezTo>
                        <a:pt x="30696" y="9185"/>
                        <a:pt x="33777" y="11495"/>
                        <a:pt x="34291" y="14704"/>
                      </a:cubicBezTo>
                      <a:cubicBezTo>
                        <a:pt x="34291" y="15218"/>
                        <a:pt x="34291" y="15731"/>
                        <a:pt x="34162" y="16244"/>
                      </a:cubicBezTo>
                      <a:close/>
                    </a:path>
                  </a:pathLst>
                </a:custGeom>
                <a:solidFill>
                  <a:srgbClr val="3C3C3B"/>
                </a:solidFill>
                <a:ln w="9525" cap="flat">
                  <a:noFill/>
                  <a:prstDash val="solid"/>
                  <a:miter/>
                </a:ln>
              </p:spPr>
              <p:txBody>
                <a:bodyPr rtlCol="0" anchor="ctr"/>
                <a:lstStyle/>
                <a:p>
                  <a:endParaRPr lang="zh-CN" altLang="en-US"/>
                </a:p>
              </p:txBody>
            </p:sp>
            <p:sp>
              <p:nvSpPr>
                <p:cNvPr id="55" name="任意多边形: 形状 54"/>
                <p:cNvSpPr/>
                <p:nvPr/>
              </p:nvSpPr>
              <p:spPr>
                <a:xfrm>
                  <a:off x="11108250" y="4721981"/>
                  <a:ext cx="436415" cy="218208"/>
                </a:xfrm>
                <a:custGeom>
                  <a:avLst/>
                  <a:gdLst>
                    <a:gd name="connsiteX0" fmla="*/ 163643 w 436415"/>
                    <a:gd name="connsiteY0" fmla="*/ 9627 h 218207"/>
                    <a:gd name="connsiteX1" fmla="*/ 55566 w 436415"/>
                    <a:gd name="connsiteY1" fmla="*/ 73164 h 218207"/>
                    <a:gd name="connsiteX2" fmla="*/ 17572 w 436415"/>
                    <a:gd name="connsiteY2" fmla="*/ 109746 h 218207"/>
                    <a:gd name="connsiteX3" fmla="*/ 15904 w 436415"/>
                    <a:gd name="connsiteY3" fmla="*/ 160832 h 218207"/>
                    <a:gd name="connsiteX4" fmla="*/ 48763 w 436415"/>
                    <a:gd name="connsiteY4" fmla="*/ 182653 h 218207"/>
                    <a:gd name="connsiteX5" fmla="*/ 339107 w 436415"/>
                    <a:gd name="connsiteY5" fmla="*/ 204987 h 218207"/>
                    <a:gd name="connsiteX6" fmla="*/ 398152 w 436415"/>
                    <a:gd name="connsiteY6" fmla="*/ 180470 h 218207"/>
                    <a:gd name="connsiteX7" fmla="*/ 434990 w 436415"/>
                    <a:gd name="connsiteY7" fmla="*/ 51728 h 218207"/>
                    <a:gd name="connsiteX8" fmla="*/ 283400 w 436415"/>
                    <a:gd name="connsiteY8" fmla="*/ 43513 h 218207"/>
                    <a:gd name="connsiteX9" fmla="*/ 163643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163643" y="9627"/>
                      </a:moveTo>
                      <a:cubicBezTo>
                        <a:pt x="124237" y="24773"/>
                        <a:pt x="90608" y="49033"/>
                        <a:pt x="55566" y="73164"/>
                      </a:cubicBezTo>
                      <a:cubicBezTo>
                        <a:pt x="41062" y="83176"/>
                        <a:pt x="26558" y="94343"/>
                        <a:pt x="17572" y="109746"/>
                      </a:cubicBezTo>
                      <a:cubicBezTo>
                        <a:pt x="8587" y="125277"/>
                        <a:pt x="6148" y="146071"/>
                        <a:pt x="15904" y="160832"/>
                      </a:cubicBezTo>
                      <a:cubicBezTo>
                        <a:pt x="23349" y="172127"/>
                        <a:pt x="36312" y="177904"/>
                        <a:pt x="48763" y="182653"/>
                      </a:cubicBezTo>
                      <a:cubicBezTo>
                        <a:pt x="140796" y="217566"/>
                        <a:pt x="242454" y="225396"/>
                        <a:pt x="339107" y="204987"/>
                      </a:cubicBezTo>
                      <a:cubicBezTo>
                        <a:pt x="360030" y="200494"/>
                        <a:pt x="381466" y="194461"/>
                        <a:pt x="398152" y="180470"/>
                      </a:cubicBezTo>
                      <a:cubicBezTo>
                        <a:pt x="432937" y="151205"/>
                        <a:pt x="434477" y="97808"/>
                        <a:pt x="434990" y="51728"/>
                      </a:cubicBezTo>
                      <a:cubicBezTo>
                        <a:pt x="434990" y="51728"/>
                        <a:pt x="335000" y="65719"/>
                        <a:pt x="283400" y="43513"/>
                      </a:cubicBezTo>
                      <a:lnTo>
                        <a:pt x="163643" y="9627"/>
                      </a:lnTo>
                      <a:close/>
                    </a:path>
                  </a:pathLst>
                </a:custGeom>
                <a:solidFill>
                  <a:srgbClr val="F08BB8"/>
                </a:solidFill>
                <a:ln w="9525" cap="flat">
                  <a:noFill/>
                  <a:prstDash val="solid"/>
                  <a:miter/>
                </a:ln>
              </p:spPr>
              <p:txBody>
                <a:bodyPr rtlCol="0" anchor="ctr"/>
                <a:lstStyle/>
                <a:p>
                  <a:endParaRPr lang="zh-CN" altLang="en-US"/>
                </a:p>
              </p:txBody>
            </p:sp>
            <p:sp>
              <p:nvSpPr>
                <p:cNvPr id="56" name="任意多边形: 形状 55"/>
                <p:cNvSpPr/>
                <p:nvPr/>
              </p:nvSpPr>
              <p:spPr>
                <a:xfrm>
                  <a:off x="11242370" y="3826205"/>
                  <a:ext cx="474922" cy="962680"/>
                </a:xfrm>
                <a:custGeom>
                  <a:avLst/>
                  <a:gdLst>
                    <a:gd name="connsiteX0" fmla="*/ 9627 w 474922"/>
                    <a:gd name="connsiteY0" fmla="*/ 94826 h 962680"/>
                    <a:gd name="connsiteX1" fmla="*/ 29137 w 474922"/>
                    <a:gd name="connsiteY1" fmla="*/ 905403 h 962680"/>
                    <a:gd name="connsiteX2" fmla="*/ 300485 w 474922"/>
                    <a:gd name="connsiteY2" fmla="*/ 947376 h 962680"/>
                    <a:gd name="connsiteX3" fmla="*/ 321150 w 474922"/>
                    <a:gd name="connsiteY3" fmla="*/ 860093 h 962680"/>
                    <a:gd name="connsiteX4" fmla="*/ 472740 w 474922"/>
                    <a:gd name="connsiteY4" fmla="*/ 218563 h 962680"/>
                    <a:gd name="connsiteX5" fmla="*/ 319610 w 474922"/>
                    <a:gd name="connsiteY5" fmla="*/ 19095 h 962680"/>
                    <a:gd name="connsiteX6" fmla="*/ 9627 w 474922"/>
                    <a:gd name="connsiteY6" fmla="*/ 94826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62680">
                      <a:moveTo>
                        <a:pt x="9627" y="94826"/>
                      </a:moveTo>
                      <a:cubicBezTo>
                        <a:pt x="15660" y="345893"/>
                        <a:pt x="23105" y="654336"/>
                        <a:pt x="29137" y="905403"/>
                      </a:cubicBezTo>
                      <a:cubicBezTo>
                        <a:pt x="29137" y="905403"/>
                        <a:pt x="181241" y="980235"/>
                        <a:pt x="300485" y="947376"/>
                      </a:cubicBezTo>
                      <a:lnTo>
                        <a:pt x="321150" y="860093"/>
                      </a:lnTo>
                      <a:cubicBezTo>
                        <a:pt x="378783" y="651255"/>
                        <a:pt x="432565" y="431507"/>
                        <a:pt x="472740" y="218563"/>
                      </a:cubicBezTo>
                      <a:cubicBezTo>
                        <a:pt x="472740" y="218563"/>
                        <a:pt x="467478" y="62480"/>
                        <a:pt x="319610" y="19095"/>
                      </a:cubicBezTo>
                      <a:cubicBezTo>
                        <a:pt x="171742" y="-24161"/>
                        <a:pt x="9627" y="94826"/>
                        <a:pt x="9627" y="94826"/>
                      </a:cubicBezTo>
                      <a:close/>
                    </a:path>
                  </a:pathLst>
                </a:custGeom>
                <a:solidFill>
                  <a:srgbClr val="FAD5CC"/>
                </a:solidFill>
                <a:ln w="9525" cap="flat">
                  <a:noFill/>
                  <a:prstDash val="solid"/>
                  <a:miter/>
                </a:ln>
              </p:spPr>
              <p:txBody>
                <a:bodyPr rtlCol="0" anchor="ctr"/>
                <a:lstStyle/>
                <a:p>
                  <a:endParaRPr lang="zh-CN" altLang="en-US"/>
                </a:p>
              </p:txBody>
            </p:sp>
            <p:sp>
              <p:nvSpPr>
                <p:cNvPr id="57" name="任意多边形: 形状 56"/>
                <p:cNvSpPr/>
                <p:nvPr/>
              </p:nvSpPr>
              <p:spPr>
                <a:xfrm>
                  <a:off x="11155454" y="4849715"/>
                  <a:ext cx="346565" cy="51343"/>
                </a:xfrm>
                <a:custGeom>
                  <a:avLst/>
                  <a:gdLst>
                    <a:gd name="connsiteX0" fmla="*/ 14523 w 346564"/>
                    <a:gd name="connsiteY0" fmla="*/ 11919 h 51342"/>
                    <a:gd name="connsiteX1" fmla="*/ 95516 w 346564"/>
                    <a:gd name="connsiteY1" fmla="*/ 31173 h 51342"/>
                    <a:gd name="connsiteX2" fmla="*/ 178307 w 346564"/>
                    <a:gd name="connsiteY2" fmla="*/ 37206 h 51342"/>
                    <a:gd name="connsiteX3" fmla="*/ 260969 w 346564"/>
                    <a:gd name="connsiteY3" fmla="*/ 30018 h 51342"/>
                    <a:gd name="connsiteX4" fmla="*/ 341706 w 346564"/>
                    <a:gd name="connsiteY4" fmla="*/ 9866 h 51342"/>
                    <a:gd name="connsiteX5" fmla="*/ 346840 w 346564"/>
                    <a:gd name="connsiteY5" fmla="*/ 12433 h 51342"/>
                    <a:gd name="connsiteX6" fmla="*/ 344530 w 346564"/>
                    <a:gd name="connsiteY6" fmla="*/ 17439 h 51342"/>
                    <a:gd name="connsiteX7" fmla="*/ 263151 w 346564"/>
                    <a:gd name="connsiteY7" fmla="*/ 41826 h 51342"/>
                    <a:gd name="connsiteX8" fmla="*/ 178435 w 346564"/>
                    <a:gd name="connsiteY8" fmla="*/ 50170 h 51342"/>
                    <a:gd name="connsiteX9" fmla="*/ 93591 w 346564"/>
                    <a:gd name="connsiteY9" fmla="*/ 42597 h 51342"/>
                    <a:gd name="connsiteX10" fmla="*/ 11956 w 346564"/>
                    <a:gd name="connsiteY10" fmla="*/ 18979 h 51342"/>
                    <a:gd name="connsiteX11" fmla="*/ 9902 w 346564"/>
                    <a:gd name="connsiteY11" fmla="*/ 14102 h 51342"/>
                    <a:gd name="connsiteX12" fmla="*/ 14523 w 346564"/>
                    <a:gd name="connsiteY12" fmla="*/ 11919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51342">
                      <a:moveTo>
                        <a:pt x="14523" y="11919"/>
                      </a:moveTo>
                      <a:cubicBezTo>
                        <a:pt x="40964" y="20519"/>
                        <a:pt x="68176" y="26809"/>
                        <a:pt x="95516" y="31173"/>
                      </a:cubicBezTo>
                      <a:cubicBezTo>
                        <a:pt x="122985" y="35280"/>
                        <a:pt x="150582" y="37591"/>
                        <a:pt x="178307" y="37206"/>
                      </a:cubicBezTo>
                      <a:cubicBezTo>
                        <a:pt x="206032" y="37206"/>
                        <a:pt x="233629" y="34638"/>
                        <a:pt x="260969" y="30018"/>
                      </a:cubicBezTo>
                      <a:cubicBezTo>
                        <a:pt x="288309" y="25397"/>
                        <a:pt x="315264" y="18722"/>
                        <a:pt x="341706" y="9866"/>
                      </a:cubicBezTo>
                      <a:cubicBezTo>
                        <a:pt x="343888" y="9095"/>
                        <a:pt x="346198" y="10251"/>
                        <a:pt x="346840" y="12433"/>
                      </a:cubicBezTo>
                      <a:cubicBezTo>
                        <a:pt x="347482" y="14487"/>
                        <a:pt x="346455" y="16669"/>
                        <a:pt x="344530" y="17439"/>
                      </a:cubicBezTo>
                      <a:cubicBezTo>
                        <a:pt x="318345" y="28349"/>
                        <a:pt x="291005" y="36436"/>
                        <a:pt x="263151" y="41826"/>
                      </a:cubicBezTo>
                      <a:cubicBezTo>
                        <a:pt x="235298" y="47218"/>
                        <a:pt x="206802" y="49913"/>
                        <a:pt x="178435" y="50170"/>
                      </a:cubicBezTo>
                      <a:cubicBezTo>
                        <a:pt x="150068" y="50042"/>
                        <a:pt x="121573" y="47859"/>
                        <a:pt x="93591" y="42597"/>
                      </a:cubicBezTo>
                      <a:cubicBezTo>
                        <a:pt x="65609" y="37462"/>
                        <a:pt x="38269" y="29504"/>
                        <a:pt x="11956" y="18979"/>
                      </a:cubicBezTo>
                      <a:cubicBezTo>
                        <a:pt x="10030" y="18209"/>
                        <a:pt x="9132" y="16027"/>
                        <a:pt x="9902" y="14102"/>
                      </a:cubicBezTo>
                      <a:cubicBezTo>
                        <a:pt x="10672" y="12176"/>
                        <a:pt x="12726" y="11278"/>
                        <a:pt x="14523" y="11919"/>
                      </a:cubicBezTo>
                      <a:close/>
                    </a:path>
                  </a:pathLst>
                </a:custGeom>
                <a:solidFill>
                  <a:srgbClr val="3C3C3B"/>
                </a:solidFill>
                <a:ln w="9525" cap="flat">
                  <a:noFill/>
                  <a:prstDash val="solid"/>
                  <a:miter/>
                </a:ln>
              </p:spPr>
              <p:txBody>
                <a:bodyPr rtlCol="0" anchor="ctr"/>
                <a:lstStyle/>
                <a:p>
                  <a:endParaRPr lang="zh-CN" altLang="en-US"/>
                </a:p>
              </p:txBody>
            </p:sp>
            <p:sp>
              <p:nvSpPr>
                <p:cNvPr id="58" name="任意多边形: 形状 57"/>
                <p:cNvSpPr/>
                <p:nvPr/>
              </p:nvSpPr>
              <p:spPr>
                <a:xfrm>
                  <a:off x="11238675" y="4735050"/>
                  <a:ext cx="51343" cy="38507"/>
                </a:xfrm>
                <a:custGeom>
                  <a:avLst/>
                  <a:gdLst>
                    <a:gd name="connsiteX0" fmla="*/ 16146 w 51342"/>
                    <a:gd name="connsiteY0" fmla="*/ 9908 h 38507"/>
                    <a:gd name="connsiteX1" fmla="*/ 34373 w 51342"/>
                    <a:gd name="connsiteY1" fmla="*/ 15299 h 38507"/>
                    <a:gd name="connsiteX2" fmla="*/ 42203 w 51342"/>
                    <a:gd name="connsiteY2" fmla="*/ 20176 h 38507"/>
                    <a:gd name="connsiteX3" fmla="*/ 49263 w 51342"/>
                    <a:gd name="connsiteY3" fmla="*/ 26851 h 38507"/>
                    <a:gd name="connsiteX4" fmla="*/ 49776 w 51342"/>
                    <a:gd name="connsiteY4" fmla="*/ 27493 h 38507"/>
                    <a:gd name="connsiteX5" fmla="*/ 48749 w 51342"/>
                    <a:gd name="connsiteY5" fmla="*/ 35579 h 38507"/>
                    <a:gd name="connsiteX6" fmla="*/ 44899 w 51342"/>
                    <a:gd name="connsiteY6" fmla="*/ 36734 h 38507"/>
                    <a:gd name="connsiteX7" fmla="*/ 35143 w 51342"/>
                    <a:gd name="connsiteY7" fmla="*/ 34552 h 38507"/>
                    <a:gd name="connsiteX8" fmla="*/ 26158 w 51342"/>
                    <a:gd name="connsiteY8" fmla="*/ 30573 h 38507"/>
                    <a:gd name="connsiteX9" fmla="*/ 10755 w 51342"/>
                    <a:gd name="connsiteY9" fmla="*/ 18251 h 38507"/>
                    <a:gd name="connsiteX10" fmla="*/ 11654 w 51342"/>
                    <a:gd name="connsiteY10" fmla="*/ 10806 h 38507"/>
                    <a:gd name="connsiteX11" fmla="*/ 15376 w 51342"/>
                    <a:gd name="connsiteY11" fmla="*/ 9651 h 38507"/>
                    <a:gd name="connsiteX12" fmla="*/ 16146 w 51342"/>
                    <a:gd name="connsiteY12" fmla="*/ 9908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146" y="9908"/>
                      </a:moveTo>
                      <a:cubicBezTo>
                        <a:pt x="23078" y="10421"/>
                        <a:pt x="28854" y="12732"/>
                        <a:pt x="34373" y="15299"/>
                      </a:cubicBezTo>
                      <a:cubicBezTo>
                        <a:pt x="37069" y="16711"/>
                        <a:pt x="39764" y="18251"/>
                        <a:pt x="42203" y="20176"/>
                      </a:cubicBezTo>
                      <a:cubicBezTo>
                        <a:pt x="44642" y="22101"/>
                        <a:pt x="47209" y="24155"/>
                        <a:pt x="49263" y="26851"/>
                      </a:cubicBezTo>
                      <a:lnTo>
                        <a:pt x="49776" y="27493"/>
                      </a:lnTo>
                      <a:cubicBezTo>
                        <a:pt x="51701" y="30060"/>
                        <a:pt x="51316" y="33654"/>
                        <a:pt x="48749" y="35579"/>
                      </a:cubicBezTo>
                      <a:cubicBezTo>
                        <a:pt x="47594" y="36478"/>
                        <a:pt x="46182" y="36863"/>
                        <a:pt x="44899" y="36734"/>
                      </a:cubicBezTo>
                      <a:cubicBezTo>
                        <a:pt x="41433" y="36606"/>
                        <a:pt x="38352" y="35579"/>
                        <a:pt x="35143" y="34552"/>
                      </a:cubicBezTo>
                      <a:cubicBezTo>
                        <a:pt x="32063" y="33525"/>
                        <a:pt x="29110" y="32113"/>
                        <a:pt x="26158" y="30573"/>
                      </a:cubicBezTo>
                      <a:cubicBezTo>
                        <a:pt x="20511" y="27364"/>
                        <a:pt x="14991" y="23642"/>
                        <a:pt x="10755" y="18251"/>
                      </a:cubicBezTo>
                      <a:cubicBezTo>
                        <a:pt x="8958" y="15941"/>
                        <a:pt x="9343" y="12603"/>
                        <a:pt x="11654" y="10806"/>
                      </a:cubicBezTo>
                      <a:cubicBezTo>
                        <a:pt x="12681" y="9908"/>
                        <a:pt x="14093" y="9523"/>
                        <a:pt x="15376" y="9651"/>
                      </a:cubicBezTo>
                      <a:lnTo>
                        <a:pt x="16146" y="9908"/>
                      </a:lnTo>
                      <a:close/>
                    </a:path>
                  </a:pathLst>
                </a:custGeom>
                <a:solidFill>
                  <a:srgbClr val="3C3C3B"/>
                </a:solidFill>
                <a:ln w="9525" cap="flat">
                  <a:noFill/>
                  <a:prstDash val="solid"/>
                  <a:miter/>
                </a:ln>
              </p:spPr>
              <p:txBody>
                <a:bodyPr rtlCol="0" anchor="ctr"/>
                <a:lstStyle/>
                <a:p>
                  <a:endParaRPr lang="zh-CN" altLang="en-US"/>
                </a:p>
              </p:txBody>
            </p:sp>
            <p:sp>
              <p:nvSpPr>
                <p:cNvPr id="59" name="任意多边形: 形状 58"/>
                <p:cNvSpPr/>
                <p:nvPr/>
              </p:nvSpPr>
              <p:spPr>
                <a:xfrm>
                  <a:off x="11209134" y="4760750"/>
                  <a:ext cx="51343" cy="38507"/>
                </a:xfrm>
                <a:custGeom>
                  <a:avLst/>
                  <a:gdLst>
                    <a:gd name="connsiteX0" fmla="*/ 16421 w 51342"/>
                    <a:gd name="connsiteY0" fmla="*/ 9751 h 38507"/>
                    <a:gd name="connsiteX1" fmla="*/ 32466 w 51342"/>
                    <a:gd name="connsiteY1" fmla="*/ 16682 h 38507"/>
                    <a:gd name="connsiteX2" fmla="*/ 39397 w 51342"/>
                    <a:gd name="connsiteY2" fmla="*/ 21688 h 38507"/>
                    <a:gd name="connsiteX3" fmla="*/ 45686 w 51342"/>
                    <a:gd name="connsiteY3" fmla="*/ 28106 h 38507"/>
                    <a:gd name="connsiteX4" fmla="*/ 45815 w 51342"/>
                    <a:gd name="connsiteY4" fmla="*/ 28234 h 38507"/>
                    <a:gd name="connsiteX5" fmla="*/ 44531 w 51342"/>
                    <a:gd name="connsiteY5" fmla="*/ 36706 h 38507"/>
                    <a:gd name="connsiteX6" fmla="*/ 40809 w 51342"/>
                    <a:gd name="connsiteY6" fmla="*/ 37861 h 38507"/>
                    <a:gd name="connsiteX7" fmla="*/ 31439 w 51342"/>
                    <a:gd name="connsiteY7" fmla="*/ 35807 h 38507"/>
                    <a:gd name="connsiteX8" fmla="*/ 23096 w 51342"/>
                    <a:gd name="connsiteY8" fmla="*/ 31443 h 38507"/>
                    <a:gd name="connsiteX9" fmla="*/ 10260 w 51342"/>
                    <a:gd name="connsiteY9" fmla="*/ 17581 h 38507"/>
                    <a:gd name="connsiteX10" fmla="*/ 12570 w 51342"/>
                    <a:gd name="connsiteY10" fmla="*/ 10264 h 38507"/>
                    <a:gd name="connsiteX11" fmla="*/ 16421 w 51342"/>
                    <a:gd name="connsiteY11" fmla="*/ 9751 h 38507"/>
                    <a:gd name="connsiteX12" fmla="*/ 16421 w 51342"/>
                    <a:gd name="connsiteY12" fmla="*/ 975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421" y="9751"/>
                      </a:moveTo>
                      <a:cubicBezTo>
                        <a:pt x="22711" y="11163"/>
                        <a:pt x="27588" y="13858"/>
                        <a:pt x="32466" y="16682"/>
                      </a:cubicBezTo>
                      <a:cubicBezTo>
                        <a:pt x="34904" y="18222"/>
                        <a:pt x="37215" y="19763"/>
                        <a:pt x="39397" y="21688"/>
                      </a:cubicBezTo>
                      <a:cubicBezTo>
                        <a:pt x="41579" y="23614"/>
                        <a:pt x="43761" y="25539"/>
                        <a:pt x="45686" y="28106"/>
                      </a:cubicBezTo>
                      <a:lnTo>
                        <a:pt x="45815" y="28234"/>
                      </a:lnTo>
                      <a:cubicBezTo>
                        <a:pt x="47740" y="30930"/>
                        <a:pt x="47227" y="34652"/>
                        <a:pt x="44531" y="36706"/>
                      </a:cubicBezTo>
                      <a:cubicBezTo>
                        <a:pt x="43376" y="37476"/>
                        <a:pt x="42092" y="37861"/>
                        <a:pt x="40809" y="37861"/>
                      </a:cubicBezTo>
                      <a:cubicBezTo>
                        <a:pt x="37472" y="37733"/>
                        <a:pt x="34391" y="36834"/>
                        <a:pt x="31439" y="35807"/>
                      </a:cubicBezTo>
                      <a:cubicBezTo>
                        <a:pt x="28487" y="34781"/>
                        <a:pt x="25791" y="33240"/>
                        <a:pt x="23096" y="31443"/>
                      </a:cubicBezTo>
                      <a:cubicBezTo>
                        <a:pt x="17962" y="27849"/>
                        <a:pt x="13341" y="23614"/>
                        <a:pt x="10260" y="17581"/>
                      </a:cubicBezTo>
                      <a:cubicBezTo>
                        <a:pt x="8848" y="14885"/>
                        <a:pt x="9875" y="11548"/>
                        <a:pt x="12570" y="10264"/>
                      </a:cubicBezTo>
                      <a:cubicBezTo>
                        <a:pt x="13726" y="9622"/>
                        <a:pt x="15009" y="9494"/>
                        <a:pt x="16421" y="9751"/>
                      </a:cubicBezTo>
                      <a:lnTo>
                        <a:pt x="16421" y="9751"/>
                      </a:lnTo>
                      <a:close/>
                    </a:path>
                  </a:pathLst>
                </a:custGeom>
                <a:solidFill>
                  <a:srgbClr val="3C3C3B"/>
                </a:solidFill>
                <a:ln w="9525" cap="flat">
                  <a:noFill/>
                  <a:prstDash val="solid"/>
                  <a:miter/>
                </a:ln>
              </p:spPr>
              <p:txBody>
                <a:bodyPr rtlCol="0" anchor="ctr"/>
                <a:lstStyle/>
                <a:p>
                  <a:endParaRPr lang="zh-CN" altLang="en-US"/>
                </a:p>
              </p:txBody>
            </p:sp>
            <p:sp>
              <p:nvSpPr>
                <p:cNvPr id="60" name="任意多边形: 形状 59"/>
                <p:cNvSpPr/>
                <p:nvPr/>
              </p:nvSpPr>
              <p:spPr>
                <a:xfrm>
                  <a:off x="11175620" y="4781154"/>
                  <a:ext cx="38507" cy="38507"/>
                </a:xfrm>
                <a:custGeom>
                  <a:avLst/>
                  <a:gdLst>
                    <a:gd name="connsiteX0" fmla="*/ 17461 w 38507"/>
                    <a:gd name="connsiteY0" fmla="*/ 10140 h 38507"/>
                    <a:gd name="connsiteX1" fmla="*/ 26318 w 38507"/>
                    <a:gd name="connsiteY1" fmla="*/ 13862 h 38507"/>
                    <a:gd name="connsiteX2" fmla="*/ 29527 w 38507"/>
                    <a:gd name="connsiteY2" fmla="*/ 16686 h 38507"/>
                    <a:gd name="connsiteX3" fmla="*/ 32479 w 38507"/>
                    <a:gd name="connsiteY3" fmla="*/ 20922 h 38507"/>
                    <a:gd name="connsiteX4" fmla="*/ 32993 w 38507"/>
                    <a:gd name="connsiteY4" fmla="*/ 21821 h 38507"/>
                    <a:gd name="connsiteX5" fmla="*/ 29912 w 38507"/>
                    <a:gd name="connsiteY5" fmla="*/ 30549 h 38507"/>
                    <a:gd name="connsiteX6" fmla="*/ 28757 w 38507"/>
                    <a:gd name="connsiteY6" fmla="*/ 30934 h 38507"/>
                    <a:gd name="connsiteX7" fmla="*/ 21825 w 38507"/>
                    <a:gd name="connsiteY7" fmla="*/ 30549 h 38507"/>
                    <a:gd name="connsiteX8" fmla="*/ 15921 w 38507"/>
                    <a:gd name="connsiteY8" fmla="*/ 27468 h 38507"/>
                    <a:gd name="connsiteX9" fmla="*/ 9631 w 38507"/>
                    <a:gd name="connsiteY9" fmla="*/ 15788 h 38507"/>
                    <a:gd name="connsiteX10" fmla="*/ 15279 w 38507"/>
                    <a:gd name="connsiteY10" fmla="*/ 9627 h 38507"/>
                    <a:gd name="connsiteX11" fmla="*/ 16691 w 38507"/>
                    <a:gd name="connsiteY11" fmla="*/ 9755 h 38507"/>
                    <a:gd name="connsiteX12" fmla="*/ 17461 w 38507"/>
                    <a:gd name="connsiteY12" fmla="*/ 1014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17461" y="10140"/>
                      </a:moveTo>
                      <a:cubicBezTo>
                        <a:pt x="21569" y="11039"/>
                        <a:pt x="23879" y="12322"/>
                        <a:pt x="26318" y="13862"/>
                      </a:cubicBezTo>
                      <a:cubicBezTo>
                        <a:pt x="27473" y="14761"/>
                        <a:pt x="28500" y="15531"/>
                        <a:pt x="29527" y="16686"/>
                      </a:cubicBezTo>
                      <a:cubicBezTo>
                        <a:pt x="30554" y="17841"/>
                        <a:pt x="31580" y="18997"/>
                        <a:pt x="32479" y="20922"/>
                      </a:cubicBezTo>
                      <a:lnTo>
                        <a:pt x="32993" y="21821"/>
                      </a:lnTo>
                      <a:cubicBezTo>
                        <a:pt x="34533" y="25158"/>
                        <a:pt x="33121" y="29009"/>
                        <a:pt x="29912" y="30549"/>
                      </a:cubicBezTo>
                      <a:cubicBezTo>
                        <a:pt x="29527" y="30677"/>
                        <a:pt x="29142" y="30934"/>
                        <a:pt x="28757" y="30934"/>
                      </a:cubicBezTo>
                      <a:cubicBezTo>
                        <a:pt x="26318" y="31576"/>
                        <a:pt x="24007" y="31191"/>
                        <a:pt x="21825" y="30549"/>
                      </a:cubicBezTo>
                      <a:cubicBezTo>
                        <a:pt x="19643" y="30036"/>
                        <a:pt x="17718" y="28880"/>
                        <a:pt x="15921" y="27468"/>
                      </a:cubicBezTo>
                      <a:cubicBezTo>
                        <a:pt x="12583" y="24644"/>
                        <a:pt x="9888" y="20794"/>
                        <a:pt x="9631" y="15788"/>
                      </a:cubicBezTo>
                      <a:cubicBezTo>
                        <a:pt x="9503" y="12451"/>
                        <a:pt x="12070" y="9755"/>
                        <a:pt x="15279" y="9627"/>
                      </a:cubicBezTo>
                      <a:cubicBezTo>
                        <a:pt x="15792" y="9627"/>
                        <a:pt x="16306" y="9627"/>
                        <a:pt x="16691" y="9755"/>
                      </a:cubicBezTo>
                      <a:lnTo>
                        <a:pt x="17461" y="10140"/>
                      </a:lnTo>
                      <a:close/>
                    </a:path>
                  </a:pathLst>
                </a:custGeom>
                <a:solidFill>
                  <a:srgbClr val="3C3C3B"/>
                </a:solidFill>
                <a:ln w="9525" cap="flat">
                  <a:noFill/>
                  <a:prstDash val="solid"/>
                  <a:miter/>
                </a:ln>
              </p:spPr>
              <p:txBody>
                <a:bodyPr rtlCol="0" anchor="ctr"/>
                <a:lstStyle/>
                <a:p>
                  <a:endParaRPr lang="zh-CN" altLang="en-US"/>
                </a:p>
              </p:txBody>
            </p:sp>
            <p:sp>
              <p:nvSpPr>
                <p:cNvPr id="61" name="任意多边形: 形状 60"/>
                <p:cNvSpPr/>
                <p:nvPr/>
              </p:nvSpPr>
              <p:spPr>
                <a:xfrm>
                  <a:off x="10306365" y="2075840"/>
                  <a:ext cx="962680" cy="641787"/>
                </a:xfrm>
                <a:custGeom>
                  <a:avLst/>
                  <a:gdLst>
                    <a:gd name="connsiteX0" fmla="*/ 963988 w 962680"/>
                    <a:gd name="connsiteY0" fmla="*/ 340201 h 641786"/>
                    <a:gd name="connsiteX1" fmla="*/ 231452 w 962680"/>
                    <a:gd name="connsiteY1" fmla="*/ 83358 h 641786"/>
                    <a:gd name="connsiteX2" fmla="*/ 198464 w 962680"/>
                    <a:gd name="connsiteY2" fmla="*/ 22259 h 641786"/>
                    <a:gd name="connsiteX3" fmla="*/ 178697 w 962680"/>
                    <a:gd name="connsiteY3" fmla="*/ 9809 h 641786"/>
                    <a:gd name="connsiteX4" fmla="*/ 156491 w 962680"/>
                    <a:gd name="connsiteY4" fmla="*/ 52552 h 641786"/>
                    <a:gd name="connsiteX5" fmla="*/ 117599 w 962680"/>
                    <a:gd name="connsiteY5" fmla="*/ 42026 h 641786"/>
                    <a:gd name="connsiteX6" fmla="*/ 79605 w 962680"/>
                    <a:gd name="connsiteY6" fmla="*/ 24056 h 641786"/>
                    <a:gd name="connsiteX7" fmla="*/ 100399 w 962680"/>
                    <a:gd name="connsiteY7" fmla="*/ 92728 h 641786"/>
                    <a:gd name="connsiteX8" fmla="*/ 67411 w 962680"/>
                    <a:gd name="connsiteY8" fmla="*/ 71549 h 641786"/>
                    <a:gd name="connsiteX9" fmla="*/ 43280 w 962680"/>
                    <a:gd name="connsiteY9" fmla="*/ 101456 h 641786"/>
                    <a:gd name="connsiteX10" fmla="*/ 65101 w 962680"/>
                    <a:gd name="connsiteY10" fmla="*/ 138936 h 641786"/>
                    <a:gd name="connsiteX11" fmla="*/ 10421 w 962680"/>
                    <a:gd name="connsiteY11" fmla="*/ 118912 h 641786"/>
                    <a:gd name="connsiteX12" fmla="*/ 44820 w 962680"/>
                    <a:gd name="connsiteY12" fmla="*/ 169485 h 641786"/>
                    <a:gd name="connsiteX13" fmla="*/ 13501 w 962680"/>
                    <a:gd name="connsiteY13" fmla="*/ 163709 h 641786"/>
                    <a:gd name="connsiteX14" fmla="*/ 18122 w 962680"/>
                    <a:gd name="connsiteY14" fmla="*/ 204399 h 641786"/>
                    <a:gd name="connsiteX15" fmla="*/ 52779 w 962680"/>
                    <a:gd name="connsiteY15" fmla="*/ 229685 h 641786"/>
                    <a:gd name="connsiteX16" fmla="*/ 157518 w 962680"/>
                    <a:gd name="connsiteY16" fmla="*/ 247527 h 641786"/>
                    <a:gd name="connsiteX17" fmla="*/ 923683 w 962680"/>
                    <a:gd name="connsiteY17" fmla="*/ 644023 h 641786"/>
                    <a:gd name="connsiteX18" fmla="*/ 963988 w 962680"/>
                    <a:gd name="connsiteY18" fmla="*/ 340201 h 64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680" h="641786">
                      <a:moveTo>
                        <a:pt x="963988" y="340201"/>
                      </a:moveTo>
                      <a:cubicBezTo>
                        <a:pt x="710482" y="285264"/>
                        <a:pt x="463779" y="198751"/>
                        <a:pt x="231452" y="83358"/>
                      </a:cubicBezTo>
                      <a:cubicBezTo>
                        <a:pt x="229013" y="63590"/>
                        <a:pt x="209631" y="38818"/>
                        <a:pt x="198464" y="22259"/>
                      </a:cubicBezTo>
                      <a:cubicBezTo>
                        <a:pt x="193843" y="15456"/>
                        <a:pt x="186784" y="8397"/>
                        <a:pt x="178697" y="9809"/>
                      </a:cubicBezTo>
                      <a:cubicBezTo>
                        <a:pt x="162011" y="12889"/>
                        <a:pt x="169070" y="41256"/>
                        <a:pt x="156491" y="52552"/>
                      </a:cubicBezTo>
                      <a:cubicBezTo>
                        <a:pt x="145324" y="62435"/>
                        <a:pt x="127996" y="52680"/>
                        <a:pt x="117599" y="42026"/>
                      </a:cubicBezTo>
                      <a:cubicBezTo>
                        <a:pt x="107074" y="31373"/>
                        <a:pt x="93468" y="18794"/>
                        <a:pt x="79605" y="24056"/>
                      </a:cubicBezTo>
                      <a:cubicBezTo>
                        <a:pt x="69722" y="48059"/>
                        <a:pt x="78963" y="78223"/>
                        <a:pt x="100399" y="92728"/>
                      </a:cubicBezTo>
                      <a:cubicBezTo>
                        <a:pt x="88462" y="87080"/>
                        <a:pt x="80632" y="72961"/>
                        <a:pt x="67411" y="71549"/>
                      </a:cubicBezTo>
                      <a:cubicBezTo>
                        <a:pt x="52779" y="70008"/>
                        <a:pt x="41611" y="86823"/>
                        <a:pt x="43280" y="101456"/>
                      </a:cubicBezTo>
                      <a:cubicBezTo>
                        <a:pt x="44949" y="116089"/>
                        <a:pt x="55089" y="128154"/>
                        <a:pt x="65101" y="138936"/>
                      </a:cubicBezTo>
                      <a:cubicBezTo>
                        <a:pt x="52779" y="122507"/>
                        <a:pt x="30316" y="114292"/>
                        <a:pt x="10421" y="118912"/>
                      </a:cubicBezTo>
                      <a:cubicBezTo>
                        <a:pt x="10677" y="140477"/>
                        <a:pt x="24797" y="161270"/>
                        <a:pt x="44820" y="169485"/>
                      </a:cubicBezTo>
                      <a:cubicBezTo>
                        <a:pt x="34423" y="167560"/>
                        <a:pt x="24026" y="165635"/>
                        <a:pt x="13501" y="163709"/>
                      </a:cubicBezTo>
                      <a:cubicBezTo>
                        <a:pt x="6442" y="176288"/>
                        <a:pt x="9650" y="192718"/>
                        <a:pt x="18122" y="204399"/>
                      </a:cubicBezTo>
                      <a:cubicBezTo>
                        <a:pt x="26594" y="216079"/>
                        <a:pt x="39558" y="223652"/>
                        <a:pt x="52779" y="229685"/>
                      </a:cubicBezTo>
                      <a:cubicBezTo>
                        <a:pt x="85381" y="244446"/>
                        <a:pt x="121835" y="250607"/>
                        <a:pt x="157518" y="247527"/>
                      </a:cubicBezTo>
                      <a:cubicBezTo>
                        <a:pt x="376239" y="432618"/>
                        <a:pt x="644763" y="579074"/>
                        <a:pt x="923683" y="644023"/>
                      </a:cubicBezTo>
                      <a:lnTo>
                        <a:pt x="963988" y="340201"/>
                      </a:lnTo>
                      <a:close/>
                    </a:path>
                  </a:pathLst>
                </a:custGeom>
                <a:solidFill>
                  <a:srgbClr val="FAD5CC"/>
                </a:solidFill>
                <a:ln w="9525" cap="flat">
                  <a:noFill/>
                  <a:prstDash val="solid"/>
                  <a:miter/>
                </a:ln>
              </p:spPr>
              <p:txBody>
                <a:bodyPr rtlCol="0" anchor="ctr"/>
                <a:lstStyle/>
                <a:p>
                  <a:endParaRPr lang="zh-CN" altLang="en-US"/>
                </a:p>
              </p:txBody>
            </p:sp>
            <p:sp>
              <p:nvSpPr>
                <p:cNvPr id="62" name="任意多边形: 形状 61"/>
                <p:cNvSpPr/>
                <p:nvPr/>
              </p:nvSpPr>
              <p:spPr>
                <a:xfrm>
                  <a:off x="12236883" y="1635243"/>
                  <a:ext cx="847159" cy="898502"/>
                </a:xfrm>
                <a:custGeom>
                  <a:avLst/>
                  <a:gdLst>
                    <a:gd name="connsiteX0" fmla="*/ 9627 w 847158"/>
                    <a:gd name="connsiteY0" fmla="*/ 621763 h 898501"/>
                    <a:gd name="connsiteX1" fmla="*/ 601354 w 847158"/>
                    <a:gd name="connsiteY1" fmla="*/ 119372 h 898501"/>
                    <a:gd name="connsiteX2" fmla="*/ 610211 w 847158"/>
                    <a:gd name="connsiteY2" fmla="*/ 50573 h 898501"/>
                    <a:gd name="connsiteX3" fmla="*/ 624202 w 847158"/>
                    <a:gd name="connsiteY3" fmla="*/ 31961 h 898501"/>
                    <a:gd name="connsiteX4" fmla="*/ 660270 w 847158"/>
                    <a:gd name="connsiteY4" fmla="*/ 63794 h 898501"/>
                    <a:gd name="connsiteX5" fmla="*/ 692873 w 847158"/>
                    <a:gd name="connsiteY5" fmla="*/ 40047 h 898501"/>
                    <a:gd name="connsiteX6" fmla="*/ 721882 w 847158"/>
                    <a:gd name="connsiteY6" fmla="*/ 9627 h 898501"/>
                    <a:gd name="connsiteX7" fmla="*/ 727016 w 847158"/>
                    <a:gd name="connsiteY7" fmla="*/ 81250 h 898501"/>
                    <a:gd name="connsiteX8" fmla="*/ 750121 w 847158"/>
                    <a:gd name="connsiteY8" fmla="*/ 49674 h 898501"/>
                    <a:gd name="connsiteX9" fmla="*/ 783365 w 847158"/>
                    <a:gd name="connsiteY9" fmla="*/ 68928 h 898501"/>
                    <a:gd name="connsiteX10" fmla="*/ 776306 w 847158"/>
                    <a:gd name="connsiteY10" fmla="*/ 111799 h 898501"/>
                    <a:gd name="connsiteX11" fmla="*/ 820204 w 847158"/>
                    <a:gd name="connsiteY11" fmla="*/ 73549 h 898501"/>
                    <a:gd name="connsiteX12" fmla="*/ 806213 w 847158"/>
                    <a:gd name="connsiteY12" fmla="*/ 133107 h 898501"/>
                    <a:gd name="connsiteX13" fmla="*/ 833296 w 847158"/>
                    <a:gd name="connsiteY13" fmla="*/ 116548 h 898501"/>
                    <a:gd name="connsiteX14" fmla="*/ 843565 w 847158"/>
                    <a:gd name="connsiteY14" fmla="*/ 156211 h 898501"/>
                    <a:gd name="connsiteX15" fmla="*/ 820332 w 847158"/>
                    <a:gd name="connsiteY15" fmla="*/ 192151 h 898501"/>
                    <a:gd name="connsiteX16" fmla="*/ 728942 w 847158"/>
                    <a:gd name="connsiteY16" fmla="*/ 246318 h 898501"/>
                    <a:gd name="connsiteX17" fmla="*/ 155826 w 847158"/>
                    <a:gd name="connsiteY17" fmla="*/ 891185 h 898501"/>
                    <a:gd name="connsiteX18" fmla="*/ 9627 w 847158"/>
                    <a:gd name="connsiteY18" fmla="*/ 621763 h 89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7158" h="898501">
                      <a:moveTo>
                        <a:pt x="9627" y="621763"/>
                      </a:moveTo>
                      <a:cubicBezTo>
                        <a:pt x="226679" y="479543"/>
                        <a:pt x="425890" y="310368"/>
                        <a:pt x="601354" y="119372"/>
                      </a:cubicBezTo>
                      <a:cubicBezTo>
                        <a:pt x="596605" y="99990"/>
                        <a:pt x="605719" y="69955"/>
                        <a:pt x="610211" y="50573"/>
                      </a:cubicBezTo>
                      <a:cubicBezTo>
                        <a:pt x="612136" y="42486"/>
                        <a:pt x="616115" y="33501"/>
                        <a:pt x="624202" y="31961"/>
                      </a:cubicBezTo>
                      <a:cubicBezTo>
                        <a:pt x="640760" y="28880"/>
                        <a:pt x="644482" y="57889"/>
                        <a:pt x="660270" y="63794"/>
                      </a:cubicBezTo>
                      <a:cubicBezTo>
                        <a:pt x="674261" y="69056"/>
                        <a:pt x="686841" y="53653"/>
                        <a:pt x="692873" y="40047"/>
                      </a:cubicBezTo>
                      <a:cubicBezTo>
                        <a:pt x="698906" y="26442"/>
                        <a:pt x="706993" y="9627"/>
                        <a:pt x="721882" y="9627"/>
                      </a:cubicBezTo>
                      <a:cubicBezTo>
                        <a:pt x="739595" y="28495"/>
                        <a:pt x="741906" y="60071"/>
                        <a:pt x="727016" y="81250"/>
                      </a:cubicBezTo>
                      <a:cubicBezTo>
                        <a:pt x="736258" y="71752"/>
                        <a:pt x="738440" y="55707"/>
                        <a:pt x="750121" y="49674"/>
                      </a:cubicBezTo>
                      <a:cubicBezTo>
                        <a:pt x="763213" y="43000"/>
                        <a:pt x="779771" y="54680"/>
                        <a:pt x="783365" y="68928"/>
                      </a:cubicBezTo>
                      <a:cubicBezTo>
                        <a:pt x="787088" y="83176"/>
                        <a:pt x="781825" y="98065"/>
                        <a:pt x="776306" y="111799"/>
                      </a:cubicBezTo>
                      <a:cubicBezTo>
                        <a:pt x="781953" y="92032"/>
                        <a:pt x="799923" y="76373"/>
                        <a:pt x="820204" y="73549"/>
                      </a:cubicBezTo>
                      <a:cubicBezTo>
                        <a:pt x="827777" y="93829"/>
                        <a:pt x="822001" y="118346"/>
                        <a:pt x="806213" y="133107"/>
                      </a:cubicBezTo>
                      <a:cubicBezTo>
                        <a:pt x="815198" y="127587"/>
                        <a:pt x="824311" y="122068"/>
                        <a:pt x="833296" y="116548"/>
                      </a:cubicBezTo>
                      <a:cubicBezTo>
                        <a:pt x="844335" y="125790"/>
                        <a:pt x="847287" y="142348"/>
                        <a:pt x="843565" y="156211"/>
                      </a:cubicBezTo>
                      <a:cubicBezTo>
                        <a:pt x="839842" y="170202"/>
                        <a:pt x="830472" y="181882"/>
                        <a:pt x="820332" y="192151"/>
                      </a:cubicBezTo>
                      <a:cubicBezTo>
                        <a:pt x="795174" y="217566"/>
                        <a:pt x="763341" y="236434"/>
                        <a:pt x="728942" y="246318"/>
                      </a:cubicBezTo>
                      <a:cubicBezTo>
                        <a:pt x="591214" y="497513"/>
                        <a:pt x="392902" y="730482"/>
                        <a:pt x="155826" y="891185"/>
                      </a:cubicBezTo>
                      <a:lnTo>
                        <a:pt x="9627" y="621763"/>
                      </a:lnTo>
                      <a:close/>
                    </a:path>
                  </a:pathLst>
                </a:custGeom>
                <a:solidFill>
                  <a:srgbClr val="FAD5CC"/>
                </a:solidFill>
                <a:ln w="9525" cap="flat">
                  <a:noFill/>
                  <a:prstDash val="solid"/>
                  <a:miter/>
                </a:ln>
              </p:spPr>
              <p:txBody>
                <a:bodyPr rtlCol="0" anchor="ctr"/>
                <a:lstStyle/>
                <a:p>
                  <a:endParaRPr lang="zh-CN" altLang="en-US"/>
                </a:p>
              </p:txBody>
            </p:sp>
            <p:sp>
              <p:nvSpPr>
                <p:cNvPr id="63" name="任意多边形: 形状 62"/>
                <p:cNvSpPr/>
                <p:nvPr/>
              </p:nvSpPr>
              <p:spPr>
                <a:xfrm>
                  <a:off x="11150595" y="3291567"/>
                  <a:ext cx="1257902" cy="911337"/>
                </a:xfrm>
                <a:custGeom>
                  <a:avLst/>
                  <a:gdLst>
                    <a:gd name="connsiteX0" fmla="*/ 1136348 w 1257902"/>
                    <a:gd name="connsiteY0" fmla="*/ 9627 h 911337"/>
                    <a:gd name="connsiteX1" fmla="*/ 1249688 w 1257902"/>
                    <a:gd name="connsiteY1" fmla="*/ 842666 h 911337"/>
                    <a:gd name="connsiteX2" fmla="*/ 672850 w 1257902"/>
                    <a:gd name="connsiteY2" fmla="*/ 896191 h 911337"/>
                    <a:gd name="connsiteX3" fmla="*/ 640375 w 1257902"/>
                    <a:gd name="connsiteY3" fmla="*/ 648077 h 911337"/>
                    <a:gd name="connsiteX4" fmla="*/ 581716 w 1257902"/>
                    <a:gd name="connsiteY4" fmla="*/ 893496 h 911337"/>
                    <a:gd name="connsiteX5" fmla="*/ 84587 w 1257902"/>
                    <a:gd name="connsiteY5" fmla="*/ 844463 h 911337"/>
                    <a:gd name="connsiteX6" fmla="*/ 9627 w 1257902"/>
                    <a:gd name="connsiteY6" fmla="*/ 808010 h 911337"/>
                    <a:gd name="connsiteX7" fmla="*/ 170331 w 1257902"/>
                    <a:gd name="connsiteY7" fmla="*/ 11937 h 911337"/>
                    <a:gd name="connsiteX8" fmla="*/ 1136348 w 1257902"/>
                    <a:gd name="connsiteY8" fmla="*/ 9627 h 91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902" h="911337">
                      <a:moveTo>
                        <a:pt x="1136348" y="9627"/>
                      </a:moveTo>
                      <a:cubicBezTo>
                        <a:pt x="1205276" y="284954"/>
                        <a:pt x="1248276" y="558868"/>
                        <a:pt x="1249688" y="842666"/>
                      </a:cubicBezTo>
                      <a:cubicBezTo>
                        <a:pt x="1068704" y="901326"/>
                        <a:pt x="859609" y="932260"/>
                        <a:pt x="672850" y="896191"/>
                      </a:cubicBezTo>
                      <a:cubicBezTo>
                        <a:pt x="666945" y="819305"/>
                        <a:pt x="646280" y="724963"/>
                        <a:pt x="640375" y="648077"/>
                      </a:cubicBezTo>
                      <a:cubicBezTo>
                        <a:pt x="628823" y="734975"/>
                        <a:pt x="601098" y="808010"/>
                        <a:pt x="581716" y="893496"/>
                      </a:cubicBezTo>
                      <a:cubicBezTo>
                        <a:pt x="420114" y="903508"/>
                        <a:pt x="240670" y="887463"/>
                        <a:pt x="84587" y="844463"/>
                      </a:cubicBezTo>
                      <a:cubicBezTo>
                        <a:pt x="57504" y="837019"/>
                        <a:pt x="29394" y="828034"/>
                        <a:pt x="9627" y="808010"/>
                      </a:cubicBezTo>
                      <a:cubicBezTo>
                        <a:pt x="61868" y="544749"/>
                        <a:pt x="106280" y="272503"/>
                        <a:pt x="170331" y="11937"/>
                      </a:cubicBezTo>
                      <a:lnTo>
                        <a:pt x="1136348" y="9627"/>
                      </a:lnTo>
                      <a:close/>
                    </a:path>
                  </a:pathLst>
                </a:custGeom>
                <a:solidFill>
                  <a:srgbClr val="689BD3"/>
                </a:solidFill>
                <a:ln w="9525" cap="flat">
                  <a:noFill/>
                  <a:prstDash val="solid"/>
                  <a:miter/>
                </a:ln>
              </p:spPr>
              <p:txBody>
                <a:bodyPr rtlCol="0" anchor="ctr"/>
                <a:lstStyle/>
                <a:p>
                  <a:endParaRPr lang="zh-CN" altLang="en-US"/>
                </a:p>
              </p:txBody>
            </p:sp>
            <p:sp>
              <p:nvSpPr>
                <p:cNvPr id="128" name="任意多边形: 形状 127"/>
                <p:cNvSpPr/>
                <p:nvPr/>
              </p:nvSpPr>
              <p:spPr>
                <a:xfrm>
                  <a:off x="11589449" y="2210541"/>
                  <a:ext cx="308058" cy="192536"/>
                </a:xfrm>
                <a:custGeom>
                  <a:avLst/>
                  <a:gdLst>
                    <a:gd name="connsiteX0" fmla="*/ 301768 w 308057"/>
                    <a:gd name="connsiteY0" fmla="*/ 9627 h 192536"/>
                    <a:gd name="connsiteX1" fmla="*/ 301640 w 308057"/>
                    <a:gd name="connsiteY1" fmla="*/ 128101 h 192536"/>
                    <a:gd name="connsiteX2" fmla="*/ 9627 w 308057"/>
                    <a:gd name="connsiteY2" fmla="*/ 172127 h 192536"/>
                    <a:gd name="connsiteX3" fmla="*/ 9627 w 308057"/>
                    <a:gd name="connsiteY3" fmla="*/ 27083 h 192536"/>
                    <a:gd name="connsiteX4" fmla="*/ 301768 w 308057"/>
                    <a:gd name="connsiteY4" fmla="*/ 9627 h 19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057" h="192536">
                      <a:moveTo>
                        <a:pt x="301768" y="9627"/>
                      </a:moveTo>
                      <a:lnTo>
                        <a:pt x="301640" y="128101"/>
                      </a:lnTo>
                      <a:cubicBezTo>
                        <a:pt x="301640" y="128101"/>
                        <a:pt x="197927" y="228348"/>
                        <a:pt x="9627" y="172127"/>
                      </a:cubicBezTo>
                      <a:lnTo>
                        <a:pt x="9627" y="27083"/>
                      </a:lnTo>
                      <a:lnTo>
                        <a:pt x="301768" y="9627"/>
                      </a:lnTo>
                      <a:close/>
                    </a:path>
                  </a:pathLst>
                </a:custGeom>
                <a:solidFill>
                  <a:srgbClr val="FAD5CC"/>
                </a:solidFill>
                <a:ln w="9525" cap="flat">
                  <a:noFill/>
                  <a:prstDash val="solid"/>
                  <a:miter/>
                </a:ln>
              </p:spPr>
              <p:txBody>
                <a:bodyPr rtlCol="0" anchor="ctr"/>
                <a:lstStyle/>
                <a:p>
                  <a:endParaRPr lang="zh-CN" altLang="en-US"/>
                </a:p>
              </p:txBody>
            </p:sp>
            <p:sp>
              <p:nvSpPr>
                <p:cNvPr id="129" name="任意多边形: 形状 128"/>
                <p:cNvSpPr/>
                <p:nvPr/>
              </p:nvSpPr>
              <p:spPr>
                <a:xfrm>
                  <a:off x="11082822" y="2189956"/>
                  <a:ext cx="1437603" cy="1180888"/>
                </a:xfrm>
                <a:custGeom>
                  <a:avLst/>
                  <a:gdLst>
                    <a:gd name="connsiteX0" fmla="*/ 9627 w 1437602"/>
                    <a:gd name="connsiteY0" fmla="*/ 567644 h 1180887"/>
                    <a:gd name="connsiteX1" fmla="*/ 277766 w 1437602"/>
                    <a:gd name="connsiteY1" fmla="*/ 636187 h 1180887"/>
                    <a:gd name="connsiteX2" fmla="*/ 271604 w 1437602"/>
                    <a:gd name="connsiteY2" fmla="*/ 711405 h 1180887"/>
                    <a:gd name="connsiteX3" fmla="*/ 261336 w 1437602"/>
                    <a:gd name="connsiteY3" fmla="*/ 836168 h 1180887"/>
                    <a:gd name="connsiteX4" fmla="*/ 237975 w 1437602"/>
                    <a:gd name="connsiteY4" fmla="*/ 1113548 h 1180887"/>
                    <a:gd name="connsiteX5" fmla="*/ 1203993 w 1437602"/>
                    <a:gd name="connsiteY5" fmla="*/ 1111110 h 1180887"/>
                    <a:gd name="connsiteX6" fmla="*/ 1172288 w 1437602"/>
                    <a:gd name="connsiteY6" fmla="*/ 569570 h 1180887"/>
                    <a:gd name="connsiteX7" fmla="*/ 1431827 w 1437602"/>
                    <a:gd name="connsiteY7" fmla="*/ 304768 h 1180887"/>
                    <a:gd name="connsiteX8" fmla="*/ 1166512 w 1437602"/>
                    <a:gd name="connsiteY8" fmla="*/ 9675 h 1180887"/>
                    <a:gd name="connsiteX9" fmla="*/ 722780 w 1437602"/>
                    <a:gd name="connsiteY9" fmla="*/ 158313 h 1180887"/>
                    <a:gd name="connsiteX10" fmla="*/ 140038 w 1437602"/>
                    <a:gd name="connsiteY10" fmla="*/ 148301 h 1180887"/>
                    <a:gd name="connsiteX11" fmla="*/ 9627 w 1437602"/>
                    <a:gd name="connsiteY11" fmla="*/ 567644 h 118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602" h="1180887">
                      <a:moveTo>
                        <a:pt x="9627" y="567644"/>
                      </a:moveTo>
                      <a:cubicBezTo>
                        <a:pt x="99477" y="607178"/>
                        <a:pt x="166608" y="618345"/>
                        <a:pt x="277766" y="636187"/>
                      </a:cubicBezTo>
                      <a:cubicBezTo>
                        <a:pt x="274685" y="673796"/>
                        <a:pt x="274685" y="673796"/>
                        <a:pt x="271604" y="711405"/>
                      </a:cubicBezTo>
                      <a:cubicBezTo>
                        <a:pt x="268139" y="752992"/>
                        <a:pt x="264801" y="794580"/>
                        <a:pt x="261336" y="836168"/>
                      </a:cubicBezTo>
                      <a:cubicBezTo>
                        <a:pt x="253763" y="928585"/>
                        <a:pt x="254661" y="1022414"/>
                        <a:pt x="237975" y="1113548"/>
                      </a:cubicBezTo>
                      <a:cubicBezTo>
                        <a:pt x="547573" y="1206992"/>
                        <a:pt x="892597" y="1198393"/>
                        <a:pt x="1203993" y="1111110"/>
                      </a:cubicBezTo>
                      <a:cubicBezTo>
                        <a:pt x="1193724" y="926660"/>
                        <a:pt x="1205019" y="751324"/>
                        <a:pt x="1172288" y="569570"/>
                      </a:cubicBezTo>
                      <a:cubicBezTo>
                        <a:pt x="1273562" y="505904"/>
                        <a:pt x="1370857" y="407711"/>
                        <a:pt x="1431827" y="304768"/>
                      </a:cubicBezTo>
                      <a:cubicBezTo>
                        <a:pt x="1434522" y="300148"/>
                        <a:pt x="1171646" y="5311"/>
                        <a:pt x="1166512" y="9675"/>
                      </a:cubicBezTo>
                      <a:cubicBezTo>
                        <a:pt x="1053558" y="103247"/>
                        <a:pt x="868980" y="146375"/>
                        <a:pt x="722780" y="158313"/>
                      </a:cubicBezTo>
                      <a:cubicBezTo>
                        <a:pt x="431537" y="182059"/>
                        <a:pt x="225010" y="160495"/>
                        <a:pt x="140038" y="148301"/>
                      </a:cubicBezTo>
                      <a:lnTo>
                        <a:pt x="9627" y="567644"/>
                      </a:lnTo>
                      <a:close/>
                    </a:path>
                  </a:pathLst>
                </a:custGeom>
                <a:solidFill>
                  <a:srgbClr val="F7EA4B"/>
                </a:solidFill>
                <a:ln w="9525" cap="flat">
                  <a:noFill/>
                  <a:prstDash val="solid"/>
                  <a:miter/>
                </a:ln>
              </p:spPr>
              <p:txBody>
                <a:bodyPr rtlCol="0" anchor="ctr"/>
                <a:lstStyle/>
                <a:p>
                  <a:endParaRPr lang="zh-CN" altLang="en-US"/>
                </a:p>
              </p:txBody>
            </p:sp>
            <p:sp>
              <p:nvSpPr>
                <p:cNvPr id="130" name="任意多边形: 形状 129"/>
                <p:cNvSpPr/>
                <p:nvPr/>
              </p:nvSpPr>
              <p:spPr>
                <a:xfrm>
                  <a:off x="11479061" y="2300391"/>
                  <a:ext cx="551937" cy="231043"/>
                </a:xfrm>
                <a:custGeom>
                  <a:avLst/>
                  <a:gdLst>
                    <a:gd name="connsiteX0" fmla="*/ 9627 w 551936"/>
                    <a:gd name="connsiteY0" fmla="*/ 57889 h 231043"/>
                    <a:gd name="connsiteX1" fmla="*/ 326670 w 551936"/>
                    <a:gd name="connsiteY1" fmla="*/ 47877 h 231043"/>
                    <a:gd name="connsiteX2" fmla="*/ 542438 w 551936"/>
                    <a:gd name="connsiteY2" fmla="*/ 9627 h 231043"/>
                    <a:gd name="connsiteX3" fmla="*/ 265957 w 551936"/>
                    <a:gd name="connsiteY3" fmla="*/ 223984 h 231043"/>
                    <a:gd name="connsiteX4" fmla="*/ 9627 w 551936"/>
                    <a:gd name="connsiteY4" fmla="*/ 57889 h 23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 h="231043">
                      <a:moveTo>
                        <a:pt x="9627" y="57889"/>
                      </a:moveTo>
                      <a:cubicBezTo>
                        <a:pt x="98835" y="59814"/>
                        <a:pt x="205372" y="57761"/>
                        <a:pt x="326670" y="47877"/>
                      </a:cubicBezTo>
                      <a:cubicBezTo>
                        <a:pt x="394057" y="42358"/>
                        <a:pt x="469532" y="30292"/>
                        <a:pt x="542438" y="9627"/>
                      </a:cubicBezTo>
                      <a:cubicBezTo>
                        <a:pt x="542438" y="9627"/>
                        <a:pt x="486603" y="211020"/>
                        <a:pt x="265957" y="223984"/>
                      </a:cubicBezTo>
                      <a:cubicBezTo>
                        <a:pt x="45439" y="236948"/>
                        <a:pt x="9627" y="57889"/>
                        <a:pt x="9627" y="57889"/>
                      </a:cubicBezTo>
                      <a:close/>
                    </a:path>
                  </a:pathLst>
                </a:custGeom>
                <a:solidFill>
                  <a:srgbClr val="FAD5CC"/>
                </a:solidFill>
                <a:ln w="9525" cap="flat">
                  <a:noFill/>
                  <a:prstDash val="solid"/>
                  <a:miter/>
                </a:ln>
              </p:spPr>
              <p:txBody>
                <a:bodyPr rtlCol="0" anchor="ctr"/>
                <a:lstStyle/>
                <a:p>
                  <a:endParaRPr lang="zh-CN" altLang="en-US"/>
                </a:p>
              </p:txBody>
            </p:sp>
            <p:sp>
              <p:nvSpPr>
                <p:cNvPr id="131" name="任意多边形: 形状 130"/>
                <p:cNvSpPr/>
                <p:nvPr/>
              </p:nvSpPr>
              <p:spPr>
                <a:xfrm>
                  <a:off x="11212138" y="1298257"/>
                  <a:ext cx="1065366" cy="1026859"/>
                </a:xfrm>
                <a:custGeom>
                  <a:avLst/>
                  <a:gdLst>
                    <a:gd name="connsiteX0" fmla="*/ 1052214 w 1065366"/>
                    <a:gd name="connsiteY0" fmla="*/ 382424 h 1026859"/>
                    <a:gd name="connsiteX1" fmla="*/ 736455 w 1065366"/>
                    <a:gd name="connsiteY1" fmla="*/ 992635 h 1026859"/>
                    <a:gd name="connsiteX2" fmla="*/ 319678 w 1065366"/>
                    <a:gd name="connsiteY2" fmla="*/ 997384 h 1026859"/>
                    <a:gd name="connsiteX3" fmla="*/ 12904 w 1065366"/>
                    <a:gd name="connsiteY3" fmla="*/ 452892 h 1026859"/>
                    <a:gd name="connsiteX4" fmla="*/ 513755 w 1065366"/>
                    <a:gd name="connsiteY4" fmla="*/ 10060 h 1026859"/>
                    <a:gd name="connsiteX5" fmla="*/ 1052214 w 1065366"/>
                    <a:gd name="connsiteY5" fmla="*/ 382424 h 10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366" h="1026859">
                      <a:moveTo>
                        <a:pt x="1052214" y="382424"/>
                      </a:moveTo>
                      <a:cubicBezTo>
                        <a:pt x="1052214" y="382424"/>
                        <a:pt x="1119217" y="874418"/>
                        <a:pt x="736455" y="992635"/>
                      </a:cubicBezTo>
                      <a:cubicBezTo>
                        <a:pt x="615799" y="1029859"/>
                        <a:pt x="453684" y="1049626"/>
                        <a:pt x="319678" y="997384"/>
                      </a:cubicBezTo>
                      <a:cubicBezTo>
                        <a:pt x="-44343" y="855550"/>
                        <a:pt x="12904" y="452892"/>
                        <a:pt x="12904" y="452892"/>
                      </a:cubicBezTo>
                      <a:cubicBezTo>
                        <a:pt x="12904" y="452892"/>
                        <a:pt x="26125" y="25206"/>
                        <a:pt x="513755" y="10060"/>
                      </a:cubicBezTo>
                      <a:cubicBezTo>
                        <a:pt x="1001384" y="-5087"/>
                        <a:pt x="1052214" y="382424"/>
                        <a:pt x="1052214" y="382424"/>
                      </a:cubicBezTo>
                      <a:close/>
                    </a:path>
                  </a:pathLst>
                </a:custGeom>
                <a:solidFill>
                  <a:srgbClr val="FAD5CC"/>
                </a:solidFill>
                <a:ln w="9525" cap="flat">
                  <a:noFill/>
                  <a:prstDash val="solid"/>
                  <a:miter/>
                </a:ln>
              </p:spPr>
              <p:txBody>
                <a:bodyPr rtlCol="0" anchor="ctr"/>
                <a:lstStyle/>
                <a:p>
                  <a:endParaRPr lang="zh-CN" altLang="en-US"/>
                </a:p>
              </p:txBody>
            </p:sp>
            <p:sp>
              <p:nvSpPr>
                <p:cNvPr id="132" name="任意多边形: 形状 131"/>
                <p:cNvSpPr/>
                <p:nvPr/>
              </p:nvSpPr>
              <p:spPr>
                <a:xfrm>
                  <a:off x="11645156" y="2296797"/>
                  <a:ext cx="243879" cy="51343"/>
                </a:xfrm>
                <a:custGeom>
                  <a:avLst/>
                  <a:gdLst>
                    <a:gd name="connsiteX0" fmla="*/ 245933 w 243879"/>
                    <a:gd name="connsiteY0" fmla="*/ 9627 h 51342"/>
                    <a:gd name="connsiteX1" fmla="*/ 9627 w 243879"/>
                    <a:gd name="connsiteY1" fmla="*/ 27468 h 51342"/>
                    <a:gd name="connsiteX2" fmla="*/ 245933 w 243879"/>
                    <a:gd name="connsiteY2" fmla="*/ 37865 h 51342"/>
                    <a:gd name="connsiteX3" fmla="*/ 245933 w 243879"/>
                    <a:gd name="connsiteY3" fmla="*/ 9627 h 51342"/>
                  </a:gdLst>
                  <a:ahLst/>
                  <a:cxnLst>
                    <a:cxn ang="0">
                      <a:pos x="connsiteX0" y="connsiteY0"/>
                    </a:cxn>
                    <a:cxn ang="0">
                      <a:pos x="connsiteX1" y="connsiteY1"/>
                    </a:cxn>
                    <a:cxn ang="0">
                      <a:pos x="connsiteX2" y="connsiteY2"/>
                    </a:cxn>
                    <a:cxn ang="0">
                      <a:pos x="connsiteX3" y="connsiteY3"/>
                    </a:cxn>
                  </a:cxnLst>
                  <a:rect l="l" t="t" r="r" b="b"/>
                  <a:pathLst>
                    <a:path w="243879" h="51342">
                      <a:moveTo>
                        <a:pt x="245933" y="9627"/>
                      </a:moveTo>
                      <a:cubicBezTo>
                        <a:pt x="172769" y="26698"/>
                        <a:pt x="89979" y="35812"/>
                        <a:pt x="9627" y="27468"/>
                      </a:cubicBezTo>
                      <a:cubicBezTo>
                        <a:pt x="9627" y="27468"/>
                        <a:pt x="81122" y="70982"/>
                        <a:pt x="245933" y="37865"/>
                      </a:cubicBezTo>
                      <a:lnTo>
                        <a:pt x="245933" y="9627"/>
                      </a:lnTo>
                      <a:close/>
                    </a:path>
                  </a:pathLst>
                </a:custGeom>
                <a:solidFill>
                  <a:srgbClr val="3C3C3B"/>
                </a:solidFill>
                <a:ln w="9525" cap="flat">
                  <a:noFill/>
                  <a:prstDash val="solid"/>
                  <a:miter/>
                </a:ln>
              </p:spPr>
              <p:txBody>
                <a:bodyPr rtlCol="0" anchor="ctr"/>
                <a:lstStyle/>
                <a:p>
                  <a:endParaRPr lang="zh-CN" altLang="en-US"/>
                </a:p>
              </p:txBody>
            </p:sp>
            <p:sp>
              <p:nvSpPr>
                <p:cNvPr id="133" name="任意多边形: 形状 132"/>
                <p:cNvSpPr/>
                <p:nvPr/>
              </p:nvSpPr>
              <p:spPr>
                <a:xfrm>
                  <a:off x="11672624" y="1845380"/>
                  <a:ext cx="64179" cy="77014"/>
                </a:xfrm>
                <a:custGeom>
                  <a:avLst/>
                  <a:gdLst>
                    <a:gd name="connsiteX0" fmla="*/ 50829 w 64178"/>
                    <a:gd name="connsiteY0" fmla="*/ 23088 h 77014"/>
                    <a:gd name="connsiteX1" fmla="*/ 32731 w 64178"/>
                    <a:gd name="connsiteY1" fmla="*/ 24629 h 77014"/>
                    <a:gd name="connsiteX2" fmla="*/ 25158 w 64178"/>
                    <a:gd name="connsiteY2" fmla="*/ 39261 h 77014"/>
                    <a:gd name="connsiteX3" fmla="*/ 32217 w 64178"/>
                    <a:gd name="connsiteY3" fmla="*/ 55948 h 77014"/>
                    <a:gd name="connsiteX4" fmla="*/ 49033 w 64178"/>
                    <a:gd name="connsiteY4" fmla="*/ 61082 h 77014"/>
                    <a:gd name="connsiteX5" fmla="*/ 49546 w 64178"/>
                    <a:gd name="connsiteY5" fmla="*/ 60954 h 77014"/>
                    <a:gd name="connsiteX6" fmla="*/ 55322 w 64178"/>
                    <a:gd name="connsiteY6" fmla="*/ 64805 h 77014"/>
                    <a:gd name="connsiteX7" fmla="*/ 53012 w 64178"/>
                    <a:gd name="connsiteY7" fmla="*/ 69939 h 77014"/>
                    <a:gd name="connsiteX8" fmla="*/ 22976 w 64178"/>
                    <a:gd name="connsiteY8" fmla="*/ 66987 h 77014"/>
                    <a:gd name="connsiteX9" fmla="*/ 9627 w 64178"/>
                    <a:gd name="connsiteY9" fmla="*/ 39390 h 77014"/>
                    <a:gd name="connsiteX10" fmla="*/ 25928 w 64178"/>
                    <a:gd name="connsiteY10" fmla="*/ 12691 h 77014"/>
                    <a:gd name="connsiteX11" fmla="*/ 55579 w 64178"/>
                    <a:gd name="connsiteY11" fmla="*/ 15644 h 77014"/>
                    <a:gd name="connsiteX12" fmla="*/ 56092 w 64178"/>
                    <a:gd name="connsiteY12" fmla="*/ 21933 h 77014"/>
                    <a:gd name="connsiteX13" fmla="*/ 51086 w 64178"/>
                    <a:gd name="connsiteY13" fmla="*/ 23217 h 77014"/>
                    <a:gd name="connsiteX14" fmla="*/ 50829 w 64178"/>
                    <a:gd name="connsiteY14" fmla="*/ 23088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0829" y="23088"/>
                      </a:moveTo>
                      <a:cubicBezTo>
                        <a:pt x="44540" y="20650"/>
                        <a:pt x="37352" y="21291"/>
                        <a:pt x="32731" y="24629"/>
                      </a:cubicBezTo>
                      <a:cubicBezTo>
                        <a:pt x="27853" y="28094"/>
                        <a:pt x="24773" y="33357"/>
                        <a:pt x="25158" y="39261"/>
                      </a:cubicBezTo>
                      <a:cubicBezTo>
                        <a:pt x="25158" y="45166"/>
                        <a:pt x="27982" y="51584"/>
                        <a:pt x="32217" y="55948"/>
                      </a:cubicBezTo>
                      <a:cubicBezTo>
                        <a:pt x="36325" y="60184"/>
                        <a:pt x="42871" y="62366"/>
                        <a:pt x="49033" y="61082"/>
                      </a:cubicBezTo>
                      <a:lnTo>
                        <a:pt x="49546" y="60954"/>
                      </a:lnTo>
                      <a:cubicBezTo>
                        <a:pt x="52242" y="60440"/>
                        <a:pt x="54808" y="62109"/>
                        <a:pt x="55322" y="64805"/>
                      </a:cubicBezTo>
                      <a:cubicBezTo>
                        <a:pt x="55707" y="66858"/>
                        <a:pt x="54808" y="68912"/>
                        <a:pt x="53012" y="69939"/>
                      </a:cubicBezTo>
                      <a:cubicBezTo>
                        <a:pt x="43770" y="75458"/>
                        <a:pt x="31319" y="73661"/>
                        <a:pt x="22976" y="66987"/>
                      </a:cubicBezTo>
                      <a:cubicBezTo>
                        <a:pt x="14504" y="60312"/>
                        <a:pt x="9755" y="50172"/>
                        <a:pt x="9627" y="39390"/>
                      </a:cubicBezTo>
                      <a:cubicBezTo>
                        <a:pt x="9627" y="28479"/>
                        <a:pt x="16045" y="17312"/>
                        <a:pt x="25928" y="12691"/>
                      </a:cubicBezTo>
                      <a:cubicBezTo>
                        <a:pt x="35812" y="7557"/>
                        <a:pt x="47749" y="9097"/>
                        <a:pt x="55579" y="15644"/>
                      </a:cubicBezTo>
                      <a:cubicBezTo>
                        <a:pt x="57504" y="17184"/>
                        <a:pt x="57761" y="20008"/>
                        <a:pt x="56092" y="21933"/>
                      </a:cubicBezTo>
                      <a:cubicBezTo>
                        <a:pt x="54808" y="23473"/>
                        <a:pt x="52755" y="23859"/>
                        <a:pt x="51086" y="23217"/>
                      </a:cubicBezTo>
                      <a:lnTo>
                        <a:pt x="50829" y="23088"/>
                      </a:lnTo>
                      <a:close/>
                    </a:path>
                  </a:pathLst>
                </a:custGeom>
                <a:solidFill>
                  <a:srgbClr val="3C3C3B"/>
                </a:solidFill>
                <a:ln w="9525" cap="flat">
                  <a:noFill/>
                  <a:prstDash val="solid"/>
                  <a:miter/>
                </a:ln>
              </p:spPr>
              <p:txBody>
                <a:bodyPr rtlCol="0" anchor="ctr"/>
                <a:lstStyle/>
                <a:p>
                  <a:endParaRPr lang="zh-CN" altLang="en-US"/>
                </a:p>
              </p:txBody>
            </p:sp>
            <p:sp>
              <p:nvSpPr>
                <p:cNvPr id="134" name="任意多边形: 形状 133"/>
                <p:cNvSpPr/>
                <p:nvPr/>
              </p:nvSpPr>
              <p:spPr>
                <a:xfrm>
                  <a:off x="11299361" y="1914766"/>
                  <a:ext cx="166865" cy="128357"/>
                </a:xfrm>
                <a:custGeom>
                  <a:avLst/>
                  <a:gdLst>
                    <a:gd name="connsiteX0" fmla="*/ 163528 w 166864"/>
                    <a:gd name="connsiteY0" fmla="*/ 61908 h 128357"/>
                    <a:gd name="connsiteX1" fmla="*/ 91006 w 166864"/>
                    <a:gd name="connsiteY1" fmla="*/ 125573 h 128357"/>
                    <a:gd name="connsiteX2" fmla="*/ 9756 w 166864"/>
                    <a:gd name="connsiteY2" fmla="*/ 73588 h 128357"/>
                    <a:gd name="connsiteX3" fmla="*/ 82278 w 166864"/>
                    <a:gd name="connsiteY3" fmla="*/ 9923 h 128357"/>
                    <a:gd name="connsiteX4" fmla="*/ 163528 w 166864"/>
                    <a:gd name="connsiteY4" fmla="*/ 61908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163528" y="61908"/>
                      </a:moveTo>
                      <a:cubicBezTo>
                        <a:pt x="165967" y="93869"/>
                        <a:pt x="133492" y="122364"/>
                        <a:pt x="91006" y="125573"/>
                      </a:cubicBezTo>
                      <a:cubicBezTo>
                        <a:pt x="48519" y="128782"/>
                        <a:pt x="12194" y="105549"/>
                        <a:pt x="9756" y="73588"/>
                      </a:cubicBezTo>
                      <a:cubicBezTo>
                        <a:pt x="7317" y="41627"/>
                        <a:pt x="39791" y="13132"/>
                        <a:pt x="82278" y="9923"/>
                      </a:cubicBezTo>
                      <a:cubicBezTo>
                        <a:pt x="124764" y="6714"/>
                        <a:pt x="161089" y="29947"/>
                        <a:pt x="163528" y="61908"/>
                      </a:cubicBezTo>
                      <a:close/>
                    </a:path>
                  </a:pathLst>
                </a:custGeom>
                <a:solidFill>
                  <a:srgbClr val="F5A8A6"/>
                </a:solidFill>
                <a:ln w="9525" cap="flat">
                  <a:noFill/>
                  <a:prstDash val="solid"/>
                  <a:miter/>
                </a:ln>
              </p:spPr>
              <p:txBody>
                <a:bodyPr rtlCol="0" anchor="ctr"/>
                <a:lstStyle/>
                <a:p>
                  <a:endParaRPr lang="zh-CN" altLang="en-US"/>
                </a:p>
              </p:txBody>
            </p:sp>
            <p:sp>
              <p:nvSpPr>
                <p:cNvPr id="135" name="任意多边形: 形状 134"/>
                <p:cNvSpPr/>
                <p:nvPr/>
              </p:nvSpPr>
              <p:spPr>
                <a:xfrm>
                  <a:off x="11655277" y="1943506"/>
                  <a:ext cx="102686" cy="64179"/>
                </a:xfrm>
                <a:custGeom>
                  <a:avLst/>
                  <a:gdLst>
                    <a:gd name="connsiteX0" fmla="*/ 55983 w 102685"/>
                    <a:gd name="connsiteY0" fmla="*/ 15198 h 64178"/>
                    <a:gd name="connsiteX1" fmla="*/ 21968 w 102685"/>
                    <a:gd name="connsiteY1" fmla="*/ 11090 h 64178"/>
                    <a:gd name="connsiteX2" fmla="*/ 15679 w 102685"/>
                    <a:gd name="connsiteY2" fmla="*/ 11347 h 64178"/>
                    <a:gd name="connsiteX3" fmla="*/ 10031 w 102685"/>
                    <a:gd name="connsiteY3" fmla="*/ 26878 h 64178"/>
                    <a:gd name="connsiteX4" fmla="*/ 28001 w 102685"/>
                    <a:gd name="connsiteY4" fmla="*/ 52165 h 64178"/>
                    <a:gd name="connsiteX5" fmla="*/ 53159 w 102685"/>
                    <a:gd name="connsiteY5" fmla="*/ 56272 h 64178"/>
                    <a:gd name="connsiteX6" fmla="*/ 84735 w 102685"/>
                    <a:gd name="connsiteY6" fmla="*/ 50881 h 64178"/>
                    <a:gd name="connsiteX7" fmla="*/ 104374 w 102685"/>
                    <a:gd name="connsiteY7" fmla="*/ 27007 h 64178"/>
                    <a:gd name="connsiteX8" fmla="*/ 55983 w 102685"/>
                    <a:gd name="connsiteY8" fmla="*/ 1519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64178">
                      <a:moveTo>
                        <a:pt x="55983" y="15198"/>
                      </a:moveTo>
                      <a:cubicBezTo>
                        <a:pt x="44559" y="14813"/>
                        <a:pt x="33392" y="12374"/>
                        <a:pt x="21968" y="11090"/>
                      </a:cubicBezTo>
                      <a:cubicBezTo>
                        <a:pt x="19914" y="10834"/>
                        <a:pt x="17732" y="10577"/>
                        <a:pt x="15679" y="11347"/>
                      </a:cubicBezTo>
                      <a:cubicBezTo>
                        <a:pt x="10031" y="13272"/>
                        <a:pt x="8876" y="20974"/>
                        <a:pt x="10031" y="26878"/>
                      </a:cubicBezTo>
                      <a:cubicBezTo>
                        <a:pt x="12085" y="37404"/>
                        <a:pt x="18502" y="47415"/>
                        <a:pt x="28001" y="52165"/>
                      </a:cubicBezTo>
                      <a:cubicBezTo>
                        <a:pt x="35702" y="56015"/>
                        <a:pt x="44559" y="56400"/>
                        <a:pt x="53159" y="56272"/>
                      </a:cubicBezTo>
                      <a:cubicBezTo>
                        <a:pt x="63941" y="56144"/>
                        <a:pt x="74980" y="55374"/>
                        <a:pt x="84735" y="50881"/>
                      </a:cubicBezTo>
                      <a:cubicBezTo>
                        <a:pt x="94490" y="46389"/>
                        <a:pt x="102961" y="37660"/>
                        <a:pt x="104374" y="27007"/>
                      </a:cubicBezTo>
                      <a:cubicBezTo>
                        <a:pt x="108481" y="-3671"/>
                        <a:pt x="70616" y="15711"/>
                        <a:pt x="55983" y="15198"/>
                      </a:cubicBezTo>
                      <a:close/>
                    </a:path>
                  </a:pathLst>
                </a:custGeom>
                <a:solidFill>
                  <a:srgbClr val="FFFFFF"/>
                </a:solidFill>
                <a:ln w="9525" cap="flat">
                  <a:noFill/>
                  <a:prstDash val="solid"/>
                  <a:miter/>
                </a:ln>
              </p:spPr>
              <p:txBody>
                <a:bodyPr rtlCol="0" anchor="ctr"/>
                <a:lstStyle/>
                <a:p>
                  <a:endParaRPr lang="zh-CN" altLang="en-US"/>
                </a:p>
              </p:txBody>
            </p:sp>
            <p:sp>
              <p:nvSpPr>
                <p:cNvPr id="136" name="任意多边形: 形状 135"/>
                <p:cNvSpPr/>
                <p:nvPr/>
              </p:nvSpPr>
              <p:spPr>
                <a:xfrm>
                  <a:off x="11928170" y="1912303"/>
                  <a:ext cx="166865" cy="128357"/>
                </a:xfrm>
                <a:custGeom>
                  <a:avLst/>
                  <a:gdLst>
                    <a:gd name="connsiteX0" fmla="*/ 9769 w 166864"/>
                    <a:gd name="connsiteY0" fmla="*/ 61675 h 128357"/>
                    <a:gd name="connsiteX1" fmla="*/ 82034 w 166864"/>
                    <a:gd name="connsiteY1" fmla="*/ 125469 h 128357"/>
                    <a:gd name="connsiteX2" fmla="*/ 163413 w 166864"/>
                    <a:gd name="connsiteY2" fmla="*/ 73741 h 128357"/>
                    <a:gd name="connsiteX3" fmla="*/ 91148 w 166864"/>
                    <a:gd name="connsiteY3" fmla="*/ 9947 h 128357"/>
                    <a:gd name="connsiteX4" fmla="*/ 9769 w 166864"/>
                    <a:gd name="connsiteY4" fmla="*/ 61675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9769" y="61675"/>
                      </a:moveTo>
                      <a:cubicBezTo>
                        <a:pt x="7202" y="93636"/>
                        <a:pt x="39677" y="122132"/>
                        <a:pt x="82034" y="125469"/>
                      </a:cubicBezTo>
                      <a:cubicBezTo>
                        <a:pt x="124521" y="128806"/>
                        <a:pt x="160846" y="105573"/>
                        <a:pt x="163413" y="73741"/>
                      </a:cubicBezTo>
                      <a:cubicBezTo>
                        <a:pt x="165980" y="41780"/>
                        <a:pt x="133506" y="13285"/>
                        <a:pt x="91148" y="9947"/>
                      </a:cubicBezTo>
                      <a:cubicBezTo>
                        <a:pt x="48661" y="6610"/>
                        <a:pt x="12208" y="29714"/>
                        <a:pt x="9769" y="61675"/>
                      </a:cubicBezTo>
                      <a:close/>
                    </a:path>
                  </a:pathLst>
                </a:custGeom>
                <a:solidFill>
                  <a:srgbClr val="F5A8A6"/>
                </a:solidFill>
                <a:ln w="9525" cap="flat">
                  <a:noFill/>
                  <a:prstDash val="solid"/>
                  <a:miter/>
                </a:ln>
              </p:spPr>
              <p:txBody>
                <a:bodyPr rtlCol="0" anchor="ctr"/>
                <a:lstStyle/>
                <a:p>
                  <a:endParaRPr lang="zh-CN" altLang="en-US"/>
                </a:p>
              </p:txBody>
            </p:sp>
            <p:sp>
              <p:nvSpPr>
                <p:cNvPr id="137" name="任意多边形: 形状 136"/>
                <p:cNvSpPr/>
                <p:nvPr/>
              </p:nvSpPr>
              <p:spPr>
                <a:xfrm>
                  <a:off x="11393952" y="1832780"/>
                  <a:ext cx="102686" cy="89850"/>
                </a:xfrm>
                <a:custGeom>
                  <a:avLst/>
                  <a:gdLst>
                    <a:gd name="connsiteX0" fmla="*/ 9636 w 102685"/>
                    <a:gd name="connsiteY0" fmla="*/ 78560 h 89850"/>
                    <a:gd name="connsiteX1" fmla="*/ 15283 w 102685"/>
                    <a:gd name="connsiteY1" fmla="*/ 36074 h 89850"/>
                    <a:gd name="connsiteX2" fmla="*/ 30301 w 102685"/>
                    <a:gd name="connsiteY2" fmla="*/ 16563 h 89850"/>
                    <a:gd name="connsiteX3" fmla="*/ 54175 w 102685"/>
                    <a:gd name="connsiteY3" fmla="*/ 9632 h 89850"/>
                    <a:gd name="connsiteX4" fmla="*/ 92297 w 102685"/>
                    <a:gd name="connsiteY4" fmla="*/ 37485 h 89850"/>
                    <a:gd name="connsiteX5" fmla="*/ 97175 w 102685"/>
                    <a:gd name="connsiteY5" fmla="*/ 79587 h 89850"/>
                    <a:gd name="connsiteX6" fmla="*/ 97175 w 102685"/>
                    <a:gd name="connsiteY6" fmla="*/ 79715 h 89850"/>
                    <a:gd name="connsiteX7" fmla="*/ 93196 w 102685"/>
                    <a:gd name="connsiteY7" fmla="*/ 85363 h 89850"/>
                    <a:gd name="connsiteX8" fmla="*/ 87805 w 102685"/>
                    <a:gd name="connsiteY8" fmla="*/ 82154 h 89850"/>
                    <a:gd name="connsiteX9" fmla="*/ 78949 w 102685"/>
                    <a:gd name="connsiteY9" fmla="*/ 43005 h 89850"/>
                    <a:gd name="connsiteX10" fmla="*/ 53662 w 102685"/>
                    <a:gd name="connsiteY10" fmla="*/ 25163 h 89850"/>
                    <a:gd name="connsiteX11" fmla="*/ 38388 w 102685"/>
                    <a:gd name="connsiteY11" fmla="*/ 29142 h 89850"/>
                    <a:gd name="connsiteX12" fmla="*/ 28119 w 102685"/>
                    <a:gd name="connsiteY12" fmla="*/ 41336 h 89850"/>
                    <a:gd name="connsiteX13" fmla="*/ 22856 w 102685"/>
                    <a:gd name="connsiteY13" fmla="*/ 59691 h 89850"/>
                    <a:gd name="connsiteX14" fmla="*/ 18364 w 102685"/>
                    <a:gd name="connsiteY14" fmla="*/ 79843 h 89850"/>
                    <a:gd name="connsiteX15" fmla="*/ 18364 w 102685"/>
                    <a:gd name="connsiteY15" fmla="*/ 79972 h 89850"/>
                    <a:gd name="connsiteX16" fmla="*/ 12973 w 102685"/>
                    <a:gd name="connsiteY16" fmla="*/ 83181 h 89850"/>
                    <a:gd name="connsiteX17" fmla="*/ 9636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36" y="78560"/>
                      </a:moveTo>
                      <a:cubicBezTo>
                        <a:pt x="10791" y="64697"/>
                        <a:pt x="10406" y="51348"/>
                        <a:pt x="15283" y="36074"/>
                      </a:cubicBezTo>
                      <a:cubicBezTo>
                        <a:pt x="17722" y="28629"/>
                        <a:pt x="23113" y="21056"/>
                        <a:pt x="30301" y="16563"/>
                      </a:cubicBezTo>
                      <a:cubicBezTo>
                        <a:pt x="37360" y="11814"/>
                        <a:pt x="45704" y="9504"/>
                        <a:pt x="54175" y="9632"/>
                      </a:cubicBezTo>
                      <a:cubicBezTo>
                        <a:pt x="71632" y="10145"/>
                        <a:pt x="86650" y="22083"/>
                        <a:pt x="92297" y="37485"/>
                      </a:cubicBezTo>
                      <a:cubicBezTo>
                        <a:pt x="97817" y="53145"/>
                        <a:pt x="95250" y="67264"/>
                        <a:pt x="97175" y="79587"/>
                      </a:cubicBezTo>
                      <a:lnTo>
                        <a:pt x="97175" y="79715"/>
                      </a:lnTo>
                      <a:cubicBezTo>
                        <a:pt x="97560" y="82410"/>
                        <a:pt x="95763" y="84849"/>
                        <a:pt x="93196" y="85363"/>
                      </a:cubicBezTo>
                      <a:cubicBezTo>
                        <a:pt x="90757" y="85748"/>
                        <a:pt x="88575" y="84336"/>
                        <a:pt x="87805" y="82154"/>
                      </a:cubicBezTo>
                      <a:cubicBezTo>
                        <a:pt x="82928" y="67778"/>
                        <a:pt x="83826" y="53273"/>
                        <a:pt x="78949" y="43005"/>
                      </a:cubicBezTo>
                      <a:cubicBezTo>
                        <a:pt x="74327" y="32993"/>
                        <a:pt x="64059" y="25420"/>
                        <a:pt x="53662" y="25163"/>
                      </a:cubicBezTo>
                      <a:cubicBezTo>
                        <a:pt x="48399" y="24906"/>
                        <a:pt x="42880" y="26190"/>
                        <a:pt x="38388" y="29142"/>
                      </a:cubicBezTo>
                      <a:cubicBezTo>
                        <a:pt x="33766" y="31966"/>
                        <a:pt x="30686" y="36074"/>
                        <a:pt x="28119" y="41336"/>
                      </a:cubicBezTo>
                      <a:cubicBezTo>
                        <a:pt x="25680" y="46727"/>
                        <a:pt x="24268" y="53017"/>
                        <a:pt x="22856" y="59691"/>
                      </a:cubicBezTo>
                      <a:cubicBezTo>
                        <a:pt x="21316" y="66366"/>
                        <a:pt x="20033" y="73169"/>
                        <a:pt x="18364" y="79843"/>
                      </a:cubicBezTo>
                      <a:lnTo>
                        <a:pt x="18364" y="79972"/>
                      </a:lnTo>
                      <a:cubicBezTo>
                        <a:pt x="17722" y="82410"/>
                        <a:pt x="15283" y="83822"/>
                        <a:pt x="12973" y="83181"/>
                      </a:cubicBezTo>
                      <a:cubicBezTo>
                        <a:pt x="10791" y="82796"/>
                        <a:pt x="9507" y="80742"/>
                        <a:pt x="9636" y="78560"/>
                      </a:cubicBezTo>
                      <a:close/>
                    </a:path>
                  </a:pathLst>
                </a:custGeom>
                <a:solidFill>
                  <a:srgbClr val="3C3C3B"/>
                </a:solidFill>
                <a:ln w="9525" cap="flat">
                  <a:noFill/>
                  <a:prstDash val="solid"/>
                  <a:miter/>
                </a:ln>
              </p:spPr>
              <p:txBody>
                <a:bodyPr rtlCol="0" anchor="ctr"/>
                <a:lstStyle/>
                <a:p>
                  <a:endParaRPr lang="zh-CN" altLang="en-US"/>
                </a:p>
              </p:txBody>
            </p:sp>
            <p:sp>
              <p:nvSpPr>
                <p:cNvPr id="138" name="任意多边形: 形状 137"/>
                <p:cNvSpPr/>
                <p:nvPr/>
              </p:nvSpPr>
              <p:spPr>
                <a:xfrm>
                  <a:off x="11899017" y="1829700"/>
                  <a:ext cx="102686" cy="89850"/>
                </a:xfrm>
                <a:custGeom>
                  <a:avLst/>
                  <a:gdLst>
                    <a:gd name="connsiteX0" fmla="*/ 9657 w 102685"/>
                    <a:gd name="connsiteY0" fmla="*/ 78560 h 89850"/>
                    <a:gd name="connsiteX1" fmla="*/ 15305 w 102685"/>
                    <a:gd name="connsiteY1" fmla="*/ 36074 h 89850"/>
                    <a:gd name="connsiteX2" fmla="*/ 30323 w 102685"/>
                    <a:gd name="connsiteY2" fmla="*/ 16563 h 89850"/>
                    <a:gd name="connsiteX3" fmla="*/ 54197 w 102685"/>
                    <a:gd name="connsiteY3" fmla="*/ 9632 h 89850"/>
                    <a:gd name="connsiteX4" fmla="*/ 92319 w 102685"/>
                    <a:gd name="connsiteY4" fmla="*/ 37485 h 89850"/>
                    <a:gd name="connsiteX5" fmla="*/ 97197 w 102685"/>
                    <a:gd name="connsiteY5" fmla="*/ 79587 h 89850"/>
                    <a:gd name="connsiteX6" fmla="*/ 97197 w 102685"/>
                    <a:gd name="connsiteY6" fmla="*/ 79715 h 89850"/>
                    <a:gd name="connsiteX7" fmla="*/ 93218 w 102685"/>
                    <a:gd name="connsiteY7" fmla="*/ 85363 h 89850"/>
                    <a:gd name="connsiteX8" fmla="*/ 87826 w 102685"/>
                    <a:gd name="connsiteY8" fmla="*/ 82154 h 89850"/>
                    <a:gd name="connsiteX9" fmla="*/ 78970 w 102685"/>
                    <a:gd name="connsiteY9" fmla="*/ 43005 h 89850"/>
                    <a:gd name="connsiteX10" fmla="*/ 53684 w 102685"/>
                    <a:gd name="connsiteY10" fmla="*/ 25163 h 89850"/>
                    <a:gd name="connsiteX11" fmla="*/ 38409 w 102685"/>
                    <a:gd name="connsiteY11" fmla="*/ 29142 h 89850"/>
                    <a:gd name="connsiteX12" fmla="*/ 28140 w 102685"/>
                    <a:gd name="connsiteY12" fmla="*/ 41336 h 89850"/>
                    <a:gd name="connsiteX13" fmla="*/ 23006 w 102685"/>
                    <a:gd name="connsiteY13" fmla="*/ 59691 h 89850"/>
                    <a:gd name="connsiteX14" fmla="*/ 18513 w 102685"/>
                    <a:gd name="connsiteY14" fmla="*/ 79843 h 89850"/>
                    <a:gd name="connsiteX15" fmla="*/ 18513 w 102685"/>
                    <a:gd name="connsiteY15" fmla="*/ 79972 h 89850"/>
                    <a:gd name="connsiteX16" fmla="*/ 13123 w 102685"/>
                    <a:gd name="connsiteY16" fmla="*/ 83181 h 89850"/>
                    <a:gd name="connsiteX17" fmla="*/ 9657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57" y="78560"/>
                      </a:moveTo>
                      <a:cubicBezTo>
                        <a:pt x="10812" y="64697"/>
                        <a:pt x="10427" y="51348"/>
                        <a:pt x="15305" y="36074"/>
                      </a:cubicBezTo>
                      <a:cubicBezTo>
                        <a:pt x="17743" y="28629"/>
                        <a:pt x="23135" y="21056"/>
                        <a:pt x="30323" y="16563"/>
                      </a:cubicBezTo>
                      <a:cubicBezTo>
                        <a:pt x="37382" y="11814"/>
                        <a:pt x="45725" y="9504"/>
                        <a:pt x="54197" y="9632"/>
                      </a:cubicBezTo>
                      <a:cubicBezTo>
                        <a:pt x="71654" y="10145"/>
                        <a:pt x="86671" y="22083"/>
                        <a:pt x="92319" y="37485"/>
                      </a:cubicBezTo>
                      <a:cubicBezTo>
                        <a:pt x="97838" y="53145"/>
                        <a:pt x="95271" y="67264"/>
                        <a:pt x="97197" y="79587"/>
                      </a:cubicBezTo>
                      <a:lnTo>
                        <a:pt x="97197" y="79715"/>
                      </a:lnTo>
                      <a:cubicBezTo>
                        <a:pt x="97582" y="82411"/>
                        <a:pt x="95785" y="84849"/>
                        <a:pt x="93218" y="85363"/>
                      </a:cubicBezTo>
                      <a:cubicBezTo>
                        <a:pt x="90779" y="85748"/>
                        <a:pt x="88597" y="84336"/>
                        <a:pt x="87826" y="82154"/>
                      </a:cubicBezTo>
                      <a:cubicBezTo>
                        <a:pt x="82949" y="67778"/>
                        <a:pt x="83847" y="53273"/>
                        <a:pt x="78970" y="43005"/>
                      </a:cubicBezTo>
                      <a:cubicBezTo>
                        <a:pt x="74349" y="32993"/>
                        <a:pt x="64081" y="25420"/>
                        <a:pt x="53684" y="25163"/>
                      </a:cubicBezTo>
                      <a:cubicBezTo>
                        <a:pt x="48421" y="24906"/>
                        <a:pt x="42901" y="26190"/>
                        <a:pt x="38409" y="29142"/>
                      </a:cubicBezTo>
                      <a:cubicBezTo>
                        <a:pt x="33788" y="31966"/>
                        <a:pt x="30708" y="36074"/>
                        <a:pt x="28140" y="41336"/>
                      </a:cubicBezTo>
                      <a:cubicBezTo>
                        <a:pt x="25701" y="46727"/>
                        <a:pt x="24290" y="53017"/>
                        <a:pt x="23006" y="59691"/>
                      </a:cubicBezTo>
                      <a:cubicBezTo>
                        <a:pt x="21466" y="66366"/>
                        <a:pt x="20182" y="73169"/>
                        <a:pt x="18513" y="79843"/>
                      </a:cubicBezTo>
                      <a:lnTo>
                        <a:pt x="18513" y="79972"/>
                      </a:lnTo>
                      <a:cubicBezTo>
                        <a:pt x="17872" y="82411"/>
                        <a:pt x="15433" y="83822"/>
                        <a:pt x="13123" y="83181"/>
                      </a:cubicBezTo>
                      <a:cubicBezTo>
                        <a:pt x="10812" y="82796"/>
                        <a:pt x="9400" y="80742"/>
                        <a:pt x="9657" y="78560"/>
                      </a:cubicBezTo>
                      <a:close/>
                    </a:path>
                  </a:pathLst>
                </a:custGeom>
                <a:solidFill>
                  <a:srgbClr val="3C3C3B"/>
                </a:solidFill>
                <a:ln w="9525" cap="flat">
                  <a:noFill/>
                  <a:prstDash val="solid"/>
                  <a:miter/>
                </a:ln>
              </p:spPr>
              <p:txBody>
                <a:bodyPr rtlCol="0" anchor="ctr"/>
                <a:lstStyle/>
                <a:p>
                  <a:endParaRPr lang="zh-CN" altLang="en-US"/>
                </a:p>
              </p:txBody>
            </p:sp>
            <p:sp>
              <p:nvSpPr>
                <p:cNvPr id="139" name="任意多边形: 形状 138"/>
                <p:cNvSpPr/>
                <p:nvPr/>
              </p:nvSpPr>
              <p:spPr>
                <a:xfrm>
                  <a:off x="12202612" y="1757809"/>
                  <a:ext cx="218208" cy="243879"/>
                </a:xfrm>
                <a:custGeom>
                  <a:avLst/>
                  <a:gdLst>
                    <a:gd name="connsiteX0" fmla="*/ 9627 w 218207"/>
                    <a:gd name="connsiteY0" fmla="*/ 93203 h 243879"/>
                    <a:gd name="connsiteX1" fmla="*/ 92161 w 218207"/>
                    <a:gd name="connsiteY1" fmla="*/ 16445 h 243879"/>
                    <a:gd name="connsiteX2" fmla="*/ 170459 w 218207"/>
                    <a:gd name="connsiteY2" fmla="*/ 24403 h 243879"/>
                    <a:gd name="connsiteX3" fmla="*/ 197157 w 218207"/>
                    <a:gd name="connsiteY3" fmla="*/ 61755 h 243879"/>
                    <a:gd name="connsiteX4" fmla="*/ 173026 w 218207"/>
                    <a:gd name="connsiteY4" fmla="*/ 214244 h 243879"/>
                    <a:gd name="connsiteX5" fmla="*/ 29137 w 218207"/>
                    <a:gd name="connsiteY5" fmla="*/ 216041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9627" y="93203"/>
                      </a:moveTo>
                      <a:cubicBezTo>
                        <a:pt x="22334" y="68815"/>
                        <a:pt x="66874" y="27227"/>
                        <a:pt x="92161" y="16445"/>
                      </a:cubicBezTo>
                      <a:cubicBezTo>
                        <a:pt x="117447" y="5663"/>
                        <a:pt x="148894" y="7204"/>
                        <a:pt x="170459" y="24403"/>
                      </a:cubicBezTo>
                      <a:cubicBezTo>
                        <a:pt x="182524" y="34030"/>
                        <a:pt x="190867" y="47636"/>
                        <a:pt x="197157" y="61755"/>
                      </a:cubicBezTo>
                      <a:cubicBezTo>
                        <a:pt x="219363" y="112072"/>
                        <a:pt x="214100" y="177662"/>
                        <a:pt x="173026" y="214244"/>
                      </a:cubicBezTo>
                      <a:cubicBezTo>
                        <a:pt x="137856" y="245563"/>
                        <a:pt x="66874" y="244151"/>
                        <a:pt x="29137" y="216041"/>
                      </a:cubicBezTo>
                    </a:path>
                  </a:pathLst>
                </a:custGeom>
                <a:solidFill>
                  <a:srgbClr val="FAD5CC"/>
                </a:solidFill>
                <a:ln w="9525" cap="flat">
                  <a:noFill/>
                  <a:prstDash val="solid"/>
                  <a:miter/>
                </a:ln>
              </p:spPr>
              <p:txBody>
                <a:bodyPr rtlCol="0" anchor="ctr"/>
                <a:lstStyle/>
                <a:p>
                  <a:endParaRPr lang="zh-CN" altLang="en-US"/>
                </a:p>
              </p:txBody>
            </p:sp>
            <p:sp>
              <p:nvSpPr>
                <p:cNvPr id="140" name="任意多边形: 形状 139"/>
                <p:cNvSpPr/>
                <p:nvPr/>
              </p:nvSpPr>
              <p:spPr>
                <a:xfrm>
                  <a:off x="12278538" y="1821142"/>
                  <a:ext cx="77014" cy="115522"/>
                </a:xfrm>
                <a:custGeom>
                  <a:avLst/>
                  <a:gdLst>
                    <a:gd name="connsiteX0" fmla="*/ 69888 w 77014"/>
                    <a:gd name="connsiteY0" fmla="*/ 16649 h 115521"/>
                    <a:gd name="connsiteX1" fmla="*/ 34846 w 77014"/>
                    <a:gd name="connsiteY1" fmla="*/ 57210 h 115521"/>
                    <a:gd name="connsiteX2" fmla="*/ 19187 w 77014"/>
                    <a:gd name="connsiteY2" fmla="*/ 108296 h 115521"/>
                    <a:gd name="connsiteX3" fmla="*/ 14309 w 77014"/>
                    <a:gd name="connsiteY3" fmla="*/ 112275 h 115521"/>
                    <a:gd name="connsiteX4" fmla="*/ 10330 w 77014"/>
                    <a:gd name="connsiteY4" fmla="*/ 108553 h 115521"/>
                    <a:gd name="connsiteX5" fmla="*/ 22524 w 77014"/>
                    <a:gd name="connsiteY5" fmla="*/ 50535 h 115521"/>
                    <a:gd name="connsiteX6" fmla="*/ 65652 w 77014"/>
                    <a:gd name="connsiteY6" fmla="*/ 9975 h 115521"/>
                    <a:gd name="connsiteX7" fmla="*/ 71043 w 77014"/>
                    <a:gd name="connsiteY7" fmla="*/ 12028 h 115521"/>
                    <a:gd name="connsiteX8" fmla="*/ 69888 w 77014"/>
                    <a:gd name="connsiteY8" fmla="*/ 16649 h 11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14" h="115521">
                      <a:moveTo>
                        <a:pt x="69888" y="16649"/>
                      </a:moveTo>
                      <a:cubicBezTo>
                        <a:pt x="55512" y="27945"/>
                        <a:pt x="43318" y="41422"/>
                        <a:pt x="34846" y="57210"/>
                      </a:cubicBezTo>
                      <a:cubicBezTo>
                        <a:pt x="25990" y="72741"/>
                        <a:pt x="21112" y="90198"/>
                        <a:pt x="19187" y="108296"/>
                      </a:cubicBezTo>
                      <a:cubicBezTo>
                        <a:pt x="18930" y="110735"/>
                        <a:pt x="16748" y="112532"/>
                        <a:pt x="14309" y="112275"/>
                      </a:cubicBezTo>
                      <a:cubicBezTo>
                        <a:pt x="12256" y="112019"/>
                        <a:pt x="10715" y="110478"/>
                        <a:pt x="10330" y="108553"/>
                      </a:cubicBezTo>
                      <a:cubicBezTo>
                        <a:pt x="7635" y="88658"/>
                        <a:pt x="12897" y="68120"/>
                        <a:pt x="22524" y="50535"/>
                      </a:cubicBezTo>
                      <a:cubicBezTo>
                        <a:pt x="32536" y="33207"/>
                        <a:pt x="47297" y="18061"/>
                        <a:pt x="65652" y="9975"/>
                      </a:cubicBezTo>
                      <a:cubicBezTo>
                        <a:pt x="67706" y="9076"/>
                        <a:pt x="70017" y="9975"/>
                        <a:pt x="71043" y="12028"/>
                      </a:cubicBezTo>
                      <a:cubicBezTo>
                        <a:pt x="71942" y="13440"/>
                        <a:pt x="71300" y="15494"/>
                        <a:pt x="69888" y="16649"/>
                      </a:cubicBezTo>
                      <a:close/>
                    </a:path>
                  </a:pathLst>
                </a:custGeom>
                <a:solidFill>
                  <a:srgbClr val="3C3C3B"/>
                </a:solidFill>
                <a:ln w="9525" cap="flat">
                  <a:noFill/>
                  <a:prstDash val="solid"/>
                  <a:miter/>
                </a:ln>
              </p:spPr>
              <p:txBody>
                <a:bodyPr rtlCol="0" anchor="ctr"/>
                <a:lstStyle/>
                <a:p>
                  <a:endParaRPr lang="zh-CN" altLang="en-US"/>
                </a:p>
              </p:txBody>
            </p:sp>
            <p:sp>
              <p:nvSpPr>
                <p:cNvPr id="141" name="任意多边形: 形状 140"/>
                <p:cNvSpPr/>
                <p:nvPr/>
              </p:nvSpPr>
              <p:spPr>
                <a:xfrm>
                  <a:off x="12291193" y="1864261"/>
                  <a:ext cx="51343" cy="64179"/>
                </a:xfrm>
                <a:custGeom>
                  <a:avLst/>
                  <a:gdLst>
                    <a:gd name="connsiteX0" fmla="*/ 16415 w 51342"/>
                    <a:gd name="connsiteY0" fmla="*/ 10882 h 64178"/>
                    <a:gd name="connsiteX1" fmla="*/ 28224 w 51342"/>
                    <a:gd name="connsiteY1" fmla="*/ 19225 h 64178"/>
                    <a:gd name="connsiteX2" fmla="*/ 38108 w 51342"/>
                    <a:gd name="connsiteY2" fmla="*/ 32703 h 64178"/>
                    <a:gd name="connsiteX3" fmla="*/ 43242 w 51342"/>
                    <a:gd name="connsiteY3" fmla="*/ 47720 h 64178"/>
                    <a:gd name="connsiteX4" fmla="*/ 44911 w 51342"/>
                    <a:gd name="connsiteY4" fmla="*/ 62867 h 64178"/>
                    <a:gd name="connsiteX5" fmla="*/ 40418 w 51342"/>
                    <a:gd name="connsiteY5" fmla="*/ 67359 h 64178"/>
                    <a:gd name="connsiteX6" fmla="*/ 36439 w 51342"/>
                    <a:gd name="connsiteY6" fmla="*/ 64792 h 64178"/>
                    <a:gd name="connsiteX7" fmla="*/ 25657 w 51342"/>
                    <a:gd name="connsiteY7" fmla="*/ 38735 h 64178"/>
                    <a:gd name="connsiteX8" fmla="*/ 19239 w 51342"/>
                    <a:gd name="connsiteY8" fmla="*/ 27697 h 64178"/>
                    <a:gd name="connsiteX9" fmla="*/ 9998 w 51342"/>
                    <a:gd name="connsiteY9" fmla="*/ 15374 h 64178"/>
                    <a:gd name="connsiteX10" fmla="*/ 11923 w 51342"/>
                    <a:gd name="connsiteY10" fmla="*/ 9983 h 64178"/>
                    <a:gd name="connsiteX11" fmla="*/ 16159 w 51342"/>
                    <a:gd name="connsiteY11" fmla="*/ 10497 h 64178"/>
                    <a:gd name="connsiteX12" fmla="*/ 16415 w 51342"/>
                    <a:gd name="connsiteY12" fmla="*/ 10882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64178">
                      <a:moveTo>
                        <a:pt x="16415" y="10882"/>
                      </a:moveTo>
                      <a:cubicBezTo>
                        <a:pt x="19239" y="13064"/>
                        <a:pt x="23860" y="15118"/>
                        <a:pt x="28224" y="19225"/>
                      </a:cubicBezTo>
                      <a:cubicBezTo>
                        <a:pt x="32460" y="23076"/>
                        <a:pt x="35541" y="27825"/>
                        <a:pt x="38108" y="32703"/>
                      </a:cubicBezTo>
                      <a:cubicBezTo>
                        <a:pt x="40418" y="37708"/>
                        <a:pt x="42087" y="42714"/>
                        <a:pt x="43242" y="47720"/>
                      </a:cubicBezTo>
                      <a:cubicBezTo>
                        <a:pt x="44269" y="52855"/>
                        <a:pt x="44911" y="57861"/>
                        <a:pt x="44911" y="62867"/>
                      </a:cubicBezTo>
                      <a:cubicBezTo>
                        <a:pt x="44911" y="65305"/>
                        <a:pt x="42857" y="67359"/>
                        <a:pt x="40418" y="67359"/>
                      </a:cubicBezTo>
                      <a:cubicBezTo>
                        <a:pt x="38621" y="67359"/>
                        <a:pt x="37209" y="66332"/>
                        <a:pt x="36439" y="64792"/>
                      </a:cubicBezTo>
                      <a:cubicBezTo>
                        <a:pt x="31947" y="55807"/>
                        <a:pt x="29636" y="46565"/>
                        <a:pt x="25657" y="38735"/>
                      </a:cubicBezTo>
                      <a:cubicBezTo>
                        <a:pt x="23989" y="34628"/>
                        <a:pt x="21678" y="31162"/>
                        <a:pt x="19239" y="27697"/>
                      </a:cubicBezTo>
                      <a:cubicBezTo>
                        <a:pt x="17186" y="24359"/>
                        <a:pt x="12821" y="21407"/>
                        <a:pt x="9998" y="15374"/>
                      </a:cubicBezTo>
                      <a:cubicBezTo>
                        <a:pt x="9099" y="13321"/>
                        <a:pt x="9869" y="11010"/>
                        <a:pt x="11923" y="9983"/>
                      </a:cubicBezTo>
                      <a:cubicBezTo>
                        <a:pt x="13335" y="9342"/>
                        <a:pt x="15003" y="9598"/>
                        <a:pt x="16159" y="10497"/>
                      </a:cubicBezTo>
                      <a:lnTo>
                        <a:pt x="16415" y="10882"/>
                      </a:lnTo>
                      <a:close/>
                    </a:path>
                  </a:pathLst>
                </a:custGeom>
                <a:solidFill>
                  <a:srgbClr val="3C3C3B"/>
                </a:solidFill>
                <a:ln w="9525" cap="flat">
                  <a:noFill/>
                  <a:prstDash val="solid"/>
                  <a:miter/>
                </a:ln>
              </p:spPr>
              <p:txBody>
                <a:bodyPr rtlCol="0" anchor="ctr"/>
                <a:lstStyle/>
                <a:p>
                  <a:endParaRPr lang="zh-CN" altLang="en-US"/>
                </a:p>
              </p:txBody>
            </p:sp>
            <p:sp>
              <p:nvSpPr>
                <p:cNvPr id="142" name="任意多边形: 形状 141"/>
                <p:cNvSpPr/>
                <p:nvPr/>
              </p:nvSpPr>
              <p:spPr>
                <a:xfrm>
                  <a:off x="11183820" y="1387380"/>
                  <a:ext cx="205372" cy="462087"/>
                </a:xfrm>
                <a:custGeom>
                  <a:avLst/>
                  <a:gdLst>
                    <a:gd name="connsiteX0" fmla="*/ 182543 w 205371"/>
                    <a:gd name="connsiteY0" fmla="*/ 29913 h 462086"/>
                    <a:gd name="connsiteX1" fmla="*/ 198203 w 205371"/>
                    <a:gd name="connsiteY1" fmla="*/ 113858 h 462086"/>
                    <a:gd name="connsiteX2" fmla="*/ 153021 w 205371"/>
                    <a:gd name="connsiteY2" fmla="*/ 190359 h 462086"/>
                    <a:gd name="connsiteX3" fmla="*/ 106427 w 205371"/>
                    <a:gd name="connsiteY3" fmla="*/ 259929 h 462086"/>
                    <a:gd name="connsiteX4" fmla="*/ 38783 w 205371"/>
                    <a:gd name="connsiteY4" fmla="*/ 456829 h 462086"/>
                    <a:gd name="connsiteX5" fmla="*/ 18631 w 205371"/>
                    <a:gd name="connsiteY5" fmla="*/ 150697 h 462086"/>
                    <a:gd name="connsiteX6" fmla="*/ 71514 w 205371"/>
                    <a:gd name="connsiteY6" fmla="*/ 32480 h 462086"/>
                    <a:gd name="connsiteX7" fmla="*/ 182543 w 205371"/>
                    <a:gd name="connsiteY7" fmla="*/ 29913 h 4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462086">
                      <a:moveTo>
                        <a:pt x="182543" y="29913"/>
                      </a:moveTo>
                      <a:cubicBezTo>
                        <a:pt x="202695" y="52118"/>
                        <a:pt x="206289" y="85235"/>
                        <a:pt x="198203" y="113858"/>
                      </a:cubicBezTo>
                      <a:cubicBezTo>
                        <a:pt x="190116" y="142482"/>
                        <a:pt x="172146" y="167383"/>
                        <a:pt x="153021" y="190359"/>
                      </a:cubicBezTo>
                      <a:cubicBezTo>
                        <a:pt x="133896" y="213464"/>
                        <a:pt x="121445" y="234001"/>
                        <a:pt x="106427" y="259929"/>
                      </a:cubicBezTo>
                      <a:cubicBezTo>
                        <a:pt x="87174" y="293174"/>
                        <a:pt x="49437" y="372242"/>
                        <a:pt x="38783" y="456829"/>
                      </a:cubicBezTo>
                      <a:cubicBezTo>
                        <a:pt x="7207" y="359021"/>
                        <a:pt x="2586" y="251971"/>
                        <a:pt x="18631" y="150697"/>
                      </a:cubicBezTo>
                      <a:cubicBezTo>
                        <a:pt x="25177" y="109109"/>
                        <a:pt x="38141" y="61617"/>
                        <a:pt x="71514" y="32480"/>
                      </a:cubicBezTo>
                      <a:cubicBezTo>
                        <a:pt x="100780" y="6937"/>
                        <a:pt x="153920" y="-1535"/>
                        <a:pt x="182543" y="29913"/>
                      </a:cubicBezTo>
                      <a:close/>
                    </a:path>
                  </a:pathLst>
                </a:custGeom>
                <a:solidFill>
                  <a:srgbClr val="3C3C3B"/>
                </a:solidFill>
                <a:ln w="9525" cap="flat">
                  <a:noFill/>
                  <a:prstDash val="solid"/>
                  <a:miter/>
                </a:ln>
              </p:spPr>
              <p:txBody>
                <a:bodyPr rtlCol="0" anchor="ctr"/>
                <a:lstStyle/>
                <a:p>
                  <a:endParaRPr lang="zh-CN" altLang="en-US"/>
                </a:p>
              </p:txBody>
            </p:sp>
            <p:sp>
              <p:nvSpPr>
                <p:cNvPr id="144" name="任意多边形: 形状 143"/>
                <p:cNvSpPr/>
                <p:nvPr/>
              </p:nvSpPr>
              <p:spPr>
                <a:xfrm>
                  <a:off x="11323401" y="1146041"/>
                  <a:ext cx="988352" cy="680294"/>
                </a:xfrm>
                <a:custGeom>
                  <a:avLst/>
                  <a:gdLst>
                    <a:gd name="connsiteX0" fmla="*/ 828253 w 988351"/>
                    <a:gd name="connsiteY0" fmla="*/ 454803 h 680294"/>
                    <a:gd name="connsiteX1" fmla="*/ 473217 w 988351"/>
                    <a:gd name="connsiteY1" fmla="*/ 619998 h 680294"/>
                    <a:gd name="connsiteX2" fmla="*/ 352817 w 988351"/>
                    <a:gd name="connsiteY2" fmla="*/ 557232 h 680294"/>
                    <a:gd name="connsiteX3" fmla="*/ 303400 w 988351"/>
                    <a:gd name="connsiteY3" fmla="*/ 433238 h 680294"/>
                    <a:gd name="connsiteX4" fmla="*/ 140386 w 988351"/>
                    <a:gd name="connsiteY4" fmla="*/ 448898 h 680294"/>
                    <a:gd name="connsiteX5" fmla="*/ 19730 w 988351"/>
                    <a:gd name="connsiteY5" fmla="*/ 343260 h 680294"/>
                    <a:gd name="connsiteX6" fmla="*/ 9975 w 988351"/>
                    <a:gd name="connsiteY6" fmla="*/ 264834 h 680294"/>
                    <a:gd name="connsiteX7" fmla="*/ 160153 w 988351"/>
                    <a:gd name="connsiteY7" fmla="*/ 28143 h 680294"/>
                    <a:gd name="connsiteX8" fmla="*/ 420462 w 988351"/>
                    <a:gd name="connsiteY8" fmla="*/ 99124 h 680294"/>
                    <a:gd name="connsiteX9" fmla="*/ 651120 w 988351"/>
                    <a:gd name="connsiteY9" fmla="*/ 69345 h 680294"/>
                    <a:gd name="connsiteX10" fmla="*/ 745719 w 988351"/>
                    <a:gd name="connsiteY10" fmla="*/ 189488 h 680294"/>
                    <a:gd name="connsiteX11" fmla="*/ 883832 w 988351"/>
                    <a:gd name="connsiteY11" fmla="*/ 230819 h 680294"/>
                    <a:gd name="connsiteX12" fmla="*/ 962643 w 988351"/>
                    <a:gd name="connsiteY12" fmla="*/ 355326 h 680294"/>
                    <a:gd name="connsiteX13" fmla="*/ 985234 w 988351"/>
                    <a:gd name="connsiteY13" fmla="*/ 512563 h 680294"/>
                    <a:gd name="connsiteX14" fmla="*/ 948396 w 988351"/>
                    <a:gd name="connsiteY14" fmla="*/ 665309 h 680294"/>
                    <a:gd name="connsiteX15" fmla="*/ 828253 w 988351"/>
                    <a:gd name="connsiteY15" fmla="*/ 454803 h 68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8351" h="680294">
                      <a:moveTo>
                        <a:pt x="828253" y="454803"/>
                      </a:moveTo>
                      <a:cubicBezTo>
                        <a:pt x="763432" y="579181"/>
                        <a:pt x="610174" y="650548"/>
                        <a:pt x="473217" y="619998"/>
                      </a:cubicBezTo>
                      <a:cubicBezTo>
                        <a:pt x="428420" y="609987"/>
                        <a:pt x="385163" y="589835"/>
                        <a:pt x="352817" y="557232"/>
                      </a:cubicBezTo>
                      <a:cubicBezTo>
                        <a:pt x="320471" y="524629"/>
                        <a:pt x="300062" y="479062"/>
                        <a:pt x="303400" y="433238"/>
                      </a:cubicBezTo>
                      <a:cubicBezTo>
                        <a:pt x="252313" y="455059"/>
                        <a:pt x="194167" y="463274"/>
                        <a:pt x="140386" y="448898"/>
                      </a:cubicBezTo>
                      <a:cubicBezTo>
                        <a:pt x="86732" y="434522"/>
                        <a:pt x="38470" y="395630"/>
                        <a:pt x="19730" y="343260"/>
                      </a:cubicBezTo>
                      <a:cubicBezTo>
                        <a:pt x="10745" y="318230"/>
                        <a:pt x="8691" y="291275"/>
                        <a:pt x="9975" y="264834"/>
                      </a:cubicBezTo>
                      <a:cubicBezTo>
                        <a:pt x="14596" y="166640"/>
                        <a:pt x="70688" y="68832"/>
                        <a:pt x="160153" y="28143"/>
                      </a:cubicBezTo>
                      <a:cubicBezTo>
                        <a:pt x="249618" y="-12675"/>
                        <a:pt x="368990" y="15307"/>
                        <a:pt x="420462" y="99124"/>
                      </a:cubicBezTo>
                      <a:cubicBezTo>
                        <a:pt x="486309" y="52530"/>
                        <a:pt x="575646" y="40978"/>
                        <a:pt x="651120" y="69345"/>
                      </a:cubicBezTo>
                      <a:cubicBezTo>
                        <a:pt x="702463" y="88599"/>
                        <a:pt x="751239" y="134808"/>
                        <a:pt x="745719" y="189488"/>
                      </a:cubicBezTo>
                      <a:cubicBezTo>
                        <a:pt x="794495" y="180118"/>
                        <a:pt x="846095" y="198473"/>
                        <a:pt x="883832" y="230819"/>
                      </a:cubicBezTo>
                      <a:cubicBezTo>
                        <a:pt x="921569" y="263165"/>
                        <a:pt x="946599" y="308218"/>
                        <a:pt x="962643" y="355326"/>
                      </a:cubicBezTo>
                      <a:cubicBezTo>
                        <a:pt x="979971" y="405642"/>
                        <a:pt x="987416" y="459295"/>
                        <a:pt x="985234" y="512563"/>
                      </a:cubicBezTo>
                      <a:cubicBezTo>
                        <a:pt x="983694" y="550300"/>
                        <a:pt x="979971" y="638482"/>
                        <a:pt x="948396" y="665309"/>
                      </a:cubicBezTo>
                      <a:cubicBezTo>
                        <a:pt x="880366" y="722941"/>
                        <a:pt x="825044" y="498957"/>
                        <a:pt x="828253" y="454803"/>
                      </a:cubicBezTo>
                      <a:close/>
                    </a:path>
                  </a:pathLst>
                </a:custGeom>
                <a:solidFill>
                  <a:srgbClr val="3C3C3B"/>
                </a:solidFill>
                <a:ln w="9525" cap="flat">
                  <a:noFill/>
                  <a:prstDash val="solid"/>
                  <a:miter/>
                </a:ln>
              </p:spPr>
              <p:txBody>
                <a:bodyPr rtlCol="0" anchor="ctr"/>
                <a:lstStyle/>
                <a:p>
                  <a:endParaRPr lang="zh-CN" altLang="en-US"/>
                </a:p>
              </p:txBody>
            </p:sp>
            <p:sp>
              <p:nvSpPr>
                <p:cNvPr id="145" name="任意多边形: 形状 144"/>
                <p:cNvSpPr/>
                <p:nvPr/>
              </p:nvSpPr>
              <p:spPr>
                <a:xfrm>
                  <a:off x="11929970" y="2783657"/>
                  <a:ext cx="205372" cy="243879"/>
                </a:xfrm>
                <a:custGeom>
                  <a:avLst/>
                  <a:gdLst>
                    <a:gd name="connsiteX0" fmla="*/ 16184 w 205371"/>
                    <a:gd name="connsiteY0" fmla="*/ 22719 h 243879"/>
                    <a:gd name="connsiteX1" fmla="*/ 10408 w 205371"/>
                    <a:gd name="connsiteY1" fmla="*/ 116934 h 243879"/>
                    <a:gd name="connsiteX2" fmla="*/ 43525 w 205371"/>
                    <a:gd name="connsiteY2" fmla="*/ 203703 h 243879"/>
                    <a:gd name="connsiteX3" fmla="*/ 128112 w 205371"/>
                    <a:gd name="connsiteY3" fmla="*/ 235022 h 243879"/>
                    <a:gd name="connsiteX4" fmla="*/ 192034 w 205371"/>
                    <a:gd name="connsiteY4" fmla="*/ 177518 h 243879"/>
                    <a:gd name="connsiteX5" fmla="*/ 204998 w 205371"/>
                    <a:gd name="connsiteY5" fmla="*/ 89850 h 243879"/>
                    <a:gd name="connsiteX6" fmla="*/ 196398 w 205371"/>
                    <a:gd name="connsiteY6" fmla="*/ 9627 h 243879"/>
                    <a:gd name="connsiteX7" fmla="*/ 16184 w 205371"/>
                    <a:gd name="connsiteY7" fmla="*/ 22719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243879">
                      <a:moveTo>
                        <a:pt x="16184" y="22719"/>
                      </a:moveTo>
                      <a:cubicBezTo>
                        <a:pt x="12077" y="53910"/>
                        <a:pt x="7841" y="85486"/>
                        <a:pt x="10408" y="116934"/>
                      </a:cubicBezTo>
                      <a:cubicBezTo>
                        <a:pt x="12976" y="148381"/>
                        <a:pt x="22731" y="180085"/>
                        <a:pt x="43525" y="203703"/>
                      </a:cubicBezTo>
                      <a:cubicBezTo>
                        <a:pt x="64318" y="227449"/>
                        <a:pt x="97306" y="241697"/>
                        <a:pt x="128112" y="235022"/>
                      </a:cubicBezTo>
                      <a:cubicBezTo>
                        <a:pt x="157249" y="228733"/>
                        <a:pt x="180225" y="204858"/>
                        <a:pt x="192034" y="177518"/>
                      </a:cubicBezTo>
                      <a:cubicBezTo>
                        <a:pt x="203843" y="150178"/>
                        <a:pt x="205768" y="119629"/>
                        <a:pt x="204998" y="89850"/>
                      </a:cubicBezTo>
                      <a:cubicBezTo>
                        <a:pt x="204228" y="62895"/>
                        <a:pt x="201404" y="36068"/>
                        <a:pt x="196398" y="9627"/>
                      </a:cubicBezTo>
                      <a:lnTo>
                        <a:pt x="16184" y="22719"/>
                      </a:lnTo>
                      <a:close/>
                    </a:path>
                  </a:pathLst>
                </a:custGeom>
                <a:solidFill>
                  <a:srgbClr val="E8D000"/>
                </a:solidFill>
                <a:ln w="9525" cap="flat">
                  <a:noFill/>
                  <a:prstDash val="solid"/>
                  <a:miter/>
                </a:ln>
              </p:spPr>
              <p:txBody>
                <a:bodyPr rtlCol="0" anchor="ctr"/>
                <a:lstStyle/>
                <a:p>
                  <a:endParaRPr lang="zh-CN" altLang="en-US"/>
                </a:p>
              </p:txBody>
            </p:sp>
            <p:sp>
              <p:nvSpPr>
                <p:cNvPr id="146" name="任意多边形: 形状 145"/>
                <p:cNvSpPr/>
                <p:nvPr/>
              </p:nvSpPr>
              <p:spPr>
                <a:xfrm>
                  <a:off x="11741062" y="3924667"/>
                  <a:ext cx="102686" cy="25671"/>
                </a:xfrm>
                <a:custGeom>
                  <a:avLst/>
                  <a:gdLst>
                    <a:gd name="connsiteX0" fmla="*/ 13326 w 102685"/>
                    <a:gd name="connsiteY0" fmla="*/ 10484 h 25671"/>
                    <a:gd name="connsiteX1" fmla="*/ 56839 w 102685"/>
                    <a:gd name="connsiteY1" fmla="*/ 10228 h 25671"/>
                    <a:gd name="connsiteX2" fmla="*/ 99968 w 102685"/>
                    <a:gd name="connsiteY2" fmla="*/ 15619 h 25671"/>
                    <a:gd name="connsiteX3" fmla="*/ 103305 w 102685"/>
                    <a:gd name="connsiteY3" fmla="*/ 20881 h 25671"/>
                    <a:gd name="connsiteX4" fmla="*/ 99454 w 102685"/>
                    <a:gd name="connsiteY4" fmla="*/ 24347 h 25671"/>
                    <a:gd name="connsiteX5" fmla="*/ 55941 w 102685"/>
                    <a:gd name="connsiteY5" fmla="*/ 24218 h 25671"/>
                    <a:gd name="connsiteX6" fmla="*/ 12813 w 102685"/>
                    <a:gd name="connsiteY6" fmla="*/ 18571 h 25671"/>
                    <a:gd name="connsiteX7" fmla="*/ 9732 w 102685"/>
                    <a:gd name="connsiteY7" fmla="*/ 13693 h 25671"/>
                    <a:gd name="connsiteX8" fmla="*/ 13326 w 102685"/>
                    <a:gd name="connsiteY8" fmla="*/ 10484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25671">
                      <a:moveTo>
                        <a:pt x="13326" y="10484"/>
                      </a:moveTo>
                      <a:cubicBezTo>
                        <a:pt x="27959" y="9072"/>
                        <a:pt x="42335" y="9714"/>
                        <a:pt x="56839" y="10228"/>
                      </a:cubicBezTo>
                      <a:cubicBezTo>
                        <a:pt x="71216" y="11383"/>
                        <a:pt x="85720" y="12281"/>
                        <a:pt x="99968" y="15619"/>
                      </a:cubicBezTo>
                      <a:cubicBezTo>
                        <a:pt x="102406" y="16132"/>
                        <a:pt x="103818" y="18571"/>
                        <a:pt x="103305" y="20881"/>
                      </a:cubicBezTo>
                      <a:cubicBezTo>
                        <a:pt x="102920" y="22807"/>
                        <a:pt x="101251" y="24090"/>
                        <a:pt x="99454" y="24347"/>
                      </a:cubicBezTo>
                      <a:cubicBezTo>
                        <a:pt x="84822" y="25759"/>
                        <a:pt x="70446" y="24989"/>
                        <a:pt x="55941" y="24218"/>
                      </a:cubicBezTo>
                      <a:cubicBezTo>
                        <a:pt x="41565" y="22935"/>
                        <a:pt x="27061" y="21780"/>
                        <a:pt x="12813" y="18571"/>
                      </a:cubicBezTo>
                      <a:cubicBezTo>
                        <a:pt x="10631" y="18057"/>
                        <a:pt x="9219" y="15875"/>
                        <a:pt x="9732" y="13693"/>
                      </a:cubicBezTo>
                      <a:cubicBezTo>
                        <a:pt x="10246" y="11896"/>
                        <a:pt x="11658" y="10741"/>
                        <a:pt x="13326" y="10484"/>
                      </a:cubicBezTo>
                      <a:close/>
                    </a:path>
                  </a:pathLst>
                </a:custGeom>
                <a:solidFill>
                  <a:srgbClr val="3C3C3B"/>
                </a:solidFill>
                <a:ln w="9525" cap="flat">
                  <a:noFill/>
                  <a:prstDash val="solid"/>
                  <a:miter/>
                </a:ln>
              </p:spPr>
              <p:txBody>
                <a:bodyPr rtlCol="0" anchor="ctr"/>
                <a:lstStyle/>
                <a:p>
                  <a:endParaRPr lang="zh-CN" altLang="en-US"/>
                </a:p>
              </p:txBody>
            </p:sp>
            <p:sp>
              <p:nvSpPr>
                <p:cNvPr id="147" name="任意多边形: 形状 146"/>
                <p:cNvSpPr/>
                <p:nvPr/>
              </p:nvSpPr>
              <p:spPr>
                <a:xfrm>
                  <a:off x="12121763" y="3352518"/>
                  <a:ext cx="205372" cy="256715"/>
                </a:xfrm>
                <a:custGeom>
                  <a:avLst/>
                  <a:gdLst>
                    <a:gd name="connsiteX0" fmla="*/ 17312 w 205371"/>
                    <a:gd name="connsiteY0" fmla="*/ 11956 h 256714"/>
                    <a:gd name="connsiteX1" fmla="*/ 89448 w 205371"/>
                    <a:gd name="connsiteY1" fmla="*/ 142238 h 256714"/>
                    <a:gd name="connsiteX2" fmla="*/ 137454 w 205371"/>
                    <a:gd name="connsiteY2" fmla="*/ 198202 h 256714"/>
                    <a:gd name="connsiteX3" fmla="*/ 196242 w 205371"/>
                    <a:gd name="connsiteY3" fmla="*/ 242485 h 256714"/>
                    <a:gd name="connsiteX4" fmla="*/ 197911 w 205371"/>
                    <a:gd name="connsiteY4" fmla="*/ 248518 h 256714"/>
                    <a:gd name="connsiteX5" fmla="*/ 192263 w 205371"/>
                    <a:gd name="connsiteY5" fmla="*/ 250315 h 256714"/>
                    <a:gd name="connsiteX6" fmla="*/ 128597 w 205371"/>
                    <a:gd name="connsiteY6" fmla="*/ 207829 h 256714"/>
                    <a:gd name="connsiteX7" fmla="*/ 78025 w 205371"/>
                    <a:gd name="connsiteY7" fmla="*/ 150453 h 256714"/>
                    <a:gd name="connsiteX8" fmla="*/ 9867 w 205371"/>
                    <a:gd name="connsiteY8" fmla="*/ 15036 h 256714"/>
                    <a:gd name="connsiteX9" fmla="*/ 12306 w 205371"/>
                    <a:gd name="connsiteY9" fmla="*/ 9902 h 256714"/>
                    <a:gd name="connsiteX10" fmla="*/ 17312 w 205371"/>
                    <a:gd name="connsiteY10" fmla="*/ 11956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71" h="256714">
                      <a:moveTo>
                        <a:pt x="17312" y="11956"/>
                      </a:moveTo>
                      <a:cubicBezTo>
                        <a:pt x="38234" y="57266"/>
                        <a:pt x="60440" y="102063"/>
                        <a:pt x="89448" y="142238"/>
                      </a:cubicBezTo>
                      <a:cubicBezTo>
                        <a:pt x="103696" y="162390"/>
                        <a:pt x="119613" y="181259"/>
                        <a:pt x="137454" y="198202"/>
                      </a:cubicBezTo>
                      <a:cubicBezTo>
                        <a:pt x="155167" y="215274"/>
                        <a:pt x="174935" y="230163"/>
                        <a:pt x="196242" y="242485"/>
                      </a:cubicBezTo>
                      <a:cubicBezTo>
                        <a:pt x="198296" y="243641"/>
                        <a:pt x="199066" y="246336"/>
                        <a:pt x="197911" y="248518"/>
                      </a:cubicBezTo>
                      <a:cubicBezTo>
                        <a:pt x="196755" y="250444"/>
                        <a:pt x="194317" y="251214"/>
                        <a:pt x="192263" y="250315"/>
                      </a:cubicBezTo>
                      <a:cubicBezTo>
                        <a:pt x="169030" y="239662"/>
                        <a:pt x="147723" y="224900"/>
                        <a:pt x="128597" y="207829"/>
                      </a:cubicBezTo>
                      <a:cubicBezTo>
                        <a:pt x="109601" y="190629"/>
                        <a:pt x="92914" y="171119"/>
                        <a:pt x="78025" y="150453"/>
                      </a:cubicBezTo>
                      <a:cubicBezTo>
                        <a:pt x="48759" y="108609"/>
                        <a:pt x="26682" y="62528"/>
                        <a:pt x="9867" y="15036"/>
                      </a:cubicBezTo>
                      <a:cubicBezTo>
                        <a:pt x="9097" y="12983"/>
                        <a:pt x="10252" y="10672"/>
                        <a:pt x="12306" y="9902"/>
                      </a:cubicBezTo>
                      <a:cubicBezTo>
                        <a:pt x="14231" y="9132"/>
                        <a:pt x="16413" y="10030"/>
                        <a:pt x="17312" y="11956"/>
                      </a:cubicBezTo>
                      <a:close/>
                    </a:path>
                  </a:pathLst>
                </a:custGeom>
                <a:solidFill>
                  <a:srgbClr val="3C3C3B"/>
                </a:solidFill>
                <a:ln w="9525" cap="flat">
                  <a:noFill/>
                  <a:prstDash val="solid"/>
                  <a:miter/>
                </a:ln>
              </p:spPr>
              <p:txBody>
                <a:bodyPr rtlCol="0" anchor="ctr"/>
                <a:lstStyle/>
                <a:p>
                  <a:endParaRPr lang="zh-CN" altLang="en-US"/>
                </a:p>
              </p:txBody>
            </p:sp>
            <p:sp>
              <p:nvSpPr>
                <p:cNvPr id="149" name="任意多边形: 形状 148"/>
                <p:cNvSpPr/>
                <p:nvPr/>
              </p:nvSpPr>
              <p:spPr>
                <a:xfrm>
                  <a:off x="11261753" y="3358938"/>
                  <a:ext cx="243879" cy="256715"/>
                </a:xfrm>
                <a:custGeom>
                  <a:avLst/>
                  <a:gdLst>
                    <a:gd name="connsiteX0" fmla="*/ 240798 w 243879"/>
                    <a:gd name="connsiteY0" fmla="*/ 15163 h 256714"/>
                    <a:gd name="connsiteX1" fmla="*/ 205242 w 243879"/>
                    <a:gd name="connsiteY1" fmla="*/ 90252 h 256714"/>
                    <a:gd name="connsiteX2" fmla="*/ 153899 w 243879"/>
                    <a:gd name="connsiteY2" fmla="*/ 155971 h 256714"/>
                    <a:gd name="connsiteX3" fmla="*/ 89721 w 243879"/>
                    <a:gd name="connsiteY3" fmla="*/ 209239 h 256714"/>
                    <a:gd name="connsiteX4" fmla="*/ 15530 w 243879"/>
                    <a:gd name="connsiteY4" fmla="*/ 246976 h 256714"/>
                    <a:gd name="connsiteX5" fmla="*/ 9882 w 243879"/>
                    <a:gd name="connsiteY5" fmla="*/ 244409 h 256714"/>
                    <a:gd name="connsiteX6" fmla="*/ 12193 w 243879"/>
                    <a:gd name="connsiteY6" fmla="*/ 238890 h 256714"/>
                    <a:gd name="connsiteX7" fmla="*/ 82405 w 243879"/>
                    <a:gd name="connsiteY7" fmla="*/ 198457 h 256714"/>
                    <a:gd name="connsiteX8" fmla="*/ 143888 w 243879"/>
                    <a:gd name="connsiteY8" fmla="*/ 146087 h 256714"/>
                    <a:gd name="connsiteX9" fmla="*/ 194717 w 243879"/>
                    <a:gd name="connsiteY9" fmla="*/ 83321 h 256714"/>
                    <a:gd name="connsiteX10" fmla="*/ 233353 w 243879"/>
                    <a:gd name="connsiteY10" fmla="*/ 12082 h 256714"/>
                    <a:gd name="connsiteX11" fmla="*/ 238615 w 243879"/>
                    <a:gd name="connsiteY11" fmla="*/ 9900 h 256714"/>
                    <a:gd name="connsiteX12" fmla="*/ 240798 w 243879"/>
                    <a:gd name="connsiteY12" fmla="*/ 15163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79" h="256714">
                      <a:moveTo>
                        <a:pt x="240798" y="15163"/>
                      </a:moveTo>
                      <a:cubicBezTo>
                        <a:pt x="231941" y="41348"/>
                        <a:pt x="219875" y="66634"/>
                        <a:pt x="205242" y="90252"/>
                      </a:cubicBezTo>
                      <a:cubicBezTo>
                        <a:pt x="190610" y="113998"/>
                        <a:pt x="173153" y="135819"/>
                        <a:pt x="153899" y="155971"/>
                      </a:cubicBezTo>
                      <a:cubicBezTo>
                        <a:pt x="134389" y="175866"/>
                        <a:pt x="112954" y="193836"/>
                        <a:pt x="89721" y="209239"/>
                      </a:cubicBezTo>
                      <a:cubicBezTo>
                        <a:pt x="66488" y="224642"/>
                        <a:pt x="41587" y="237349"/>
                        <a:pt x="15530" y="246976"/>
                      </a:cubicBezTo>
                      <a:cubicBezTo>
                        <a:pt x="13220" y="247875"/>
                        <a:pt x="10781" y="246591"/>
                        <a:pt x="9882" y="244409"/>
                      </a:cubicBezTo>
                      <a:cubicBezTo>
                        <a:pt x="9112" y="242227"/>
                        <a:pt x="10139" y="239916"/>
                        <a:pt x="12193" y="238890"/>
                      </a:cubicBezTo>
                      <a:cubicBezTo>
                        <a:pt x="36838" y="227594"/>
                        <a:pt x="60327" y="213988"/>
                        <a:pt x="82405" y="198457"/>
                      </a:cubicBezTo>
                      <a:cubicBezTo>
                        <a:pt x="104482" y="182926"/>
                        <a:pt x="125148" y="165469"/>
                        <a:pt x="143888" y="146087"/>
                      </a:cubicBezTo>
                      <a:cubicBezTo>
                        <a:pt x="162885" y="126962"/>
                        <a:pt x="179699" y="105783"/>
                        <a:pt x="194717" y="83321"/>
                      </a:cubicBezTo>
                      <a:cubicBezTo>
                        <a:pt x="209607" y="60858"/>
                        <a:pt x="222699" y="36983"/>
                        <a:pt x="233353" y="12082"/>
                      </a:cubicBezTo>
                      <a:cubicBezTo>
                        <a:pt x="234251" y="10028"/>
                        <a:pt x="236562" y="9130"/>
                        <a:pt x="238615" y="9900"/>
                      </a:cubicBezTo>
                      <a:cubicBezTo>
                        <a:pt x="240541" y="10927"/>
                        <a:pt x="241439" y="13237"/>
                        <a:pt x="240798" y="15163"/>
                      </a:cubicBezTo>
                      <a:close/>
                    </a:path>
                  </a:pathLst>
                </a:custGeom>
                <a:solidFill>
                  <a:srgbClr val="3C3C3B"/>
                </a:solidFill>
                <a:ln w="9525" cap="flat">
                  <a:noFill/>
                  <a:prstDash val="solid"/>
                  <a:miter/>
                </a:ln>
              </p:spPr>
              <p:txBody>
                <a:bodyPr rtlCol="0" anchor="ctr"/>
                <a:lstStyle/>
                <a:p>
                  <a:endParaRPr lang="zh-CN" altLang="en-US"/>
                </a:p>
              </p:txBody>
            </p:sp>
          </p:grpSp>
          <p:grpSp>
            <p:nvGrpSpPr>
              <p:cNvPr id="150" name="组合 149"/>
              <p:cNvGrpSpPr/>
              <p:nvPr/>
            </p:nvGrpSpPr>
            <p:grpSpPr>
              <a:xfrm flipH="1">
                <a:off x="6134100" y="1263777"/>
                <a:ext cx="2977971" cy="3718513"/>
                <a:chOff x="7477312" y="1263777"/>
                <a:chExt cx="2977971" cy="3718513"/>
              </a:xfrm>
            </p:grpSpPr>
            <p:sp>
              <p:nvSpPr>
                <p:cNvPr id="5" name="任意多边形: 形状 4"/>
                <p:cNvSpPr/>
                <p:nvPr/>
              </p:nvSpPr>
              <p:spPr>
                <a:xfrm>
                  <a:off x="8622596" y="1428654"/>
                  <a:ext cx="1296410" cy="1707153"/>
                </a:xfrm>
                <a:custGeom>
                  <a:avLst/>
                  <a:gdLst>
                    <a:gd name="connsiteX0" fmla="*/ 1097713 w 1296409"/>
                    <a:gd name="connsiteY0" fmla="*/ 242529 h 1707153"/>
                    <a:gd name="connsiteX1" fmla="*/ 1204378 w 1296409"/>
                    <a:gd name="connsiteY1" fmla="*/ 779705 h 1707153"/>
                    <a:gd name="connsiteX2" fmla="*/ 1153933 w 1296409"/>
                    <a:gd name="connsiteY2" fmla="*/ 961202 h 1707153"/>
                    <a:gd name="connsiteX3" fmla="*/ 1195265 w 1296409"/>
                    <a:gd name="connsiteY3" fmla="*/ 1309564 h 1707153"/>
                    <a:gd name="connsiteX4" fmla="*/ 1286655 w 1296409"/>
                    <a:gd name="connsiteY4" fmla="*/ 1589640 h 1707153"/>
                    <a:gd name="connsiteX5" fmla="*/ 1066522 w 1296409"/>
                    <a:gd name="connsiteY5" fmla="*/ 1693096 h 1707153"/>
                    <a:gd name="connsiteX6" fmla="*/ 971538 w 1296409"/>
                    <a:gd name="connsiteY6" fmla="*/ 1625837 h 1707153"/>
                    <a:gd name="connsiteX7" fmla="*/ 841126 w 1296409"/>
                    <a:gd name="connsiteY7" fmla="*/ 1591951 h 1707153"/>
                    <a:gd name="connsiteX8" fmla="*/ 676701 w 1296409"/>
                    <a:gd name="connsiteY8" fmla="*/ 1628404 h 1707153"/>
                    <a:gd name="connsiteX9" fmla="*/ 380452 w 1296409"/>
                    <a:gd name="connsiteY9" fmla="*/ 1499790 h 1707153"/>
                    <a:gd name="connsiteX10" fmla="*/ 260823 w 1296409"/>
                    <a:gd name="connsiteY10" fmla="*/ 1285176 h 1707153"/>
                    <a:gd name="connsiteX11" fmla="*/ 74961 w 1296409"/>
                    <a:gd name="connsiteY11" fmla="*/ 1148476 h 1707153"/>
                    <a:gd name="connsiteX12" fmla="*/ 9627 w 1296409"/>
                    <a:gd name="connsiteY12" fmla="*/ 988029 h 1707153"/>
                    <a:gd name="connsiteX13" fmla="*/ 45311 w 1296409"/>
                    <a:gd name="connsiteY13" fmla="*/ 815132 h 1707153"/>
                    <a:gd name="connsiteX14" fmla="*/ 66875 w 1296409"/>
                    <a:gd name="connsiteY14" fmla="*/ 478450 h 1707153"/>
                    <a:gd name="connsiteX15" fmla="*/ 204474 w 1296409"/>
                    <a:gd name="connsiteY15" fmla="*/ 201840 h 1707153"/>
                    <a:gd name="connsiteX16" fmla="*/ 292784 w 1296409"/>
                    <a:gd name="connsiteY16" fmla="*/ 118279 h 1707153"/>
                    <a:gd name="connsiteX17" fmla="*/ 1097713 w 1296409"/>
                    <a:gd name="connsiteY17" fmla="*/ 242529 h 17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6409" h="1707153">
                      <a:moveTo>
                        <a:pt x="1097713" y="242529"/>
                      </a:moveTo>
                      <a:cubicBezTo>
                        <a:pt x="1177294" y="346756"/>
                        <a:pt x="1231975" y="651604"/>
                        <a:pt x="1204378" y="779705"/>
                      </a:cubicBezTo>
                      <a:cubicBezTo>
                        <a:pt x="1191157" y="841060"/>
                        <a:pt x="1167283" y="899719"/>
                        <a:pt x="1153933" y="961202"/>
                      </a:cubicBezTo>
                      <a:cubicBezTo>
                        <a:pt x="1128775" y="1077623"/>
                        <a:pt x="1143537" y="1202258"/>
                        <a:pt x="1195265" y="1309564"/>
                      </a:cubicBezTo>
                      <a:cubicBezTo>
                        <a:pt x="1239034" y="1400185"/>
                        <a:pt x="1310401" y="1491960"/>
                        <a:pt x="1286655" y="1589640"/>
                      </a:cubicBezTo>
                      <a:cubicBezTo>
                        <a:pt x="1264706" y="1680004"/>
                        <a:pt x="1149954" y="1733914"/>
                        <a:pt x="1066522" y="1693096"/>
                      </a:cubicBezTo>
                      <a:cubicBezTo>
                        <a:pt x="1031609" y="1676025"/>
                        <a:pt x="1004397" y="1646631"/>
                        <a:pt x="971538" y="1625837"/>
                      </a:cubicBezTo>
                      <a:cubicBezTo>
                        <a:pt x="932902" y="1601449"/>
                        <a:pt x="886693" y="1589383"/>
                        <a:pt x="841126" y="1591951"/>
                      </a:cubicBezTo>
                      <a:cubicBezTo>
                        <a:pt x="785034" y="1595159"/>
                        <a:pt x="732279" y="1619547"/>
                        <a:pt x="676701" y="1628404"/>
                      </a:cubicBezTo>
                      <a:cubicBezTo>
                        <a:pt x="564388" y="1646246"/>
                        <a:pt x="443989" y="1594004"/>
                        <a:pt x="380452" y="1499790"/>
                      </a:cubicBezTo>
                      <a:cubicBezTo>
                        <a:pt x="334500" y="1431632"/>
                        <a:pt x="316787" y="1345376"/>
                        <a:pt x="260823" y="1285176"/>
                      </a:cubicBezTo>
                      <a:cubicBezTo>
                        <a:pt x="208196" y="1228699"/>
                        <a:pt x="129000" y="1203541"/>
                        <a:pt x="74961" y="1148476"/>
                      </a:cubicBezTo>
                      <a:cubicBezTo>
                        <a:pt x="33502" y="1106246"/>
                        <a:pt x="9499" y="1047202"/>
                        <a:pt x="9627" y="988029"/>
                      </a:cubicBezTo>
                      <a:cubicBezTo>
                        <a:pt x="9756" y="928985"/>
                        <a:pt x="32603" y="872764"/>
                        <a:pt x="45311" y="815132"/>
                      </a:cubicBezTo>
                      <a:cubicBezTo>
                        <a:pt x="69570" y="705129"/>
                        <a:pt x="56734" y="590635"/>
                        <a:pt x="66875" y="478450"/>
                      </a:cubicBezTo>
                      <a:cubicBezTo>
                        <a:pt x="76245" y="374994"/>
                        <a:pt x="134006" y="278213"/>
                        <a:pt x="204474" y="201840"/>
                      </a:cubicBezTo>
                      <a:cubicBezTo>
                        <a:pt x="231942" y="172061"/>
                        <a:pt x="262363" y="145106"/>
                        <a:pt x="292784" y="118279"/>
                      </a:cubicBezTo>
                      <a:cubicBezTo>
                        <a:pt x="320381" y="93892"/>
                        <a:pt x="776819" y="-177456"/>
                        <a:pt x="1097713" y="242529"/>
                      </a:cubicBezTo>
                      <a:close/>
                    </a:path>
                  </a:pathLst>
                </a:custGeom>
                <a:solidFill>
                  <a:srgbClr val="3C3C3B"/>
                </a:solidFill>
                <a:ln w="9525" cap="flat">
                  <a:noFill/>
                  <a:prstDash val="solid"/>
                  <a:miter/>
                </a:ln>
              </p:spPr>
              <p:txBody>
                <a:bodyPr rtlCol="0" anchor="ctr"/>
                <a:lstStyle/>
                <a:p>
                  <a:endParaRPr lang="zh-CN" altLang="en-US"/>
                </a:p>
              </p:txBody>
            </p:sp>
            <p:sp>
              <p:nvSpPr>
                <p:cNvPr id="6" name="任意多边形: 形状 5"/>
                <p:cNvSpPr/>
                <p:nvPr/>
              </p:nvSpPr>
              <p:spPr>
                <a:xfrm>
                  <a:off x="9428424" y="2372377"/>
                  <a:ext cx="1026859" cy="654623"/>
                </a:xfrm>
                <a:custGeom>
                  <a:avLst/>
                  <a:gdLst>
                    <a:gd name="connsiteX0" fmla="*/ 9627 w 1026859"/>
                    <a:gd name="connsiteY0" fmla="*/ 332468 h 654622"/>
                    <a:gd name="connsiteX1" fmla="*/ 793762 w 1026859"/>
                    <a:gd name="connsiteY1" fmla="*/ 85894 h 654622"/>
                    <a:gd name="connsiteX2" fmla="*/ 830729 w 1026859"/>
                    <a:gd name="connsiteY2" fmla="*/ 22357 h 654622"/>
                    <a:gd name="connsiteX3" fmla="*/ 852036 w 1026859"/>
                    <a:gd name="connsiteY3" fmla="*/ 9906 h 654622"/>
                    <a:gd name="connsiteX4" fmla="*/ 874114 w 1026859"/>
                    <a:gd name="connsiteY4" fmla="*/ 55858 h 654622"/>
                    <a:gd name="connsiteX5" fmla="*/ 915702 w 1026859"/>
                    <a:gd name="connsiteY5" fmla="*/ 46103 h 654622"/>
                    <a:gd name="connsiteX6" fmla="*/ 956519 w 1026859"/>
                    <a:gd name="connsiteY6" fmla="*/ 28390 h 654622"/>
                    <a:gd name="connsiteX7" fmla="*/ 932131 w 1026859"/>
                    <a:gd name="connsiteY7" fmla="*/ 100398 h 654622"/>
                    <a:gd name="connsiteX8" fmla="*/ 967686 w 1026859"/>
                    <a:gd name="connsiteY8" fmla="*/ 79091 h 654622"/>
                    <a:gd name="connsiteX9" fmla="*/ 992203 w 1026859"/>
                    <a:gd name="connsiteY9" fmla="*/ 111565 h 654622"/>
                    <a:gd name="connsiteX10" fmla="*/ 967686 w 1026859"/>
                    <a:gd name="connsiteY10" fmla="*/ 150458 h 654622"/>
                    <a:gd name="connsiteX11" fmla="*/ 1026346 w 1026859"/>
                    <a:gd name="connsiteY11" fmla="*/ 131204 h 654622"/>
                    <a:gd name="connsiteX12" fmla="*/ 988224 w 1026859"/>
                    <a:gd name="connsiteY12" fmla="*/ 183574 h 654622"/>
                    <a:gd name="connsiteX13" fmla="*/ 1021468 w 1026859"/>
                    <a:gd name="connsiteY13" fmla="*/ 178568 h 654622"/>
                    <a:gd name="connsiteX14" fmla="*/ 1015179 w 1026859"/>
                    <a:gd name="connsiteY14" fmla="*/ 221568 h 654622"/>
                    <a:gd name="connsiteX15" fmla="*/ 977698 w 1026859"/>
                    <a:gd name="connsiteY15" fmla="*/ 247111 h 654622"/>
                    <a:gd name="connsiteX16" fmla="*/ 866156 w 1026859"/>
                    <a:gd name="connsiteY16" fmla="*/ 262385 h 654622"/>
                    <a:gd name="connsiteX17" fmla="*/ 41460 w 1026859"/>
                    <a:gd name="connsiteY17" fmla="*/ 655672 h 654622"/>
                    <a:gd name="connsiteX18" fmla="*/ 9627 w 1026859"/>
                    <a:gd name="connsiteY18" fmla="*/ 332468 h 65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859" h="654622">
                      <a:moveTo>
                        <a:pt x="9627" y="332468"/>
                      </a:moveTo>
                      <a:cubicBezTo>
                        <a:pt x="279819" y="283051"/>
                        <a:pt x="543979" y="200004"/>
                        <a:pt x="793762" y="85894"/>
                      </a:cubicBezTo>
                      <a:cubicBezTo>
                        <a:pt x="797099" y="65100"/>
                        <a:pt x="818407" y="39428"/>
                        <a:pt x="830729" y="22357"/>
                      </a:cubicBezTo>
                      <a:cubicBezTo>
                        <a:pt x="835863" y="15297"/>
                        <a:pt x="843565" y="8109"/>
                        <a:pt x="852036" y="9906"/>
                      </a:cubicBezTo>
                      <a:cubicBezTo>
                        <a:pt x="869493" y="13629"/>
                        <a:pt x="861150" y="43536"/>
                        <a:pt x="874114" y="55858"/>
                      </a:cubicBezTo>
                      <a:cubicBezTo>
                        <a:pt x="885538" y="66769"/>
                        <a:pt x="904278" y="56885"/>
                        <a:pt x="915702" y="46103"/>
                      </a:cubicBezTo>
                      <a:cubicBezTo>
                        <a:pt x="927126" y="35193"/>
                        <a:pt x="942015" y="22229"/>
                        <a:pt x="956519" y="28390"/>
                      </a:cubicBezTo>
                      <a:cubicBezTo>
                        <a:pt x="966146" y="54061"/>
                        <a:pt x="955364" y="85766"/>
                        <a:pt x="932131" y="100398"/>
                      </a:cubicBezTo>
                      <a:cubicBezTo>
                        <a:pt x="944967" y="94879"/>
                        <a:pt x="953824" y="80118"/>
                        <a:pt x="967686" y="79091"/>
                      </a:cubicBezTo>
                      <a:cubicBezTo>
                        <a:pt x="983218" y="77936"/>
                        <a:pt x="994513" y="96162"/>
                        <a:pt x="992203" y="111565"/>
                      </a:cubicBezTo>
                      <a:cubicBezTo>
                        <a:pt x="989892" y="126968"/>
                        <a:pt x="978725" y="139419"/>
                        <a:pt x="967686" y="150458"/>
                      </a:cubicBezTo>
                      <a:cubicBezTo>
                        <a:pt x="981292" y="133514"/>
                        <a:pt x="1005295" y="125556"/>
                        <a:pt x="1026346" y="131204"/>
                      </a:cubicBezTo>
                      <a:cubicBezTo>
                        <a:pt x="1025319" y="154052"/>
                        <a:pt x="1009659" y="175616"/>
                        <a:pt x="988224" y="183574"/>
                      </a:cubicBezTo>
                      <a:cubicBezTo>
                        <a:pt x="999262" y="181905"/>
                        <a:pt x="1010429" y="180237"/>
                        <a:pt x="1021468" y="178568"/>
                      </a:cubicBezTo>
                      <a:cubicBezTo>
                        <a:pt x="1028528" y="192174"/>
                        <a:pt x="1024549" y="209502"/>
                        <a:pt x="1015179" y="221568"/>
                      </a:cubicBezTo>
                      <a:cubicBezTo>
                        <a:pt x="1005809" y="233633"/>
                        <a:pt x="991818" y="241206"/>
                        <a:pt x="977698" y="247111"/>
                      </a:cubicBezTo>
                      <a:cubicBezTo>
                        <a:pt x="942657" y="261615"/>
                        <a:pt x="903893" y="266878"/>
                        <a:pt x="866156" y="262385"/>
                      </a:cubicBezTo>
                      <a:cubicBezTo>
                        <a:pt x="628310" y="450685"/>
                        <a:pt x="338992" y="596371"/>
                        <a:pt x="41460" y="655672"/>
                      </a:cubicBezTo>
                      <a:lnTo>
                        <a:pt x="9627" y="332468"/>
                      </a:lnTo>
                      <a:close/>
                    </a:path>
                  </a:pathLst>
                </a:custGeom>
                <a:solidFill>
                  <a:srgbClr val="FAD5CC"/>
                </a:solidFill>
                <a:ln w="9525" cap="flat">
                  <a:noFill/>
                  <a:prstDash val="solid"/>
                  <a:miter/>
                </a:ln>
              </p:spPr>
              <p:txBody>
                <a:bodyPr rtlCol="0" anchor="ctr"/>
                <a:lstStyle/>
                <a:p>
                  <a:endParaRPr lang="zh-CN" altLang="en-US"/>
                </a:p>
              </p:txBody>
            </p:sp>
            <p:sp>
              <p:nvSpPr>
                <p:cNvPr id="7" name="任意多边形: 形状 6"/>
                <p:cNvSpPr/>
                <p:nvPr/>
              </p:nvSpPr>
              <p:spPr>
                <a:xfrm>
                  <a:off x="8193882" y="1263777"/>
                  <a:ext cx="462087" cy="1129545"/>
                </a:xfrm>
                <a:custGeom>
                  <a:avLst/>
                  <a:gdLst>
                    <a:gd name="connsiteX0" fmla="*/ 457980 w 462086"/>
                    <a:gd name="connsiteY0" fmla="*/ 976286 h 1129544"/>
                    <a:gd name="connsiteX1" fmla="*/ 246447 w 462086"/>
                    <a:gd name="connsiteY1" fmla="*/ 181882 h 1129544"/>
                    <a:gd name="connsiteX2" fmla="*/ 280205 w 462086"/>
                    <a:gd name="connsiteY2" fmla="*/ 116677 h 1129544"/>
                    <a:gd name="connsiteX3" fmla="*/ 279306 w 462086"/>
                    <a:gd name="connsiteY3" fmla="*/ 92032 h 1129544"/>
                    <a:gd name="connsiteX4" fmla="*/ 228734 w 462086"/>
                    <a:gd name="connsiteY4" fmla="*/ 98065 h 1129544"/>
                    <a:gd name="connsiteX5" fmla="*/ 214743 w 462086"/>
                    <a:gd name="connsiteY5" fmla="*/ 57632 h 1129544"/>
                    <a:gd name="connsiteX6" fmla="*/ 207811 w 462086"/>
                    <a:gd name="connsiteY6" fmla="*/ 13606 h 1129544"/>
                    <a:gd name="connsiteX7" fmla="*/ 160063 w 462086"/>
                    <a:gd name="connsiteY7" fmla="*/ 72779 h 1129544"/>
                    <a:gd name="connsiteX8" fmla="*/ 159036 w 462086"/>
                    <a:gd name="connsiteY8" fmla="*/ 31319 h 1129544"/>
                    <a:gd name="connsiteX9" fmla="*/ 118475 w 462086"/>
                    <a:gd name="connsiteY9" fmla="*/ 27982 h 1129544"/>
                    <a:gd name="connsiteX10" fmla="*/ 98708 w 462086"/>
                    <a:gd name="connsiteY10" fmla="*/ 69441 h 1129544"/>
                    <a:gd name="connsiteX11" fmla="*/ 83561 w 462086"/>
                    <a:gd name="connsiteY11" fmla="*/ 9627 h 1129544"/>
                    <a:gd name="connsiteX12" fmla="*/ 59687 w 462086"/>
                    <a:gd name="connsiteY12" fmla="*/ 69826 h 1129544"/>
                    <a:gd name="connsiteX13" fmla="*/ 46081 w 462086"/>
                    <a:gd name="connsiteY13" fmla="*/ 39021 h 1129544"/>
                    <a:gd name="connsiteX14" fmla="*/ 13222 w 462086"/>
                    <a:gd name="connsiteY14" fmla="*/ 67388 h 1129544"/>
                    <a:gd name="connsiteX15" fmla="*/ 11810 w 462086"/>
                    <a:gd name="connsiteY15" fmla="*/ 112698 h 1129544"/>
                    <a:gd name="connsiteX16" fmla="*/ 58660 w 462086"/>
                    <a:gd name="connsiteY16" fmla="*/ 214999 h 1129544"/>
                    <a:gd name="connsiteX17" fmla="*/ 168021 w 462086"/>
                    <a:gd name="connsiteY17" fmla="*/ 1122100 h 1129544"/>
                    <a:gd name="connsiteX18" fmla="*/ 457980 w 462086"/>
                    <a:gd name="connsiteY18" fmla="*/ 976286 h 112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86" h="1129544">
                      <a:moveTo>
                        <a:pt x="457980" y="976286"/>
                      </a:moveTo>
                      <a:cubicBezTo>
                        <a:pt x="354909" y="721625"/>
                        <a:pt x="283799" y="454128"/>
                        <a:pt x="246447" y="181882"/>
                      </a:cubicBezTo>
                      <a:cubicBezTo>
                        <a:pt x="262235" y="168020"/>
                        <a:pt x="272504" y="136187"/>
                        <a:pt x="280205" y="116677"/>
                      </a:cubicBezTo>
                      <a:cubicBezTo>
                        <a:pt x="283414" y="108590"/>
                        <a:pt x="285468" y="98193"/>
                        <a:pt x="279306" y="92032"/>
                      </a:cubicBezTo>
                      <a:cubicBezTo>
                        <a:pt x="266727" y="79325"/>
                        <a:pt x="246062" y="102301"/>
                        <a:pt x="228734" y="98065"/>
                      </a:cubicBezTo>
                      <a:cubicBezTo>
                        <a:pt x="213459" y="94214"/>
                        <a:pt x="211662" y="73164"/>
                        <a:pt x="214743" y="57632"/>
                      </a:cubicBezTo>
                      <a:cubicBezTo>
                        <a:pt x="217823" y="42101"/>
                        <a:pt x="220776" y="22591"/>
                        <a:pt x="207811" y="13606"/>
                      </a:cubicBezTo>
                      <a:cubicBezTo>
                        <a:pt x="180985" y="19254"/>
                        <a:pt x="159934" y="45310"/>
                        <a:pt x="160063" y="72779"/>
                      </a:cubicBezTo>
                      <a:cubicBezTo>
                        <a:pt x="157752" y="58916"/>
                        <a:pt x="165582" y="43642"/>
                        <a:pt x="159036" y="31319"/>
                      </a:cubicBezTo>
                      <a:cubicBezTo>
                        <a:pt x="151719" y="17585"/>
                        <a:pt x="130284" y="17842"/>
                        <a:pt x="118475" y="27982"/>
                      </a:cubicBezTo>
                      <a:cubicBezTo>
                        <a:pt x="106666" y="38122"/>
                        <a:pt x="102173" y="54295"/>
                        <a:pt x="98708" y="69441"/>
                      </a:cubicBezTo>
                      <a:cubicBezTo>
                        <a:pt x="105767" y="48904"/>
                        <a:pt x="99606" y="24388"/>
                        <a:pt x="83561" y="9627"/>
                      </a:cubicBezTo>
                      <a:cubicBezTo>
                        <a:pt x="64821" y="22719"/>
                        <a:pt x="54938" y="47492"/>
                        <a:pt x="59687" y="69826"/>
                      </a:cubicBezTo>
                      <a:cubicBezTo>
                        <a:pt x="55195" y="59558"/>
                        <a:pt x="50574" y="49289"/>
                        <a:pt x="46081" y="39021"/>
                      </a:cubicBezTo>
                      <a:cubicBezTo>
                        <a:pt x="30807" y="40433"/>
                        <a:pt x="18356" y="53012"/>
                        <a:pt x="13222" y="67388"/>
                      </a:cubicBezTo>
                      <a:cubicBezTo>
                        <a:pt x="8087" y="81764"/>
                        <a:pt x="9243" y="97552"/>
                        <a:pt x="11810" y="112698"/>
                      </a:cubicBezTo>
                      <a:cubicBezTo>
                        <a:pt x="18356" y="150050"/>
                        <a:pt x="34657" y="185605"/>
                        <a:pt x="58660" y="214999"/>
                      </a:cubicBezTo>
                      <a:cubicBezTo>
                        <a:pt x="26956" y="516638"/>
                        <a:pt x="58660" y="839072"/>
                        <a:pt x="168021" y="1122100"/>
                      </a:cubicBezTo>
                      <a:lnTo>
                        <a:pt x="457980" y="976286"/>
                      </a:lnTo>
                      <a:close/>
                    </a:path>
                  </a:pathLst>
                </a:custGeom>
                <a:solidFill>
                  <a:srgbClr val="FAD5CC"/>
                </a:solidFill>
                <a:ln w="9525" cap="flat">
                  <a:noFill/>
                  <a:prstDash val="solid"/>
                  <a:miter/>
                </a:ln>
              </p:spPr>
              <p:txBody>
                <a:bodyPr rtlCol="0" anchor="ctr"/>
                <a:lstStyle/>
                <a:p>
                  <a:endParaRPr lang="zh-CN" altLang="en-US"/>
                </a:p>
              </p:txBody>
            </p:sp>
            <p:sp>
              <p:nvSpPr>
                <p:cNvPr id="8" name="任意多边形: 形状 7"/>
                <p:cNvSpPr/>
                <p:nvPr/>
              </p:nvSpPr>
              <p:spPr>
                <a:xfrm>
                  <a:off x="8718461" y="4776918"/>
                  <a:ext cx="410744" cy="205372"/>
                </a:xfrm>
                <a:custGeom>
                  <a:avLst/>
                  <a:gdLst>
                    <a:gd name="connsiteX0" fmla="*/ 281763 w 410743"/>
                    <a:gd name="connsiteY0" fmla="*/ 11167 h 205371"/>
                    <a:gd name="connsiteX1" fmla="*/ 375464 w 410743"/>
                    <a:gd name="connsiteY1" fmla="*/ 88695 h 205371"/>
                    <a:gd name="connsiteX2" fmla="*/ 406269 w 410743"/>
                    <a:gd name="connsiteY2" fmla="*/ 129641 h 205371"/>
                    <a:gd name="connsiteX3" fmla="*/ 399980 w 410743"/>
                    <a:gd name="connsiteY3" fmla="*/ 178802 h 205371"/>
                    <a:gd name="connsiteX4" fmla="*/ 365067 w 410743"/>
                    <a:gd name="connsiteY4" fmla="*/ 194590 h 205371"/>
                    <a:gd name="connsiteX5" fmla="*/ 83579 w 410743"/>
                    <a:gd name="connsiteY5" fmla="*/ 171229 h 205371"/>
                    <a:gd name="connsiteX6" fmla="*/ 30824 w 410743"/>
                    <a:gd name="connsiteY6" fmla="*/ 138626 h 205371"/>
                    <a:gd name="connsiteX7" fmla="*/ 15421 w 410743"/>
                    <a:gd name="connsiteY7" fmla="*/ 9627 h 205371"/>
                    <a:gd name="connsiteX8" fmla="*/ 161877 w 410743"/>
                    <a:gd name="connsiteY8" fmla="*/ 25158 h 205371"/>
                    <a:gd name="connsiteX9" fmla="*/ 281763 w 410743"/>
                    <a:gd name="connsiteY9" fmla="*/ 11167 h 20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743" h="205371">
                      <a:moveTo>
                        <a:pt x="281763" y="11167"/>
                      </a:moveTo>
                      <a:cubicBezTo>
                        <a:pt x="317189" y="31833"/>
                        <a:pt x="345685" y="60200"/>
                        <a:pt x="375464" y="88695"/>
                      </a:cubicBezTo>
                      <a:cubicBezTo>
                        <a:pt x="387786" y="100504"/>
                        <a:pt x="399980" y="113468"/>
                        <a:pt x="406269" y="129641"/>
                      </a:cubicBezTo>
                      <a:cubicBezTo>
                        <a:pt x="412559" y="145814"/>
                        <a:pt x="411660" y="166223"/>
                        <a:pt x="399980" y="178802"/>
                      </a:cubicBezTo>
                      <a:cubicBezTo>
                        <a:pt x="391123" y="188429"/>
                        <a:pt x="377774" y="192023"/>
                        <a:pt x="365067" y="194590"/>
                      </a:cubicBezTo>
                      <a:cubicBezTo>
                        <a:pt x="271622" y="213843"/>
                        <a:pt x="172916" y="205629"/>
                        <a:pt x="83579" y="171229"/>
                      </a:cubicBezTo>
                      <a:cubicBezTo>
                        <a:pt x="64197" y="163784"/>
                        <a:pt x="44687" y="154671"/>
                        <a:pt x="30824" y="138626"/>
                      </a:cubicBezTo>
                      <a:cubicBezTo>
                        <a:pt x="2072" y="105253"/>
                        <a:pt x="8747" y="53910"/>
                        <a:pt x="15421" y="9627"/>
                      </a:cubicBezTo>
                      <a:cubicBezTo>
                        <a:pt x="15421" y="9627"/>
                        <a:pt x="108994" y="38507"/>
                        <a:pt x="161877" y="25158"/>
                      </a:cubicBezTo>
                      <a:lnTo>
                        <a:pt x="281763" y="11167"/>
                      </a:lnTo>
                      <a:close/>
                    </a:path>
                  </a:pathLst>
                </a:custGeom>
                <a:solidFill>
                  <a:srgbClr val="8CD2F5"/>
                </a:solidFill>
                <a:ln w="9525" cap="flat">
                  <a:noFill/>
                  <a:prstDash val="solid"/>
                  <a:miter/>
                </a:ln>
              </p:spPr>
              <p:txBody>
                <a:bodyPr rtlCol="0" anchor="ctr"/>
                <a:lstStyle/>
                <a:p>
                  <a:endParaRPr lang="zh-CN" altLang="en-US"/>
                </a:p>
              </p:txBody>
            </p:sp>
            <p:sp>
              <p:nvSpPr>
                <p:cNvPr id="9" name="任意多边形: 形状 8"/>
                <p:cNvSpPr/>
                <p:nvPr/>
              </p:nvSpPr>
              <p:spPr>
                <a:xfrm>
                  <a:off x="8672014" y="3883352"/>
                  <a:ext cx="474922" cy="924173"/>
                </a:xfrm>
                <a:custGeom>
                  <a:avLst/>
                  <a:gdLst>
                    <a:gd name="connsiteX0" fmla="*/ 472098 w 474922"/>
                    <a:gd name="connsiteY0" fmla="*/ 131509 h 924173"/>
                    <a:gd name="connsiteX1" fmla="*/ 328723 w 474922"/>
                    <a:gd name="connsiteY1" fmla="*/ 904733 h 924173"/>
                    <a:gd name="connsiteX2" fmla="*/ 62382 w 474922"/>
                    <a:gd name="connsiteY2" fmla="*/ 903193 h 924173"/>
                    <a:gd name="connsiteX3" fmla="*/ 56092 w 474922"/>
                    <a:gd name="connsiteY3" fmla="*/ 816423 h 924173"/>
                    <a:gd name="connsiteX4" fmla="*/ 9627 w 474922"/>
                    <a:gd name="connsiteY4" fmla="*/ 178744 h 924173"/>
                    <a:gd name="connsiteX5" fmla="*/ 186888 w 474922"/>
                    <a:gd name="connsiteY5" fmla="*/ 11366 h 924173"/>
                    <a:gd name="connsiteX6" fmla="*/ 472098 w 474922"/>
                    <a:gd name="connsiteY6" fmla="*/ 131509 h 92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24173">
                      <a:moveTo>
                        <a:pt x="472098" y="131509"/>
                      </a:moveTo>
                      <a:cubicBezTo>
                        <a:pt x="427687" y="371024"/>
                        <a:pt x="373135" y="665218"/>
                        <a:pt x="328723" y="904733"/>
                      </a:cubicBezTo>
                      <a:cubicBezTo>
                        <a:pt x="328723" y="904733"/>
                        <a:pt x="171614" y="952996"/>
                        <a:pt x="62382" y="903193"/>
                      </a:cubicBezTo>
                      <a:lnTo>
                        <a:pt x="56092" y="816423"/>
                      </a:lnTo>
                      <a:cubicBezTo>
                        <a:pt x="33116" y="607586"/>
                        <a:pt x="15274" y="388737"/>
                        <a:pt x="9627" y="178744"/>
                      </a:cubicBezTo>
                      <a:cubicBezTo>
                        <a:pt x="9627" y="178744"/>
                        <a:pt x="38764" y="29978"/>
                        <a:pt x="186888" y="11366"/>
                      </a:cubicBezTo>
                      <a:cubicBezTo>
                        <a:pt x="335141" y="-7374"/>
                        <a:pt x="472098" y="131509"/>
                        <a:pt x="472098" y="131509"/>
                      </a:cubicBezTo>
                      <a:close/>
                    </a:path>
                  </a:pathLst>
                </a:custGeom>
                <a:solidFill>
                  <a:srgbClr val="FAD5CC"/>
                </a:solidFill>
                <a:ln w="9525" cap="flat">
                  <a:noFill/>
                  <a:prstDash val="solid"/>
                  <a:miter/>
                </a:ln>
              </p:spPr>
              <p:txBody>
                <a:bodyPr rtlCol="0" anchor="ctr"/>
                <a:lstStyle/>
                <a:p>
                  <a:endParaRPr lang="zh-CN" altLang="en-US"/>
                </a:p>
              </p:txBody>
            </p:sp>
            <p:sp>
              <p:nvSpPr>
                <p:cNvPr id="18" name="任意多边形: 形状 17"/>
                <p:cNvSpPr/>
                <p:nvPr/>
              </p:nvSpPr>
              <p:spPr>
                <a:xfrm>
                  <a:off x="8749346" y="4865894"/>
                  <a:ext cx="333729" cy="77014"/>
                </a:xfrm>
                <a:custGeom>
                  <a:avLst/>
                  <a:gdLst>
                    <a:gd name="connsiteX0" fmla="*/ 329817 w 333729"/>
                    <a:gd name="connsiteY0" fmla="*/ 69546 h 77014"/>
                    <a:gd name="connsiteX1" fmla="*/ 248053 w 333729"/>
                    <a:gd name="connsiteY1" fmla="*/ 79687 h 77014"/>
                    <a:gd name="connsiteX2" fmla="*/ 165648 w 333729"/>
                    <a:gd name="connsiteY2" fmla="*/ 73910 h 77014"/>
                    <a:gd name="connsiteX3" fmla="*/ 85681 w 333729"/>
                    <a:gd name="connsiteY3" fmla="*/ 52860 h 77014"/>
                    <a:gd name="connsiteX4" fmla="*/ 11491 w 333729"/>
                    <a:gd name="connsiteY4" fmla="*/ 16920 h 77014"/>
                    <a:gd name="connsiteX5" fmla="*/ 10207 w 333729"/>
                    <a:gd name="connsiteY5" fmla="*/ 11529 h 77014"/>
                    <a:gd name="connsiteX6" fmla="*/ 15470 w 333729"/>
                    <a:gd name="connsiteY6" fmla="*/ 10117 h 77014"/>
                    <a:gd name="connsiteX7" fmla="*/ 89660 w 333729"/>
                    <a:gd name="connsiteY7" fmla="*/ 41821 h 77014"/>
                    <a:gd name="connsiteX8" fmla="*/ 167702 w 333729"/>
                    <a:gd name="connsiteY8" fmla="*/ 61460 h 77014"/>
                    <a:gd name="connsiteX9" fmla="*/ 247925 w 333729"/>
                    <a:gd name="connsiteY9" fmla="*/ 68391 h 77014"/>
                    <a:gd name="connsiteX10" fmla="*/ 328405 w 333729"/>
                    <a:gd name="connsiteY10" fmla="*/ 62487 h 77014"/>
                    <a:gd name="connsiteX11" fmla="*/ 332513 w 333729"/>
                    <a:gd name="connsiteY11" fmla="*/ 65567 h 77014"/>
                    <a:gd name="connsiteX12" fmla="*/ 329817 w 333729"/>
                    <a:gd name="connsiteY12" fmla="*/ 69546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729" h="77014">
                      <a:moveTo>
                        <a:pt x="329817" y="69546"/>
                      </a:moveTo>
                      <a:cubicBezTo>
                        <a:pt x="302990" y="75579"/>
                        <a:pt x="275522" y="79045"/>
                        <a:pt x="248053" y="79687"/>
                      </a:cubicBezTo>
                      <a:cubicBezTo>
                        <a:pt x="220457" y="80457"/>
                        <a:pt x="192860" y="78275"/>
                        <a:pt x="165648" y="73910"/>
                      </a:cubicBezTo>
                      <a:cubicBezTo>
                        <a:pt x="138436" y="69290"/>
                        <a:pt x="111610" y="62358"/>
                        <a:pt x="85681" y="52860"/>
                      </a:cubicBezTo>
                      <a:cubicBezTo>
                        <a:pt x="59753" y="43361"/>
                        <a:pt x="34852" y="31296"/>
                        <a:pt x="11491" y="16920"/>
                      </a:cubicBezTo>
                      <a:cubicBezTo>
                        <a:pt x="9694" y="15765"/>
                        <a:pt x="9052" y="13326"/>
                        <a:pt x="10207" y="11529"/>
                      </a:cubicBezTo>
                      <a:cubicBezTo>
                        <a:pt x="11362" y="9732"/>
                        <a:pt x="13545" y="9090"/>
                        <a:pt x="15470" y="10117"/>
                      </a:cubicBezTo>
                      <a:cubicBezTo>
                        <a:pt x="39344" y="22696"/>
                        <a:pt x="64246" y="33221"/>
                        <a:pt x="89660" y="41821"/>
                      </a:cubicBezTo>
                      <a:cubicBezTo>
                        <a:pt x="115075" y="50421"/>
                        <a:pt x="141260" y="57096"/>
                        <a:pt x="167702" y="61460"/>
                      </a:cubicBezTo>
                      <a:cubicBezTo>
                        <a:pt x="194143" y="66081"/>
                        <a:pt x="221098" y="68134"/>
                        <a:pt x="247925" y="68391"/>
                      </a:cubicBezTo>
                      <a:cubicBezTo>
                        <a:pt x="274752" y="68520"/>
                        <a:pt x="301707" y="66594"/>
                        <a:pt x="328405" y="62487"/>
                      </a:cubicBezTo>
                      <a:cubicBezTo>
                        <a:pt x="330330" y="62230"/>
                        <a:pt x="332256" y="63514"/>
                        <a:pt x="332513" y="65567"/>
                      </a:cubicBezTo>
                      <a:cubicBezTo>
                        <a:pt x="332898" y="67364"/>
                        <a:pt x="331614" y="69033"/>
                        <a:pt x="329817" y="69546"/>
                      </a:cubicBezTo>
                      <a:close/>
                    </a:path>
                  </a:pathLst>
                </a:custGeom>
                <a:solidFill>
                  <a:srgbClr val="3C3C3B"/>
                </a:solidFill>
                <a:ln w="9525" cap="flat">
                  <a:noFill/>
                  <a:prstDash val="solid"/>
                  <a:miter/>
                </a:ln>
              </p:spPr>
              <p:txBody>
                <a:bodyPr rtlCol="0" anchor="ctr"/>
                <a:lstStyle/>
                <a:p>
                  <a:endParaRPr lang="zh-CN" altLang="en-US"/>
                </a:p>
              </p:txBody>
            </p:sp>
            <p:sp>
              <p:nvSpPr>
                <p:cNvPr id="19" name="任意多边形: 形状 18"/>
                <p:cNvSpPr/>
                <p:nvPr/>
              </p:nvSpPr>
              <p:spPr>
                <a:xfrm>
                  <a:off x="8968242" y="4793747"/>
                  <a:ext cx="51343" cy="38507"/>
                </a:xfrm>
                <a:custGeom>
                  <a:avLst/>
                  <a:gdLst>
                    <a:gd name="connsiteX0" fmla="*/ 50080 w 51342"/>
                    <a:gd name="connsiteY0" fmla="*/ 18727 h 38507"/>
                    <a:gd name="connsiteX1" fmla="*/ 33522 w 51342"/>
                    <a:gd name="connsiteY1" fmla="*/ 28225 h 38507"/>
                    <a:gd name="connsiteX2" fmla="*/ 24280 w 51342"/>
                    <a:gd name="connsiteY2" fmla="*/ 30664 h 38507"/>
                    <a:gd name="connsiteX3" fmla="*/ 14653 w 51342"/>
                    <a:gd name="connsiteY3" fmla="*/ 31177 h 38507"/>
                    <a:gd name="connsiteX4" fmla="*/ 9647 w 51342"/>
                    <a:gd name="connsiteY4" fmla="*/ 25016 h 38507"/>
                    <a:gd name="connsiteX5" fmla="*/ 11444 w 51342"/>
                    <a:gd name="connsiteY5" fmla="*/ 21550 h 38507"/>
                    <a:gd name="connsiteX6" fmla="*/ 11958 w 51342"/>
                    <a:gd name="connsiteY6" fmla="*/ 21037 h 38507"/>
                    <a:gd name="connsiteX7" fmla="*/ 19787 w 51342"/>
                    <a:gd name="connsiteY7" fmla="*/ 15646 h 38507"/>
                    <a:gd name="connsiteX8" fmla="*/ 28131 w 51342"/>
                    <a:gd name="connsiteY8" fmla="*/ 12180 h 38507"/>
                    <a:gd name="connsiteX9" fmla="*/ 46486 w 51342"/>
                    <a:gd name="connsiteY9" fmla="*/ 9741 h 38507"/>
                    <a:gd name="connsiteX10" fmla="*/ 47128 w 51342"/>
                    <a:gd name="connsiteY10" fmla="*/ 9741 h 38507"/>
                    <a:gd name="connsiteX11" fmla="*/ 51877 w 51342"/>
                    <a:gd name="connsiteY11" fmla="*/ 15261 h 38507"/>
                    <a:gd name="connsiteX12" fmla="*/ 50080 w 51342"/>
                    <a:gd name="connsiteY12" fmla="*/ 18727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080" y="18727"/>
                      </a:moveTo>
                      <a:cubicBezTo>
                        <a:pt x="45202" y="23219"/>
                        <a:pt x="39426" y="25915"/>
                        <a:pt x="33522" y="28225"/>
                      </a:cubicBezTo>
                      <a:cubicBezTo>
                        <a:pt x="30570" y="29252"/>
                        <a:pt x="27489" y="30150"/>
                        <a:pt x="24280" y="30664"/>
                      </a:cubicBezTo>
                      <a:cubicBezTo>
                        <a:pt x="21071" y="31177"/>
                        <a:pt x="17990" y="31562"/>
                        <a:pt x="14653" y="31177"/>
                      </a:cubicBezTo>
                      <a:cubicBezTo>
                        <a:pt x="11573" y="30792"/>
                        <a:pt x="9391" y="28096"/>
                        <a:pt x="9647" y="25016"/>
                      </a:cubicBezTo>
                      <a:cubicBezTo>
                        <a:pt x="9776" y="23604"/>
                        <a:pt x="10417" y="22449"/>
                        <a:pt x="11444" y="21550"/>
                      </a:cubicBezTo>
                      <a:lnTo>
                        <a:pt x="11958" y="21037"/>
                      </a:lnTo>
                      <a:cubicBezTo>
                        <a:pt x="14396" y="18727"/>
                        <a:pt x="17092" y="17186"/>
                        <a:pt x="19787" y="15646"/>
                      </a:cubicBezTo>
                      <a:cubicBezTo>
                        <a:pt x="22483" y="14105"/>
                        <a:pt x="25307" y="13079"/>
                        <a:pt x="28131" y="12180"/>
                      </a:cubicBezTo>
                      <a:cubicBezTo>
                        <a:pt x="33907" y="10511"/>
                        <a:pt x="39683" y="9228"/>
                        <a:pt x="46486" y="9741"/>
                      </a:cubicBezTo>
                      <a:lnTo>
                        <a:pt x="47128" y="9741"/>
                      </a:lnTo>
                      <a:cubicBezTo>
                        <a:pt x="49952" y="9998"/>
                        <a:pt x="52005" y="12437"/>
                        <a:pt x="51877" y="15261"/>
                      </a:cubicBezTo>
                      <a:cubicBezTo>
                        <a:pt x="51620" y="16673"/>
                        <a:pt x="50978" y="17828"/>
                        <a:pt x="50080" y="18727"/>
                      </a:cubicBezTo>
                      <a:close/>
                    </a:path>
                  </a:pathLst>
                </a:custGeom>
                <a:solidFill>
                  <a:srgbClr val="3C3C3B"/>
                </a:solidFill>
                <a:ln w="9525" cap="flat">
                  <a:noFill/>
                  <a:prstDash val="solid"/>
                  <a:miter/>
                </a:ln>
              </p:spPr>
              <p:txBody>
                <a:bodyPr rtlCol="0" anchor="ctr"/>
                <a:lstStyle/>
                <a:p>
                  <a:endParaRPr lang="zh-CN" altLang="en-US"/>
                </a:p>
              </p:txBody>
            </p:sp>
            <p:sp>
              <p:nvSpPr>
                <p:cNvPr id="20" name="任意多边形: 形状 19"/>
                <p:cNvSpPr/>
                <p:nvPr/>
              </p:nvSpPr>
              <p:spPr>
                <a:xfrm>
                  <a:off x="8996457" y="4822851"/>
                  <a:ext cx="51343" cy="38507"/>
                </a:xfrm>
                <a:custGeom>
                  <a:avLst/>
                  <a:gdLst>
                    <a:gd name="connsiteX0" fmla="*/ 46894 w 51342"/>
                    <a:gd name="connsiteY0" fmla="*/ 17990 h 38507"/>
                    <a:gd name="connsiteX1" fmla="*/ 32518 w 51342"/>
                    <a:gd name="connsiteY1" fmla="*/ 29285 h 38507"/>
                    <a:gd name="connsiteX2" fmla="*/ 23918 w 51342"/>
                    <a:gd name="connsiteY2" fmla="*/ 32109 h 38507"/>
                    <a:gd name="connsiteX3" fmla="*/ 14677 w 51342"/>
                    <a:gd name="connsiteY3" fmla="*/ 32751 h 38507"/>
                    <a:gd name="connsiteX4" fmla="*/ 9671 w 51342"/>
                    <a:gd name="connsiteY4" fmla="*/ 26204 h 38507"/>
                    <a:gd name="connsiteX5" fmla="*/ 11339 w 51342"/>
                    <a:gd name="connsiteY5" fmla="*/ 22867 h 38507"/>
                    <a:gd name="connsiteX6" fmla="*/ 11468 w 51342"/>
                    <a:gd name="connsiteY6" fmla="*/ 22739 h 38507"/>
                    <a:gd name="connsiteX7" fmla="*/ 18399 w 51342"/>
                    <a:gd name="connsiteY7" fmla="*/ 17604 h 38507"/>
                    <a:gd name="connsiteX8" fmla="*/ 25844 w 51342"/>
                    <a:gd name="connsiteY8" fmla="*/ 13882 h 38507"/>
                    <a:gd name="connsiteX9" fmla="*/ 42274 w 51342"/>
                    <a:gd name="connsiteY9" fmla="*/ 9646 h 38507"/>
                    <a:gd name="connsiteX10" fmla="*/ 42402 w 51342"/>
                    <a:gd name="connsiteY10" fmla="*/ 9646 h 38507"/>
                    <a:gd name="connsiteX11" fmla="*/ 48050 w 51342"/>
                    <a:gd name="connsiteY11" fmla="*/ 14524 h 38507"/>
                    <a:gd name="connsiteX12" fmla="*/ 46894 w 51342"/>
                    <a:gd name="connsiteY12" fmla="*/ 1799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6894" y="17990"/>
                      </a:moveTo>
                      <a:cubicBezTo>
                        <a:pt x="43044" y="23252"/>
                        <a:pt x="37909" y="26589"/>
                        <a:pt x="32518" y="29285"/>
                      </a:cubicBezTo>
                      <a:cubicBezTo>
                        <a:pt x="29823" y="30568"/>
                        <a:pt x="26871" y="31595"/>
                        <a:pt x="23918" y="32109"/>
                      </a:cubicBezTo>
                      <a:cubicBezTo>
                        <a:pt x="20966" y="32751"/>
                        <a:pt x="17886" y="33136"/>
                        <a:pt x="14677" y="32751"/>
                      </a:cubicBezTo>
                      <a:cubicBezTo>
                        <a:pt x="11468" y="32365"/>
                        <a:pt x="9286" y="29413"/>
                        <a:pt x="9671" y="26204"/>
                      </a:cubicBezTo>
                      <a:cubicBezTo>
                        <a:pt x="9799" y="24921"/>
                        <a:pt x="10441" y="23765"/>
                        <a:pt x="11339" y="22867"/>
                      </a:cubicBezTo>
                      <a:lnTo>
                        <a:pt x="11468" y="22739"/>
                      </a:lnTo>
                      <a:cubicBezTo>
                        <a:pt x="13650" y="20556"/>
                        <a:pt x="16089" y="19016"/>
                        <a:pt x="18399" y="17604"/>
                      </a:cubicBezTo>
                      <a:cubicBezTo>
                        <a:pt x="20710" y="16064"/>
                        <a:pt x="23277" y="15037"/>
                        <a:pt x="25844" y="13882"/>
                      </a:cubicBezTo>
                      <a:cubicBezTo>
                        <a:pt x="30978" y="11828"/>
                        <a:pt x="36112" y="10160"/>
                        <a:pt x="42274" y="9646"/>
                      </a:cubicBezTo>
                      <a:lnTo>
                        <a:pt x="42402" y="9646"/>
                      </a:lnTo>
                      <a:cubicBezTo>
                        <a:pt x="45354" y="9389"/>
                        <a:pt x="47793" y="11700"/>
                        <a:pt x="48050" y="14524"/>
                      </a:cubicBezTo>
                      <a:cubicBezTo>
                        <a:pt x="48050" y="15807"/>
                        <a:pt x="47665" y="17091"/>
                        <a:pt x="46894" y="17990"/>
                      </a:cubicBezTo>
                      <a:close/>
                    </a:path>
                  </a:pathLst>
                </a:custGeom>
                <a:solidFill>
                  <a:srgbClr val="3C3C3B"/>
                </a:solidFill>
                <a:ln w="9525" cap="flat">
                  <a:noFill/>
                  <a:prstDash val="solid"/>
                  <a:miter/>
                </a:ln>
              </p:spPr>
              <p:txBody>
                <a:bodyPr rtlCol="0" anchor="ctr"/>
                <a:lstStyle/>
                <a:p>
                  <a:endParaRPr lang="zh-CN" altLang="en-US"/>
                </a:p>
              </p:txBody>
            </p:sp>
            <p:sp>
              <p:nvSpPr>
                <p:cNvPr id="21" name="任意多边形: 形状 20"/>
                <p:cNvSpPr/>
                <p:nvPr/>
              </p:nvSpPr>
              <p:spPr>
                <a:xfrm>
                  <a:off x="9039360" y="4847895"/>
                  <a:ext cx="38507" cy="25671"/>
                </a:xfrm>
                <a:custGeom>
                  <a:avLst/>
                  <a:gdLst>
                    <a:gd name="connsiteX0" fmla="*/ 34027 w 38507"/>
                    <a:gd name="connsiteY0" fmla="*/ 16435 h 25671"/>
                    <a:gd name="connsiteX1" fmla="*/ 26197 w 38507"/>
                    <a:gd name="connsiteY1" fmla="*/ 26575 h 25671"/>
                    <a:gd name="connsiteX2" fmla="*/ 20164 w 38507"/>
                    <a:gd name="connsiteY2" fmla="*/ 28629 h 25671"/>
                    <a:gd name="connsiteX3" fmla="*/ 13490 w 38507"/>
                    <a:gd name="connsiteY3" fmla="*/ 27859 h 25671"/>
                    <a:gd name="connsiteX4" fmla="*/ 10152 w 38507"/>
                    <a:gd name="connsiteY4" fmla="*/ 19515 h 25671"/>
                    <a:gd name="connsiteX5" fmla="*/ 10794 w 38507"/>
                    <a:gd name="connsiteY5" fmla="*/ 18488 h 25671"/>
                    <a:gd name="connsiteX6" fmla="*/ 11436 w 38507"/>
                    <a:gd name="connsiteY6" fmla="*/ 17590 h 25671"/>
                    <a:gd name="connsiteX7" fmla="*/ 14902 w 38507"/>
                    <a:gd name="connsiteY7" fmla="*/ 13996 h 25671"/>
                    <a:gd name="connsiteX8" fmla="*/ 18367 w 38507"/>
                    <a:gd name="connsiteY8" fmla="*/ 11814 h 25671"/>
                    <a:gd name="connsiteX9" fmla="*/ 27352 w 38507"/>
                    <a:gd name="connsiteY9" fmla="*/ 9632 h 25671"/>
                    <a:gd name="connsiteX10" fmla="*/ 28251 w 38507"/>
                    <a:gd name="connsiteY10" fmla="*/ 9632 h 25671"/>
                    <a:gd name="connsiteX11" fmla="*/ 34284 w 38507"/>
                    <a:gd name="connsiteY11" fmla="*/ 15151 h 25671"/>
                    <a:gd name="connsiteX12" fmla="*/ 34027 w 38507"/>
                    <a:gd name="connsiteY12" fmla="*/ 16435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25671">
                      <a:moveTo>
                        <a:pt x="34027" y="16435"/>
                      </a:moveTo>
                      <a:cubicBezTo>
                        <a:pt x="33000" y="21184"/>
                        <a:pt x="29791" y="24393"/>
                        <a:pt x="26197" y="26575"/>
                      </a:cubicBezTo>
                      <a:cubicBezTo>
                        <a:pt x="24272" y="27602"/>
                        <a:pt x="22346" y="28372"/>
                        <a:pt x="20164" y="28629"/>
                      </a:cubicBezTo>
                      <a:cubicBezTo>
                        <a:pt x="17982" y="28885"/>
                        <a:pt x="15800" y="28885"/>
                        <a:pt x="13490" y="27859"/>
                      </a:cubicBezTo>
                      <a:cubicBezTo>
                        <a:pt x="10281" y="26446"/>
                        <a:pt x="8740" y="22724"/>
                        <a:pt x="10152" y="19515"/>
                      </a:cubicBezTo>
                      <a:cubicBezTo>
                        <a:pt x="10281" y="19130"/>
                        <a:pt x="10537" y="18745"/>
                        <a:pt x="10794" y="18488"/>
                      </a:cubicBezTo>
                      <a:lnTo>
                        <a:pt x="11436" y="17590"/>
                      </a:lnTo>
                      <a:cubicBezTo>
                        <a:pt x="12591" y="15921"/>
                        <a:pt x="13746" y="14894"/>
                        <a:pt x="14902" y="13996"/>
                      </a:cubicBezTo>
                      <a:cubicBezTo>
                        <a:pt x="16057" y="12969"/>
                        <a:pt x="17212" y="12327"/>
                        <a:pt x="18367" y="11814"/>
                      </a:cubicBezTo>
                      <a:cubicBezTo>
                        <a:pt x="20934" y="10659"/>
                        <a:pt x="23373" y="9760"/>
                        <a:pt x="27352" y="9632"/>
                      </a:cubicBezTo>
                      <a:lnTo>
                        <a:pt x="28251" y="9632"/>
                      </a:lnTo>
                      <a:cubicBezTo>
                        <a:pt x="31460" y="9504"/>
                        <a:pt x="34155" y="11942"/>
                        <a:pt x="34284" y="15151"/>
                      </a:cubicBezTo>
                      <a:cubicBezTo>
                        <a:pt x="34155" y="15408"/>
                        <a:pt x="34027" y="15921"/>
                        <a:pt x="34027" y="16435"/>
                      </a:cubicBezTo>
                      <a:close/>
                    </a:path>
                  </a:pathLst>
                </a:custGeom>
                <a:solidFill>
                  <a:srgbClr val="3C3C3B"/>
                </a:solidFill>
                <a:ln w="9525" cap="flat">
                  <a:noFill/>
                  <a:prstDash val="solid"/>
                  <a:miter/>
                </a:ln>
              </p:spPr>
              <p:txBody>
                <a:bodyPr rtlCol="0" anchor="ctr"/>
                <a:lstStyle/>
                <a:p>
                  <a:endParaRPr lang="zh-CN" altLang="en-US"/>
                </a:p>
              </p:txBody>
            </p:sp>
            <p:sp>
              <p:nvSpPr>
                <p:cNvPr id="22" name="任意多边形: 形状 21"/>
                <p:cNvSpPr/>
                <p:nvPr/>
              </p:nvSpPr>
              <p:spPr>
                <a:xfrm>
                  <a:off x="7477312" y="4353913"/>
                  <a:ext cx="423579" cy="256715"/>
                </a:xfrm>
                <a:custGeom>
                  <a:avLst/>
                  <a:gdLst>
                    <a:gd name="connsiteX0" fmla="*/ 200702 w 423579"/>
                    <a:gd name="connsiteY0" fmla="*/ 9951 h 256714"/>
                    <a:gd name="connsiteX1" fmla="*/ 79918 w 423579"/>
                    <a:gd name="connsiteY1" fmla="*/ 23429 h 256714"/>
                    <a:gd name="connsiteX2" fmla="*/ 31784 w 423579"/>
                    <a:gd name="connsiteY2" fmla="*/ 40885 h 256714"/>
                    <a:gd name="connsiteX3" fmla="*/ 10091 w 423579"/>
                    <a:gd name="connsiteY3" fmla="*/ 85425 h 256714"/>
                    <a:gd name="connsiteX4" fmla="*/ 30629 w 423579"/>
                    <a:gd name="connsiteY4" fmla="*/ 117771 h 256714"/>
                    <a:gd name="connsiteX5" fmla="*/ 279000 w 423579"/>
                    <a:gd name="connsiteY5" fmla="*/ 252290 h 256714"/>
                    <a:gd name="connsiteX6" fmla="*/ 340997 w 423579"/>
                    <a:gd name="connsiteY6" fmla="*/ 253959 h 256714"/>
                    <a:gd name="connsiteX7" fmla="*/ 424557 w 423579"/>
                    <a:gd name="connsiteY7" fmla="*/ 154482 h 256714"/>
                    <a:gd name="connsiteX8" fmla="*/ 293505 w 423579"/>
                    <a:gd name="connsiteY8" fmla="*/ 87350 h 256714"/>
                    <a:gd name="connsiteX9" fmla="*/ 200702 w 423579"/>
                    <a:gd name="connsiteY9" fmla="*/ 9951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579" h="256714">
                      <a:moveTo>
                        <a:pt x="200702" y="9951"/>
                      </a:moveTo>
                      <a:cubicBezTo>
                        <a:pt x="159756" y="7897"/>
                        <a:pt x="120479" y="15984"/>
                        <a:pt x="79918" y="23429"/>
                      </a:cubicBezTo>
                      <a:cubicBezTo>
                        <a:pt x="63103" y="26509"/>
                        <a:pt x="45903" y="30745"/>
                        <a:pt x="31784" y="40885"/>
                      </a:cubicBezTo>
                      <a:cubicBezTo>
                        <a:pt x="17665" y="51025"/>
                        <a:pt x="7268" y="68482"/>
                        <a:pt x="10091" y="85425"/>
                      </a:cubicBezTo>
                      <a:cubicBezTo>
                        <a:pt x="12274" y="98389"/>
                        <a:pt x="21515" y="108658"/>
                        <a:pt x="30629" y="117771"/>
                      </a:cubicBezTo>
                      <a:cubicBezTo>
                        <a:pt x="98273" y="185030"/>
                        <a:pt x="185299" y="232266"/>
                        <a:pt x="279000" y="252290"/>
                      </a:cubicBezTo>
                      <a:cubicBezTo>
                        <a:pt x="299281" y="256654"/>
                        <a:pt x="320716" y="259734"/>
                        <a:pt x="340997" y="253959"/>
                      </a:cubicBezTo>
                      <a:cubicBezTo>
                        <a:pt x="383355" y="241893"/>
                        <a:pt x="405817" y="195171"/>
                        <a:pt x="424557" y="154482"/>
                      </a:cubicBezTo>
                      <a:cubicBezTo>
                        <a:pt x="424557" y="154482"/>
                        <a:pt x="330472" y="127398"/>
                        <a:pt x="293505" y="87350"/>
                      </a:cubicBezTo>
                      <a:lnTo>
                        <a:pt x="200702" y="9951"/>
                      </a:lnTo>
                      <a:close/>
                    </a:path>
                  </a:pathLst>
                </a:custGeom>
                <a:solidFill>
                  <a:srgbClr val="8CD2F5"/>
                </a:solidFill>
                <a:ln w="9525" cap="flat">
                  <a:noFill/>
                  <a:prstDash val="solid"/>
                  <a:miter/>
                </a:ln>
              </p:spPr>
              <p:txBody>
                <a:bodyPr rtlCol="0" anchor="ctr"/>
                <a:lstStyle/>
                <a:p>
                  <a:endParaRPr lang="zh-CN" altLang="en-US"/>
                </a:p>
              </p:txBody>
            </p:sp>
            <p:sp>
              <p:nvSpPr>
                <p:cNvPr id="23" name="任意多边形: 形状 22"/>
                <p:cNvSpPr/>
                <p:nvPr/>
              </p:nvSpPr>
              <p:spPr>
                <a:xfrm>
                  <a:off x="7668002" y="3619606"/>
                  <a:ext cx="693130" cy="885666"/>
                </a:xfrm>
                <a:custGeom>
                  <a:avLst/>
                  <a:gdLst>
                    <a:gd name="connsiteX0" fmla="*/ 312935 w 693129"/>
                    <a:gd name="connsiteY0" fmla="*/ 18397 h 885665"/>
                    <a:gd name="connsiteX1" fmla="*/ 9627 w 693129"/>
                    <a:gd name="connsiteY1" fmla="*/ 744002 h 885665"/>
                    <a:gd name="connsiteX2" fmla="*/ 233354 w 693129"/>
                    <a:gd name="connsiteY2" fmla="*/ 888532 h 885665"/>
                    <a:gd name="connsiteX3" fmla="*/ 286109 w 693129"/>
                    <a:gd name="connsiteY3" fmla="*/ 819348 h 885665"/>
                    <a:gd name="connsiteX4" fmla="*/ 674133 w 693129"/>
                    <a:gd name="connsiteY4" fmla="*/ 311052 h 885665"/>
                    <a:gd name="connsiteX5" fmla="*/ 617399 w 693129"/>
                    <a:gd name="connsiteY5" fmla="*/ 73848 h 885665"/>
                    <a:gd name="connsiteX6" fmla="*/ 312935 w 693129"/>
                    <a:gd name="connsiteY6" fmla="*/ 18397 h 8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29" h="885665">
                      <a:moveTo>
                        <a:pt x="312935" y="18397"/>
                      </a:moveTo>
                      <a:cubicBezTo>
                        <a:pt x="218978" y="243151"/>
                        <a:pt x="103584" y="519248"/>
                        <a:pt x="9627" y="744002"/>
                      </a:cubicBezTo>
                      <a:cubicBezTo>
                        <a:pt x="9627" y="744002"/>
                        <a:pt x="114752" y="870434"/>
                        <a:pt x="233354" y="888532"/>
                      </a:cubicBezTo>
                      <a:lnTo>
                        <a:pt x="286109" y="819348"/>
                      </a:lnTo>
                      <a:cubicBezTo>
                        <a:pt x="419729" y="657104"/>
                        <a:pt x="554376" y="483821"/>
                        <a:pt x="674133" y="311052"/>
                      </a:cubicBezTo>
                      <a:cubicBezTo>
                        <a:pt x="674133" y="311052"/>
                        <a:pt x="731124" y="170629"/>
                        <a:pt x="617399" y="73848"/>
                      </a:cubicBezTo>
                      <a:cubicBezTo>
                        <a:pt x="503546" y="-22934"/>
                        <a:pt x="312935" y="18397"/>
                        <a:pt x="312935" y="18397"/>
                      </a:cubicBezTo>
                      <a:close/>
                    </a:path>
                  </a:pathLst>
                </a:custGeom>
                <a:solidFill>
                  <a:srgbClr val="FAD5CC"/>
                </a:solidFill>
                <a:ln w="9525" cap="flat">
                  <a:noFill/>
                  <a:prstDash val="solid"/>
                  <a:miter/>
                </a:ln>
              </p:spPr>
              <p:txBody>
                <a:bodyPr rtlCol="0" anchor="ctr"/>
                <a:lstStyle/>
                <a:p>
                  <a:endParaRPr lang="zh-CN" altLang="en-US"/>
                </a:p>
              </p:txBody>
            </p:sp>
            <p:sp>
              <p:nvSpPr>
                <p:cNvPr id="24" name="任意多边形: 形状 23"/>
                <p:cNvSpPr/>
                <p:nvPr/>
              </p:nvSpPr>
              <p:spPr>
                <a:xfrm>
                  <a:off x="7520631" y="4428123"/>
                  <a:ext cx="308058" cy="154029"/>
                </a:xfrm>
                <a:custGeom>
                  <a:avLst/>
                  <a:gdLst>
                    <a:gd name="connsiteX0" fmla="*/ 15676 w 308057"/>
                    <a:gd name="connsiteY0" fmla="*/ 10574 h 154028"/>
                    <a:gd name="connsiteX1" fmla="*/ 79855 w 308057"/>
                    <a:gd name="connsiteY1" fmla="*/ 59606 h 154028"/>
                    <a:gd name="connsiteX2" fmla="*/ 150837 w 308057"/>
                    <a:gd name="connsiteY2" fmla="*/ 97729 h 154028"/>
                    <a:gd name="connsiteX3" fmla="*/ 226952 w 308057"/>
                    <a:gd name="connsiteY3" fmla="*/ 124042 h 154028"/>
                    <a:gd name="connsiteX4" fmla="*/ 306406 w 308057"/>
                    <a:gd name="connsiteY4" fmla="*/ 138161 h 154028"/>
                    <a:gd name="connsiteX5" fmla="*/ 310000 w 308057"/>
                    <a:gd name="connsiteY5" fmla="*/ 142525 h 154028"/>
                    <a:gd name="connsiteX6" fmla="*/ 305892 w 308057"/>
                    <a:gd name="connsiteY6" fmla="*/ 146119 h 154028"/>
                    <a:gd name="connsiteX7" fmla="*/ 224129 w 308057"/>
                    <a:gd name="connsiteY7" fmla="*/ 135594 h 154028"/>
                    <a:gd name="connsiteX8" fmla="*/ 145702 w 308057"/>
                    <a:gd name="connsiteY8" fmla="*/ 109409 h 154028"/>
                    <a:gd name="connsiteX9" fmla="*/ 73565 w 308057"/>
                    <a:gd name="connsiteY9" fmla="*/ 69105 h 154028"/>
                    <a:gd name="connsiteX10" fmla="*/ 10670 w 308057"/>
                    <a:gd name="connsiteY10" fmla="*/ 15837 h 154028"/>
                    <a:gd name="connsiteX11" fmla="*/ 10799 w 308057"/>
                    <a:gd name="connsiteY11" fmla="*/ 10702 h 154028"/>
                    <a:gd name="connsiteX12" fmla="*/ 15676 w 308057"/>
                    <a:gd name="connsiteY12" fmla="*/ 10574 h 15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057" h="154028">
                      <a:moveTo>
                        <a:pt x="15676" y="10574"/>
                      </a:moveTo>
                      <a:cubicBezTo>
                        <a:pt x="35700" y="28672"/>
                        <a:pt x="57264" y="44974"/>
                        <a:pt x="79855" y="59606"/>
                      </a:cubicBezTo>
                      <a:cubicBezTo>
                        <a:pt x="102446" y="74111"/>
                        <a:pt x="126064" y="87075"/>
                        <a:pt x="150837" y="97729"/>
                      </a:cubicBezTo>
                      <a:cubicBezTo>
                        <a:pt x="175353" y="108639"/>
                        <a:pt x="200896" y="117367"/>
                        <a:pt x="226952" y="124042"/>
                      </a:cubicBezTo>
                      <a:cubicBezTo>
                        <a:pt x="253009" y="130717"/>
                        <a:pt x="279579" y="135466"/>
                        <a:pt x="306406" y="138161"/>
                      </a:cubicBezTo>
                      <a:cubicBezTo>
                        <a:pt x="308588" y="138418"/>
                        <a:pt x="310128" y="140343"/>
                        <a:pt x="310000" y="142525"/>
                      </a:cubicBezTo>
                      <a:cubicBezTo>
                        <a:pt x="309743" y="144579"/>
                        <a:pt x="308074" y="146119"/>
                        <a:pt x="305892" y="146119"/>
                      </a:cubicBezTo>
                      <a:cubicBezTo>
                        <a:pt x="278424" y="145349"/>
                        <a:pt x="250955" y="141755"/>
                        <a:pt x="224129" y="135594"/>
                      </a:cubicBezTo>
                      <a:cubicBezTo>
                        <a:pt x="197302" y="129304"/>
                        <a:pt x="170989" y="120448"/>
                        <a:pt x="145702" y="109409"/>
                      </a:cubicBezTo>
                      <a:cubicBezTo>
                        <a:pt x="120544" y="98114"/>
                        <a:pt x="96285" y="84764"/>
                        <a:pt x="73565" y="69105"/>
                      </a:cubicBezTo>
                      <a:cubicBezTo>
                        <a:pt x="50846" y="53445"/>
                        <a:pt x="29667" y="35604"/>
                        <a:pt x="10670" y="15837"/>
                      </a:cubicBezTo>
                      <a:cubicBezTo>
                        <a:pt x="9258" y="14425"/>
                        <a:pt x="9258" y="12114"/>
                        <a:pt x="10799" y="10702"/>
                      </a:cubicBezTo>
                      <a:cubicBezTo>
                        <a:pt x="12211" y="9290"/>
                        <a:pt x="14393" y="9290"/>
                        <a:pt x="15676" y="10574"/>
                      </a:cubicBezTo>
                      <a:close/>
                    </a:path>
                  </a:pathLst>
                </a:custGeom>
                <a:solidFill>
                  <a:srgbClr val="3C3C3B"/>
                </a:solidFill>
                <a:ln w="9525" cap="flat">
                  <a:noFill/>
                  <a:prstDash val="solid"/>
                  <a:miter/>
                </a:ln>
              </p:spPr>
              <p:txBody>
                <a:bodyPr rtlCol="0" anchor="ctr"/>
                <a:lstStyle/>
                <a:p>
                  <a:endParaRPr lang="zh-CN" altLang="en-US"/>
                </a:p>
              </p:txBody>
            </p:sp>
            <p:sp>
              <p:nvSpPr>
                <p:cNvPr id="25" name="任意多边形: 形状 24"/>
                <p:cNvSpPr/>
                <p:nvPr/>
              </p:nvSpPr>
              <p:spPr>
                <a:xfrm>
                  <a:off x="7639876" y="4358293"/>
                  <a:ext cx="38507" cy="51343"/>
                </a:xfrm>
                <a:custGeom>
                  <a:avLst/>
                  <a:gdLst>
                    <a:gd name="connsiteX0" fmla="*/ 17730 w 38507"/>
                    <a:gd name="connsiteY0" fmla="*/ 10578 h 51342"/>
                    <a:gd name="connsiteX1" fmla="*/ 31720 w 38507"/>
                    <a:gd name="connsiteY1" fmla="*/ 22643 h 51342"/>
                    <a:gd name="connsiteX2" fmla="*/ 36726 w 38507"/>
                    <a:gd name="connsiteY2" fmla="*/ 30088 h 51342"/>
                    <a:gd name="connsiteX3" fmla="*/ 40320 w 38507"/>
                    <a:gd name="connsiteY3" fmla="*/ 38816 h 51342"/>
                    <a:gd name="connsiteX4" fmla="*/ 40449 w 38507"/>
                    <a:gd name="connsiteY4" fmla="*/ 39587 h 51342"/>
                    <a:gd name="connsiteX5" fmla="*/ 36341 w 38507"/>
                    <a:gd name="connsiteY5" fmla="*/ 46389 h 51342"/>
                    <a:gd name="connsiteX6" fmla="*/ 32491 w 38507"/>
                    <a:gd name="connsiteY6" fmla="*/ 45876 h 51342"/>
                    <a:gd name="connsiteX7" fmla="*/ 24789 w 38507"/>
                    <a:gd name="connsiteY7" fmla="*/ 40100 h 51342"/>
                    <a:gd name="connsiteX8" fmla="*/ 18500 w 38507"/>
                    <a:gd name="connsiteY8" fmla="*/ 33040 h 51342"/>
                    <a:gd name="connsiteX9" fmla="*/ 9771 w 38507"/>
                    <a:gd name="connsiteY9" fmla="*/ 15969 h 51342"/>
                    <a:gd name="connsiteX10" fmla="*/ 13494 w 38507"/>
                    <a:gd name="connsiteY10" fmla="*/ 9808 h 51342"/>
                    <a:gd name="connsiteX11" fmla="*/ 17216 w 38507"/>
                    <a:gd name="connsiteY11" fmla="*/ 10321 h 51342"/>
                    <a:gd name="connsiteX12" fmla="*/ 17730 w 38507"/>
                    <a:gd name="connsiteY12" fmla="*/ 105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7730" y="10578"/>
                      </a:moveTo>
                      <a:cubicBezTo>
                        <a:pt x="23634" y="13787"/>
                        <a:pt x="27870" y="18023"/>
                        <a:pt x="31720" y="22643"/>
                      </a:cubicBezTo>
                      <a:cubicBezTo>
                        <a:pt x="33517" y="24954"/>
                        <a:pt x="35314" y="27393"/>
                        <a:pt x="36726" y="30088"/>
                      </a:cubicBezTo>
                      <a:cubicBezTo>
                        <a:pt x="38138" y="32784"/>
                        <a:pt x="39550" y="35479"/>
                        <a:pt x="40320" y="38816"/>
                      </a:cubicBezTo>
                      <a:lnTo>
                        <a:pt x="40449" y="39587"/>
                      </a:lnTo>
                      <a:cubicBezTo>
                        <a:pt x="41219" y="42667"/>
                        <a:pt x="39294" y="45619"/>
                        <a:pt x="36341" y="46389"/>
                      </a:cubicBezTo>
                      <a:cubicBezTo>
                        <a:pt x="34929" y="46775"/>
                        <a:pt x="33646" y="46518"/>
                        <a:pt x="32491" y="45876"/>
                      </a:cubicBezTo>
                      <a:cubicBezTo>
                        <a:pt x="29538" y="44336"/>
                        <a:pt x="27100" y="42282"/>
                        <a:pt x="24789" y="40100"/>
                      </a:cubicBezTo>
                      <a:cubicBezTo>
                        <a:pt x="22350" y="37918"/>
                        <a:pt x="20425" y="35479"/>
                        <a:pt x="18500" y="33040"/>
                      </a:cubicBezTo>
                      <a:cubicBezTo>
                        <a:pt x="14777" y="27906"/>
                        <a:pt x="11440" y="22515"/>
                        <a:pt x="9771" y="15969"/>
                      </a:cubicBezTo>
                      <a:cubicBezTo>
                        <a:pt x="9130" y="13273"/>
                        <a:pt x="10670" y="10450"/>
                        <a:pt x="13494" y="9808"/>
                      </a:cubicBezTo>
                      <a:cubicBezTo>
                        <a:pt x="14777" y="9423"/>
                        <a:pt x="16061" y="9679"/>
                        <a:pt x="17216" y="10321"/>
                      </a:cubicBezTo>
                      <a:lnTo>
                        <a:pt x="17730" y="10578"/>
                      </a:lnTo>
                      <a:close/>
                    </a:path>
                  </a:pathLst>
                </a:custGeom>
                <a:solidFill>
                  <a:srgbClr val="3C3C3B"/>
                </a:solidFill>
                <a:ln w="9525" cap="flat">
                  <a:noFill/>
                  <a:prstDash val="solid"/>
                  <a:miter/>
                </a:ln>
              </p:spPr>
              <p:txBody>
                <a:bodyPr rtlCol="0" anchor="ctr"/>
                <a:lstStyle/>
                <a:p>
                  <a:endParaRPr lang="zh-CN" altLang="en-US"/>
                </a:p>
              </p:txBody>
            </p:sp>
            <p:sp>
              <p:nvSpPr>
                <p:cNvPr id="26" name="任意多边形: 形状 25"/>
                <p:cNvSpPr/>
                <p:nvPr/>
              </p:nvSpPr>
              <p:spPr>
                <a:xfrm>
                  <a:off x="7603433" y="4369231"/>
                  <a:ext cx="38507" cy="51343"/>
                </a:xfrm>
                <a:custGeom>
                  <a:avLst/>
                  <a:gdLst>
                    <a:gd name="connsiteX0" fmla="*/ 18104 w 38507"/>
                    <a:gd name="connsiteY0" fmla="*/ 10678 h 51342"/>
                    <a:gd name="connsiteX1" fmla="*/ 29656 w 38507"/>
                    <a:gd name="connsiteY1" fmla="*/ 23257 h 51342"/>
                    <a:gd name="connsiteX2" fmla="*/ 33763 w 38507"/>
                    <a:gd name="connsiteY2" fmla="*/ 30445 h 51342"/>
                    <a:gd name="connsiteX3" fmla="*/ 36844 w 38507"/>
                    <a:gd name="connsiteY3" fmla="*/ 38660 h 51342"/>
                    <a:gd name="connsiteX4" fmla="*/ 36844 w 38507"/>
                    <a:gd name="connsiteY4" fmla="*/ 38788 h 51342"/>
                    <a:gd name="connsiteX5" fmla="*/ 32351 w 38507"/>
                    <a:gd name="connsiteY5" fmla="*/ 45719 h 51342"/>
                    <a:gd name="connsiteX6" fmla="*/ 28629 w 38507"/>
                    <a:gd name="connsiteY6" fmla="*/ 45206 h 51342"/>
                    <a:gd name="connsiteX7" fmla="*/ 21184 w 38507"/>
                    <a:gd name="connsiteY7" fmla="*/ 39687 h 51342"/>
                    <a:gd name="connsiteX8" fmla="*/ 15537 w 38507"/>
                    <a:gd name="connsiteY8" fmla="*/ 32627 h 51342"/>
                    <a:gd name="connsiteX9" fmla="*/ 9632 w 38507"/>
                    <a:gd name="connsiteY9" fmla="*/ 15299 h 51342"/>
                    <a:gd name="connsiteX10" fmla="*/ 14638 w 38507"/>
                    <a:gd name="connsiteY10" fmla="*/ 9651 h 51342"/>
                    <a:gd name="connsiteX11" fmla="*/ 18104 w 38507"/>
                    <a:gd name="connsiteY11" fmla="*/ 10678 h 51342"/>
                    <a:gd name="connsiteX12" fmla="*/ 18104 w 38507"/>
                    <a:gd name="connsiteY12" fmla="*/ 106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8104" y="10678"/>
                      </a:moveTo>
                      <a:cubicBezTo>
                        <a:pt x="23110" y="14400"/>
                        <a:pt x="26447" y="18765"/>
                        <a:pt x="29656" y="23257"/>
                      </a:cubicBezTo>
                      <a:cubicBezTo>
                        <a:pt x="31196" y="25567"/>
                        <a:pt x="32608" y="27878"/>
                        <a:pt x="33763" y="30445"/>
                      </a:cubicBezTo>
                      <a:cubicBezTo>
                        <a:pt x="34919" y="33012"/>
                        <a:pt x="36202" y="35579"/>
                        <a:pt x="36844" y="38660"/>
                      </a:cubicBezTo>
                      <a:lnTo>
                        <a:pt x="36844" y="38788"/>
                      </a:lnTo>
                      <a:cubicBezTo>
                        <a:pt x="37486" y="41997"/>
                        <a:pt x="35432" y="45078"/>
                        <a:pt x="32351" y="45719"/>
                      </a:cubicBezTo>
                      <a:cubicBezTo>
                        <a:pt x="31068" y="45976"/>
                        <a:pt x="29784" y="45848"/>
                        <a:pt x="28629" y="45206"/>
                      </a:cubicBezTo>
                      <a:cubicBezTo>
                        <a:pt x="25677" y="43794"/>
                        <a:pt x="23366" y="41740"/>
                        <a:pt x="21184" y="39687"/>
                      </a:cubicBezTo>
                      <a:cubicBezTo>
                        <a:pt x="19002" y="37633"/>
                        <a:pt x="17205" y="35066"/>
                        <a:pt x="15537" y="32627"/>
                      </a:cubicBezTo>
                      <a:cubicBezTo>
                        <a:pt x="12456" y="27493"/>
                        <a:pt x="10017" y="21845"/>
                        <a:pt x="9632" y="15299"/>
                      </a:cubicBezTo>
                      <a:cubicBezTo>
                        <a:pt x="9504" y="12347"/>
                        <a:pt x="11686" y="9908"/>
                        <a:pt x="14638" y="9651"/>
                      </a:cubicBezTo>
                      <a:cubicBezTo>
                        <a:pt x="15922" y="9523"/>
                        <a:pt x="17077" y="9908"/>
                        <a:pt x="18104" y="10678"/>
                      </a:cubicBezTo>
                      <a:lnTo>
                        <a:pt x="18104" y="10678"/>
                      </a:lnTo>
                      <a:close/>
                    </a:path>
                  </a:pathLst>
                </a:custGeom>
                <a:solidFill>
                  <a:srgbClr val="3C3C3B"/>
                </a:solidFill>
                <a:ln w="9525" cap="flat">
                  <a:noFill/>
                  <a:prstDash val="solid"/>
                  <a:miter/>
                </a:ln>
              </p:spPr>
              <p:txBody>
                <a:bodyPr rtlCol="0" anchor="ctr"/>
                <a:lstStyle/>
                <a:p>
                  <a:endParaRPr lang="zh-CN" altLang="en-US"/>
                </a:p>
              </p:txBody>
            </p:sp>
            <p:sp>
              <p:nvSpPr>
                <p:cNvPr id="27" name="任意多边形: 形状 26"/>
                <p:cNvSpPr/>
                <p:nvPr/>
              </p:nvSpPr>
              <p:spPr>
                <a:xfrm>
                  <a:off x="7564562" y="4374244"/>
                  <a:ext cx="38507" cy="38507"/>
                </a:xfrm>
                <a:custGeom>
                  <a:avLst/>
                  <a:gdLst>
                    <a:gd name="connsiteX0" fmla="*/ 20008 w 38507"/>
                    <a:gd name="connsiteY0" fmla="*/ 11184 h 38507"/>
                    <a:gd name="connsiteX1" fmla="*/ 26426 w 38507"/>
                    <a:gd name="connsiteY1" fmla="*/ 17987 h 38507"/>
                    <a:gd name="connsiteX2" fmla="*/ 28094 w 38507"/>
                    <a:gd name="connsiteY2" fmla="*/ 21838 h 38507"/>
                    <a:gd name="connsiteX3" fmla="*/ 28993 w 38507"/>
                    <a:gd name="connsiteY3" fmla="*/ 26716 h 38507"/>
                    <a:gd name="connsiteX4" fmla="*/ 28993 w 38507"/>
                    <a:gd name="connsiteY4" fmla="*/ 27743 h 38507"/>
                    <a:gd name="connsiteX5" fmla="*/ 22703 w 38507"/>
                    <a:gd name="connsiteY5" fmla="*/ 34289 h 38507"/>
                    <a:gd name="connsiteX6" fmla="*/ 21420 w 38507"/>
                    <a:gd name="connsiteY6" fmla="*/ 34160 h 38507"/>
                    <a:gd name="connsiteX7" fmla="*/ 15515 w 38507"/>
                    <a:gd name="connsiteY7" fmla="*/ 31080 h 38507"/>
                    <a:gd name="connsiteX8" fmla="*/ 11536 w 38507"/>
                    <a:gd name="connsiteY8" fmla="*/ 26074 h 38507"/>
                    <a:gd name="connsiteX9" fmla="*/ 10509 w 38507"/>
                    <a:gd name="connsiteY9" fmla="*/ 13238 h 38507"/>
                    <a:gd name="connsiteX10" fmla="*/ 17954 w 38507"/>
                    <a:gd name="connsiteY10" fmla="*/ 10029 h 38507"/>
                    <a:gd name="connsiteX11" fmla="*/ 19238 w 38507"/>
                    <a:gd name="connsiteY11" fmla="*/ 10671 h 38507"/>
                    <a:gd name="connsiteX12" fmla="*/ 20008 w 38507"/>
                    <a:gd name="connsiteY12" fmla="*/ 1118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20008" y="11184"/>
                      </a:moveTo>
                      <a:cubicBezTo>
                        <a:pt x="23217" y="13495"/>
                        <a:pt x="24885" y="15677"/>
                        <a:pt x="26426" y="17987"/>
                      </a:cubicBezTo>
                      <a:cubicBezTo>
                        <a:pt x="27067" y="19143"/>
                        <a:pt x="27709" y="20298"/>
                        <a:pt x="28094" y="21838"/>
                      </a:cubicBezTo>
                      <a:cubicBezTo>
                        <a:pt x="28479" y="23250"/>
                        <a:pt x="28993" y="24662"/>
                        <a:pt x="28993" y="26716"/>
                      </a:cubicBezTo>
                      <a:lnTo>
                        <a:pt x="28993" y="27743"/>
                      </a:lnTo>
                      <a:cubicBezTo>
                        <a:pt x="29121" y="31208"/>
                        <a:pt x="26297" y="34160"/>
                        <a:pt x="22703" y="34289"/>
                      </a:cubicBezTo>
                      <a:cubicBezTo>
                        <a:pt x="22318" y="34289"/>
                        <a:pt x="21805" y="34289"/>
                        <a:pt x="21420" y="34160"/>
                      </a:cubicBezTo>
                      <a:cubicBezTo>
                        <a:pt x="18981" y="33775"/>
                        <a:pt x="17184" y="32492"/>
                        <a:pt x="15515" y="31080"/>
                      </a:cubicBezTo>
                      <a:cubicBezTo>
                        <a:pt x="13846" y="29668"/>
                        <a:pt x="12563" y="27871"/>
                        <a:pt x="11536" y="26074"/>
                      </a:cubicBezTo>
                      <a:cubicBezTo>
                        <a:pt x="9739" y="22223"/>
                        <a:pt x="8841" y="17731"/>
                        <a:pt x="10509" y="13238"/>
                      </a:cubicBezTo>
                      <a:cubicBezTo>
                        <a:pt x="11664" y="10286"/>
                        <a:pt x="15002" y="8874"/>
                        <a:pt x="17954" y="10029"/>
                      </a:cubicBezTo>
                      <a:cubicBezTo>
                        <a:pt x="18467" y="10158"/>
                        <a:pt x="18852" y="10414"/>
                        <a:pt x="19238" y="10671"/>
                      </a:cubicBezTo>
                      <a:lnTo>
                        <a:pt x="20008" y="11184"/>
                      </a:lnTo>
                      <a:close/>
                    </a:path>
                  </a:pathLst>
                </a:custGeom>
                <a:solidFill>
                  <a:srgbClr val="3C3C3B"/>
                </a:solidFill>
                <a:ln w="9525" cap="flat">
                  <a:noFill/>
                  <a:prstDash val="solid"/>
                  <a:miter/>
                </a:ln>
              </p:spPr>
              <p:txBody>
                <a:bodyPr rtlCol="0" anchor="ctr"/>
                <a:lstStyle/>
                <a:p>
                  <a:endParaRPr lang="zh-CN" altLang="en-US"/>
                </a:p>
              </p:txBody>
            </p:sp>
            <p:sp>
              <p:nvSpPr>
                <p:cNvPr id="28" name="任意多边形: 形状 27"/>
                <p:cNvSpPr/>
                <p:nvPr/>
              </p:nvSpPr>
              <p:spPr>
                <a:xfrm>
                  <a:off x="7824342" y="2081799"/>
                  <a:ext cx="1797003" cy="2117897"/>
                </a:xfrm>
                <a:custGeom>
                  <a:avLst/>
                  <a:gdLst>
                    <a:gd name="connsiteX0" fmla="*/ 576966 w 1797003"/>
                    <a:gd name="connsiteY0" fmla="*/ 598402 h 2117896"/>
                    <a:gd name="connsiteX1" fmla="*/ 9627 w 1797003"/>
                    <a:gd name="connsiteY1" fmla="*/ 1669416 h 2117896"/>
                    <a:gd name="connsiteX2" fmla="*/ 1390239 w 1797003"/>
                    <a:gd name="connsiteY2" fmla="*/ 2072843 h 2117896"/>
                    <a:gd name="connsiteX3" fmla="*/ 1452877 w 1797003"/>
                    <a:gd name="connsiteY3" fmla="*/ 988609 h 2117896"/>
                    <a:gd name="connsiteX4" fmla="*/ 1758881 w 1797003"/>
                    <a:gd name="connsiteY4" fmla="*/ 972821 h 2117896"/>
                    <a:gd name="connsiteX5" fmla="*/ 1781857 w 1797003"/>
                    <a:gd name="connsiteY5" fmla="*/ 962039 h 2117896"/>
                    <a:gd name="connsiteX6" fmla="*/ 1788147 w 1797003"/>
                    <a:gd name="connsiteY6" fmla="*/ 939448 h 2117896"/>
                    <a:gd name="connsiteX7" fmla="*/ 1755159 w 1797003"/>
                    <a:gd name="connsiteY7" fmla="*/ 512659 h 2117896"/>
                    <a:gd name="connsiteX8" fmla="*/ 1428489 w 1797003"/>
                    <a:gd name="connsiteY8" fmla="*/ 520489 h 2117896"/>
                    <a:gd name="connsiteX9" fmla="*/ 1014152 w 1797003"/>
                    <a:gd name="connsiteY9" fmla="*/ 356705 h 2117896"/>
                    <a:gd name="connsiteX10" fmla="*/ 831499 w 1797003"/>
                    <a:gd name="connsiteY10" fmla="*/ 9627 h 2117896"/>
                    <a:gd name="connsiteX11" fmla="*/ 435902 w 1797003"/>
                    <a:gd name="connsiteY11" fmla="*/ 176235 h 2117896"/>
                    <a:gd name="connsiteX12" fmla="*/ 571319 w 1797003"/>
                    <a:gd name="connsiteY12" fmla="*/ 593011 h 2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7003" h="2117896">
                      <a:moveTo>
                        <a:pt x="576966" y="598402"/>
                      </a:moveTo>
                      <a:cubicBezTo>
                        <a:pt x="467093" y="764111"/>
                        <a:pt x="119501" y="1503707"/>
                        <a:pt x="9627" y="1669416"/>
                      </a:cubicBezTo>
                      <a:cubicBezTo>
                        <a:pt x="351699" y="1924847"/>
                        <a:pt x="679909" y="2210571"/>
                        <a:pt x="1390239" y="2072843"/>
                      </a:cubicBezTo>
                      <a:cubicBezTo>
                        <a:pt x="1400379" y="1900331"/>
                        <a:pt x="1412958" y="1156628"/>
                        <a:pt x="1452877" y="988609"/>
                      </a:cubicBezTo>
                      <a:cubicBezTo>
                        <a:pt x="1554793" y="999647"/>
                        <a:pt x="1658634" y="994385"/>
                        <a:pt x="1758881" y="972821"/>
                      </a:cubicBezTo>
                      <a:cubicBezTo>
                        <a:pt x="1767353" y="971024"/>
                        <a:pt x="1776466" y="968713"/>
                        <a:pt x="1781857" y="962039"/>
                      </a:cubicBezTo>
                      <a:cubicBezTo>
                        <a:pt x="1786863" y="955877"/>
                        <a:pt x="1787762" y="947406"/>
                        <a:pt x="1788147" y="939448"/>
                      </a:cubicBezTo>
                      <a:cubicBezTo>
                        <a:pt x="1795078" y="796072"/>
                        <a:pt x="1759523" y="706351"/>
                        <a:pt x="1755159" y="512659"/>
                      </a:cubicBezTo>
                      <a:cubicBezTo>
                        <a:pt x="1646440" y="518821"/>
                        <a:pt x="1537465" y="521388"/>
                        <a:pt x="1428489" y="520489"/>
                      </a:cubicBezTo>
                      <a:cubicBezTo>
                        <a:pt x="1428489" y="520489"/>
                        <a:pt x="1175497" y="537946"/>
                        <a:pt x="1014152" y="356705"/>
                      </a:cubicBezTo>
                      <a:cubicBezTo>
                        <a:pt x="930719" y="262876"/>
                        <a:pt x="869365" y="129256"/>
                        <a:pt x="831499" y="9627"/>
                      </a:cubicBezTo>
                      <a:cubicBezTo>
                        <a:pt x="699676" y="65206"/>
                        <a:pt x="567725" y="120784"/>
                        <a:pt x="435902" y="176235"/>
                      </a:cubicBezTo>
                      <a:cubicBezTo>
                        <a:pt x="444502" y="323589"/>
                        <a:pt x="491609" y="468633"/>
                        <a:pt x="571319" y="593011"/>
                      </a:cubicBezTo>
                    </a:path>
                  </a:pathLst>
                </a:custGeom>
                <a:solidFill>
                  <a:srgbClr val="A17BB6"/>
                </a:solidFill>
                <a:ln w="9525" cap="flat">
                  <a:noFill/>
                  <a:prstDash val="solid"/>
                  <a:miter/>
                </a:ln>
              </p:spPr>
              <p:txBody>
                <a:bodyPr rtlCol="0" anchor="ctr"/>
                <a:lstStyle/>
                <a:p>
                  <a:endParaRPr lang="zh-CN" altLang="en-US"/>
                </a:p>
              </p:txBody>
            </p:sp>
            <p:sp>
              <p:nvSpPr>
                <p:cNvPr id="29" name="任意多边形: 形状 28"/>
                <p:cNvSpPr/>
                <p:nvPr/>
              </p:nvSpPr>
              <p:spPr>
                <a:xfrm>
                  <a:off x="8801013" y="2263809"/>
                  <a:ext cx="397908" cy="359401"/>
                </a:xfrm>
                <a:custGeom>
                  <a:avLst/>
                  <a:gdLst>
                    <a:gd name="connsiteX0" fmla="*/ 9627 w 397907"/>
                    <a:gd name="connsiteY0" fmla="*/ 197414 h 359400"/>
                    <a:gd name="connsiteX1" fmla="*/ 76758 w 397907"/>
                    <a:gd name="connsiteY1" fmla="*/ 126945 h 359400"/>
                    <a:gd name="connsiteX2" fmla="*/ 154542 w 397907"/>
                    <a:gd name="connsiteY2" fmla="*/ 9627 h 359400"/>
                    <a:gd name="connsiteX3" fmla="*/ 399320 w 397907"/>
                    <a:gd name="connsiteY3" fmla="*/ 118859 h 359400"/>
                    <a:gd name="connsiteX4" fmla="*/ 340532 w 397907"/>
                    <a:gd name="connsiteY4" fmla="*/ 361198 h 359400"/>
                    <a:gd name="connsiteX5" fmla="*/ 146456 w 397907"/>
                    <a:gd name="connsiteY5" fmla="*/ 332959 h 359400"/>
                    <a:gd name="connsiteX6" fmla="*/ 9627 w 397907"/>
                    <a:gd name="connsiteY6" fmla="*/ 197414 h 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07" h="359400">
                      <a:moveTo>
                        <a:pt x="9627" y="197414"/>
                      </a:moveTo>
                      <a:cubicBezTo>
                        <a:pt x="12964" y="194975"/>
                        <a:pt x="72650" y="131951"/>
                        <a:pt x="76758" y="126945"/>
                      </a:cubicBezTo>
                      <a:cubicBezTo>
                        <a:pt x="97295" y="101659"/>
                        <a:pt x="138241" y="37865"/>
                        <a:pt x="154542" y="9627"/>
                      </a:cubicBezTo>
                      <a:lnTo>
                        <a:pt x="399320" y="118859"/>
                      </a:lnTo>
                      <a:cubicBezTo>
                        <a:pt x="391747" y="151847"/>
                        <a:pt x="348234" y="328210"/>
                        <a:pt x="340532" y="361198"/>
                      </a:cubicBezTo>
                      <a:lnTo>
                        <a:pt x="146456" y="332959"/>
                      </a:lnTo>
                      <a:lnTo>
                        <a:pt x="9627" y="197414"/>
                      </a:lnTo>
                      <a:close/>
                    </a:path>
                  </a:pathLst>
                </a:custGeom>
                <a:solidFill>
                  <a:srgbClr val="FAD5CC"/>
                </a:solidFill>
                <a:ln w="9525" cap="flat">
                  <a:noFill/>
                  <a:prstDash val="solid"/>
                  <a:miter/>
                </a:ln>
              </p:spPr>
              <p:txBody>
                <a:bodyPr rtlCol="0" anchor="ctr"/>
                <a:lstStyle/>
                <a:p>
                  <a:endParaRPr lang="zh-CN" altLang="en-US"/>
                </a:p>
              </p:txBody>
            </p:sp>
            <p:sp>
              <p:nvSpPr>
                <p:cNvPr id="30" name="任意多边形: 形状 29"/>
                <p:cNvSpPr/>
                <p:nvPr/>
              </p:nvSpPr>
              <p:spPr>
                <a:xfrm>
                  <a:off x="8844911" y="2352761"/>
                  <a:ext cx="218208" cy="115522"/>
                </a:xfrm>
                <a:custGeom>
                  <a:avLst/>
                  <a:gdLst>
                    <a:gd name="connsiteX0" fmla="*/ 53653 w 218207"/>
                    <a:gd name="connsiteY0" fmla="*/ 9627 h 115521"/>
                    <a:gd name="connsiteX1" fmla="*/ 217566 w 218207"/>
                    <a:gd name="connsiteY1" fmla="*/ 112313 h 115521"/>
                    <a:gd name="connsiteX2" fmla="*/ 9627 w 218207"/>
                    <a:gd name="connsiteY2" fmla="*/ 62382 h 115521"/>
                    <a:gd name="connsiteX3" fmla="*/ 53653 w 218207"/>
                    <a:gd name="connsiteY3" fmla="*/ 9627 h 115521"/>
                  </a:gdLst>
                  <a:ahLst/>
                  <a:cxnLst>
                    <a:cxn ang="0">
                      <a:pos x="connsiteX0" y="connsiteY0"/>
                    </a:cxn>
                    <a:cxn ang="0">
                      <a:pos x="connsiteX1" y="connsiteY1"/>
                    </a:cxn>
                    <a:cxn ang="0">
                      <a:pos x="connsiteX2" y="connsiteY2"/>
                    </a:cxn>
                    <a:cxn ang="0">
                      <a:pos x="connsiteX3" y="connsiteY3"/>
                    </a:cxn>
                  </a:cxnLst>
                  <a:rect l="l" t="t" r="r" b="b"/>
                  <a:pathLst>
                    <a:path w="218207" h="115521">
                      <a:moveTo>
                        <a:pt x="53653" y="9627"/>
                      </a:moveTo>
                      <a:cubicBezTo>
                        <a:pt x="53653" y="9627"/>
                        <a:pt x="108077" y="74576"/>
                        <a:pt x="217566" y="112313"/>
                      </a:cubicBezTo>
                      <a:cubicBezTo>
                        <a:pt x="217566" y="112313"/>
                        <a:pt x="178288" y="131695"/>
                        <a:pt x="9627" y="62382"/>
                      </a:cubicBezTo>
                      <a:lnTo>
                        <a:pt x="53653" y="9627"/>
                      </a:lnTo>
                      <a:close/>
                    </a:path>
                  </a:pathLst>
                </a:custGeom>
                <a:solidFill>
                  <a:srgbClr val="3C3C3B"/>
                </a:solidFill>
                <a:ln w="9525" cap="flat">
                  <a:noFill/>
                  <a:prstDash val="solid"/>
                  <a:miter/>
                </a:ln>
              </p:spPr>
              <p:txBody>
                <a:bodyPr rtlCol="0" anchor="ctr"/>
                <a:lstStyle/>
                <a:p>
                  <a:endParaRPr lang="zh-CN" altLang="en-US"/>
                </a:p>
              </p:txBody>
            </p:sp>
            <p:sp>
              <p:nvSpPr>
                <p:cNvPr id="31" name="任意多边形: 形状 30"/>
                <p:cNvSpPr/>
                <p:nvPr/>
              </p:nvSpPr>
              <p:spPr>
                <a:xfrm>
                  <a:off x="8779625" y="2373812"/>
                  <a:ext cx="436415" cy="282386"/>
                </a:xfrm>
                <a:custGeom>
                  <a:avLst/>
                  <a:gdLst>
                    <a:gd name="connsiteX0" fmla="*/ 15355 w 436415"/>
                    <a:gd name="connsiteY0" fmla="*/ 9627 h 282386"/>
                    <a:gd name="connsiteX1" fmla="*/ 58740 w 436415"/>
                    <a:gd name="connsiteY1" fmla="*/ 64564 h 282386"/>
                    <a:gd name="connsiteX2" fmla="*/ 438036 w 436415"/>
                    <a:gd name="connsiteY2" fmla="*/ 228604 h 282386"/>
                    <a:gd name="connsiteX3" fmla="*/ 150002 w 436415"/>
                    <a:gd name="connsiteY3" fmla="*/ 254276 h 282386"/>
                    <a:gd name="connsiteX4" fmla="*/ 15355 w 436415"/>
                    <a:gd name="connsiteY4" fmla="*/ 9627 h 282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15" h="282386">
                      <a:moveTo>
                        <a:pt x="15355" y="9627"/>
                      </a:moveTo>
                      <a:cubicBezTo>
                        <a:pt x="29090" y="29009"/>
                        <a:pt x="43594" y="47492"/>
                        <a:pt x="58740" y="64564"/>
                      </a:cubicBezTo>
                      <a:cubicBezTo>
                        <a:pt x="183504" y="204730"/>
                        <a:pt x="362947" y="226166"/>
                        <a:pt x="438036" y="228604"/>
                      </a:cubicBezTo>
                      <a:cubicBezTo>
                        <a:pt x="438036" y="228604"/>
                        <a:pt x="332783" y="325771"/>
                        <a:pt x="150002" y="254276"/>
                      </a:cubicBezTo>
                      <a:cubicBezTo>
                        <a:pt x="-32779" y="182653"/>
                        <a:pt x="15355" y="9627"/>
                        <a:pt x="15355" y="9627"/>
                      </a:cubicBezTo>
                      <a:close/>
                    </a:path>
                  </a:pathLst>
                </a:custGeom>
                <a:solidFill>
                  <a:srgbClr val="FAD5CC"/>
                </a:solidFill>
                <a:ln w="9525" cap="flat">
                  <a:noFill/>
                  <a:prstDash val="solid"/>
                  <a:miter/>
                </a:ln>
              </p:spPr>
              <p:txBody>
                <a:bodyPr rtlCol="0" anchor="ctr"/>
                <a:lstStyle/>
                <a:p>
                  <a:endParaRPr lang="zh-CN" altLang="en-US"/>
                </a:p>
              </p:txBody>
            </p:sp>
            <p:sp>
              <p:nvSpPr>
                <p:cNvPr id="32" name="任意多边形: 形状 31"/>
                <p:cNvSpPr/>
                <p:nvPr/>
              </p:nvSpPr>
              <p:spPr>
                <a:xfrm>
                  <a:off x="9666527" y="2153433"/>
                  <a:ext cx="243879" cy="231043"/>
                </a:xfrm>
                <a:custGeom>
                  <a:avLst/>
                  <a:gdLst>
                    <a:gd name="connsiteX0" fmla="*/ 50701 w 243879"/>
                    <a:gd name="connsiteY0" fmla="*/ 39523 h 231043"/>
                    <a:gd name="connsiteX1" fmla="*/ 161602 w 243879"/>
                    <a:gd name="connsiteY1" fmla="*/ 9872 h 231043"/>
                    <a:gd name="connsiteX2" fmla="*/ 228348 w 243879"/>
                    <a:gd name="connsiteY2" fmla="*/ 54412 h 231043"/>
                    <a:gd name="connsiteX3" fmla="*/ 234509 w 243879"/>
                    <a:gd name="connsiteY3" fmla="*/ 100749 h 231043"/>
                    <a:gd name="connsiteX4" fmla="*/ 140038 w 243879"/>
                    <a:gd name="connsiteY4" fmla="*/ 226411 h 231043"/>
                    <a:gd name="connsiteX5" fmla="*/ 9627 w 243879"/>
                    <a:gd name="connsiteY5" fmla="*/ 159408 h 23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79" h="231043">
                      <a:moveTo>
                        <a:pt x="50701" y="39523"/>
                      </a:moveTo>
                      <a:cubicBezTo>
                        <a:pt x="73806" y="23606"/>
                        <a:pt x="133620" y="7433"/>
                        <a:pt x="161602" y="9872"/>
                      </a:cubicBezTo>
                      <a:cubicBezTo>
                        <a:pt x="189584" y="12311"/>
                        <a:pt x="217052" y="28741"/>
                        <a:pt x="228348" y="54412"/>
                      </a:cubicBezTo>
                      <a:cubicBezTo>
                        <a:pt x="234637" y="68788"/>
                        <a:pt x="235664" y="85090"/>
                        <a:pt x="234509" y="100749"/>
                      </a:cubicBezTo>
                      <a:cubicBezTo>
                        <a:pt x="230530" y="156713"/>
                        <a:pt x="194462" y="213190"/>
                        <a:pt x="140038" y="226411"/>
                      </a:cubicBezTo>
                      <a:cubicBezTo>
                        <a:pt x="93444" y="237706"/>
                        <a:pt x="30164" y="202665"/>
                        <a:pt x="9627" y="159408"/>
                      </a:cubicBezTo>
                    </a:path>
                  </a:pathLst>
                </a:custGeom>
                <a:solidFill>
                  <a:srgbClr val="FAD5CC"/>
                </a:solidFill>
                <a:ln w="9525" cap="flat">
                  <a:noFill/>
                  <a:prstDash val="solid"/>
                  <a:miter/>
                </a:ln>
              </p:spPr>
              <p:txBody>
                <a:bodyPr rtlCol="0" anchor="ctr"/>
                <a:lstStyle/>
                <a:p>
                  <a:endParaRPr lang="zh-CN" altLang="en-US"/>
                </a:p>
              </p:txBody>
            </p:sp>
            <p:sp>
              <p:nvSpPr>
                <p:cNvPr id="33" name="任意多边形: 形状 32"/>
                <p:cNvSpPr/>
                <p:nvPr/>
              </p:nvSpPr>
              <p:spPr>
                <a:xfrm>
                  <a:off x="9739113" y="2227777"/>
                  <a:ext cx="115522" cy="77014"/>
                </a:xfrm>
                <a:custGeom>
                  <a:avLst/>
                  <a:gdLst>
                    <a:gd name="connsiteX0" fmla="*/ 107242 w 115521"/>
                    <a:gd name="connsiteY0" fmla="*/ 17933 h 77014"/>
                    <a:gd name="connsiteX1" fmla="*/ 56413 w 115521"/>
                    <a:gd name="connsiteY1" fmla="*/ 37700 h 77014"/>
                    <a:gd name="connsiteX2" fmla="*/ 17905 w 115521"/>
                    <a:gd name="connsiteY2" fmla="*/ 76208 h 77014"/>
                    <a:gd name="connsiteX3" fmla="*/ 11616 w 115521"/>
                    <a:gd name="connsiteY3" fmla="*/ 77491 h 77014"/>
                    <a:gd name="connsiteX4" fmla="*/ 9947 w 115521"/>
                    <a:gd name="connsiteY4" fmla="*/ 72229 h 77014"/>
                    <a:gd name="connsiteX5" fmla="*/ 48711 w 115521"/>
                    <a:gd name="connsiteY5" fmla="*/ 25763 h 77014"/>
                    <a:gd name="connsiteX6" fmla="*/ 106857 w 115521"/>
                    <a:gd name="connsiteY6" fmla="*/ 9847 h 77014"/>
                    <a:gd name="connsiteX7" fmla="*/ 110708 w 115521"/>
                    <a:gd name="connsiteY7" fmla="*/ 14211 h 77014"/>
                    <a:gd name="connsiteX8" fmla="*/ 107242 w 115521"/>
                    <a:gd name="connsiteY8" fmla="*/ 17933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1" h="77014">
                      <a:moveTo>
                        <a:pt x="107242" y="17933"/>
                      </a:moveTo>
                      <a:cubicBezTo>
                        <a:pt x="88887" y="21142"/>
                        <a:pt x="71559" y="27560"/>
                        <a:pt x="56413" y="37700"/>
                      </a:cubicBezTo>
                      <a:cubicBezTo>
                        <a:pt x="41010" y="47456"/>
                        <a:pt x="28431" y="60805"/>
                        <a:pt x="17905" y="76208"/>
                      </a:cubicBezTo>
                      <a:cubicBezTo>
                        <a:pt x="16494" y="78261"/>
                        <a:pt x="13798" y="78775"/>
                        <a:pt x="11616" y="77491"/>
                      </a:cubicBezTo>
                      <a:cubicBezTo>
                        <a:pt x="9819" y="76336"/>
                        <a:pt x="9177" y="74154"/>
                        <a:pt x="9947" y="72229"/>
                      </a:cubicBezTo>
                      <a:cubicBezTo>
                        <a:pt x="17007" y="52975"/>
                        <a:pt x="31640" y="37059"/>
                        <a:pt x="48711" y="25763"/>
                      </a:cubicBezTo>
                      <a:cubicBezTo>
                        <a:pt x="66039" y="14981"/>
                        <a:pt x="86577" y="8307"/>
                        <a:pt x="106857" y="9847"/>
                      </a:cubicBezTo>
                      <a:cubicBezTo>
                        <a:pt x="109168" y="9975"/>
                        <a:pt x="110836" y="12029"/>
                        <a:pt x="110708" y="14211"/>
                      </a:cubicBezTo>
                      <a:cubicBezTo>
                        <a:pt x="110451" y="16136"/>
                        <a:pt x="109039" y="17677"/>
                        <a:pt x="107242" y="17933"/>
                      </a:cubicBezTo>
                      <a:close/>
                    </a:path>
                  </a:pathLst>
                </a:custGeom>
                <a:solidFill>
                  <a:srgbClr val="3C3C3B"/>
                </a:solidFill>
                <a:ln w="9525" cap="flat">
                  <a:noFill/>
                  <a:prstDash val="solid"/>
                  <a:miter/>
                </a:ln>
              </p:spPr>
              <p:txBody>
                <a:bodyPr rtlCol="0" anchor="ctr"/>
                <a:lstStyle/>
                <a:p>
                  <a:endParaRPr lang="zh-CN" altLang="en-US"/>
                </a:p>
              </p:txBody>
            </p:sp>
            <p:sp>
              <p:nvSpPr>
                <p:cNvPr id="34" name="任意多边形: 形状 33"/>
                <p:cNvSpPr/>
                <p:nvPr/>
              </p:nvSpPr>
              <p:spPr>
                <a:xfrm>
                  <a:off x="9773815" y="2246988"/>
                  <a:ext cx="25671" cy="77014"/>
                </a:xfrm>
                <a:custGeom>
                  <a:avLst/>
                  <a:gdLst>
                    <a:gd name="connsiteX0" fmla="*/ 17861 w 25671"/>
                    <a:gd name="connsiteY0" fmla="*/ 12971 h 77014"/>
                    <a:gd name="connsiteX1" fmla="*/ 24407 w 25671"/>
                    <a:gd name="connsiteY1" fmla="*/ 26064 h 77014"/>
                    <a:gd name="connsiteX2" fmla="*/ 26846 w 25671"/>
                    <a:gd name="connsiteY2" fmla="*/ 42878 h 77014"/>
                    <a:gd name="connsiteX3" fmla="*/ 24278 w 25671"/>
                    <a:gd name="connsiteY3" fmla="*/ 58795 h 77014"/>
                    <a:gd name="connsiteX4" fmla="*/ 18502 w 25671"/>
                    <a:gd name="connsiteY4" fmla="*/ 73171 h 77014"/>
                    <a:gd name="connsiteX5" fmla="*/ 12341 w 25671"/>
                    <a:gd name="connsiteY5" fmla="*/ 74968 h 77014"/>
                    <a:gd name="connsiteX6" fmla="*/ 9902 w 25671"/>
                    <a:gd name="connsiteY6" fmla="*/ 70732 h 77014"/>
                    <a:gd name="connsiteX7" fmla="*/ 12598 w 25671"/>
                    <a:gd name="connsiteY7" fmla="*/ 42108 h 77014"/>
                    <a:gd name="connsiteX8" fmla="*/ 12085 w 25671"/>
                    <a:gd name="connsiteY8" fmla="*/ 29016 h 77014"/>
                    <a:gd name="connsiteX9" fmla="*/ 9646 w 25671"/>
                    <a:gd name="connsiteY9" fmla="*/ 13484 h 77014"/>
                    <a:gd name="connsiteX10" fmla="*/ 13882 w 25671"/>
                    <a:gd name="connsiteY10" fmla="*/ 9634 h 77014"/>
                    <a:gd name="connsiteX11" fmla="*/ 17476 w 25671"/>
                    <a:gd name="connsiteY11" fmla="*/ 12073 h 77014"/>
                    <a:gd name="connsiteX12" fmla="*/ 17861 w 25671"/>
                    <a:gd name="connsiteY12" fmla="*/ 1297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1" h="77014">
                      <a:moveTo>
                        <a:pt x="17861" y="12971"/>
                      </a:moveTo>
                      <a:cubicBezTo>
                        <a:pt x="19273" y="16308"/>
                        <a:pt x="22481" y="20287"/>
                        <a:pt x="24407" y="26064"/>
                      </a:cubicBezTo>
                      <a:cubicBezTo>
                        <a:pt x="26332" y="31583"/>
                        <a:pt x="26846" y="37359"/>
                        <a:pt x="26846" y="42878"/>
                      </a:cubicBezTo>
                      <a:cubicBezTo>
                        <a:pt x="26460" y="48398"/>
                        <a:pt x="25690" y="53789"/>
                        <a:pt x="24278" y="58795"/>
                      </a:cubicBezTo>
                      <a:cubicBezTo>
                        <a:pt x="22738" y="63801"/>
                        <a:pt x="20941" y="68678"/>
                        <a:pt x="18502" y="73171"/>
                      </a:cubicBezTo>
                      <a:cubicBezTo>
                        <a:pt x="17347" y="75353"/>
                        <a:pt x="14523" y="76251"/>
                        <a:pt x="12341" y="74968"/>
                      </a:cubicBezTo>
                      <a:cubicBezTo>
                        <a:pt x="10801" y="74069"/>
                        <a:pt x="9902" y="72529"/>
                        <a:pt x="9902" y="70732"/>
                      </a:cubicBezTo>
                      <a:cubicBezTo>
                        <a:pt x="10159" y="60463"/>
                        <a:pt x="12470" y="51093"/>
                        <a:pt x="12598" y="42108"/>
                      </a:cubicBezTo>
                      <a:cubicBezTo>
                        <a:pt x="13111" y="37616"/>
                        <a:pt x="12598" y="33380"/>
                        <a:pt x="12085" y="29016"/>
                      </a:cubicBezTo>
                      <a:cubicBezTo>
                        <a:pt x="11828" y="25037"/>
                        <a:pt x="9389" y="20287"/>
                        <a:pt x="9646" y="13484"/>
                      </a:cubicBezTo>
                      <a:cubicBezTo>
                        <a:pt x="9774" y="11174"/>
                        <a:pt x="11699" y="9505"/>
                        <a:pt x="13882" y="9634"/>
                      </a:cubicBezTo>
                      <a:cubicBezTo>
                        <a:pt x="15550" y="9762"/>
                        <a:pt x="16834" y="10661"/>
                        <a:pt x="17476" y="12073"/>
                      </a:cubicBezTo>
                      <a:lnTo>
                        <a:pt x="17861" y="12971"/>
                      </a:lnTo>
                      <a:close/>
                    </a:path>
                  </a:pathLst>
                </a:custGeom>
                <a:solidFill>
                  <a:srgbClr val="3C3C3B"/>
                </a:solidFill>
                <a:ln w="9525" cap="flat">
                  <a:noFill/>
                  <a:prstDash val="solid"/>
                  <a:miter/>
                </a:ln>
              </p:spPr>
              <p:txBody>
                <a:bodyPr rtlCol="0" anchor="ctr"/>
                <a:lstStyle/>
                <a:p>
                  <a:endParaRPr lang="zh-CN" altLang="en-US"/>
                </a:p>
              </p:txBody>
            </p:sp>
            <p:sp>
              <p:nvSpPr>
                <p:cNvPr id="35" name="任意多边形: 形状 34"/>
                <p:cNvSpPr/>
                <p:nvPr/>
              </p:nvSpPr>
              <p:spPr>
                <a:xfrm>
                  <a:off x="8703735" y="1465077"/>
                  <a:ext cx="1103874" cy="1078202"/>
                </a:xfrm>
                <a:custGeom>
                  <a:avLst/>
                  <a:gdLst>
                    <a:gd name="connsiteX0" fmla="*/ 1082164 w 1103873"/>
                    <a:gd name="connsiteY0" fmla="*/ 669990 h 1078202"/>
                    <a:gd name="connsiteX1" fmla="*/ 506738 w 1103873"/>
                    <a:gd name="connsiteY1" fmla="*/ 1068411 h 1078202"/>
                    <a:gd name="connsiteX2" fmla="*/ 129496 w 1103873"/>
                    <a:gd name="connsiteY2" fmla="*/ 873693 h 1078202"/>
                    <a:gd name="connsiteX3" fmla="*/ 113323 w 1103873"/>
                    <a:gd name="connsiteY3" fmla="*/ 237297 h 1078202"/>
                    <a:gd name="connsiteX4" fmla="*/ 775390 w 1103873"/>
                    <a:gd name="connsiteY4" fmla="*/ 77877 h 1078202"/>
                    <a:gd name="connsiteX5" fmla="*/ 1082164 w 1103873"/>
                    <a:gd name="connsiteY5" fmla="*/ 669990 h 107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73" h="1078202">
                      <a:moveTo>
                        <a:pt x="1082164" y="669990"/>
                      </a:moveTo>
                      <a:cubicBezTo>
                        <a:pt x="1082164" y="669990"/>
                        <a:pt x="907727" y="1144656"/>
                        <a:pt x="506738" y="1068411"/>
                      </a:cubicBezTo>
                      <a:cubicBezTo>
                        <a:pt x="380435" y="1044409"/>
                        <a:pt x="225122" y="984722"/>
                        <a:pt x="129496" y="873693"/>
                      </a:cubicBezTo>
                      <a:cubicBezTo>
                        <a:pt x="-130428" y="572310"/>
                        <a:pt x="113323" y="237297"/>
                        <a:pt x="113323" y="237297"/>
                      </a:cubicBezTo>
                      <a:cubicBezTo>
                        <a:pt x="113323" y="237297"/>
                        <a:pt x="329348" y="-141229"/>
                        <a:pt x="775390" y="77877"/>
                      </a:cubicBezTo>
                      <a:cubicBezTo>
                        <a:pt x="1221561" y="296855"/>
                        <a:pt x="1082164" y="669990"/>
                        <a:pt x="1082164" y="669990"/>
                      </a:cubicBezTo>
                      <a:close/>
                    </a:path>
                  </a:pathLst>
                </a:custGeom>
                <a:solidFill>
                  <a:srgbClr val="FAD5CC"/>
                </a:solidFill>
                <a:ln w="9525" cap="flat">
                  <a:noFill/>
                  <a:prstDash val="solid"/>
                  <a:miter/>
                </a:ln>
              </p:spPr>
              <p:txBody>
                <a:bodyPr rtlCol="0" anchor="ctr"/>
                <a:lstStyle/>
                <a:p>
                  <a:endParaRPr lang="zh-CN" altLang="en-US"/>
                </a:p>
              </p:txBody>
            </p:sp>
            <p:sp>
              <p:nvSpPr>
                <p:cNvPr id="36" name="任意多边形: 形状 35"/>
                <p:cNvSpPr/>
                <p:nvPr/>
              </p:nvSpPr>
              <p:spPr>
                <a:xfrm>
                  <a:off x="8960622" y="1916970"/>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780" y="16062"/>
                        <a:pt x="63861"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7" name="任意多边形: 形状 36"/>
                <p:cNvSpPr/>
                <p:nvPr/>
              </p:nvSpPr>
              <p:spPr>
                <a:xfrm>
                  <a:off x="9416163" y="2121187"/>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652" y="16062"/>
                        <a:pt x="63733"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8" name="任意多边形: 形状 37"/>
                <p:cNvSpPr/>
                <p:nvPr/>
              </p:nvSpPr>
              <p:spPr>
                <a:xfrm>
                  <a:off x="9173751" y="2059052"/>
                  <a:ext cx="64179" cy="77014"/>
                </a:xfrm>
                <a:custGeom>
                  <a:avLst/>
                  <a:gdLst>
                    <a:gd name="connsiteX0" fmla="*/ 58671 w 64178"/>
                    <a:gd name="connsiteY0" fmla="*/ 30961 h 77014"/>
                    <a:gd name="connsiteX1" fmla="*/ 41600 w 64178"/>
                    <a:gd name="connsiteY1" fmla="*/ 23773 h 77014"/>
                    <a:gd name="connsiteX2" fmla="*/ 27737 w 64178"/>
                    <a:gd name="connsiteY2" fmla="*/ 33400 h 77014"/>
                    <a:gd name="connsiteX3" fmla="*/ 26197 w 64178"/>
                    <a:gd name="connsiteY3" fmla="*/ 51755 h 77014"/>
                    <a:gd name="connsiteX4" fmla="*/ 38904 w 64178"/>
                    <a:gd name="connsiteY4" fmla="*/ 64334 h 77014"/>
                    <a:gd name="connsiteX5" fmla="*/ 39418 w 64178"/>
                    <a:gd name="connsiteY5" fmla="*/ 64462 h 77014"/>
                    <a:gd name="connsiteX6" fmla="*/ 42755 w 64178"/>
                    <a:gd name="connsiteY6" fmla="*/ 70623 h 77014"/>
                    <a:gd name="connsiteX7" fmla="*/ 38262 w 64178"/>
                    <a:gd name="connsiteY7" fmla="*/ 74217 h 77014"/>
                    <a:gd name="connsiteX8" fmla="*/ 12591 w 64178"/>
                    <a:gd name="connsiteY8" fmla="*/ 57146 h 77014"/>
                    <a:gd name="connsiteX9" fmla="*/ 13746 w 64178"/>
                    <a:gd name="connsiteY9" fmla="*/ 25955 h 77014"/>
                    <a:gd name="connsiteX10" fmla="*/ 41215 w 64178"/>
                    <a:gd name="connsiteY10" fmla="*/ 9654 h 77014"/>
                    <a:gd name="connsiteX11" fmla="*/ 66501 w 64178"/>
                    <a:gd name="connsiteY11" fmla="*/ 26468 h 77014"/>
                    <a:gd name="connsiteX12" fmla="*/ 64062 w 64178"/>
                    <a:gd name="connsiteY12" fmla="*/ 32373 h 77014"/>
                    <a:gd name="connsiteX13" fmla="*/ 58928 w 64178"/>
                    <a:gd name="connsiteY13" fmla="*/ 31089 h 77014"/>
                    <a:gd name="connsiteX14" fmla="*/ 58671 w 64178"/>
                    <a:gd name="connsiteY14" fmla="*/ 3096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8671" y="30961"/>
                      </a:moveTo>
                      <a:cubicBezTo>
                        <a:pt x="54179" y="25698"/>
                        <a:pt x="47376" y="23003"/>
                        <a:pt x="41600" y="23773"/>
                      </a:cubicBezTo>
                      <a:cubicBezTo>
                        <a:pt x="35567" y="24543"/>
                        <a:pt x="30176" y="27880"/>
                        <a:pt x="27737" y="33400"/>
                      </a:cubicBezTo>
                      <a:cubicBezTo>
                        <a:pt x="24913" y="38791"/>
                        <a:pt x="24400" y="45850"/>
                        <a:pt x="26197" y="51755"/>
                      </a:cubicBezTo>
                      <a:cubicBezTo>
                        <a:pt x="27865" y="57531"/>
                        <a:pt x="32743" y="62537"/>
                        <a:pt x="38904" y="64334"/>
                      </a:cubicBezTo>
                      <a:lnTo>
                        <a:pt x="39418" y="64462"/>
                      </a:lnTo>
                      <a:cubicBezTo>
                        <a:pt x="42113" y="65232"/>
                        <a:pt x="43525" y="68056"/>
                        <a:pt x="42755" y="70623"/>
                      </a:cubicBezTo>
                      <a:cubicBezTo>
                        <a:pt x="42113" y="72677"/>
                        <a:pt x="40316" y="74089"/>
                        <a:pt x="38262" y="74217"/>
                      </a:cubicBezTo>
                      <a:cubicBezTo>
                        <a:pt x="27223" y="74731"/>
                        <a:pt x="16955" y="67158"/>
                        <a:pt x="12591" y="57146"/>
                      </a:cubicBezTo>
                      <a:cubicBezTo>
                        <a:pt x="8227" y="47134"/>
                        <a:pt x="8740" y="35710"/>
                        <a:pt x="13746" y="25955"/>
                      </a:cubicBezTo>
                      <a:cubicBezTo>
                        <a:pt x="19009" y="16071"/>
                        <a:pt x="30047" y="9140"/>
                        <a:pt x="41215" y="9654"/>
                      </a:cubicBezTo>
                      <a:cubicBezTo>
                        <a:pt x="52510" y="9782"/>
                        <a:pt x="62650" y="16842"/>
                        <a:pt x="66501" y="26468"/>
                      </a:cubicBezTo>
                      <a:cubicBezTo>
                        <a:pt x="67399" y="28779"/>
                        <a:pt x="66372" y="31474"/>
                        <a:pt x="64062" y="32373"/>
                      </a:cubicBezTo>
                      <a:cubicBezTo>
                        <a:pt x="62137" y="33143"/>
                        <a:pt x="60083" y="32630"/>
                        <a:pt x="58928" y="31089"/>
                      </a:cubicBezTo>
                      <a:lnTo>
                        <a:pt x="58671" y="30961"/>
                      </a:lnTo>
                      <a:close/>
                    </a:path>
                  </a:pathLst>
                </a:custGeom>
                <a:solidFill>
                  <a:srgbClr val="3C3C3B"/>
                </a:solidFill>
                <a:ln w="9525" cap="flat">
                  <a:noFill/>
                  <a:prstDash val="solid"/>
                  <a:miter/>
                </a:ln>
              </p:spPr>
              <p:txBody>
                <a:bodyPr rtlCol="0" anchor="ctr"/>
                <a:lstStyle/>
                <a:p>
                  <a:endParaRPr lang="zh-CN" altLang="en-US"/>
                </a:p>
              </p:txBody>
            </p:sp>
            <p:sp>
              <p:nvSpPr>
                <p:cNvPr id="39" name="任意多边形: 形状 38"/>
                <p:cNvSpPr/>
                <p:nvPr/>
              </p:nvSpPr>
              <p:spPr>
                <a:xfrm>
                  <a:off x="9386987" y="2214149"/>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1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1" y="18085"/>
                      </a:cubicBezTo>
                      <a:cubicBezTo>
                        <a:pt x="148744" y="35541"/>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0" name="任意多边形: 形状 39"/>
                <p:cNvSpPr/>
                <p:nvPr/>
              </p:nvSpPr>
              <p:spPr>
                <a:xfrm>
                  <a:off x="8806426" y="1954225"/>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2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2" y="18085"/>
                      </a:cubicBezTo>
                      <a:cubicBezTo>
                        <a:pt x="148872" y="35413"/>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1" name="任意多边形: 形状 40"/>
                <p:cNvSpPr/>
                <p:nvPr/>
              </p:nvSpPr>
              <p:spPr>
                <a:xfrm>
                  <a:off x="9184314" y="2143175"/>
                  <a:ext cx="89850" cy="51343"/>
                </a:xfrm>
                <a:custGeom>
                  <a:avLst/>
                  <a:gdLst>
                    <a:gd name="connsiteX0" fmla="*/ 80582 w 89850"/>
                    <a:gd name="connsiteY0" fmla="*/ 14611 h 51342"/>
                    <a:gd name="connsiteX1" fmla="*/ 52344 w 89850"/>
                    <a:gd name="connsiteY1" fmla="*/ 44903 h 51342"/>
                    <a:gd name="connsiteX2" fmla="*/ 11269 w 89850"/>
                    <a:gd name="connsiteY2" fmla="*/ 38485 h 51342"/>
                    <a:gd name="connsiteX3" fmla="*/ 10627 w 89850"/>
                    <a:gd name="connsiteY3" fmla="*/ 32067 h 51342"/>
                    <a:gd name="connsiteX4" fmla="*/ 15505 w 89850"/>
                    <a:gd name="connsiteY4" fmla="*/ 30655 h 51342"/>
                    <a:gd name="connsiteX5" fmla="*/ 15762 w 89850"/>
                    <a:gd name="connsiteY5" fmla="*/ 30784 h 51342"/>
                    <a:gd name="connsiteX6" fmla="*/ 47723 w 89850"/>
                    <a:gd name="connsiteY6" fmla="*/ 31425 h 51342"/>
                    <a:gd name="connsiteX7" fmla="*/ 73009 w 89850"/>
                    <a:gd name="connsiteY7" fmla="*/ 11530 h 51342"/>
                    <a:gd name="connsiteX8" fmla="*/ 73137 w 89850"/>
                    <a:gd name="connsiteY8" fmla="*/ 11402 h 51342"/>
                    <a:gd name="connsiteX9" fmla="*/ 78913 w 89850"/>
                    <a:gd name="connsiteY9" fmla="*/ 10375 h 51342"/>
                    <a:gd name="connsiteX10" fmla="*/ 80582 w 89850"/>
                    <a:gd name="connsiteY10" fmla="*/ 14611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50" h="51342">
                      <a:moveTo>
                        <a:pt x="80582" y="14611"/>
                      </a:moveTo>
                      <a:cubicBezTo>
                        <a:pt x="77373" y="28473"/>
                        <a:pt x="66078" y="39897"/>
                        <a:pt x="52344" y="44903"/>
                      </a:cubicBezTo>
                      <a:cubicBezTo>
                        <a:pt x="38481" y="49524"/>
                        <a:pt x="22436" y="47598"/>
                        <a:pt x="11269" y="38485"/>
                      </a:cubicBezTo>
                      <a:cubicBezTo>
                        <a:pt x="9344" y="36945"/>
                        <a:pt x="9087" y="33993"/>
                        <a:pt x="10627" y="32067"/>
                      </a:cubicBezTo>
                      <a:cubicBezTo>
                        <a:pt x="11783" y="30655"/>
                        <a:pt x="13708" y="30142"/>
                        <a:pt x="15505" y="30655"/>
                      </a:cubicBezTo>
                      <a:lnTo>
                        <a:pt x="15762" y="30784"/>
                      </a:lnTo>
                      <a:cubicBezTo>
                        <a:pt x="26544" y="34249"/>
                        <a:pt x="37711" y="35019"/>
                        <a:pt x="47723" y="31425"/>
                      </a:cubicBezTo>
                      <a:cubicBezTo>
                        <a:pt x="57863" y="28345"/>
                        <a:pt x="66463" y="21028"/>
                        <a:pt x="73009" y="11530"/>
                      </a:cubicBezTo>
                      <a:lnTo>
                        <a:pt x="73137" y="11402"/>
                      </a:lnTo>
                      <a:cubicBezTo>
                        <a:pt x="74421" y="9476"/>
                        <a:pt x="76988" y="9091"/>
                        <a:pt x="78913" y="10375"/>
                      </a:cubicBezTo>
                      <a:cubicBezTo>
                        <a:pt x="80325" y="11273"/>
                        <a:pt x="80967" y="12942"/>
                        <a:pt x="80582" y="14611"/>
                      </a:cubicBezTo>
                      <a:close/>
                    </a:path>
                  </a:pathLst>
                </a:custGeom>
                <a:solidFill>
                  <a:srgbClr val="3C3C3B"/>
                </a:solidFill>
                <a:ln w="9525" cap="flat">
                  <a:noFill/>
                  <a:prstDash val="solid"/>
                  <a:miter/>
                </a:ln>
              </p:spPr>
              <p:txBody>
                <a:bodyPr rtlCol="0" anchor="ctr"/>
                <a:lstStyle/>
                <a:p>
                  <a:endParaRPr lang="zh-CN" altLang="en-US"/>
                </a:p>
              </p:txBody>
            </p:sp>
            <p:sp>
              <p:nvSpPr>
                <p:cNvPr id="42" name="任意多边形: 形状 41"/>
                <p:cNvSpPr/>
                <p:nvPr/>
              </p:nvSpPr>
              <p:spPr>
                <a:xfrm>
                  <a:off x="8579580" y="1676575"/>
                  <a:ext cx="218208" cy="243879"/>
                </a:xfrm>
                <a:custGeom>
                  <a:avLst/>
                  <a:gdLst>
                    <a:gd name="connsiteX0" fmla="*/ 218738 w 218207"/>
                    <a:gd name="connsiteY0" fmla="*/ 117318 h 243879"/>
                    <a:gd name="connsiteX1" fmla="*/ 151222 w 218207"/>
                    <a:gd name="connsiteY1" fmla="*/ 24515 h 243879"/>
                    <a:gd name="connsiteX2" fmla="*/ 71384 w 218207"/>
                    <a:gd name="connsiteY2" fmla="*/ 17199 h 243879"/>
                    <a:gd name="connsiteX3" fmla="*/ 37369 w 218207"/>
                    <a:gd name="connsiteY3" fmla="*/ 49417 h 243879"/>
                    <a:gd name="connsiteX4" fmla="*/ 31850 w 218207"/>
                    <a:gd name="connsiteY4" fmla="*/ 206526 h 243879"/>
                    <a:gd name="connsiteX5" fmla="*/ 175353 w 218207"/>
                    <a:gd name="connsiteY5" fmla="*/ 236305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218738" y="117318"/>
                      </a:moveTo>
                      <a:cubicBezTo>
                        <a:pt x="210780" y="90363"/>
                        <a:pt x="174455" y="40303"/>
                        <a:pt x="151222" y="24515"/>
                      </a:cubicBezTo>
                      <a:cubicBezTo>
                        <a:pt x="127989" y="8727"/>
                        <a:pt x="96285" y="4235"/>
                        <a:pt x="71384" y="17199"/>
                      </a:cubicBezTo>
                      <a:cubicBezTo>
                        <a:pt x="57393" y="24387"/>
                        <a:pt x="46354" y="36452"/>
                        <a:pt x="37369" y="49417"/>
                      </a:cubicBezTo>
                      <a:cubicBezTo>
                        <a:pt x="5408" y="95497"/>
                        <a:pt x="-2165" y="161986"/>
                        <a:pt x="31850" y="206526"/>
                      </a:cubicBezTo>
                      <a:cubicBezTo>
                        <a:pt x="60987" y="244648"/>
                        <a:pt x="132225" y="257099"/>
                        <a:pt x="175353" y="236305"/>
                      </a:cubicBezTo>
                    </a:path>
                  </a:pathLst>
                </a:custGeom>
                <a:solidFill>
                  <a:srgbClr val="FAD5CC"/>
                </a:solidFill>
                <a:ln w="9525" cap="flat">
                  <a:noFill/>
                  <a:prstDash val="solid"/>
                  <a:miter/>
                </a:ln>
              </p:spPr>
              <p:txBody>
                <a:bodyPr rtlCol="0" anchor="ctr"/>
                <a:lstStyle/>
                <a:p>
                  <a:endParaRPr lang="zh-CN" altLang="en-US"/>
                </a:p>
              </p:txBody>
            </p:sp>
            <p:sp>
              <p:nvSpPr>
                <p:cNvPr id="43" name="任意多边形: 形状 42"/>
                <p:cNvSpPr/>
                <p:nvPr/>
              </p:nvSpPr>
              <p:spPr>
                <a:xfrm>
                  <a:off x="8654004" y="1737373"/>
                  <a:ext cx="64179" cy="128357"/>
                </a:xfrm>
                <a:custGeom>
                  <a:avLst/>
                  <a:gdLst>
                    <a:gd name="connsiteX0" fmla="*/ 16213 w 64178"/>
                    <a:gd name="connsiteY0" fmla="*/ 10311 h 128357"/>
                    <a:gd name="connsiteX1" fmla="*/ 51382 w 64178"/>
                    <a:gd name="connsiteY1" fmla="*/ 59344 h 128357"/>
                    <a:gd name="connsiteX2" fmla="*/ 52281 w 64178"/>
                    <a:gd name="connsiteY2" fmla="*/ 119800 h 128357"/>
                    <a:gd name="connsiteX3" fmla="*/ 46633 w 64178"/>
                    <a:gd name="connsiteY3" fmla="*/ 122624 h 128357"/>
                    <a:gd name="connsiteX4" fmla="*/ 43553 w 64178"/>
                    <a:gd name="connsiteY4" fmla="*/ 118003 h 128357"/>
                    <a:gd name="connsiteX5" fmla="*/ 37777 w 64178"/>
                    <a:gd name="connsiteY5" fmla="*/ 63836 h 128357"/>
                    <a:gd name="connsiteX6" fmla="*/ 10693 w 64178"/>
                    <a:gd name="connsiteY6" fmla="*/ 16473 h 128357"/>
                    <a:gd name="connsiteX7" fmla="*/ 11078 w 64178"/>
                    <a:gd name="connsiteY7" fmla="*/ 10696 h 128357"/>
                    <a:gd name="connsiteX8" fmla="*/ 16213 w 64178"/>
                    <a:gd name="connsiteY8" fmla="*/ 10311 h 1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78" h="128357">
                      <a:moveTo>
                        <a:pt x="16213" y="10311"/>
                      </a:moveTo>
                      <a:cubicBezTo>
                        <a:pt x="32899" y="21992"/>
                        <a:pt x="44708" y="39962"/>
                        <a:pt x="51382" y="59344"/>
                      </a:cubicBezTo>
                      <a:cubicBezTo>
                        <a:pt x="57544" y="78854"/>
                        <a:pt x="58955" y="100418"/>
                        <a:pt x="52281" y="119800"/>
                      </a:cubicBezTo>
                      <a:cubicBezTo>
                        <a:pt x="51511" y="122111"/>
                        <a:pt x="48944" y="123394"/>
                        <a:pt x="46633" y="122624"/>
                      </a:cubicBezTo>
                      <a:cubicBezTo>
                        <a:pt x="44708" y="121982"/>
                        <a:pt x="43424" y="119929"/>
                        <a:pt x="43553" y="118003"/>
                      </a:cubicBezTo>
                      <a:cubicBezTo>
                        <a:pt x="45093" y="99520"/>
                        <a:pt x="43681" y="81165"/>
                        <a:pt x="37777" y="63836"/>
                      </a:cubicBezTo>
                      <a:cubicBezTo>
                        <a:pt x="32386" y="46380"/>
                        <a:pt x="22887" y="30592"/>
                        <a:pt x="10693" y="16473"/>
                      </a:cubicBezTo>
                      <a:cubicBezTo>
                        <a:pt x="9153" y="14804"/>
                        <a:pt x="9281" y="12108"/>
                        <a:pt x="11078" y="10696"/>
                      </a:cubicBezTo>
                      <a:cubicBezTo>
                        <a:pt x="12619" y="9413"/>
                        <a:pt x="14672" y="9285"/>
                        <a:pt x="16213" y="10311"/>
                      </a:cubicBezTo>
                      <a:close/>
                    </a:path>
                  </a:pathLst>
                </a:custGeom>
                <a:solidFill>
                  <a:srgbClr val="3C3C3B"/>
                </a:solidFill>
                <a:ln w="9525" cap="flat">
                  <a:noFill/>
                  <a:prstDash val="solid"/>
                  <a:miter/>
                </a:ln>
              </p:spPr>
              <p:txBody>
                <a:bodyPr rtlCol="0" anchor="ctr"/>
                <a:lstStyle/>
                <a:p>
                  <a:endParaRPr lang="zh-CN" altLang="en-US"/>
                </a:p>
              </p:txBody>
            </p:sp>
            <p:sp>
              <p:nvSpPr>
                <p:cNvPr id="44" name="任意多边形: 形状 43"/>
                <p:cNvSpPr/>
                <p:nvPr/>
              </p:nvSpPr>
              <p:spPr>
                <a:xfrm>
                  <a:off x="8650009" y="1788944"/>
                  <a:ext cx="64179" cy="64179"/>
                </a:xfrm>
                <a:custGeom>
                  <a:avLst/>
                  <a:gdLst>
                    <a:gd name="connsiteX0" fmla="*/ 54094 w 64178"/>
                    <a:gd name="connsiteY0" fmla="*/ 15988 h 64178"/>
                    <a:gd name="connsiteX1" fmla="*/ 42413 w 64178"/>
                    <a:gd name="connsiteY1" fmla="*/ 26513 h 64178"/>
                    <a:gd name="connsiteX2" fmla="*/ 33813 w 64178"/>
                    <a:gd name="connsiteY2" fmla="*/ 36396 h 64178"/>
                    <a:gd name="connsiteX3" fmla="*/ 17897 w 64178"/>
                    <a:gd name="connsiteY3" fmla="*/ 60399 h 64178"/>
                    <a:gd name="connsiteX4" fmla="*/ 11479 w 64178"/>
                    <a:gd name="connsiteY4" fmla="*/ 61298 h 64178"/>
                    <a:gd name="connsiteX5" fmla="*/ 9682 w 64178"/>
                    <a:gd name="connsiteY5" fmla="*/ 56805 h 64178"/>
                    <a:gd name="connsiteX6" fmla="*/ 14303 w 64178"/>
                    <a:gd name="connsiteY6" fmla="*/ 41916 h 64178"/>
                    <a:gd name="connsiteX7" fmla="*/ 22390 w 64178"/>
                    <a:gd name="connsiteY7" fmla="*/ 27925 h 64178"/>
                    <a:gd name="connsiteX8" fmla="*/ 34840 w 64178"/>
                    <a:gd name="connsiteY8" fmla="*/ 16373 h 64178"/>
                    <a:gd name="connsiteX9" fmla="*/ 48189 w 64178"/>
                    <a:gd name="connsiteY9" fmla="*/ 10340 h 64178"/>
                    <a:gd name="connsiteX10" fmla="*/ 48703 w 64178"/>
                    <a:gd name="connsiteY10" fmla="*/ 10083 h 64178"/>
                    <a:gd name="connsiteX11" fmla="*/ 54222 w 64178"/>
                    <a:gd name="connsiteY11" fmla="*/ 11752 h 64178"/>
                    <a:gd name="connsiteX12" fmla="*/ 54094 w 64178"/>
                    <a:gd name="connsiteY12" fmla="*/ 1598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78" h="64178">
                      <a:moveTo>
                        <a:pt x="54094" y="15988"/>
                      </a:moveTo>
                      <a:cubicBezTo>
                        <a:pt x="50115" y="21379"/>
                        <a:pt x="45237" y="23561"/>
                        <a:pt x="42413" y="26513"/>
                      </a:cubicBezTo>
                      <a:cubicBezTo>
                        <a:pt x="39333" y="29465"/>
                        <a:pt x="36252" y="32546"/>
                        <a:pt x="33813" y="36396"/>
                      </a:cubicBezTo>
                      <a:cubicBezTo>
                        <a:pt x="28294" y="43456"/>
                        <a:pt x="24187" y="52184"/>
                        <a:pt x="17897" y="60399"/>
                      </a:cubicBezTo>
                      <a:cubicBezTo>
                        <a:pt x="16357" y="62453"/>
                        <a:pt x="13533" y="62838"/>
                        <a:pt x="11479" y="61298"/>
                      </a:cubicBezTo>
                      <a:cubicBezTo>
                        <a:pt x="10067" y="60271"/>
                        <a:pt x="9425" y="58474"/>
                        <a:pt x="9682" y="56805"/>
                      </a:cubicBezTo>
                      <a:cubicBezTo>
                        <a:pt x="10581" y="51671"/>
                        <a:pt x="12249" y="46793"/>
                        <a:pt x="14303" y="41916"/>
                      </a:cubicBezTo>
                      <a:cubicBezTo>
                        <a:pt x="16357" y="37038"/>
                        <a:pt x="19052" y="32417"/>
                        <a:pt x="22390" y="27925"/>
                      </a:cubicBezTo>
                      <a:cubicBezTo>
                        <a:pt x="25855" y="23689"/>
                        <a:pt x="29834" y="19453"/>
                        <a:pt x="34840" y="16373"/>
                      </a:cubicBezTo>
                      <a:cubicBezTo>
                        <a:pt x="39975" y="13035"/>
                        <a:pt x="44980" y="12009"/>
                        <a:pt x="48189" y="10340"/>
                      </a:cubicBezTo>
                      <a:lnTo>
                        <a:pt x="48703" y="10083"/>
                      </a:lnTo>
                      <a:cubicBezTo>
                        <a:pt x="50757" y="9056"/>
                        <a:pt x="53195" y="9826"/>
                        <a:pt x="54222" y="11752"/>
                      </a:cubicBezTo>
                      <a:cubicBezTo>
                        <a:pt x="55121" y="13035"/>
                        <a:pt x="54992" y="14832"/>
                        <a:pt x="54094" y="15988"/>
                      </a:cubicBezTo>
                      <a:close/>
                    </a:path>
                  </a:pathLst>
                </a:custGeom>
                <a:solidFill>
                  <a:srgbClr val="3C3C3B"/>
                </a:solidFill>
                <a:ln w="9525" cap="flat">
                  <a:noFill/>
                  <a:prstDash val="solid"/>
                  <a:miter/>
                </a:ln>
              </p:spPr>
              <p:txBody>
                <a:bodyPr rtlCol="0" anchor="ctr"/>
                <a:lstStyle/>
                <a:p>
                  <a:endParaRPr lang="zh-CN" altLang="en-US"/>
                </a:p>
              </p:txBody>
            </p:sp>
            <p:sp>
              <p:nvSpPr>
                <p:cNvPr id="45" name="任意多边形: 形状 44"/>
                <p:cNvSpPr/>
                <p:nvPr/>
              </p:nvSpPr>
              <p:spPr>
                <a:xfrm>
                  <a:off x="8769492" y="1453549"/>
                  <a:ext cx="1052531" cy="731637"/>
                </a:xfrm>
                <a:custGeom>
                  <a:avLst/>
                  <a:gdLst>
                    <a:gd name="connsiteX0" fmla="*/ 409661 w 1052530"/>
                    <a:gd name="connsiteY0" fmla="*/ 11236 h 731637"/>
                    <a:gd name="connsiteX1" fmla="*/ 955565 w 1052530"/>
                    <a:gd name="connsiteY1" fmla="*/ 258067 h 731637"/>
                    <a:gd name="connsiteX2" fmla="*/ 1042592 w 1052530"/>
                    <a:gd name="connsiteY2" fmla="*/ 490907 h 731637"/>
                    <a:gd name="connsiteX3" fmla="*/ 995228 w 1052530"/>
                    <a:gd name="connsiteY3" fmla="*/ 729267 h 731637"/>
                    <a:gd name="connsiteX4" fmla="*/ 802563 w 1052530"/>
                    <a:gd name="connsiteY4" fmla="*/ 654435 h 731637"/>
                    <a:gd name="connsiteX5" fmla="*/ 729015 w 1052530"/>
                    <a:gd name="connsiteY5" fmla="*/ 597187 h 731637"/>
                    <a:gd name="connsiteX6" fmla="*/ 704113 w 1052530"/>
                    <a:gd name="connsiteY6" fmla="*/ 425958 h 731637"/>
                    <a:gd name="connsiteX7" fmla="*/ 640705 w 1052530"/>
                    <a:gd name="connsiteY7" fmla="*/ 562146 h 731637"/>
                    <a:gd name="connsiteX8" fmla="*/ 491810 w 1052530"/>
                    <a:gd name="connsiteY8" fmla="*/ 548411 h 731637"/>
                    <a:gd name="connsiteX9" fmla="*/ 403372 w 1052530"/>
                    <a:gd name="connsiteY9" fmla="*/ 511573 h 731637"/>
                    <a:gd name="connsiteX10" fmla="*/ 354725 w 1052530"/>
                    <a:gd name="connsiteY10" fmla="*/ 478072 h 731637"/>
                    <a:gd name="connsiteX11" fmla="*/ 345355 w 1052530"/>
                    <a:gd name="connsiteY11" fmla="*/ 432248 h 731637"/>
                    <a:gd name="connsiteX12" fmla="*/ 357933 w 1052530"/>
                    <a:gd name="connsiteY12" fmla="*/ 316341 h 731637"/>
                    <a:gd name="connsiteX13" fmla="*/ 218409 w 1052530"/>
                    <a:gd name="connsiteY13" fmla="*/ 395024 h 731637"/>
                    <a:gd name="connsiteX14" fmla="*/ 58476 w 1052530"/>
                    <a:gd name="connsiteY14" fmla="*/ 355362 h 731637"/>
                    <a:gd name="connsiteX15" fmla="*/ 10470 w 1052530"/>
                    <a:gd name="connsiteY15" fmla="*/ 305303 h 731637"/>
                    <a:gd name="connsiteX16" fmla="*/ 14706 w 1052530"/>
                    <a:gd name="connsiteY16" fmla="*/ 273342 h 731637"/>
                    <a:gd name="connsiteX17" fmla="*/ 409661 w 1052530"/>
                    <a:gd name="connsiteY17" fmla="*/ 11236 h 73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530" h="731637">
                      <a:moveTo>
                        <a:pt x="409661" y="11236"/>
                      </a:moveTo>
                      <a:cubicBezTo>
                        <a:pt x="614777" y="3021"/>
                        <a:pt x="846590" y="84014"/>
                        <a:pt x="955565" y="258067"/>
                      </a:cubicBezTo>
                      <a:cubicBezTo>
                        <a:pt x="999977" y="328920"/>
                        <a:pt x="1032580" y="407988"/>
                        <a:pt x="1042592" y="490907"/>
                      </a:cubicBezTo>
                      <a:cubicBezTo>
                        <a:pt x="1052604" y="573826"/>
                        <a:pt x="1037714" y="657259"/>
                        <a:pt x="995228" y="729267"/>
                      </a:cubicBezTo>
                      <a:cubicBezTo>
                        <a:pt x="928225" y="712452"/>
                        <a:pt x="863276" y="687294"/>
                        <a:pt x="802563" y="654435"/>
                      </a:cubicBezTo>
                      <a:cubicBezTo>
                        <a:pt x="774967" y="639545"/>
                        <a:pt x="747498" y="622474"/>
                        <a:pt x="729015" y="597187"/>
                      </a:cubicBezTo>
                      <a:cubicBezTo>
                        <a:pt x="694102" y="549567"/>
                        <a:pt x="698337" y="484746"/>
                        <a:pt x="704113" y="425958"/>
                      </a:cubicBezTo>
                      <a:cubicBezTo>
                        <a:pt x="697310" y="477558"/>
                        <a:pt x="685887" y="536346"/>
                        <a:pt x="640705" y="562146"/>
                      </a:cubicBezTo>
                      <a:cubicBezTo>
                        <a:pt x="595780" y="587817"/>
                        <a:pt x="539559" y="568307"/>
                        <a:pt x="491810" y="548411"/>
                      </a:cubicBezTo>
                      <a:cubicBezTo>
                        <a:pt x="462288" y="536089"/>
                        <a:pt x="432766" y="523895"/>
                        <a:pt x="403372" y="511573"/>
                      </a:cubicBezTo>
                      <a:cubicBezTo>
                        <a:pt x="384889" y="503871"/>
                        <a:pt x="365121" y="495143"/>
                        <a:pt x="354725" y="478072"/>
                      </a:cubicBezTo>
                      <a:cubicBezTo>
                        <a:pt x="346510" y="464594"/>
                        <a:pt x="345483" y="448036"/>
                        <a:pt x="345355" y="432248"/>
                      </a:cubicBezTo>
                      <a:cubicBezTo>
                        <a:pt x="345098" y="393227"/>
                        <a:pt x="349334" y="354335"/>
                        <a:pt x="357933" y="316341"/>
                      </a:cubicBezTo>
                      <a:cubicBezTo>
                        <a:pt x="329952" y="364347"/>
                        <a:pt x="273988" y="391559"/>
                        <a:pt x="218409" y="395024"/>
                      </a:cubicBezTo>
                      <a:cubicBezTo>
                        <a:pt x="162959" y="398362"/>
                        <a:pt x="108022" y="380648"/>
                        <a:pt x="58476" y="355362"/>
                      </a:cubicBezTo>
                      <a:cubicBezTo>
                        <a:pt x="37040" y="344452"/>
                        <a:pt x="14192" y="329049"/>
                        <a:pt x="10470" y="305303"/>
                      </a:cubicBezTo>
                      <a:cubicBezTo>
                        <a:pt x="8801" y="294649"/>
                        <a:pt x="9315" y="282712"/>
                        <a:pt x="14706" y="273342"/>
                      </a:cubicBezTo>
                      <a:cubicBezTo>
                        <a:pt x="136004" y="61680"/>
                        <a:pt x="349462" y="-1728"/>
                        <a:pt x="409661" y="11236"/>
                      </a:cubicBezTo>
                      <a:close/>
                    </a:path>
                  </a:pathLst>
                </a:custGeom>
                <a:solidFill>
                  <a:srgbClr val="3C3C3B"/>
                </a:solidFill>
                <a:ln w="9525" cap="flat">
                  <a:noFill/>
                  <a:prstDash val="solid"/>
                  <a:miter/>
                </a:ln>
              </p:spPr>
              <p:txBody>
                <a:bodyPr rtlCol="0" anchor="ctr"/>
                <a:lstStyle/>
                <a:p>
                  <a:endParaRPr lang="zh-CN" altLang="en-US"/>
                </a:p>
              </p:txBody>
            </p:sp>
            <p:sp>
              <p:nvSpPr>
                <p:cNvPr id="46" name="任意多边形: 形状 45"/>
                <p:cNvSpPr/>
                <p:nvPr/>
              </p:nvSpPr>
              <p:spPr>
                <a:xfrm>
                  <a:off x="7914293" y="3667069"/>
                  <a:ext cx="1245067" cy="436415"/>
                </a:xfrm>
                <a:custGeom>
                  <a:avLst/>
                  <a:gdLst>
                    <a:gd name="connsiteX0" fmla="*/ 1237135 w 1245066"/>
                    <a:gd name="connsiteY0" fmla="*/ 385528 h 436415"/>
                    <a:gd name="connsiteX1" fmla="*/ 1206329 w 1245066"/>
                    <a:gd name="connsiteY1" fmla="*/ 355493 h 436415"/>
                    <a:gd name="connsiteX2" fmla="*/ 1161019 w 1245066"/>
                    <a:gd name="connsiteY2" fmla="*/ 357033 h 436415"/>
                    <a:gd name="connsiteX3" fmla="*/ 1080924 w 1245066"/>
                    <a:gd name="connsiteY3" fmla="*/ 411071 h 436415"/>
                    <a:gd name="connsiteX4" fmla="*/ 1034330 w 1245066"/>
                    <a:gd name="connsiteY4" fmla="*/ 431095 h 436415"/>
                    <a:gd name="connsiteX5" fmla="*/ 983758 w 1245066"/>
                    <a:gd name="connsiteY5" fmla="*/ 421982 h 436415"/>
                    <a:gd name="connsiteX6" fmla="*/ 945507 w 1245066"/>
                    <a:gd name="connsiteY6" fmla="*/ 388994 h 436415"/>
                    <a:gd name="connsiteX7" fmla="*/ 914188 w 1245066"/>
                    <a:gd name="connsiteY7" fmla="*/ 351257 h 436415"/>
                    <a:gd name="connsiteX8" fmla="*/ 879660 w 1245066"/>
                    <a:gd name="connsiteY8" fmla="*/ 319296 h 436415"/>
                    <a:gd name="connsiteX9" fmla="*/ 836660 w 1245066"/>
                    <a:gd name="connsiteY9" fmla="*/ 310824 h 436415"/>
                    <a:gd name="connsiteX10" fmla="*/ 795457 w 1245066"/>
                    <a:gd name="connsiteY10" fmla="*/ 331233 h 436415"/>
                    <a:gd name="connsiteX11" fmla="*/ 755667 w 1245066"/>
                    <a:gd name="connsiteY11" fmla="*/ 360499 h 436415"/>
                    <a:gd name="connsiteX12" fmla="*/ 707533 w 1245066"/>
                    <a:gd name="connsiteY12" fmla="*/ 377827 h 436415"/>
                    <a:gd name="connsiteX13" fmla="*/ 656575 w 1245066"/>
                    <a:gd name="connsiteY13" fmla="*/ 372436 h 436415"/>
                    <a:gd name="connsiteX14" fmla="*/ 612548 w 1245066"/>
                    <a:gd name="connsiteY14" fmla="*/ 346123 h 436415"/>
                    <a:gd name="connsiteX15" fmla="*/ 584053 w 1245066"/>
                    <a:gd name="connsiteY15" fmla="*/ 303893 h 436415"/>
                    <a:gd name="connsiteX16" fmla="*/ 563772 w 1245066"/>
                    <a:gd name="connsiteY16" fmla="*/ 259481 h 436415"/>
                    <a:gd name="connsiteX17" fmla="*/ 535790 w 1245066"/>
                    <a:gd name="connsiteY17" fmla="*/ 223413 h 436415"/>
                    <a:gd name="connsiteX18" fmla="*/ 493561 w 1245066"/>
                    <a:gd name="connsiteY18" fmla="*/ 210834 h 436415"/>
                    <a:gd name="connsiteX19" fmla="*/ 447481 w 1245066"/>
                    <a:gd name="connsiteY19" fmla="*/ 220204 h 436415"/>
                    <a:gd name="connsiteX20" fmla="*/ 351084 w 1245066"/>
                    <a:gd name="connsiteY20" fmla="*/ 244464 h 436415"/>
                    <a:gd name="connsiteX21" fmla="*/ 262389 w 1245066"/>
                    <a:gd name="connsiteY21" fmla="*/ 198897 h 436415"/>
                    <a:gd name="connsiteX22" fmla="*/ 249425 w 1245066"/>
                    <a:gd name="connsiteY22" fmla="*/ 176563 h 436415"/>
                    <a:gd name="connsiteX23" fmla="*/ 241980 w 1245066"/>
                    <a:gd name="connsiteY23" fmla="*/ 152175 h 436415"/>
                    <a:gd name="connsiteX24" fmla="*/ 232739 w 1245066"/>
                    <a:gd name="connsiteY24" fmla="*/ 104426 h 436415"/>
                    <a:gd name="connsiteX25" fmla="*/ 209121 w 1245066"/>
                    <a:gd name="connsiteY25" fmla="*/ 67202 h 436415"/>
                    <a:gd name="connsiteX26" fmla="*/ 165479 w 1245066"/>
                    <a:gd name="connsiteY26" fmla="*/ 59244 h 436415"/>
                    <a:gd name="connsiteX27" fmla="*/ 69853 w 1245066"/>
                    <a:gd name="connsiteY27" fmla="*/ 80936 h 436415"/>
                    <a:gd name="connsiteX28" fmla="*/ 44053 w 1245066"/>
                    <a:gd name="connsiteY28" fmla="*/ 76572 h 436415"/>
                    <a:gd name="connsiteX29" fmla="*/ 22746 w 1245066"/>
                    <a:gd name="connsiteY29" fmla="*/ 61298 h 436415"/>
                    <a:gd name="connsiteX30" fmla="*/ 10424 w 1245066"/>
                    <a:gd name="connsiteY30" fmla="*/ 37937 h 436415"/>
                    <a:gd name="connsiteX31" fmla="*/ 15301 w 1245066"/>
                    <a:gd name="connsiteY31" fmla="*/ 11367 h 436415"/>
                    <a:gd name="connsiteX32" fmla="*/ 20821 w 1245066"/>
                    <a:gd name="connsiteY32" fmla="*/ 10340 h 436415"/>
                    <a:gd name="connsiteX33" fmla="*/ 21976 w 1245066"/>
                    <a:gd name="connsiteY33" fmla="*/ 15859 h 436415"/>
                    <a:gd name="connsiteX34" fmla="*/ 18510 w 1245066"/>
                    <a:gd name="connsiteY34" fmla="*/ 36268 h 436415"/>
                    <a:gd name="connsiteX35" fmla="*/ 29164 w 1245066"/>
                    <a:gd name="connsiteY35" fmla="*/ 55522 h 436415"/>
                    <a:gd name="connsiteX36" fmla="*/ 47519 w 1245066"/>
                    <a:gd name="connsiteY36" fmla="*/ 68229 h 436415"/>
                    <a:gd name="connsiteX37" fmla="*/ 69853 w 1245066"/>
                    <a:gd name="connsiteY37" fmla="*/ 71695 h 436415"/>
                    <a:gd name="connsiteX38" fmla="*/ 164452 w 1245066"/>
                    <a:gd name="connsiteY38" fmla="*/ 48847 h 436415"/>
                    <a:gd name="connsiteX39" fmla="*/ 215154 w 1245066"/>
                    <a:gd name="connsiteY39" fmla="*/ 58217 h 436415"/>
                    <a:gd name="connsiteX40" fmla="*/ 243392 w 1245066"/>
                    <a:gd name="connsiteY40" fmla="*/ 101474 h 436415"/>
                    <a:gd name="connsiteX41" fmla="*/ 271503 w 1245066"/>
                    <a:gd name="connsiteY41" fmla="*/ 192094 h 436415"/>
                    <a:gd name="connsiteX42" fmla="*/ 351341 w 1245066"/>
                    <a:gd name="connsiteY42" fmla="*/ 232783 h 436415"/>
                    <a:gd name="connsiteX43" fmla="*/ 443886 w 1245066"/>
                    <a:gd name="connsiteY43" fmla="*/ 208652 h 436415"/>
                    <a:gd name="connsiteX44" fmla="*/ 493432 w 1245066"/>
                    <a:gd name="connsiteY44" fmla="*/ 198512 h 436415"/>
                    <a:gd name="connsiteX45" fmla="*/ 543363 w 1245066"/>
                    <a:gd name="connsiteY45" fmla="*/ 213273 h 436415"/>
                    <a:gd name="connsiteX46" fmla="*/ 575325 w 1245066"/>
                    <a:gd name="connsiteY46" fmla="*/ 253577 h 436415"/>
                    <a:gd name="connsiteX47" fmla="*/ 595862 w 1245066"/>
                    <a:gd name="connsiteY47" fmla="*/ 298245 h 436415"/>
                    <a:gd name="connsiteX48" fmla="*/ 621662 w 1245066"/>
                    <a:gd name="connsiteY48" fmla="*/ 336881 h 436415"/>
                    <a:gd name="connsiteX49" fmla="*/ 660939 w 1245066"/>
                    <a:gd name="connsiteY49" fmla="*/ 360499 h 436415"/>
                    <a:gd name="connsiteX50" fmla="*/ 749891 w 1245066"/>
                    <a:gd name="connsiteY50" fmla="*/ 350230 h 436415"/>
                    <a:gd name="connsiteX51" fmla="*/ 789168 w 1245066"/>
                    <a:gd name="connsiteY51" fmla="*/ 321607 h 436415"/>
                    <a:gd name="connsiteX52" fmla="*/ 835120 w 1245066"/>
                    <a:gd name="connsiteY52" fmla="*/ 299401 h 436415"/>
                    <a:gd name="connsiteX53" fmla="*/ 885949 w 1245066"/>
                    <a:gd name="connsiteY53" fmla="*/ 309541 h 436415"/>
                    <a:gd name="connsiteX54" fmla="*/ 923045 w 1245066"/>
                    <a:gd name="connsiteY54" fmla="*/ 343941 h 436415"/>
                    <a:gd name="connsiteX55" fmla="*/ 954107 w 1245066"/>
                    <a:gd name="connsiteY55" fmla="*/ 381678 h 436415"/>
                    <a:gd name="connsiteX56" fmla="*/ 989405 w 1245066"/>
                    <a:gd name="connsiteY56" fmla="*/ 412612 h 436415"/>
                    <a:gd name="connsiteX57" fmla="*/ 1033175 w 1245066"/>
                    <a:gd name="connsiteY57" fmla="*/ 420827 h 436415"/>
                    <a:gd name="connsiteX58" fmla="*/ 1076047 w 1245066"/>
                    <a:gd name="connsiteY58" fmla="*/ 402600 h 436415"/>
                    <a:gd name="connsiteX59" fmla="*/ 1158580 w 1245066"/>
                    <a:gd name="connsiteY59" fmla="*/ 348690 h 436415"/>
                    <a:gd name="connsiteX60" fmla="*/ 1209282 w 1245066"/>
                    <a:gd name="connsiteY60" fmla="*/ 347663 h 436415"/>
                    <a:gd name="connsiteX61" fmla="*/ 1244708 w 1245066"/>
                    <a:gd name="connsiteY61" fmla="*/ 383732 h 436415"/>
                    <a:gd name="connsiteX62" fmla="*/ 1241884 w 1245066"/>
                    <a:gd name="connsiteY62" fmla="*/ 388096 h 436415"/>
                    <a:gd name="connsiteX63" fmla="*/ 1237135 w 1245066"/>
                    <a:gd name="connsiteY63" fmla="*/ 385528 h 43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45066" h="436415">
                      <a:moveTo>
                        <a:pt x="1237135" y="385528"/>
                      </a:moveTo>
                      <a:cubicBezTo>
                        <a:pt x="1233798" y="370896"/>
                        <a:pt x="1220834" y="359985"/>
                        <a:pt x="1206329" y="355493"/>
                      </a:cubicBezTo>
                      <a:cubicBezTo>
                        <a:pt x="1191568" y="350744"/>
                        <a:pt x="1175524" y="351257"/>
                        <a:pt x="1161019" y="357033"/>
                      </a:cubicBezTo>
                      <a:cubicBezTo>
                        <a:pt x="1131240" y="368072"/>
                        <a:pt x="1108649" y="392588"/>
                        <a:pt x="1080924" y="411071"/>
                      </a:cubicBezTo>
                      <a:cubicBezTo>
                        <a:pt x="1067062" y="420185"/>
                        <a:pt x="1051530" y="428143"/>
                        <a:pt x="1034330" y="431095"/>
                      </a:cubicBezTo>
                      <a:cubicBezTo>
                        <a:pt x="1017131" y="434176"/>
                        <a:pt x="998776" y="430325"/>
                        <a:pt x="983758" y="421982"/>
                      </a:cubicBezTo>
                      <a:cubicBezTo>
                        <a:pt x="968612" y="413510"/>
                        <a:pt x="956418" y="401445"/>
                        <a:pt x="945507" y="388994"/>
                      </a:cubicBezTo>
                      <a:cubicBezTo>
                        <a:pt x="934597" y="376544"/>
                        <a:pt x="924585" y="363579"/>
                        <a:pt x="914188" y="351257"/>
                      </a:cubicBezTo>
                      <a:cubicBezTo>
                        <a:pt x="903663" y="339063"/>
                        <a:pt x="892752" y="327254"/>
                        <a:pt x="879660" y="319296"/>
                      </a:cubicBezTo>
                      <a:cubicBezTo>
                        <a:pt x="866696" y="311209"/>
                        <a:pt x="851293" y="308001"/>
                        <a:pt x="836660" y="310824"/>
                      </a:cubicBezTo>
                      <a:cubicBezTo>
                        <a:pt x="821899" y="313392"/>
                        <a:pt x="808293" y="321863"/>
                        <a:pt x="795457" y="331233"/>
                      </a:cubicBezTo>
                      <a:cubicBezTo>
                        <a:pt x="782493" y="340732"/>
                        <a:pt x="770043" y="351514"/>
                        <a:pt x="755667" y="360499"/>
                      </a:cubicBezTo>
                      <a:cubicBezTo>
                        <a:pt x="741547" y="369869"/>
                        <a:pt x="724476" y="375902"/>
                        <a:pt x="707533" y="377827"/>
                      </a:cubicBezTo>
                      <a:cubicBezTo>
                        <a:pt x="690461" y="379624"/>
                        <a:pt x="673005" y="377827"/>
                        <a:pt x="656575" y="372436"/>
                      </a:cubicBezTo>
                      <a:cubicBezTo>
                        <a:pt x="640273" y="366917"/>
                        <a:pt x="624870" y="358317"/>
                        <a:pt x="612548" y="346123"/>
                      </a:cubicBezTo>
                      <a:cubicBezTo>
                        <a:pt x="599841" y="334057"/>
                        <a:pt x="591241" y="318911"/>
                        <a:pt x="584053" y="303893"/>
                      </a:cubicBezTo>
                      <a:cubicBezTo>
                        <a:pt x="576736" y="288875"/>
                        <a:pt x="570960" y="273601"/>
                        <a:pt x="563772" y="259481"/>
                      </a:cubicBezTo>
                      <a:cubicBezTo>
                        <a:pt x="556713" y="245362"/>
                        <a:pt x="547856" y="232398"/>
                        <a:pt x="535790" y="223413"/>
                      </a:cubicBezTo>
                      <a:cubicBezTo>
                        <a:pt x="523596" y="214813"/>
                        <a:pt x="508835" y="210449"/>
                        <a:pt x="493561" y="210834"/>
                      </a:cubicBezTo>
                      <a:cubicBezTo>
                        <a:pt x="478286" y="211091"/>
                        <a:pt x="462755" y="215326"/>
                        <a:pt x="447481" y="220204"/>
                      </a:cubicBezTo>
                      <a:cubicBezTo>
                        <a:pt x="416931" y="229959"/>
                        <a:pt x="385997" y="244335"/>
                        <a:pt x="351084" y="244464"/>
                      </a:cubicBezTo>
                      <a:cubicBezTo>
                        <a:pt x="316299" y="244207"/>
                        <a:pt x="283055" y="226237"/>
                        <a:pt x="262389" y="198897"/>
                      </a:cubicBezTo>
                      <a:cubicBezTo>
                        <a:pt x="257255" y="191966"/>
                        <a:pt x="252891" y="184521"/>
                        <a:pt x="249425" y="176563"/>
                      </a:cubicBezTo>
                      <a:cubicBezTo>
                        <a:pt x="246088" y="168476"/>
                        <a:pt x="243777" y="160261"/>
                        <a:pt x="241980" y="152175"/>
                      </a:cubicBezTo>
                      <a:cubicBezTo>
                        <a:pt x="238515" y="135873"/>
                        <a:pt x="236846" y="119572"/>
                        <a:pt x="232739" y="104426"/>
                      </a:cubicBezTo>
                      <a:cubicBezTo>
                        <a:pt x="228888" y="89280"/>
                        <a:pt x="221572" y="75289"/>
                        <a:pt x="209121" y="67202"/>
                      </a:cubicBezTo>
                      <a:cubicBezTo>
                        <a:pt x="196799" y="59116"/>
                        <a:pt x="180882" y="57447"/>
                        <a:pt x="165479" y="59244"/>
                      </a:cubicBezTo>
                      <a:cubicBezTo>
                        <a:pt x="134288" y="62196"/>
                        <a:pt x="104638" y="80423"/>
                        <a:pt x="69853" y="80936"/>
                      </a:cubicBezTo>
                      <a:cubicBezTo>
                        <a:pt x="61253" y="80936"/>
                        <a:pt x="52525" y="79910"/>
                        <a:pt x="44053" y="76572"/>
                      </a:cubicBezTo>
                      <a:cubicBezTo>
                        <a:pt x="35838" y="73235"/>
                        <a:pt x="28522" y="67972"/>
                        <a:pt x="22746" y="61298"/>
                      </a:cubicBezTo>
                      <a:cubicBezTo>
                        <a:pt x="16970" y="54751"/>
                        <a:pt x="12349" y="46793"/>
                        <a:pt x="10424" y="37937"/>
                      </a:cubicBezTo>
                      <a:cubicBezTo>
                        <a:pt x="8498" y="29080"/>
                        <a:pt x="10039" y="19068"/>
                        <a:pt x="15301" y="11367"/>
                      </a:cubicBezTo>
                      <a:cubicBezTo>
                        <a:pt x="16585" y="9570"/>
                        <a:pt x="19024" y="9056"/>
                        <a:pt x="20821" y="10340"/>
                      </a:cubicBezTo>
                      <a:cubicBezTo>
                        <a:pt x="22618" y="11495"/>
                        <a:pt x="23131" y="14062"/>
                        <a:pt x="21976" y="15859"/>
                      </a:cubicBezTo>
                      <a:cubicBezTo>
                        <a:pt x="18125" y="21892"/>
                        <a:pt x="17098" y="29208"/>
                        <a:pt x="18510" y="36268"/>
                      </a:cubicBezTo>
                      <a:cubicBezTo>
                        <a:pt x="20179" y="43328"/>
                        <a:pt x="24029" y="50002"/>
                        <a:pt x="29164" y="55522"/>
                      </a:cubicBezTo>
                      <a:cubicBezTo>
                        <a:pt x="34170" y="61169"/>
                        <a:pt x="40588" y="65533"/>
                        <a:pt x="47519" y="68229"/>
                      </a:cubicBezTo>
                      <a:cubicBezTo>
                        <a:pt x="54322" y="70924"/>
                        <a:pt x="62152" y="71823"/>
                        <a:pt x="69853" y="71695"/>
                      </a:cubicBezTo>
                      <a:cubicBezTo>
                        <a:pt x="101301" y="71181"/>
                        <a:pt x="130309" y="52954"/>
                        <a:pt x="164452" y="48847"/>
                      </a:cubicBezTo>
                      <a:cubicBezTo>
                        <a:pt x="181139" y="46793"/>
                        <a:pt x="199879" y="48205"/>
                        <a:pt x="215154" y="58217"/>
                      </a:cubicBezTo>
                      <a:cubicBezTo>
                        <a:pt x="230557" y="68101"/>
                        <a:pt x="239285" y="85301"/>
                        <a:pt x="243392" y="101474"/>
                      </a:cubicBezTo>
                      <a:cubicBezTo>
                        <a:pt x="251864" y="134076"/>
                        <a:pt x="251222" y="167578"/>
                        <a:pt x="271503" y="192094"/>
                      </a:cubicBezTo>
                      <a:cubicBezTo>
                        <a:pt x="290243" y="216738"/>
                        <a:pt x="320535" y="232783"/>
                        <a:pt x="351341" y="232783"/>
                      </a:cubicBezTo>
                      <a:cubicBezTo>
                        <a:pt x="382532" y="232655"/>
                        <a:pt x="412696" y="218921"/>
                        <a:pt x="443886" y="208652"/>
                      </a:cubicBezTo>
                      <a:cubicBezTo>
                        <a:pt x="459546" y="203518"/>
                        <a:pt x="475976" y="198897"/>
                        <a:pt x="493432" y="198512"/>
                      </a:cubicBezTo>
                      <a:cubicBezTo>
                        <a:pt x="510761" y="197870"/>
                        <a:pt x="528859" y="202876"/>
                        <a:pt x="543363" y="213273"/>
                      </a:cubicBezTo>
                      <a:cubicBezTo>
                        <a:pt x="557740" y="223927"/>
                        <a:pt x="567751" y="238688"/>
                        <a:pt x="575325" y="253577"/>
                      </a:cubicBezTo>
                      <a:cubicBezTo>
                        <a:pt x="583026" y="268467"/>
                        <a:pt x="588930" y="283741"/>
                        <a:pt x="595862" y="298245"/>
                      </a:cubicBezTo>
                      <a:cubicBezTo>
                        <a:pt x="602793" y="312621"/>
                        <a:pt x="610623" y="326356"/>
                        <a:pt x="621662" y="336881"/>
                      </a:cubicBezTo>
                      <a:cubicBezTo>
                        <a:pt x="632572" y="347663"/>
                        <a:pt x="646306" y="355493"/>
                        <a:pt x="660939" y="360499"/>
                      </a:cubicBezTo>
                      <a:cubicBezTo>
                        <a:pt x="690333" y="370382"/>
                        <a:pt x="723834" y="367558"/>
                        <a:pt x="749891" y="350230"/>
                      </a:cubicBezTo>
                      <a:cubicBezTo>
                        <a:pt x="763240" y="341887"/>
                        <a:pt x="775690" y="331362"/>
                        <a:pt x="789168" y="321607"/>
                      </a:cubicBezTo>
                      <a:cubicBezTo>
                        <a:pt x="802645" y="311980"/>
                        <a:pt x="817535" y="302481"/>
                        <a:pt x="835120" y="299401"/>
                      </a:cubicBezTo>
                      <a:cubicBezTo>
                        <a:pt x="852576" y="296063"/>
                        <a:pt x="871317" y="300171"/>
                        <a:pt x="885949" y="309541"/>
                      </a:cubicBezTo>
                      <a:cubicBezTo>
                        <a:pt x="900839" y="318783"/>
                        <a:pt x="912263" y="331362"/>
                        <a:pt x="923045" y="343941"/>
                      </a:cubicBezTo>
                      <a:cubicBezTo>
                        <a:pt x="933698" y="356520"/>
                        <a:pt x="943582" y="369612"/>
                        <a:pt x="954107" y="381678"/>
                      </a:cubicBezTo>
                      <a:cubicBezTo>
                        <a:pt x="964632" y="393743"/>
                        <a:pt x="976056" y="405167"/>
                        <a:pt x="989405" y="412612"/>
                      </a:cubicBezTo>
                      <a:cubicBezTo>
                        <a:pt x="1002755" y="420057"/>
                        <a:pt x="1018158" y="423394"/>
                        <a:pt x="1033175" y="420827"/>
                      </a:cubicBezTo>
                      <a:cubicBezTo>
                        <a:pt x="1048321" y="418388"/>
                        <a:pt x="1062697" y="411071"/>
                        <a:pt x="1076047" y="402600"/>
                      </a:cubicBezTo>
                      <a:cubicBezTo>
                        <a:pt x="1102745" y="385528"/>
                        <a:pt x="1126234" y="360499"/>
                        <a:pt x="1158580" y="348690"/>
                      </a:cubicBezTo>
                      <a:cubicBezTo>
                        <a:pt x="1174497" y="342657"/>
                        <a:pt x="1192980" y="342144"/>
                        <a:pt x="1209282" y="347663"/>
                      </a:cubicBezTo>
                      <a:cubicBezTo>
                        <a:pt x="1225455" y="352926"/>
                        <a:pt x="1240986" y="365761"/>
                        <a:pt x="1244708" y="383732"/>
                      </a:cubicBezTo>
                      <a:cubicBezTo>
                        <a:pt x="1245093" y="385657"/>
                        <a:pt x="1243938" y="387711"/>
                        <a:pt x="1241884" y="388096"/>
                      </a:cubicBezTo>
                      <a:cubicBezTo>
                        <a:pt x="1239574" y="388737"/>
                        <a:pt x="1237649" y="387454"/>
                        <a:pt x="1237135" y="385528"/>
                      </a:cubicBezTo>
                      <a:close/>
                    </a:path>
                  </a:pathLst>
                </a:custGeom>
                <a:solidFill>
                  <a:srgbClr val="FFFFFF"/>
                </a:solidFill>
                <a:ln w="9525" cap="flat">
                  <a:noFill/>
                  <a:prstDash val="solid"/>
                  <a:miter/>
                </a:ln>
              </p:spPr>
              <p:txBody>
                <a:bodyPr rtlCol="0" anchor="ctr"/>
                <a:lstStyle/>
                <a:p>
                  <a:endParaRPr lang="zh-CN" altLang="en-US"/>
                </a:p>
              </p:txBody>
            </p:sp>
            <p:sp>
              <p:nvSpPr>
                <p:cNvPr id="47" name="任意多边形: 形状 46"/>
                <p:cNvSpPr/>
                <p:nvPr/>
              </p:nvSpPr>
              <p:spPr>
                <a:xfrm>
                  <a:off x="7985966" y="3537907"/>
                  <a:ext cx="1180888" cy="385072"/>
                </a:xfrm>
                <a:custGeom>
                  <a:avLst/>
                  <a:gdLst>
                    <a:gd name="connsiteX0" fmla="*/ 1177528 w 1180887"/>
                    <a:gd name="connsiteY0" fmla="*/ 351677 h 385072"/>
                    <a:gd name="connsiteX1" fmla="*/ 1139149 w 1180887"/>
                    <a:gd name="connsiteY1" fmla="*/ 339611 h 385072"/>
                    <a:gd name="connsiteX2" fmla="*/ 1097946 w 1180887"/>
                    <a:gd name="connsiteY2" fmla="*/ 345515 h 385072"/>
                    <a:gd name="connsiteX3" fmla="*/ 1017338 w 1180887"/>
                    <a:gd name="connsiteY3" fmla="*/ 375808 h 385072"/>
                    <a:gd name="connsiteX4" fmla="*/ 973183 w 1180887"/>
                    <a:gd name="connsiteY4" fmla="*/ 381712 h 385072"/>
                    <a:gd name="connsiteX5" fmla="*/ 930312 w 1180887"/>
                    <a:gd name="connsiteY5" fmla="*/ 367721 h 385072"/>
                    <a:gd name="connsiteX6" fmla="*/ 866518 w 1180887"/>
                    <a:gd name="connsiteY6" fmla="*/ 308163 h 385072"/>
                    <a:gd name="connsiteX7" fmla="*/ 798103 w 1180887"/>
                    <a:gd name="connsiteY7" fmla="*/ 264779 h 385072"/>
                    <a:gd name="connsiteX8" fmla="*/ 716982 w 1180887"/>
                    <a:gd name="connsiteY8" fmla="*/ 278641 h 385072"/>
                    <a:gd name="connsiteX9" fmla="*/ 632266 w 1180887"/>
                    <a:gd name="connsiteY9" fmla="*/ 300847 h 385072"/>
                    <a:gd name="connsiteX10" fmla="*/ 587341 w 1180887"/>
                    <a:gd name="connsiteY10" fmla="*/ 293017 h 385072"/>
                    <a:gd name="connsiteX11" fmla="*/ 552813 w 1180887"/>
                    <a:gd name="connsiteY11" fmla="*/ 262853 h 385072"/>
                    <a:gd name="connsiteX12" fmla="*/ 509299 w 1180887"/>
                    <a:gd name="connsiteY12" fmla="*/ 189818 h 385072"/>
                    <a:gd name="connsiteX13" fmla="*/ 494025 w 1180887"/>
                    <a:gd name="connsiteY13" fmla="*/ 177495 h 385072"/>
                    <a:gd name="connsiteX14" fmla="*/ 476055 w 1180887"/>
                    <a:gd name="connsiteY14" fmla="*/ 169537 h 385072"/>
                    <a:gd name="connsiteX15" fmla="*/ 435494 w 1180887"/>
                    <a:gd name="connsiteY15" fmla="*/ 167612 h 385072"/>
                    <a:gd name="connsiteX16" fmla="*/ 351548 w 1180887"/>
                    <a:gd name="connsiteY16" fmla="*/ 184683 h 385072"/>
                    <a:gd name="connsiteX17" fmla="*/ 307393 w 1180887"/>
                    <a:gd name="connsiteY17" fmla="*/ 188406 h 385072"/>
                    <a:gd name="connsiteX18" fmla="*/ 263880 w 1180887"/>
                    <a:gd name="connsiteY18" fmla="*/ 175057 h 385072"/>
                    <a:gd name="connsiteX19" fmla="*/ 167099 w 1180887"/>
                    <a:gd name="connsiteY19" fmla="*/ 35404 h 385072"/>
                    <a:gd name="connsiteX20" fmla="*/ 129233 w 1180887"/>
                    <a:gd name="connsiteY20" fmla="*/ 27831 h 385072"/>
                    <a:gd name="connsiteX21" fmla="*/ 88672 w 1180887"/>
                    <a:gd name="connsiteY21" fmla="*/ 39640 h 385072"/>
                    <a:gd name="connsiteX22" fmla="*/ 44132 w 1180887"/>
                    <a:gd name="connsiteY22" fmla="*/ 43747 h 385072"/>
                    <a:gd name="connsiteX23" fmla="*/ 22697 w 1180887"/>
                    <a:gd name="connsiteY23" fmla="*/ 34634 h 385072"/>
                    <a:gd name="connsiteX24" fmla="*/ 9732 w 1180887"/>
                    <a:gd name="connsiteY24" fmla="*/ 14482 h 385072"/>
                    <a:gd name="connsiteX25" fmla="*/ 12813 w 1180887"/>
                    <a:gd name="connsiteY25" fmla="*/ 9732 h 385072"/>
                    <a:gd name="connsiteX26" fmla="*/ 17562 w 1180887"/>
                    <a:gd name="connsiteY26" fmla="*/ 12813 h 385072"/>
                    <a:gd name="connsiteX27" fmla="*/ 45672 w 1180887"/>
                    <a:gd name="connsiteY27" fmla="*/ 35275 h 385072"/>
                    <a:gd name="connsiteX28" fmla="*/ 85720 w 1180887"/>
                    <a:gd name="connsiteY28" fmla="*/ 30783 h 385072"/>
                    <a:gd name="connsiteX29" fmla="*/ 127693 w 1180887"/>
                    <a:gd name="connsiteY29" fmla="*/ 18076 h 385072"/>
                    <a:gd name="connsiteX30" fmla="*/ 172618 w 1180887"/>
                    <a:gd name="connsiteY30" fmla="*/ 26547 h 385072"/>
                    <a:gd name="connsiteX31" fmla="*/ 202782 w 1180887"/>
                    <a:gd name="connsiteY31" fmla="*/ 60177 h 385072"/>
                    <a:gd name="connsiteX32" fmla="*/ 222164 w 1180887"/>
                    <a:gd name="connsiteY32" fmla="*/ 99198 h 385072"/>
                    <a:gd name="connsiteX33" fmla="*/ 269785 w 1180887"/>
                    <a:gd name="connsiteY33" fmla="*/ 165558 h 385072"/>
                    <a:gd name="connsiteX34" fmla="*/ 307907 w 1180887"/>
                    <a:gd name="connsiteY34" fmla="*/ 176982 h 385072"/>
                    <a:gd name="connsiteX35" fmla="*/ 349366 w 1180887"/>
                    <a:gd name="connsiteY35" fmla="*/ 173260 h 385072"/>
                    <a:gd name="connsiteX36" fmla="*/ 434082 w 1180887"/>
                    <a:gd name="connsiteY36" fmla="*/ 155675 h 385072"/>
                    <a:gd name="connsiteX37" fmla="*/ 479135 w 1180887"/>
                    <a:gd name="connsiteY37" fmla="*/ 157729 h 385072"/>
                    <a:gd name="connsiteX38" fmla="*/ 500443 w 1180887"/>
                    <a:gd name="connsiteY38" fmla="*/ 166970 h 385072"/>
                    <a:gd name="connsiteX39" fmla="*/ 518541 w 1180887"/>
                    <a:gd name="connsiteY39" fmla="*/ 181474 h 385072"/>
                    <a:gd name="connsiteX40" fmla="*/ 563338 w 1180887"/>
                    <a:gd name="connsiteY40" fmla="*/ 255794 h 385072"/>
                    <a:gd name="connsiteX41" fmla="*/ 592603 w 1180887"/>
                    <a:gd name="connsiteY41" fmla="*/ 281850 h 385072"/>
                    <a:gd name="connsiteX42" fmla="*/ 631752 w 1180887"/>
                    <a:gd name="connsiteY42" fmla="*/ 288781 h 385072"/>
                    <a:gd name="connsiteX43" fmla="*/ 713003 w 1180887"/>
                    <a:gd name="connsiteY43" fmla="*/ 267731 h 385072"/>
                    <a:gd name="connsiteX44" fmla="*/ 799900 w 1180887"/>
                    <a:gd name="connsiteY44" fmla="*/ 253868 h 385072"/>
                    <a:gd name="connsiteX45" fmla="*/ 841488 w 1180887"/>
                    <a:gd name="connsiteY45" fmla="*/ 271453 h 385072"/>
                    <a:gd name="connsiteX46" fmla="*/ 874348 w 1180887"/>
                    <a:gd name="connsiteY46" fmla="*/ 300847 h 385072"/>
                    <a:gd name="connsiteX47" fmla="*/ 935574 w 1180887"/>
                    <a:gd name="connsiteY47" fmla="*/ 358993 h 385072"/>
                    <a:gd name="connsiteX48" fmla="*/ 973696 w 1180887"/>
                    <a:gd name="connsiteY48" fmla="*/ 371700 h 385072"/>
                    <a:gd name="connsiteX49" fmla="*/ 1014514 w 1180887"/>
                    <a:gd name="connsiteY49" fmla="*/ 366438 h 385072"/>
                    <a:gd name="connsiteX50" fmla="*/ 1095508 w 1180887"/>
                    <a:gd name="connsiteY50" fmla="*/ 337300 h 385072"/>
                    <a:gd name="connsiteX51" fmla="*/ 1139277 w 1180887"/>
                    <a:gd name="connsiteY51" fmla="*/ 331781 h 385072"/>
                    <a:gd name="connsiteX52" fmla="*/ 1181635 w 1180887"/>
                    <a:gd name="connsiteY52" fmla="*/ 345900 h 385072"/>
                    <a:gd name="connsiteX53" fmla="*/ 1182406 w 1180887"/>
                    <a:gd name="connsiteY53" fmla="*/ 351035 h 385072"/>
                    <a:gd name="connsiteX54" fmla="*/ 1177528 w 1180887"/>
                    <a:gd name="connsiteY54" fmla="*/ 351677 h 38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80887" h="385072">
                      <a:moveTo>
                        <a:pt x="1177528" y="351677"/>
                      </a:moveTo>
                      <a:cubicBezTo>
                        <a:pt x="1166361" y="343847"/>
                        <a:pt x="1152883" y="339996"/>
                        <a:pt x="1139149" y="339611"/>
                      </a:cubicBezTo>
                      <a:cubicBezTo>
                        <a:pt x="1125415" y="339226"/>
                        <a:pt x="1111424" y="341665"/>
                        <a:pt x="1097946" y="345515"/>
                      </a:cubicBezTo>
                      <a:cubicBezTo>
                        <a:pt x="1070863" y="353088"/>
                        <a:pt x="1045705" y="367593"/>
                        <a:pt x="1017338" y="375808"/>
                      </a:cubicBezTo>
                      <a:cubicBezTo>
                        <a:pt x="1003219" y="380043"/>
                        <a:pt x="988329" y="382611"/>
                        <a:pt x="973183" y="381712"/>
                      </a:cubicBezTo>
                      <a:cubicBezTo>
                        <a:pt x="958037" y="380685"/>
                        <a:pt x="943147" y="375551"/>
                        <a:pt x="930312" y="367721"/>
                      </a:cubicBezTo>
                      <a:cubicBezTo>
                        <a:pt x="904383" y="351933"/>
                        <a:pt x="886157" y="328572"/>
                        <a:pt x="866518" y="308163"/>
                      </a:cubicBezTo>
                      <a:cubicBezTo>
                        <a:pt x="847136" y="287754"/>
                        <a:pt x="825187" y="268758"/>
                        <a:pt x="798103" y="264779"/>
                      </a:cubicBezTo>
                      <a:cubicBezTo>
                        <a:pt x="771277" y="260414"/>
                        <a:pt x="743552" y="269014"/>
                        <a:pt x="716982" y="278641"/>
                      </a:cubicBezTo>
                      <a:cubicBezTo>
                        <a:pt x="690412" y="288525"/>
                        <a:pt x="662430" y="299435"/>
                        <a:pt x="632266" y="300847"/>
                      </a:cubicBezTo>
                      <a:cubicBezTo>
                        <a:pt x="617248" y="301489"/>
                        <a:pt x="601588" y="299563"/>
                        <a:pt x="587341" y="293017"/>
                      </a:cubicBezTo>
                      <a:cubicBezTo>
                        <a:pt x="572965" y="286599"/>
                        <a:pt x="561284" y="275304"/>
                        <a:pt x="552813" y="262853"/>
                      </a:cubicBezTo>
                      <a:cubicBezTo>
                        <a:pt x="535741" y="238080"/>
                        <a:pt x="527526" y="209713"/>
                        <a:pt x="509299" y="189818"/>
                      </a:cubicBezTo>
                      <a:cubicBezTo>
                        <a:pt x="504807" y="184940"/>
                        <a:pt x="499801" y="180576"/>
                        <a:pt x="494025" y="177495"/>
                      </a:cubicBezTo>
                      <a:cubicBezTo>
                        <a:pt x="488634" y="173516"/>
                        <a:pt x="482216" y="171848"/>
                        <a:pt x="476055" y="169537"/>
                      </a:cubicBezTo>
                      <a:cubicBezTo>
                        <a:pt x="463091" y="166585"/>
                        <a:pt x="449356" y="166072"/>
                        <a:pt x="435494" y="167612"/>
                      </a:cubicBezTo>
                      <a:cubicBezTo>
                        <a:pt x="407769" y="170693"/>
                        <a:pt x="380300" y="179421"/>
                        <a:pt x="351548" y="184683"/>
                      </a:cubicBezTo>
                      <a:cubicBezTo>
                        <a:pt x="337172" y="187379"/>
                        <a:pt x="322411" y="188919"/>
                        <a:pt x="307393" y="188406"/>
                      </a:cubicBezTo>
                      <a:cubicBezTo>
                        <a:pt x="292375" y="187122"/>
                        <a:pt x="277101" y="183400"/>
                        <a:pt x="263880" y="175057"/>
                      </a:cubicBezTo>
                      <a:cubicBezTo>
                        <a:pt x="210997" y="139117"/>
                        <a:pt x="211639" y="67108"/>
                        <a:pt x="167099" y="35404"/>
                      </a:cubicBezTo>
                      <a:cubicBezTo>
                        <a:pt x="156060" y="28473"/>
                        <a:pt x="142582" y="25777"/>
                        <a:pt x="129233" y="27831"/>
                      </a:cubicBezTo>
                      <a:cubicBezTo>
                        <a:pt x="115756" y="29756"/>
                        <a:pt x="102535" y="35147"/>
                        <a:pt x="88672" y="39640"/>
                      </a:cubicBezTo>
                      <a:cubicBezTo>
                        <a:pt x="75066" y="44389"/>
                        <a:pt x="59022" y="47084"/>
                        <a:pt x="44132" y="43747"/>
                      </a:cubicBezTo>
                      <a:cubicBezTo>
                        <a:pt x="36687" y="42207"/>
                        <a:pt x="29243" y="39511"/>
                        <a:pt x="22697" y="34634"/>
                      </a:cubicBezTo>
                      <a:cubicBezTo>
                        <a:pt x="16279" y="29756"/>
                        <a:pt x="11401" y="22440"/>
                        <a:pt x="9732" y="14482"/>
                      </a:cubicBezTo>
                      <a:cubicBezTo>
                        <a:pt x="9219" y="12300"/>
                        <a:pt x="10631" y="10246"/>
                        <a:pt x="12813" y="9732"/>
                      </a:cubicBezTo>
                      <a:cubicBezTo>
                        <a:pt x="14995" y="9219"/>
                        <a:pt x="17049" y="10631"/>
                        <a:pt x="17562" y="12813"/>
                      </a:cubicBezTo>
                      <a:cubicBezTo>
                        <a:pt x="20129" y="25264"/>
                        <a:pt x="32580" y="33093"/>
                        <a:pt x="45672" y="35275"/>
                      </a:cubicBezTo>
                      <a:cubicBezTo>
                        <a:pt x="59150" y="37843"/>
                        <a:pt x="72371" y="35660"/>
                        <a:pt x="85720" y="30783"/>
                      </a:cubicBezTo>
                      <a:cubicBezTo>
                        <a:pt x="99069" y="26290"/>
                        <a:pt x="112547" y="20514"/>
                        <a:pt x="127693" y="18076"/>
                      </a:cubicBezTo>
                      <a:cubicBezTo>
                        <a:pt x="142711" y="15508"/>
                        <a:pt x="159269" y="18332"/>
                        <a:pt x="172618" y="26547"/>
                      </a:cubicBezTo>
                      <a:cubicBezTo>
                        <a:pt x="185967" y="34890"/>
                        <a:pt x="195337" y="47469"/>
                        <a:pt x="202782" y="60177"/>
                      </a:cubicBezTo>
                      <a:cubicBezTo>
                        <a:pt x="210227" y="73013"/>
                        <a:pt x="216131" y="86233"/>
                        <a:pt x="222164" y="99198"/>
                      </a:cubicBezTo>
                      <a:cubicBezTo>
                        <a:pt x="234101" y="124869"/>
                        <a:pt x="247065" y="151182"/>
                        <a:pt x="269785" y="165558"/>
                      </a:cubicBezTo>
                      <a:cubicBezTo>
                        <a:pt x="281080" y="172618"/>
                        <a:pt x="294301" y="175827"/>
                        <a:pt x="307907" y="176982"/>
                      </a:cubicBezTo>
                      <a:cubicBezTo>
                        <a:pt x="321641" y="177367"/>
                        <a:pt x="335503" y="175955"/>
                        <a:pt x="349366" y="173260"/>
                      </a:cubicBezTo>
                      <a:cubicBezTo>
                        <a:pt x="377091" y="168125"/>
                        <a:pt x="404688" y="159140"/>
                        <a:pt x="434082" y="155675"/>
                      </a:cubicBezTo>
                      <a:cubicBezTo>
                        <a:pt x="448715" y="153878"/>
                        <a:pt x="464118" y="154263"/>
                        <a:pt x="479135" y="157729"/>
                      </a:cubicBezTo>
                      <a:cubicBezTo>
                        <a:pt x="486452" y="160296"/>
                        <a:pt x="493896" y="162478"/>
                        <a:pt x="500443" y="166970"/>
                      </a:cubicBezTo>
                      <a:cubicBezTo>
                        <a:pt x="507246" y="170693"/>
                        <a:pt x="513407" y="175827"/>
                        <a:pt x="518541" y="181474"/>
                      </a:cubicBezTo>
                      <a:cubicBezTo>
                        <a:pt x="539335" y="204579"/>
                        <a:pt x="547807" y="233331"/>
                        <a:pt x="563338" y="255794"/>
                      </a:cubicBezTo>
                      <a:cubicBezTo>
                        <a:pt x="571039" y="267089"/>
                        <a:pt x="580666" y="276331"/>
                        <a:pt x="592603" y="281850"/>
                      </a:cubicBezTo>
                      <a:cubicBezTo>
                        <a:pt x="604541" y="287369"/>
                        <a:pt x="618146" y="289295"/>
                        <a:pt x="631752" y="288781"/>
                      </a:cubicBezTo>
                      <a:cubicBezTo>
                        <a:pt x="659349" y="287754"/>
                        <a:pt x="685919" y="277743"/>
                        <a:pt x="713003" y="267731"/>
                      </a:cubicBezTo>
                      <a:cubicBezTo>
                        <a:pt x="739958" y="258232"/>
                        <a:pt x="769351" y="248862"/>
                        <a:pt x="799900" y="253868"/>
                      </a:cubicBezTo>
                      <a:cubicBezTo>
                        <a:pt x="815047" y="256179"/>
                        <a:pt x="829294" y="262853"/>
                        <a:pt x="841488" y="271453"/>
                      </a:cubicBezTo>
                      <a:cubicBezTo>
                        <a:pt x="853811" y="280053"/>
                        <a:pt x="864336" y="290450"/>
                        <a:pt x="874348" y="300847"/>
                      </a:cubicBezTo>
                      <a:cubicBezTo>
                        <a:pt x="894243" y="321769"/>
                        <a:pt x="912085" y="344617"/>
                        <a:pt x="935574" y="358993"/>
                      </a:cubicBezTo>
                      <a:cubicBezTo>
                        <a:pt x="947255" y="366052"/>
                        <a:pt x="960219" y="370673"/>
                        <a:pt x="973696" y="371700"/>
                      </a:cubicBezTo>
                      <a:cubicBezTo>
                        <a:pt x="987302" y="372599"/>
                        <a:pt x="1001037" y="370288"/>
                        <a:pt x="1014514" y="366438"/>
                      </a:cubicBezTo>
                      <a:cubicBezTo>
                        <a:pt x="1041597" y="359121"/>
                        <a:pt x="1067012" y="345002"/>
                        <a:pt x="1095508" y="337300"/>
                      </a:cubicBezTo>
                      <a:cubicBezTo>
                        <a:pt x="1109627" y="333578"/>
                        <a:pt x="1124388" y="331011"/>
                        <a:pt x="1139277" y="331781"/>
                      </a:cubicBezTo>
                      <a:cubicBezTo>
                        <a:pt x="1154167" y="332423"/>
                        <a:pt x="1169313" y="336915"/>
                        <a:pt x="1181635" y="345900"/>
                      </a:cubicBezTo>
                      <a:cubicBezTo>
                        <a:pt x="1183304" y="347056"/>
                        <a:pt x="1183689" y="349366"/>
                        <a:pt x="1182406" y="351035"/>
                      </a:cubicBezTo>
                      <a:cubicBezTo>
                        <a:pt x="1181379" y="352447"/>
                        <a:pt x="1179068" y="352832"/>
                        <a:pt x="1177528" y="351677"/>
                      </a:cubicBezTo>
                      <a:close/>
                    </a:path>
                  </a:pathLst>
                </a:custGeom>
                <a:solidFill>
                  <a:srgbClr val="FFFFFF"/>
                </a:solidFill>
                <a:ln w="9525" cap="flat">
                  <a:noFill/>
                  <a:prstDash val="solid"/>
                  <a:miter/>
                </a:ln>
              </p:spPr>
              <p:txBody>
                <a:bodyPr rtlCol="0" anchor="ctr"/>
                <a:lstStyle/>
                <a:p>
                  <a:endParaRPr lang="zh-CN" altLang="en-US"/>
                </a:p>
              </p:txBody>
            </p:sp>
            <p:sp>
              <p:nvSpPr>
                <p:cNvPr id="48" name="任意多边形: 形状 47"/>
                <p:cNvSpPr/>
                <p:nvPr/>
              </p:nvSpPr>
              <p:spPr>
                <a:xfrm>
                  <a:off x="8084707" y="3404996"/>
                  <a:ext cx="1091038" cy="346565"/>
                </a:xfrm>
                <a:custGeom>
                  <a:avLst/>
                  <a:gdLst>
                    <a:gd name="connsiteX0" fmla="*/ 1077247 w 1091037"/>
                    <a:gd name="connsiteY0" fmla="*/ 331072 h 346564"/>
                    <a:gd name="connsiteX1" fmla="*/ 1043232 w 1091037"/>
                    <a:gd name="connsiteY1" fmla="*/ 316953 h 346564"/>
                    <a:gd name="connsiteX2" fmla="*/ 1005495 w 1091037"/>
                    <a:gd name="connsiteY2" fmla="*/ 318236 h 346564"/>
                    <a:gd name="connsiteX3" fmla="*/ 929250 w 1091037"/>
                    <a:gd name="connsiteY3" fmla="*/ 335565 h 346564"/>
                    <a:gd name="connsiteX4" fmla="*/ 849284 w 1091037"/>
                    <a:gd name="connsiteY4" fmla="*/ 330174 h 346564"/>
                    <a:gd name="connsiteX5" fmla="*/ 787929 w 1091037"/>
                    <a:gd name="connsiteY5" fmla="*/ 279216 h 346564"/>
                    <a:gd name="connsiteX6" fmla="*/ 724392 w 1091037"/>
                    <a:gd name="connsiteY6" fmla="*/ 243276 h 346564"/>
                    <a:gd name="connsiteX7" fmla="*/ 650587 w 1091037"/>
                    <a:gd name="connsiteY7" fmla="*/ 257395 h 346564"/>
                    <a:gd name="connsiteX8" fmla="*/ 573700 w 1091037"/>
                    <a:gd name="connsiteY8" fmla="*/ 278574 h 346564"/>
                    <a:gd name="connsiteX9" fmla="*/ 532498 w 1091037"/>
                    <a:gd name="connsiteY9" fmla="*/ 272541 h 346564"/>
                    <a:gd name="connsiteX10" fmla="*/ 498868 w 1091037"/>
                    <a:gd name="connsiteY10" fmla="*/ 248153 h 346564"/>
                    <a:gd name="connsiteX11" fmla="*/ 453045 w 1091037"/>
                    <a:gd name="connsiteY11" fmla="*/ 184231 h 346564"/>
                    <a:gd name="connsiteX12" fmla="*/ 425704 w 1091037"/>
                    <a:gd name="connsiteY12" fmla="*/ 159715 h 346564"/>
                    <a:gd name="connsiteX13" fmla="*/ 391048 w 1091037"/>
                    <a:gd name="connsiteY13" fmla="*/ 149061 h 346564"/>
                    <a:gd name="connsiteX14" fmla="*/ 316087 w 1091037"/>
                    <a:gd name="connsiteY14" fmla="*/ 159715 h 346564"/>
                    <a:gd name="connsiteX15" fmla="*/ 239073 w 1091037"/>
                    <a:gd name="connsiteY15" fmla="*/ 178327 h 346564"/>
                    <a:gd name="connsiteX16" fmla="*/ 198383 w 1091037"/>
                    <a:gd name="connsiteY16" fmla="*/ 177300 h 346564"/>
                    <a:gd name="connsiteX17" fmla="*/ 160518 w 1091037"/>
                    <a:gd name="connsiteY17" fmla="*/ 160613 h 346564"/>
                    <a:gd name="connsiteX18" fmla="*/ 118802 w 1091037"/>
                    <a:gd name="connsiteY18" fmla="*/ 92199 h 346564"/>
                    <a:gd name="connsiteX19" fmla="*/ 80166 w 1091037"/>
                    <a:gd name="connsiteY19" fmla="*/ 28405 h 346564"/>
                    <a:gd name="connsiteX20" fmla="*/ 46280 w 1091037"/>
                    <a:gd name="connsiteY20" fmla="*/ 18522 h 346564"/>
                    <a:gd name="connsiteX21" fmla="*/ 17143 w 1091037"/>
                    <a:gd name="connsiteY21" fmla="*/ 35080 h 346564"/>
                    <a:gd name="connsiteX22" fmla="*/ 11752 w 1091037"/>
                    <a:gd name="connsiteY22" fmla="*/ 36749 h 346564"/>
                    <a:gd name="connsiteX23" fmla="*/ 10083 w 1091037"/>
                    <a:gd name="connsiteY23" fmla="*/ 31357 h 346564"/>
                    <a:gd name="connsiteX24" fmla="*/ 10083 w 1091037"/>
                    <a:gd name="connsiteY24" fmla="*/ 31229 h 346564"/>
                    <a:gd name="connsiteX25" fmla="*/ 45638 w 1091037"/>
                    <a:gd name="connsiteY25" fmla="*/ 9793 h 346564"/>
                    <a:gd name="connsiteX26" fmla="*/ 85557 w 1091037"/>
                    <a:gd name="connsiteY26" fmla="*/ 20832 h 346564"/>
                    <a:gd name="connsiteX27" fmla="*/ 128429 w 1091037"/>
                    <a:gd name="connsiteY27" fmla="*/ 88348 h 346564"/>
                    <a:gd name="connsiteX28" fmla="*/ 167064 w 1091037"/>
                    <a:gd name="connsiteY28" fmla="*/ 151885 h 346564"/>
                    <a:gd name="connsiteX29" fmla="*/ 237661 w 1091037"/>
                    <a:gd name="connsiteY29" fmla="*/ 167031 h 346564"/>
                    <a:gd name="connsiteX30" fmla="*/ 312622 w 1091037"/>
                    <a:gd name="connsiteY30" fmla="*/ 148420 h 346564"/>
                    <a:gd name="connsiteX31" fmla="*/ 391946 w 1091037"/>
                    <a:gd name="connsiteY31" fmla="*/ 136867 h 346564"/>
                    <a:gd name="connsiteX32" fmla="*/ 431609 w 1091037"/>
                    <a:gd name="connsiteY32" fmla="*/ 148933 h 346564"/>
                    <a:gd name="connsiteX33" fmla="*/ 462543 w 1091037"/>
                    <a:gd name="connsiteY33" fmla="*/ 176273 h 346564"/>
                    <a:gd name="connsiteX34" fmla="*/ 508110 w 1091037"/>
                    <a:gd name="connsiteY34" fmla="*/ 239553 h 346564"/>
                    <a:gd name="connsiteX35" fmla="*/ 572674 w 1091037"/>
                    <a:gd name="connsiteY35" fmla="*/ 266251 h 346564"/>
                    <a:gd name="connsiteX36" fmla="*/ 646479 w 1091037"/>
                    <a:gd name="connsiteY36" fmla="*/ 246228 h 346564"/>
                    <a:gd name="connsiteX37" fmla="*/ 725419 w 1091037"/>
                    <a:gd name="connsiteY37" fmla="*/ 231980 h 346564"/>
                    <a:gd name="connsiteX38" fmla="*/ 764311 w 1091037"/>
                    <a:gd name="connsiteY38" fmla="*/ 245714 h 346564"/>
                    <a:gd name="connsiteX39" fmla="*/ 795245 w 1091037"/>
                    <a:gd name="connsiteY39" fmla="*/ 271514 h 346564"/>
                    <a:gd name="connsiteX40" fmla="*/ 853391 w 1091037"/>
                    <a:gd name="connsiteY40" fmla="*/ 320803 h 346564"/>
                    <a:gd name="connsiteX41" fmla="*/ 927197 w 1091037"/>
                    <a:gd name="connsiteY41" fmla="*/ 325809 h 346564"/>
                    <a:gd name="connsiteX42" fmla="*/ 1003954 w 1091037"/>
                    <a:gd name="connsiteY42" fmla="*/ 309765 h 346564"/>
                    <a:gd name="connsiteX43" fmla="*/ 1044259 w 1091037"/>
                    <a:gd name="connsiteY43" fmla="*/ 309123 h 346564"/>
                    <a:gd name="connsiteX44" fmla="*/ 1081611 w 1091037"/>
                    <a:gd name="connsiteY44" fmla="*/ 325424 h 346564"/>
                    <a:gd name="connsiteX45" fmla="*/ 1082381 w 1091037"/>
                    <a:gd name="connsiteY45" fmla="*/ 330559 h 346564"/>
                    <a:gd name="connsiteX46" fmla="*/ 1077375 w 1091037"/>
                    <a:gd name="connsiteY46" fmla="*/ 331329 h 346564"/>
                    <a:gd name="connsiteX47" fmla="*/ 1077247 w 1091037"/>
                    <a:gd name="connsiteY47" fmla="*/ 331072 h 34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1037" h="346564">
                      <a:moveTo>
                        <a:pt x="1077247" y="331072"/>
                      </a:moveTo>
                      <a:cubicBezTo>
                        <a:pt x="1067106" y="323884"/>
                        <a:pt x="1055683" y="318750"/>
                        <a:pt x="1043232" y="316953"/>
                      </a:cubicBezTo>
                      <a:cubicBezTo>
                        <a:pt x="1030781" y="315669"/>
                        <a:pt x="1018074" y="316054"/>
                        <a:pt x="1005495" y="318236"/>
                      </a:cubicBezTo>
                      <a:cubicBezTo>
                        <a:pt x="980208" y="322344"/>
                        <a:pt x="955179" y="330430"/>
                        <a:pt x="929250" y="335565"/>
                      </a:cubicBezTo>
                      <a:cubicBezTo>
                        <a:pt x="903451" y="340185"/>
                        <a:pt x="874827" y="342496"/>
                        <a:pt x="849284" y="330174"/>
                      </a:cubicBezTo>
                      <a:cubicBezTo>
                        <a:pt x="823997" y="318236"/>
                        <a:pt x="806412" y="297057"/>
                        <a:pt x="787929" y="279216"/>
                      </a:cubicBezTo>
                      <a:cubicBezTo>
                        <a:pt x="769831" y="261117"/>
                        <a:pt x="749165" y="245073"/>
                        <a:pt x="724392" y="243276"/>
                      </a:cubicBezTo>
                      <a:cubicBezTo>
                        <a:pt x="699876" y="240708"/>
                        <a:pt x="674846" y="248923"/>
                        <a:pt x="650587" y="257395"/>
                      </a:cubicBezTo>
                      <a:cubicBezTo>
                        <a:pt x="626070" y="265866"/>
                        <a:pt x="601297" y="276263"/>
                        <a:pt x="573700" y="278574"/>
                      </a:cubicBezTo>
                      <a:cubicBezTo>
                        <a:pt x="560095" y="279216"/>
                        <a:pt x="545590" y="278445"/>
                        <a:pt x="532498" y="272541"/>
                      </a:cubicBezTo>
                      <a:cubicBezTo>
                        <a:pt x="519277" y="267407"/>
                        <a:pt x="507981" y="258293"/>
                        <a:pt x="498868" y="248153"/>
                      </a:cubicBezTo>
                      <a:cubicBezTo>
                        <a:pt x="480513" y="227744"/>
                        <a:pt x="468961" y="203742"/>
                        <a:pt x="453045" y="184231"/>
                      </a:cubicBezTo>
                      <a:cubicBezTo>
                        <a:pt x="445215" y="174476"/>
                        <a:pt x="436230" y="165748"/>
                        <a:pt x="425704" y="159715"/>
                      </a:cubicBezTo>
                      <a:cubicBezTo>
                        <a:pt x="415179" y="153682"/>
                        <a:pt x="403370" y="150217"/>
                        <a:pt x="391048" y="149061"/>
                      </a:cubicBezTo>
                      <a:cubicBezTo>
                        <a:pt x="366275" y="146879"/>
                        <a:pt x="340860" y="152784"/>
                        <a:pt x="316087" y="159715"/>
                      </a:cubicBezTo>
                      <a:cubicBezTo>
                        <a:pt x="291443" y="167031"/>
                        <a:pt x="265771" y="175631"/>
                        <a:pt x="239073" y="178327"/>
                      </a:cubicBezTo>
                      <a:cubicBezTo>
                        <a:pt x="225724" y="179739"/>
                        <a:pt x="211989" y="179867"/>
                        <a:pt x="198383" y="177300"/>
                      </a:cubicBezTo>
                      <a:cubicBezTo>
                        <a:pt x="184906" y="174733"/>
                        <a:pt x="171557" y="169213"/>
                        <a:pt x="160518" y="160613"/>
                      </a:cubicBezTo>
                      <a:cubicBezTo>
                        <a:pt x="137799" y="143029"/>
                        <a:pt x="127915" y="116202"/>
                        <a:pt x="118802" y="92199"/>
                      </a:cubicBezTo>
                      <a:cubicBezTo>
                        <a:pt x="109817" y="68068"/>
                        <a:pt x="100062" y="43295"/>
                        <a:pt x="80166" y="28405"/>
                      </a:cubicBezTo>
                      <a:cubicBezTo>
                        <a:pt x="70668" y="21217"/>
                        <a:pt x="58346" y="17752"/>
                        <a:pt x="46280" y="18522"/>
                      </a:cubicBezTo>
                      <a:cubicBezTo>
                        <a:pt x="34343" y="19164"/>
                        <a:pt x="22662" y="24811"/>
                        <a:pt x="17143" y="35080"/>
                      </a:cubicBezTo>
                      <a:cubicBezTo>
                        <a:pt x="16116" y="37005"/>
                        <a:pt x="13677" y="37775"/>
                        <a:pt x="11752" y="36749"/>
                      </a:cubicBezTo>
                      <a:cubicBezTo>
                        <a:pt x="9826" y="35722"/>
                        <a:pt x="9056" y="33283"/>
                        <a:pt x="10083" y="31357"/>
                      </a:cubicBezTo>
                      <a:lnTo>
                        <a:pt x="10083" y="31229"/>
                      </a:lnTo>
                      <a:cubicBezTo>
                        <a:pt x="16886" y="17880"/>
                        <a:pt x="31776" y="10692"/>
                        <a:pt x="45638" y="9793"/>
                      </a:cubicBezTo>
                      <a:cubicBezTo>
                        <a:pt x="59629" y="8767"/>
                        <a:pt x="74005" y="12489"/>
                        <a:pt x="85557" y="20832"/>
                      </a:cubicBezTo>
                      <a:cubicBezTo>
                        <a:pt x="108405" y="37775"/>
                        <a:pt x="119059" y="64345"/>
                        <a:pt x="128429" y="88348"/>
                      </a:cubicBezTo>
                      <a:cubicBezTo>
                        <a:pt x="137670" y="112351"/>
                        <a:pt x="147426" y="137124"/>
                        <a:pt x="167064" y="151885"/>
                      </a:cubicBezTo>
                      <a:cubicBezTo>
                        <a:pt x="186446" y="167031"/>
                        <a:pt x="212759" y="169983"/>
                        <a:pt x="237661" y="167031"/>
                      </a:cubicBezTo>
                      <a:cubicBezTo>
                        <a:pt x="263076" y="164336"/>
                        <a:pt x="287335" y="156121"/>
                        <a:pt x="312622" y="148420"/>
                      </a:cubicBezTo>
                      <a:cubicBezTo>
                        <a:pt x="337908" y="141232"/>
                        <a:pt x="364350" y="134557"/>
                        <a:pt x="391946" y="136867"/>
                      </a:cubicBezTo>
                      <a:cubicBezTo>
                        <a:pt x="405681" y="138151"/>
                        <a:pt x="419415" y="141873"/>
                        <a:pt x="431609" y="148933"/>
                      </a:cubicBezTo>
                      <a:cubicBezTo>
                        <a:pt x="443931" y="155864"/>
                        <a:pt x="454071" y="165748"/>
                        <a:pt x="462543" y="176273"/>
                      </a:cubicBezTo>
                      <a:cubicBezTo>
                        <a:pt x="479486" y="197324"/>
                        <a:pt x="491423" y="220941"/>
                        <a:pt x="508110" y="239553"/>
                      </a:cubicBezTo>
                      <a:cubicBezTo>
                        <a:pt x="524283" y="258550"/>
                        <a:pt x="547901" y="268434"/>
                        <a:pt x="572674" y="266251"/>
                      </a:cubicBezTo>
                      <a:cubicBezTo>
                        <a:pt x="597447" y="264455"/>
                        <a:pt x="621834" y="254699"/>
                        <a:pt x="646479" y="246228"/>
                      </a:cubicBezTo>
                      <a:cubicBezTo>
                        <a:pt x="671124" y="237885"/>
                        <a:pt x="697437" y="229028"/>
                        <a:pt x="725419" y="231980"/>
                      </a:cubicBezTo>
                      <a:cubicBezTo>
                        <a:pt x="739153" y="233520"/>
                        <a:pt x="752887" y="238141"/>
                        <a:pt x="764311" y="245714"/>
                      </a:cubicBezTo>
                      <a:cubicBezTo>
                        <a:pt x="775992" y="253031"/>
                        <a:pt x="785875" y="262272"/>
                        <a:pt x="795245" y="271514"/>
                      </a:cubicBezTo>
                      <a:cubicBezTo>
                        <a:pt x="813857" y="289998"/>
                        <a:pt x="830800" y="310150"/>
                        <a:pt x="853391" y="320803"/>
                      </a:cubicBezTo>
                      <a:cubicBezTo>
                        <a:pt x="875725" y="331714"/>
                        <a:pt x="902039" y="330045"/>
                        <a:pt x="927197" y="325809"/>
                      </a:cubicBezTo>
                      <a:cubicBezTo>
                        <a:pt x="952611" y="321317"/>
                        <a:pt x="977641" y="313615"/>
                        <a:pt x="1003954" y="309765"/>
                      </a:cubicBezTo>
                      <a:cubicBezTo>
                        <a:pt x="1017047" y="307711"/>
                        <a:pt x="1030653" y="307326"/>
                        <a:pt x="1044259" y="309123"/>
                      </a:cubicBezTo>
                      <a:cubicBezTo>
                        <a:pt x="1057865" y="311177"/>
                        <a:pt x="1070700" y="317209"/>
                        <a:pt x="1081611" y="325424"/>
                      </a:cubicBezTo>
                      <a:cubicBezTo>
                        <a:pt x="1083279" y="326579"/>
                        <a:pt x="1083536" y="328890"/>
                        <a:pt x="1082381" y="330559"/>
                      </a:cubicBezTo>
                      <a:cubicBezTo>
                        <a:pt x="1081226" y="332099"/>
                        <a:pt x="1078915" y="332484"/>
                        <a:pt x="1077375" y="331329"/>
                      </a:cubicBezTo>
                      <a:lnTo>
                        <a:pt x="1077247" y="331072"/>
                      </a:lnTo>
                      <a:close/>
                    </a:path>
                  </a:pathLst>
                </a:custGeom>
                <a:solidFill>
                  <a:srgbClr val="FFFFFF"/>
                </a:solidFill>
                <a:ln w="9525" cap="flat">
                  <a:noFill/>
                  <a:prstDash val="solid"/>
                  <a:miter/>
                </a:ln>
              </p:spPr>
              <p:txBody>
                <a:bodyPr rtlCol="0" anchor="ctr"/>
                <a:lstStyle/>
                <a:p>
                  <a:endParaRPr lang="zh-CN" altLang="en-US"/>
                </a:p>
              </p:txBody>
            </p:sp>
          </p:grpSp>
        </p:gr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1000"/>
                                        <p:tgtEl>
                                          <p:spTgt spid="170"/>
                                        </p:tgtEl>
                                      </p:cBhvr>
                                    </p:animEffect>
                                    <p:anim calcmode="lin" valueType="num">
                                      <p:cBhvr>
                                        <p:cTn id="8" dur="1000" fill="hold"/>
                                        <p:tgtEl>
                                          <p:spTgt spid="170"/>
                                        </p:tgtEl>
                                        <p:attrNameLst>
                                          <p:attrName>ppt_x</p:attrName>
                                        </p:attrNameLst>
                                      </p:cBhvr>
                                      <p:tavLst>
                                        <p:tav tm="0">
                                          <p:val>
                                            <p:strVal val="#ppt_x"/>
                                          </p:val>
                                        </p:tav>
                                        <p:tav tm="100000">
                                          <p:val>
                                            <p:strVal val="#ppt_x"/>
                                          </p:val>
                                        </p:tav>
                                      </p:tavLst>
                                    </p:anim>
                                    <p:anim calcmode="lin" valueType="num">
                                      <p:cBhvr>
                                        <p:cTn id="9" dur="1000" fill="hold"/>
                                        <p:tgtEl>
                                          <p:spTgt spid="1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69"/>
                                        </p:tgtEl>
                                        <p:attrNameLst>
                                          <p:attrName>style.visibility</p:attrName>
                                        </p:attrNameLst>
                                      </p:cBhvr>
                                      <p:to>
                                        <p:strVal val="visible"/>
                                      </p:to>
                                    </p:set>
                                    <p:animEffect transition="in" filter="fade">
                                      <p:cBhvr>
                                        <p:cTn id="13"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534160" y="688975"/>
            <a:ext cx="7538085" cy="1276985"/>
          </a:xfrm>
        </p:spPr>
        <p:txBody>
          <a:bodyPr>
            <a:noAutofit/>
          </a:bodyPr>
          <a:p>
            <a:pPr marL="0" indent="0" algn="l" fontAlgn="auto">
              <a:lnSpc>
                <a:spcPct val="140000"/>
              </a:lnSpc>
            </a:pPr>
            <a:r>
              <a:rPr lang="zh-CN" altLang="en-US" sz="3200"/>
              <a:t>四、家园社合作共育园本课程内容体系</a:t>
            </a:r>
            <a:br>
              <a:rPr lang="zh-CN" altLang="en-US" sz="3200"/>
            </a:br>
            <a:r>
              <a:rPr lang="zh-CN" altLang="en-US" sz="2800"/>
              <a:t>（一）自然探究</a:t>
            </a:r>
            <a:endParaRPr lang="zh-CN" altLang="en-US" sz="2800"/>
          </a:p>
        </p:txBody>
      </p:sp>
      <p:sp>
        <p:nvSpPr>
          <p:cNvPr id="3" name="文本框 2"/>
          <p:cNvSpPr txBox="1"/>
          <p:nvPr/>
        </p:nvSpPr>
        <p:spPr>
          <a:xfrm>
            <a:off x="1534160" y="2035810"/>
            <a:ext cx="9317990" cy="368300"/>
          </a:xfrm>
          <a:prstGeom prst="rect">
            <a:avLst/>
          </a:prstGeom>
          <a:noFill/>
        </p:spPr>
        <p:txBody>
          <a:bodyPr wrap="square" rtlCol="0">
            <a:spAutoFit/>
          </a:bodyPr>
          <a:p>
            <a:r>
              <a:rPr lang="zh-CN" altLang="en-US">
                <a:latin typeface="宋体" panose="02010600030101010101" pitchFamily="2" charset="-122"/>
                <a:ea typeface="宋体" panose="02010600030101010101" pitchFamily="2" charset="-122"/>
                <a:cs typeface="宋体" panose="02010600030101010101" pitchFamily="2" charset="-122"/>
              </a:rPr>
              <a:t>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自然探究</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主线下，开发出参观类、探索类和手工类等综合实践活动课程。见表</a:t>
            </a:r>
            <a:r>
              <a:rPr lang="en-US" altLang="zh-CN">
                <a:latin typeface="宋体" panose="02010600030101010101" pitchFamily="2" charset="-122"/>
                <a:ea typeface="宋体" panose="02010600030101010101" pitchFamily="2" charset="-122"/>
                <a:cs typeface="宋体" panose="02010600030101010101" pitchFamily="2" charset="-122"/>
              </a:rPr>
              <a:t> 2-1</a:t>
            </a:r>
            <a:r>
              <a:rPr lang="zh-CN" altLang="en-US">
                <a:latin typeface="宋体" panose="02010600030101010101" pitchFamily="2" charset="-122"/>
                <a:ea typeface="宋体" panose="02010600030101010101" pitchFamily="2" charset="-122"/>
                <a:cs typeface="宋体" panose="02010600030101010101" pitchFamily="2" charset="-122"/>
              </a:rPr>
              <a:t>。</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2327910" y="2473960"/>
            <a:ext cx="6883400" cy="35052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534160" y="688975"/>
            <a:ext cx="7538085" cy="1276985"/>
          </a:xfrm>
        </p:spPr>
        <p:txBody>
          <a:bodyPr>
            <a:noAutofit/>
          </a:bodyPr>
          <a:p>
            <a:pPr marL="0" indent="0" algn="l" fontAlgn="auto">
              <a:lnSpc>
                <a:spcPct val="140000"/>
              </a:lnSpc>
            </a:pPr>
            <a:r>
              <a:rPr lang="zh-CN" altLang="en-US" sz="3200"/>
              <a:t>四、家园社合作共育园本课程内容体系</a:t>
            </a:r>
            <a:br>
              <a:rPr lang="zh-CN" altLang="en-US" sz="3200"/>
            </a:br>
            <a:r>
              <a:rPr lang="zh-CN" altLang="en-US" sz="2800"/>
              <a:t>（二）社会生活</a:t>
            </a:r>
            <a:endParaRPr lang="zh-CN" altLang="en-US" sz="2800"/>
          </a:p>
        </p:txBody>
      </p:sp>
      <p:sp>
        <p:nvSpPr>
          <p:cNvPr id="3" name="文本框 2"/>
          <p:cNvSpPr txBox="1"/>
          <p:nvPr/>
        </p:nvSpPr>
        <p:spPr>
          <a:xfrm>
            <a:off x="1534160" y="2035810"/>
            <a:ext cx="9317990" cy="368300"/>
          </a:xfrm>
          <a:prstGeom prst="rect">
            <a:avLst/>
          </a:prstGeom>
          <a:noFill/>
        </p:spPr>
        <p:txBody>
          <a:bodyPr wrap="square" rtlCol="0">
            <a:spAutoFit/>
          </a:bodyPr>
          <a:p>
            <a:r>
              <a:rPr lang="zh-CN" altLang="en-US">
                <a:latin typeface="宋体" panose="02010600030101010101" pitchFamily="2" charset="-122"/>
                <a:ea typeface="宋体" panose="02010600030101010101" pitchFamily="2" charset="-122"/>
                <a:cs typeface="宋体" panose="02010600030101010101" pitchFamily="2" charset="-122"/>
              </a:rPr>
              <a:t>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社会生活</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线索下开发完善社区教育课程、节日课程和环保课程。见表</a:t>
            </a:r>
            <a:r>
              <a:rPr lang="en-US" altLang="zh-CN">
                <a:latin typeface="宋体" panose="02010600030101010101" pitchFamily="2" charset="-122"/>
                <a:ea typeface="宋体" panose="02010600030101010101" pitchFamily="2" charset="-122"/>
                <a:cs typeface="宋体" panose="02010600030101010101" pitchFamily="2" charset="-122"/>
              </a:rPr>
              <a:t> 2-2</a:t>
            </a:r>
            <a:r>
              <a:rPr lang="zh-CN" altLang="en-US">
                <a:latin typeface="宋体" panose="02010600030101010101" pitchFamily="2" charset="-122"/>
                <a:ea typeface="宋体" panose="02010600030101010101" pitchFamily="2" charset="-122"/>
                <a:cs typeface="宋体" panose="02010600030101010101" pitchFamily="2" charset="-122"/>
              </a:rPr>
              <a:t>～表</a:t>
            </a:r>
            <a:r>
              <a:rPr lang="en-US" altLang="zh-CN">
                <a:latin typeface="宋体" panose="02010600030101010101" pitchFamily="2" charset="-122"/>
                <a:ea typeface="宋体" panose="02010600030101010101" pitchFamily="2" charset="-122"/>
                <a:cs typeface="宋体" panose="02010600030101010101" pitchFamily="2" charset="-122"/>
              </a:rPr>
              <a:t> 2-4</a:t>
            </a:r>
            <a:r>
              <a:rPr lang="zh-CN" altLang="en-US">
                <a:latin typeface="宋体" panose="02010600030101010101" pitchFamily="2" charset="-122"/>
                <a:ea typeface="宋体" panose="02010600030101010101" pitchFamily="2" charset="-122"/>
                <a:cs typeface="宋体" panose="02010600030101010101" pitchFamily="2" charset="-122"/>
              </a:rPr>
              <a:t>。</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2"/>
          <a:stretch>
            <a:fillRect/>
          </a:stretch>
        </p:blipFill>
        <p:spPr>
          <a:xfrm>
            <a:off x="2252345" y="2473960"/>
            <a:ext cx="7583170" cy="289496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534160" y="688975"/>
            <a:ext cx="7538085" cy="1276985"/>
          </a:xfrm>
        </p:spPr>
        <p:txBody>
          <a:bodyPr>
            <a:noAutofit/>
          </a:bodyPr>
          <a:p>
            <a:pPr marL="0" indent="0" algn="l" fontAlgn="auto">
              <a:lnSpc>
                <a:spcPct val="140000"/>
              </a:lnSpc>
            </a:pPr>
            <a:r>
              <a:rPr lang="zh-CN" altLang="en-US" sz="3200"/>
              <a:t>四、家园社合作共育园本课程内容体系</a:t>
            </a:r>
            <a:br>
              <a:rPr lang="zh-CN" altLang="en-US" sz="3200"/>
            </a:br>
            <a:r>
              <a:rPr lang="zh-CN" altLang="en-US" sz="2800"/>
              <a:t>（二）社会生活</a:t>
            </a:r>
            <a:endParaRPr lang="zh-CN" altLang="en-US" sz="2800"/>
          </a:p>
        </p:txBody>
      </p:sp>
      <p:pic>
        <p:nvPicPr>
          <p:cNvPr id="4" name="图片 3"/>
          <p:cNvPicPr>
            <a:picLocks noChangeAspect="1"/>
          </p:cNvPicPr>
          <p:nvPr/>
        </p:nvPicPr>
        <p:blipFill>
          <a:blip r:embed="rId2"/>
          <a:stretch>
            <a:fillRect/>
          </a:stretch>
        </p:blipFill>
        <p:spPr>
          <a:xfrm>
            <a:off x="4624070" y="1355090"/>
            <a:ext cx="4942205" cy="47371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534160" y="688975"/>
            <a:ext cx="7538085" cy="1276985"/>
          </a:xfrm>
        </p:spPr>
        <p:txBody>
          <a:bodyPr>
            <a:noAutofit/>
          </a:bodyPr>
          <a:p>
            <a:pPr marL="0" indent="0" algn="l" fontAlgn="auto">
              <a:lnSpc>
                <a:spcPct val="140000"/>
              </a:lnSpc>
            </a:pPr>
            <a:r>
              <a:rPr lang="zh-CN" altLang="en-US" sz="3200"/>
              <a:t>四、家园社合作共育园本课程内容体系</a:t>
            </a:r>
            <a:br>
              <a:rPr lang="zh-CN" altLang="en-US" sz="3200"/>
            </a:br>
            <a:r>
              <a:rPr lang="zh-CN" altLang="en-US" sz="2800"/>
              <a:t>（三）自我成长</a:t>
            </a:r>
            <a:endParaRPr lang="zh-CN" altLang="en-US" sz="2800"/>
          </a:p>
        </p:txBody>
      </p:sp>
      <p:sp>
        <p:nvSpPr>
          <p:cNvPr id="3" name="文本框 2"/>
          <p:cNvSpPr txBox="1"/>
          <p:nvPr/>
        </p:nvSpPr>
        <p:spPr>
          <a:xfrm>
            <a:off x="1301115" y="2035810"/>
            <a:ext cx="9819640" cy="645160"/>
          </a:xfrm>
          <a:prstGeom prst="rect">
            <a:avLst/>
          </a:prstGeom>
          <a:noFill/>
        </p:spPr>
        <p:txBody>
          <a:bodyPr wrap="square" rtlCol="0">
            <a:spAutoFit/>
          </a:bodyPr>
          <a:p>
            <a:r>
              <a:rPr lang="zh-CN" altLang="en-US">
                <a:latin typeface="宋体" panose="02010600030101010101" pitchFamily="2" charset="-122"/>
                <a:ea typeface="宋体" panose="02010600030101010101" pitchFamily="2" charset="-122"/>
                <a:cs typeface="宋体" panose="02010600030101010101" pitchFamily="2" charset="-122"/>
              </a:rPr>
              <a:t>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自我成长</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线索下开发以幼小衔接课程、未来职业和角色体验为主要内容的自我成长课程。见表</a:t>
            </a:r>
            <a:r>
              <a:rPr lang="en-US" altLang="zh-CN">
                <a:latin typeface="宋体" panose="02010600030101010101" pitchFamily="2" charset="-122"/>
                <a:ea typeface="宋体" panose="02010600030101010101" pitchFamily="2" charset="-122"/>
                <a:cs typeface="宋体" panose="02010600030101010101" pitchFamily="2" charset="-122"/>
              </a:rPr>
              <a:t> 2-5</a:t>
            </a:r>
            <a:r>
              <a:rPr lang="zh-CN" altLang="en-US">
                <a:latin typeface="宋体" panose="02010600030101010101" pitchFamily="2" charset="-122"/>
                <a:ea typeface="宋体" panose="02010600030101010101" pitchFamily="2" charset="-122"/>
                <a:cs typeface="宋体" panose="02010600030101010101" pitchFamily="2" charset="-122"/>
              </a:rPr>
              <a:t>。</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2290445" y="2750820"/>
            <a:ext cx="7611110" cy="289496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331085"/>
            <a:ext cx="6371590" cy="1322070"/>
          </a:xfrm>
          <a:prstGeom prst="rect">
            <a:avLst/>
          </a:prstGeom>
          <a:noFill/>
        </p:spPr>
        <p:txBody>
          <a:bodyPr wrap="square" rtlCol="0">
            <a:spAutoFit/>
          </a:bodyPr>
          <a:p>
            <a:pPr algn="ctr"/>
            <a:r>
              <a:rPr lang="zh-CN" altLang="en-US" sz="8000">
                <a:solidFill>
                  <a:srgbClr val="0091DC"/>
                </a:solidFill>
                <a:latin typeface="汉仪长宋简" panose="02010600000101010101" charset="-122"/>
                <a:ea typeface="汉仪长宋简" panose="02010600000101010101" charset="-122"/>
              </a:rPr>
              <a:t>感谢聆听</a:t>
            </a:r>
            <a:endParaRPr lang="zh-CN" altLang="en-US" sz="80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稻壳儿搜索【幻雨工作室】_2"/>
          <p:cNvSpPr txBox="1"/>
          <p:nvPr/>
        </p:nvSpPr>
        <p:spPr>
          <a:xfrm>
            <a:off x="4760595" y="863600"/>
            <a:ext cx="2752725" cy="1198880"/>
          </a:xfrm>
          <a:prstGeom prst="rect">
            <a:avLst/>
          </a:prstGeom>
          <a:noFill/>
        </p:spPr>
        <p:txBody>
          <a:bodyPr wrap="square" rtlCol="0">
            <a:spAutoFit/>
          </a:bodyPr>
          <a:p>
            <a:pPr lvl="0" algn="dist">
              <a:buClrTx/>
              <a:buSzTx/>
              <a:buFontTx/>
            </a:pPr>
            <a:r>
              <a:rPr lang="zh-CN" altLang="en-US" sz="7200">
                <a:solidFill>
                  <a:srgbClr val="0091DC"/>
                </a:solidFill>
                <a:latin typeface="汉仪长宋简" panose="02010600000101010101" charset="-122"/>
                <a:ea typeface="汉仪长宋简" panose="02010600000101010101" charset="-122"/>
                <a:sym typeface="+mn-ea"/>
              </a:rPr>
              <a:t>目录</a:t>
            </a:r>
            <a:endParaRPr lang="zh-CN" altLang="en-US" sz="7200">
              <a:solidFill>
                <a:srgbClr val="0091DC"/>
              </a:solidFill>
              <a:latin typeface="汉仪长宋简" panose="02010600000101010101" charset="-122"/>
              <a:ea typeface="汉仪长宋简" panose="02010600000101010101" charset="-122"/>
              <a:sym typeface="+mn-ea"/>
            </a:endParaRPr>
          </a:p>
        </p:txBody>
      </p:sp>
      <p:sp>
        <p:nvSpPr>
          <p:cNvPr id="6" name="文本框 5"/>
          <p:cNvSpPr txBox="1"/>
          <p:nvPr>
            <p:custDataLst>
              <p:tags r:id="rId1"/>
            </p:custDataLst>
          </p:nvPr>
        </p:nvSpPr>
        <p:spPr>
          <a:xfrm>
            <a:off x="4657725" y="2453005"/>
            <a:ext cx="635762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政策框架与资源整合</a:t>
            </a:r>
            <a:endParaRPr lang="zh-CN" altLang="en-US" sz="2800" dirty="0">
              <a:solidFill>
                <a:srgbClr val="0091DC"/>
              </a:solidFill>
              <a:latin typeface="+mj-ea"/>
              <a:ea typeface="+mj-ea"/>
              <a:cs typeface="+mj-ea"/>
            </a:endParaRPr>
          </a:p>
        </p:txBody>
      </p:sp>
      <p:sp>
        <p:nvSpPr>
          <p:cNvPr id="2" name="圆角矩形 1"/>
          <p:cNvSpPr/>
          <p:nvPr>
            <p:custDataLst>
              <p:tags r:id="rId2"/>
            </p:custDataLst>
          </p:nvPr>
        </p:nvSpPr>
        <p:spPr>
          <a:xfrm>
            <a:off x="3331845" y="2434590"/>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3"/>
            </p:custDataLst>
          </p:nvPr>
        </p:nvSpPr>
        <p:spPr>
          <a:xfrm>
            <a:off x="3331845" y="2474595"/>
            <a:ext cx="1193165" cy="473710"/>
          </a:xfrm>
          <a:prstGeom prst="rect">
            <a:avLst/>
          </a:prstGeom>
          <a:noFill/>
        </p:spPr>
        <p:txBody>
          <a:bodyPr wrap="square" rtlCol="0" anchor="ctr" anchorCtr="0">
            <a:noAutofit/>
          </a:bodyPr>
          <a:p>
            <a:pPr algn="ctr"/>
            <a:r>
              <a:rPr lang="zh-CN" altLang="en-US" sz="2400" dirty="0">
                <a:solidFill>
                  <a:srgbClr val="0091DC"/>
                </a:solidFill>
                <a:latin typeface="+mj-ea"/>
                <a:ea typeface="+mj-ea"/>
                <a:cs typeface="+mj-ea"/>
              </a:rPr>
              <a:t>任务一</a:t>
            </a:r>
            <a:endParaRPr lang="zh-CN" altLang="en-US" sz="2400" dirty="0">
              <a:solidFill>
                <a:srgbClr val="0091DC"/>
              </a:solidFill>
              <a:latin typeface="+mj-ea"/>
              <a:ea typeface="+mj-ea"/>
              <a:cs typeface="+mj-ea"/>
            </a:endParaRPr>
          </a:p>
        </p:txBody>
      </p:sp>
      <p:sp>
        <p:nvSpPr>
          <p:cNvPr id="7" name="文本框 6"/>
          <p:cNvSpPr txBox="1"/>
          <p:nvPr>
            <p:custDataLst>
              <p:tags r:id="rId4"/>
            </p:custDataLst>
          </p:nvPr>
        </p:nvSpPr>
        <p:spPr>
          <a:xfrm>
            <a:off x="4631055" y="3411855"/>
            <a:ext cx="610489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家园社合作共育的模式和路径</a:t>
            </a:r>
            <a:endParaRPr lang="zh-CN" altLang="en-US" sz="2800" dirty="0">
              <a:solidFill>
                <a:srgbClr val="0091DC"/>
              </a:solidFill>
              <a:latin typeface="+mj-ea"/>
              <a:ea typeface="+mj-ea"/>
              <a:cs typeface="+mj-ea"/>
            </a:endParaRPr>
          </a:p>
        </p:txBody>
      </p:sp>
      <p:sp>
        <p:nvSpPr>
          <p:cNvPr id="4" name="圆角矩形 3"/>
          <p:cNvSpPr/>
          <p:nvPr>
            <p:custDataLst>
              <p:tags r:id="rId5"/>
            </p:custDataLst>
          </p:nvPr>
        </p:nvSpPr>
        <p:spPr>
          <a:xfrm>
            <a:off x="3331845" y="3411855"/>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3332480" y="3461385"/>
            <a:ext cx="1191895" cy="46037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任务二</a:t>
            </a:r>
            <a:endParaRPr lang="zh-CN" altLang="en-US" sz="2400" dirty="0">
              <a:solidFill>
                <a:srgbClr val="0091DC"/>
              </a:solidFill>
              <a:latin typeface="+mj-ea"/>
              <a:ea typeface="+mj-ea"/>
              <a:cs typeface="+mj-ea"/>
              <a:sym typeface="+mn-ea"/>
            </a:endParaRPr>
          </a:p>
        </p:txBody>
      </p:sp>
      <p:sp>
        <p:nvSpPr>
          <p:cNvPr id="5" name="文本框 4"/>
          <p:cNvSpPr txBox="1"/>
          <p:nvPr>
            <p:custDataLst>
              <p:tags r:id="rId7"/>
            </p:custDataLst>
          </p:nvPr>
        </p:nvSpPr>
        <p:spPr>
          <a:xfrm>
            <a:off x="4631690" y="4434840"/>
            <a:ext cx="610489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家园社合作共育课程的结构设计</a:t>
            </a:r>
            <a:endParaRPr lang="zh-CN" altLang="en-US" sz="2800" dirty="0">
              <a:solidFill>
                <a:srgbClr val="0091DC"/>
              </a:solidFill>
              <a:latin typeface="+mj-ea"/>
              <a:ea typeface="+mj-ea"/>
              <a:cs typeface="+mj-ea"/>
            </a:endParaRPr>
          </a:p>
        </p:txBody>
      </p:sp>
      <p:sp>
        <p:nvSpPr>
          <p:cNvPr id="8" name="圆角矩形 7"/>
          <p:cNvSpPr/>
          <p:nvPr>
            <p:custDataLst>
              <p:tags r:id="rId8"/>
            </p:custDataLst>
          </p:nvPr>
        </p:nvSpPr>
        <p:spPr>
          <a:xfrm>
            <a:off x="3332480" y="4434840"/>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9"/>
            </p:custDataLst>
          </p:nvPr>
        </p:nvSpPr>
        <p:spPr>
          <a:xfrm>
            <a:off x="3333115" y="4484370"/>
            <a:ext cx="1191895" cy="46037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a:t>
            </a:r>
            <a:r>
              <a:rPr lang="zh-CN" altLang="en-US" sz="2400" dirty="0">
                <a:solidFill>
                  <a:srgbClr val="0091DC"/>
                </a:solidFill>
                <a:latin typeface="+mj-ea"/>
                <a:ea typeface="+mj-ea"/>
                <a:cs typeface="+mj-ea"/>
                <a:sym typeface="+mn-ea"/>
              </a:rPr>
              <a:t>三</a:t>
            </a:r>
            <a:endParaRPr lang="zh-CN" altLang="en-US" sz="2400" dirty="0">
              <a:solidFill>
                <a:srgbClr val="0091DC"/>
              </a:solidFill>
              <a:latin typeface="+mj-ea"/>
              <a:ea typeface="+mj-ea"/>
              <a:cs typeface="+mj-ea"/>
              <a:sym typeface="+mn-ea"/>
            </a:endParaRPr>
          </a:p>
        </p:txBody>
      </p:sp>
    </p:spTree>
    <p:custDataLst>
      <p:tags r:id="rId1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任务一</a:t>
            </a:r>
            <a:endParaRPr lang="zh-CN" altLang="en-US" sz="2800">
              <a:solidFill>
                <a:srgbClr val="0091DC"/>
              </a:solidFill>
            </a:endParaRPr>
          </a:p>
        </p:txBody>
      </p:sp>
      <p:sp>
        <p:nvSpPr>
          <p:cNvPr id="6" name="文本框 5"/>
          <p:cNvSpPr txBox="1"/>
          <p:nvPr/>
        </p:nvSpPr>
        <p:spPr>
          <a:xfrm>
            <a:off x="5147310" y="2893060"/>
            <a:ext cx="4027170"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政策框架与资源整合</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114935"/>
            <a:ext cx="10800080" cy="1418590"/>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0" fontAlgn="auto">
              <a:lnSpc>
                <a:spcPct val="140000"/>
              </a:lnSpc>
            </a:pPr>
            <a:r>
              <a:rPr lang="zh-CN" altLang="en-US" sz="3200">
                <a:solidFill>
                  <a:srgbClr val="0091DC"/>
                </a:solidFill>
              </a:rPr>
              <a:t>一、政策框架构建</a:t>
            </a:r>
            <a:endParaRPr lang="zh-CN" altLang="en-US" sz="3200">
              <a:solidFill>
                <a:srgbClr val="0091DC"/>
              </a:solidFill>
            </a:endParaRPr>
          </a:p>
          <a:p>
            <a:pPr indent="0" fontAlgn="auto">
              <a:lnSpc>
                <a:spcPct val="140000"/>
              </a:lnSpc>
            </a:pPr>
            <a:r>
              <a:rPr lang="zh-CN" altLang="en-US" sz="2800">
                <a:solidFill>
                  <a:srgbClr val="0091DC"/>
                </a:solidFill>
              </a:rPr>
              <a:t>（一）家园社合作共育与学前教育发展趋势</a:t>
            </a:r>
            <a:endParaRPr lang="zh-CN" altLang="en-US" sz="2800">
              <a:solidFill>
                <a:srgbClr val="0091DC"/>
              </a:solidFill>
            </a:endParaRPr>
          </a:p>
        </p:txBody>
      </p:sp>
      <p:sp>
        <p:nvSpPr>
          <p:cNvPr id="2" name="矩形 5"/>
          <p:cNvSpPr/>
          <p:nvPr>
            <p:custDataLst>
              <p:tags r:id="rId2"/>
            </p:custDataLst>
          </p:nvPr>
        </p:nvSpPr>
        <p:spPr>
          <a:xfrm>
            <a:off x="912316" y="354620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教育形式的转变：从“教学”到“玩学”</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12495" y="4091305"/>
            <a:ext cx="227838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在学前教育领域，教育形式正经历从传统的“教学”向“玩学”的转变，强调通过游戏激发儿童的学习兴趣，使学习过程更加自然和有趣。</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6341396f-5762-11f0-9df4-7ee34543c9a2.jpg@base@tag=imgScale&amp;m=1&amp;w=475&amp;h=738&amp;q=956341396f-5762-11f0-9df4-7ee34543c9a2"/>
          <p:cNvPicPr>
            <a:picLocks noChangeAspect="1"/>
          </p:cNvPicPr>
          <p:nvPr>
            <p:custDataLst>
              <p:tags r:id="rId4"/>
            </p:custDataLst>
          </p:nvPr>
        </p:nvPicPr>
        <p:blipFill>
          <a:blip r:embed="rId5"/>
          <a:srcRect l="21487" r="21487"/>
          <a:stretch>
            <a:fillRect/>
          </a:stretch>
        </p:blipFill>
        <p:spPr>
          <a:xfrm>
            <a:off x="1367155" y="1528445"/>
            <a:ext cx="1258570" cy="195516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80770" y="2184400"/>
            <a:ext cx="429895" cy="40132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634136f9-5762-11f0-9df4-7ee34543c9a2.jpg@base@tag=imgScale&amp;m=1&amp;w=475&amp;h=738&amp;q=95634136f9-5762-11f0-9df4-7ee34543c9a2"/>
          <p:cNvPicPr>
            <a:picLocks noChangeAspect="1"/>
          </p:cNvPicPr>
          <p:nvPr>
            <p:custDataLst>
              <p:tags r:id="rId7"/>
            </p:custDataLst>
          </p:nvPr>
        </p:nvPicPr>
        <p:blipFill>
          <a:blip r:embed="rId8"/>
          <a:srcRect l="1555" r="1555"/>
          <a:stretch>
            <a:fillRect/>
          </a:stretch>
        </p:blipFill>
        <p:spPr>
          <a:xfrm>
            <a:off x="3999230" y="1532255"/>
            <a:ext cx="1258570" cy="195516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78555" y="2174240"/>
            <a:ext cx="429895" cy="40132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51039" y="354175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教育手段的革新：数字化教学的兴起</a:t>
            </a:r>
            <a:endParaRPr lang="zh-CN" altLang="en-US" b="1">
              <a:solidFill>
                <a:schemeClr val="accent2"/>
              </a:solidFill>
              <a:latin typeface="+mn-ea"/>
              <a:cs typeface="+mn-ea"/>
            </a:endParaRPr>
          </a:p>
        </p:txBody>
      </p:sp>
      <p:sp>
        <p:nvSpPr>
          <p:cNvPr id="21" name="矩形 14"/>
          <p:cNvSpPr/>
          <p:nvPr>
            <p:custDataLst>
              <p:tags r:id="rId11"/>
            </p:custDataLst>
          </p:nvPr>
        </p:nvSpPr>
        <p:spPr>
          <a:xfrm>
            <a:off x="3550920" y="4097020"/>
            <a:ext cx="227838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随着科技的发展，教育手段逐步从实物教学转向数字化教学，利用科技手段丰富教学内容和形式，为儿童提供更现代化、互动性强的学习体验。</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63413c23-5762-11f0-9df4-7ee34543c9a2.jpg@base@tag=imgScale&amp;m=1&amp;w=475&amp;h=738&amp;q=9563413c23-5762-11f0-9df4-7ee34543c9a2"/>
          <p:cNvPicPr>
            <a:picLocks noChangeAspect="1"/>
          </p:cNvPicPr>
          <p:nvPr>
            <p:custDataLst>
              <p:tags r:id="rId12"/>
            </p:custDataLst>
          </p:nvPr>
        </p:nvPicPr>
        <p:blipFill>
          <a:blip r:embed="rId13"/>
          <a:srcRect l="1690" r="1690"/>
          <a:stretch>
            <a:fillRect/>
          </a:stretch>
        </p:blipFill>
        <p:spPr>
          <a:xfrm>
            <a:off x="6633210" y="1532255"/>
            <a:ext cx="1258570" cy="195516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16980" y="2174240"/>
            <a:ext cx="429895" cy="40132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68169" y="354175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教育资源的扩展：无限学习空间的构建</a:t>
            </a:r>
            <a:endParaRPr lang="zh-CN" altLang="en-US" b="1">
              <a:solidFill>
                <a:schemeClr val="accent3"/>
              </a:solidFill>
              <a:latin typeface="+mn-ea"/>
              <a:cs typeface="+mn-ea"/>
            </a:endParaRPr>
          </a:p>
        </p:txBody>
      </p:sp>
      <p:sp>
        <p:nvSpPr>
          <p:cNvPr id="30" name="矩形 23"/>
          <p:cNvSpPr/>
          <p:nvPr>
            <p:custDataLst>
              <p:tags r:id="rId16"/>
            </p:custDataLst>
          </p:nvPr>
        </p:nvSpPr>
        <p:spPr>
          <a:xfrm>
            <a:off x="6161405" y="4097020"/>
            <a:ext cx="228536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学前教育资源不再局限于实体教室，通过在线平台和资源共享，为儿童构建了更为广阔的学习空间，突破了传统的时间和空间限制。</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63413b61-5762-11f0-9df4-7ee34543c9a2.jpg@base@tag=imgScale&amp;m=1&amp;w=475&amp;h=738&amp;q=9563413b61-5762-11f0-9df4-7ee34543c9a2"/>
          <p:cNvPicPr>
            <a:picLocks noChangeAspect="1"/>
          </p:cNvPicPr>
          <p:nvPr>
            <p:custDataLst>
              <p:tags r:id="rId17"/>
            </p:custDataLst>
          </p:nvPr>
        </p:nvPicPr>
        <p:blipFill rotWithShape="1">
          <a:blip r:embed="rId18"/>
          <a:srcRect l="17681" r="17681"/>
          <a:stretch>
            <a:fillRect/>
          </a:stretch>
        </p:blipFill>
        <p:spPr>
          <a:xfrm>
            <a:off x="9193530" y="1528445"/>
            <a:ext cx="1258570" cy="195516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33815" y="2184400"/>
            <a:ext cx="429895" cy="40132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42749" y="354620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国家政策的推动：学前教育的普惠发展</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42680" y="4092575"/>
            <a:ext cx="227838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国家政策明确学前教育为公益普惠的基本方向，推动学前教育普及普惠安全优质发展，体现了国家对高质量学前教育的重视和投入。</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95960" y="496570"/>
            <a:ext cx="10800080" cy="583565"/>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a:solidFill>
                  <a:srgbClr val="0091DC"/>
                </a:solidFill>
              </a:rPr>
              <a:t>（二）坚持公平、普惠、优质的发展理念</a:t>
            </a:r>
            <a:endParaRPr lang="zh-CN" altLang="en-US" sz="2800">
              <a:solidFill>
                <a:srgbClr val="0091DC"/>
              </a:solidFill>
            </a:endParaRPr>
          </a:p>
        </p:txBody>
      </p:sp>
      <p:sp>
        <p:nvSpPr>
          <p:cNvPr id="2" name="矩形 5"/>
          <p:cNvSpPr/>
          <p:nvPr>
            <p:custDataLst>
              <p:tags r:id="rId2"/>
            </p:custDataLst>
          </p:nvPr>
        </p:nvSpPr>
        <p:spPr>
          <a:xfrm>
            <a:off x="884376" y="306614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学前教育法草案的主要内容</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35506" y="363960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《中华人民共和国学前教育法（草案）》旨在明确学前教育定位，补齐教育短板，健全规划举办机制，规范学前教育实施，提高保教质量，加强队伍建设，完善投入与监管机制。</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145636b0-5762-11f0-9d2c-3a01625bb6f8.jpg@base@tag=imgScale&amp;m=1&amp;w=475&amp;h=738&amp;q=95145636b0-5762-11f0-9d2c-3a01625bb6f8"/>
          <p:cNvPicPr>
            <a:picLocks noChangeAspect="1"/>
          </p:cNvPicPr>
          <p:nvPr>
            <p:custDataLst>
              <p:tags r:id="rId4"/>
            </p:custDataLst>
          </p:nvPr>
        </p:nvPicPr>
        <p:blipFill>
          <a:blip r:embed="rId5"/>
          <a:srcRect l="15611" r="15821"/>
          <a:stretch>
            <a:fillRect/>
          </a:stretch>
        </p:blipFill>
        <p:spPr>
          <a:xfrm>
            <a:off x="1269365" y="1098550"/>
            <a:ext cx="1199515" cy="186372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982980" y="1754505"/>
            <a:ext cx="379730" cy="40957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室内,三维图形,起居室,斯堪的纳维亚半岛,沙发,公寓,住宅内部,装饰物,米色,住宅房间"/>
          <p:cNvPicPr>
            <a:picLocks noChangeAspect="1"/>
          </p:cNvPicPr>
          <p:nvPr>
            <p:custDataLst>
              <p:tags r:id="rId7"/>
            </p:custDataLst>
          </p:nvPr>
        </p:nvPicPr>
        <p:blipFill>
          <a:blip r:embed="rId8"/>
          <a:srcRect/>
          <a:stretch>
            <a:fillRect/>
          </a:stretch>
        </p:blipFill>
        <p:spPr>
          <a:xfrm>
            <a:off x="3901440" y="1102360"/>
            <a:ext cx="1199515" cy="186372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580765" y="1744345"/>
            <a:ext cx="379730" cy="40957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23099" y="306169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党中央、国务院对学前教育的重视</a:t>
            </a:r>
            <a:endParaRPr lang="zh-CN" altLang="en-US" b="1">
              <a:solidFill>
                <a:schemeClr val="accent2"/>
              </a:solidFill>
              <a:latin typeface="+mn-ea"/>
              <a:cs typeface="+mn-ea"/>
            </a:endParaRPr>
          </a:p>
        </p:txBody>
      </p:sp>
      <p:sp>
        <p:nvSpPr>
          <p:cNvPr id="21" name="矩形 14"/>
          <p:cNvSpPr/>
          <p:nvPr>
            <p:custDataLst>
              <p:tags r:id="rId11"/>
            </p:custDataLst>
          </p:nvPr>
        </p:nvSpPr>
        <p:spPr>
          <a:xfrm>
            <a:off x="3674229" y="364532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党中央、国务院高度重视学前教育，强调普惠发展，确保每个孩子享有公平而有质量的教育，通过立法和政策支持，保障和促进学前教育的发展。</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1456439e-5762-11f0-9d2c-3a01625bb6f8.jpg@base@tag=imgScale&amp;m=1&amp;w=475&amp;h=738&amp;q=951456439e-5762-11f0-9d2c-3a01625bb6f8"/>
          <p:cNvPicPr>
            <a:picLocks noChangeAspect="1"/>
          </p:cNvPicPr>
          <p:nvPr>
            <p:custDataLst>
              <p:tags r:id="rId12"/>
            </p:custDataLst>
          </p:nvPr>
        </p:nvPicPr>
        <p:blipFill>
          <a:blip r:embed="rId13"/>
          <a:srcRect l="1081" r="1081"/>
          <a:stretch>
            <a:fillRect/>
          </a:stretch>
        </p:blipFill>
        <p:spPr>
          <a:xfrm>
            <a:off x="6535420" y="1102360"/>
            <a:ext cx="1199515" cy="186372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19190" y="1744345"/>
            <a:ext cx="379730" cy="40957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40229" y="306169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地方立法与政策支持的实践案例</a:t>
            </a:r>
            <a:endParaRPr lang="zh-CN" altLang="en-US" b="1">
              <a:solidFill>
                <a:schemeClr val="accent3"/>
              </a:solidFill>
              <a:latin typeface="+mn-ea"/>
              <a:cs typeface="+mn-ea"/>
            </a:endParaRPr>
          </a:p>
        </p:txBody>
      </p:sp>
      <p:sp>
        <p:nvSpPr>
          <p:cNvPr id="30" name="矩形 23"/>
          <p:cNvSpPr/>
          <p:nvPr>
            <p:custDataLst>
              <p:tags r:id="rId16"/>
            </p:custDataLst>
          </p:nvPr>
        </p:nvSpPr>
        <p:spPr>
          <a:xfrm>
            <a:off x="6284373" y="364532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地方如上海、江苏、山东、浙江和深圳等地，通过立法和政策支持，在学前教育领域取得显著成效，为国家层面学前教育立法提供了重要参考。</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现代米色客厅室内设计与空墙背景"/>
          <p:cNvPicPr>
            <a:picLocks noChangeAspect="1"/>
          </p:cNvPicPr>
          <p:nvPr>
            <p:custDataLst>
              <p:tags r:id="rId17"/>
            </p:custDataLst>
          </p:nvPr>
        </p:nvPicPr>
        <p:blipFill rotWithShape="1">
          <a:blip r:embed="rId18"/>
          <a:srcRect/>
          <a:stretch>
            <a:fillRect/>
          </a:stretch>
        </p:blipFill>
        <p:spPr>
          <a:xfrm>
            <a:off x="9095740" y="1098550"/>
            <a:ext cx="1199515" cy="186372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836025" y="1754505"/>
            <a:ext cx="379730" cy="40957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14809" y="306614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推进学前教育普及普惠安全优质发展</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65939" y="364087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习近平总书记强调推进学前教育普及普惠安全优质发展，为立法提供了方向。草案明确政府主导，大力发展普惠性学前教育资源，引导并规范社会力量参与。</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med" p14:dur="699" advTm="3000">
        <p:fade/>
      </p:transition>
    </mc:Choice>
    <mc:Fallback>
      <p:transition spd="med" advTm="3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012190" y="748665"/>
            <a:ext cx="10321925" cy="720090"/>
          </a:xfrm>
        </p:spPr>
        <p:txBody>
          <a:bodyPr>
            <a:normAutofit fontScale="90000"/>
          </a:bodyPr>
          <a:lstStyle/>
          <a:p>
            <a:pPr marL="0" indent="0" fontAlgn="auto">
              <a:lnSpc>
                <a:spcPct val="140000"/>
              </a:lnSpc>
            </a:pPr>
            <a:r>
              <a:rPr lang="zh-CN" altLang="en-US" sz="3600"/>
              <a:t>二、资源整合策略</a:t>
            </a:r>
            <a:br>
              <a:rPr lang="zh-CN" altLang="en-US"/>
            </a:br>
            <a:r>
              <a:rPr lang="zh-CN" altLang="en-US" sz="3100"/>
              <a:t>（一）梳理现有资源，包括政府、社会、家庭三方面的资源</a:t>
            </a:r>
            <a:endParaRPr lang="zh-CN" altLang="en-US" sz="3100"/>
          </a:p>
        </p:txBody>
      </p:sp>
      <p:sp>
        <p:nvSpPr>
          <p:cNvPr id="12" name="正文"/>
          <p:cNvSpPr txBox="1"/>
          <p:nvPr>
            <p:custDataLst>
              <p:tags r:id="rId2"/>
            </p:custDataLst>
          </p:nvPr>
        </p:nvSpPr>
        <p:spPr>
          <a:xfrm>
            <a:off x="4587875" y="2270760"/>
            <a:ext cx="3286760" cy="1857375"/>
          </a:xfrm>
          <a:prstGeom prst="rect">
            <a:avLst/>
          </a:prstGeom>
          <a:noFill/>
        </p:spPr>
        <p:txBody>
          <a:bodyPr wrap="square" lIns="0" tIns="0" rIns="0" bIns="0" rtlCol="0" anchor="t" anchorCtr="0">
            <a:noAutofit/>
          </a:bodyPr>
          <a:p>
            <a:pPr lvl="0" algn="just">
              <a:lnSpc>
                <a:spcPct val="125000"/>
              </a:lnSpc>
              <a:buClrTx/>
              <a:buSzTx/>
              <a:buFontTx/>
            </a:pPr>
            <a:r>
              <a:rPr lang="zh-CN" altLang="en-US" sz="1600" kern="0" dirty="0">
                <a:ln>
                  <a:noFill/>
                  <a:prstDash val="sysDot"/>
                </a:ln>
                <a:solidFill>
                  <a:schemeClr val="tx1">
                    <a:lumMod val="85000"/>
                    <a:lumOff val="15000"/>
                  </a:schemeClr>
                </a:solidFill>
                <a:uFillTx/>
                <a:latin typeface="+mn-ea"/>
                <a:sym typeface="+mn-ea"/>
              </a:rPr>
              <a:t>政府作为教育事业的推动者和主导者，拥有丰富的政策和财政资源。例如，政府可以设立专项资金，用于支持家园社合作共育项目的开展，或者通过购买服务的方式，引入专业机构为儿童提供多元化的教育资源。</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3"/>
            </p:custDataLst>
          </p:nvPr>
        </p:nvSpPr>
        <p:spPr>
          <a:xfrm>
            <a:off x="4782585" y="1944370"/>
            <a:ext cx="2355831" cy="326299"/>
          </a:xfrm>
          <a:prstGeom prst="rect">
            <a:avLst/>
          </a:prstGeom>
          <a:noFill/>
        </p:spPr>
        <p:txBody>
          <a:bodyPr wrap="square" lIns="0" tIns="0" rIns="0" bIns="0" rtlCol="0" anchor="b">
            <a:noAutofit/>
          </a:bodyPr>
          <a:p>
            <a:pPr lvl="0" algn="l">
              <a:buClrTx/>
              <a:buSzTx/>
              <a:buFontTx/>
            </a:pPr>
            <a:r>
              <a:rPr lang="zh-CN" altLang="en-US" sz="1900" b="1" dirty="0">
                <a:solidFill>
                  <a:schemeClr val="accent4"/>
                </a:solidFill>
                <a:uFillTx/>
                <a:latin typeface="+mn-ea"/>
                <a:sym typeface="+mn-ea"/>
              </a:rPr>
              <a:t>政府政策与财政支持</a:t>
            </a:r>
            <a:endParaRPr lang="zh-CN" altLang="en-US" sz="1900" b="1" dirty="0">
              <a:solidFill>
                <a:schemeClr val="accent4"/>
              </a:solidFill>
              <a:uFillTx/>
              <a:latin typeface="+mn-ea"/>
              <a:sym typeface="+mn-ea"/>
            </a:endParaRPr>
          </a:p>
        </p:txBody>
      </p:sp>
      <p:sp>
        <p:nvSpPr>
          <p:cNvPr id="9" name="正文"/>
          <p:cNvSpPr txBox="1"/>
          <p:nvPr>
            <p:custDataLst>
              <p:tags r:id="rId4"/>
            </p:custDataLst>
          </p:nvPr>
        </p:nvSpPr>
        <p:spPr>
          <a:xfrm>
            <a:off x="8328660" y="2270760"/>
            <a:ext cx="2834005" cy="1857375"/>
          </a:xfrm>
          <a:prstGeom prst="rect">
            <a:avLst/>
          </a:prstGeom>
          <a:noFill/>
        </p:spPr>
        <p:txBody>
          <a:bodyPr wrap="square" lIns="0" tIns="0" rIns="0" bIns="0" rtlCol="0" anchor="t" anchorCtr="0">
            <a:noAutofit/>
          </a:bodyPr>
          <a:p>
            <a:pPr lvl="0" algn="just">
              <a:lnSpc>
                <a:spcPct val="125000"/>
              </a:lnSpc>
              <a:buClrTx/>
              <a:buSzTx/>
              <a:buFontTx/>
            </a:pPr>
            <a:r>
              <a:rPr lang="zh-CN" altLang="en-US" sz="1600" kern="0" dirty="0">
                <a:ln>
                  <a:noFill/>
                  <a:prstDash val="sysDot"/>
                </a:ln>
                <a:solidFill>
                  <a:schemeClr val="tx1">
                    <a:lumMod val="85000"/>
                    <a:lumOff val="15000"/>
                  </a:schemeClr>
                </a:solidFill>
                <a:uFillTx/>
                <a:latin typeface="+mn-ea"/>
                <a:sym typeface="+mn-ea"/>
              </a:rPr>
              <a:t>社区作为儿童成长的重要场所，拥有丰富的文化、教育、娱乐等资源。社区图书馆、博物馆、科技馆等场所可以为儿童提供丰富的阅读和学习资源。</a:t>
            </a:r>
            <a:endParaRPr lang="zh-CN" altLang="en-US" sz="1600" kern="0" dirty="0">
              <a:ln>
                <a:noFill/>
                <a:prstDash val="sysDot"/>
              </a:ln>
              <a:solidFill>
                <a:schemeClr val="tx1">
                  <a:lumMod val="85000"/>
                  <a:lumOff val="15000"/>
                </a:schemeClr>
              </a:solidFill>
              <a:uFillTx/>
              <a:latin typeface="+mn-ea"/>
              <a:sym typeface="+mn-ea"/>
            </a:endParaRPr>
          </a:p>
        </p:txBody>
      </p:sp>
      <p:sp>
        <p:nvSpPr>
          <p:cNvPr id="10" name="标题"/>
          <p:cNvSpPr txBox="1"/>
          <p:nvPr>
            <p:custDataLst>
              <p:tags r:id="rId5"/>
            </p:custDataLst>
          </p:nvPr>
        </p:nvSpPr>
        <p:spPr>
          <a:xfrm>
            <a:off x="8328914" y="1944370"/>
            <a:ext cx="2355831" cy="326299"/>
          </a:xfrm>
          <a:prstGeom prst="rect">
            <a:avLst/>
          </a:prstGeom>
          <a:noFill/>
        </p:spPr>
        <p:txBody>
          <a:bodyPr wrap="square" lIns="0" tIns="0" rIns="0" bIns="0" rtlCol="0" anchor="b">
            <a:noAutofit/>
          </a:bodyPr>
          <a:p>
            <a:pPr lvl="0" algn="l">
              <a:buClrTx/>
              <a:buSzTx/>
              <a:buFontTx/>
            </a:pPr>
            <a:r>
              <a:rPr lang="zh-CN" altLang="en-US" sz="1900" b="1" dirty="0">
                <a:solidFill>
                  <a:schemeClr val="accent5"/>
                </a:solidFill>
                <a:uFillTx/>
                <a:latin typeface="+mn-ea"/>
                <a:sym typeface="+mn-ea"/>
              </a:rPr>
              <a:t>社区文化与教育资源</a:t>
            </a:r>
            <a:endParaRPr lang="zh-CN" altLang="en-US" sz="1900" b="1" dirty="0">
              <a:solidFill>
                <a:schemeClr val="accent5"/>
              </a:solidFill>
              <a:uFillTx/>
              <a:latin typeface="+mn-ea"/>
              <a:sym typeface="+mn-ea"/>
            </a:endParaRPr>
          </a:p>
        </p:txBody>
      </p:sp>
      <p:sp>
        <p:nvSpPr>
          <p:cNvPr id="22" name="正文"/>
          <p:cNvSpPr txBox="1"/>
          <p:nvPr>
            <p:custDataLst>
              <p:tags r:id="rId6"/>
            </p:custDataLst>
          </p:nvPr>
        </p:nvSpPr>
        <p:spPr>
          <a:xfrm>
            <a:off x="4588510" y="4660900"/>
            <a:ext cx="3286125" cy="1305560"/>
          </a:xfrm>
          <a:prstGeom prst="rect">
            <a:avLst/>
          </a:prstGeom>
          <a:noFill/>
        </p:spPr>
        <p:txBody>
          <a:bodyPr wrap="square" lIns="0" tIns="0" rIns="0" bIns="0" rtlCol="0" anchor="t" anchorCtr="0">
            <a:noAutofit/>
          </a:bodyPr>
          <a:p>
            <a:pPr lvl="0" algn="just">
              <a:lnSpc>
                <a:spcPct val="125000"/>
              </a:lnSpc>
              <a:buClrTx/>
              <a:buSzTx/>
              <a:buFontTx/>
            </a:pPr>
            <a:r>
              <a:rPr lang="zh-CN" altLang="en-US" sz="1600" kern="0" dirty="0">
                <a:ln>
                  <a:noFill/>
                  <a:prstDash val="sysDot"/>
                </a:ln>
                <a:solidFill>
                  <a:schemeClr val="tx1">
                    <a:lumMod val="85000"/>
                    <a:lumOff val="15000"/>
                  </a:schemeClr>
                </a:solidFill>
                <a:uFillTx/>
                <a:latin typeface="+mn-ea"/>
                <a:sym typeface="+mn-ea"/>
              </a:rPr>
              <a:t>家庭作为儿童成长的第一所学校，其资源的重要性不言而喻。家长可以通过参与家长会、家长学校等活动，提升育儿知识和技能。</a:t>
            </a:r>
            <a:endParaRPr lang="zh-CN" altLang="en-US" sz="1600" kern="0" dirty="0">
              <a:ln>
                <a:noFill/>
                <a:prstDash val="sysDot"/>
              </a:ln>
              <a:solidFill>
                <a:schemeClr val="tx1">
                  <a:lumMod val="85000"/>
                  <a:lumOff val="15000"/>
                </a:schemeClr>
              </a:solidFill>
              <a:uFillTx/>
              <a:latin typeface="+mn-ea"/>
              <a:sym typeface="+mn-ea"/>
            </a:endParaRPr>
          </a:p>
        </p:txBody>
      </p:sp>
      <p:sp>
        <p:nvSpPr>
          <p:cNvPr id="25" name="标题"/>
          <p:cNvSpPr txBox="1"/>
          <p:nvPr>
            <p:custDataLst>
              <p:tags r:id="rId7"/>
            </p:custDataLst>
          </p:nvPr>
        </p:nvSpPr>
        <p:spPr>
          <a:xfrm>
            <a:off x="4686700" y="4334481"/>
            <a:ext cx="2355831" cy="326299"/>
          </a:xfrm>
          <a:prstGeom prst="rect">
            <a:avLst/>
          </a:prstGeom>
          <a:noFill/>
        </p:spPr>
        <p:txBody>
          <a:bodyPr wrap="square" lIns="0" tIns="0" rIns="0" bIns="0" rtlCol="0" anchor="b">
            <a:noAutofit/>
          </a:bodyPr>
          <a:p>
            <a:pPr lvl="0" algn="l">
              <a:buClrTx/>
              <a:buSzTx/>
              <a:buFontTx/>
            </a:pPr>
            <a:r>
              <a:rPr lang="zh-CN" altLang="en-US" sz="1900" b="1" dirty="0">
                <a:solidFill>
                  <a:schemeClr val="accent4"/>
                </a:solidFill>
                <a:uFillTx/>
                <a:latin typeface="+mn-ea"/>
                <a:sym typeface="+mn-ea"/>
              </a:rPr>
              <a:t>家庭教育的重要性</a:t>
            </a:r>
            <a:endParaRPr lang="zh-CN" altLang="en-US" sz="1900" b="1" dirty="0">
              <a:solidFill>
                <a:schemeClr val="accent4"/>
              </a:solidFill>
              <a:uFillTx/>
              <a:latin typeface="+mn-ea"/>
              <a:sym typeface="+mn-ea"/>
            </a:endParaRPr>
          </a:p>
        </p:txBody>
      </p:sp>
      <p:sp>
        <p:nvSpPr>
          <p:cNvPr id="13" name="正文"/>
          <p:cNvSpPr txBox="1"/>
          <p:nvPr>
            <p:custDataLst>
              <p:tags r:id="rId8"/>
            </p:custDataLst>
          </p:nvPr>
        </p:nvSpPr>
        <p:spPr>
          <a:xfrm>
            <a:off x="8328660" y="4660900"/>
            <a:ext cx="2834005" cy="1857375"/>
          </a:xfrm>
          <a:prstGeom prst="rect">
            <a:avLst/>
          </a:prstGeom>
          <a:noFill/>
        </p:spPr>
        <p:txBody>
          <a:bodyPr wrap="square" lIns="0" tIns="0" rIns="0" bIns="0" rtlCol="0" anchor="t" anchorCtr="0">
            <a:noAutofit/>
          </a:bodyPr>
          <a:p>
            <a:pPr lvl="0" algn="just">
              <a:lnSpc>
                <a:spcPct val="125000"/>
              </a:lnSpc>
              <a:buClrTx/>
              <a:buSzTx/>
              <a:buFontTx/>
            </a:pPr>
            <a:r>
              <a:rPr lang="zh-CN" altLang="en-US" sz="1600" kern="0" dirty="0">
                <a:ln>
                  <a:noFill/>
                  <a:prstDash val="sysDot"/>
                </a:ln>
                <a:solidFill>
                  <a:schemeClr val="tx1">
                    <a:lumMod val="85000"/>
                    <a:lumOff val="15000"/>
                  </a:schemeClr>
                </a:solidFill>
                <a:uFillTx/>
                <a:latin typeface="+mn-ea"/>
                <a:sym typeface="+mn-ea"/>
              </a:rPr>
              <a:t>在家园社合作共育中，政府应当发挥积极作用，通过制定相关政策、提供资金支持等方式，促进幼儿园、家庭、社区之间的紧密联系与合作。</a:t>
            </a:r>
            <a:endParaRPr lang="zh-CN" altLang="en-US" sz="1600" kern="0" dirty="0">
              <a:ln>
                <a:noFill/>
                <a:prstDash val="sysDot"/>
              </a:ln>
              <a:solidFill>
                <a:schemeClr val="tx1">
                  <a:lumMod val="85000"/>
                  <a:lumOff val="15000"/>
                </a:schemeClr>
              </a:solidFill>
              <a:uFillTx/>
              <a:latin typeface="+mn-ea"/>
              <a:sym typeface="+mn-ea"/>
            </a:endParaRPr>
          </a:p>
        </p:txBody>
      </p:sp>
      <p:sp>
        <p:nvSpPr>
          <p:cNvPr id="32" name="标题"/>
          <p:cNvSpPr txBox="1"/>
          <p:nvPr>
            <p:custDataLst>
              <p:tags r:id="rId9"/>
            </p:custDataLst>
          </p:nvPr>
        </p:nvSpPr>
        <p:spPr>
          <a:xfrm>
            <a:off x="8328914" y="4334481"/>
            <a:ext cx="2355831" cy="326299"/>
          </a:xfrm>
          <a:prstGeom prst="rect">
            <a:avLst/>
          </a:prstGeom>
          <a:noFill/>
        </p:spPr>
        <p:txBody>
          <a:bodyPr wrap="square" lIns="0" tIns="0" rIns="0" bIns="0" rtlCol="0" anchor="b">
            <a:noAutofit/>
          </a:bodyPr>
          <a:p>
            <a:pPr lvl="0" algn="l">
              <a:buClrTx/>
              <a:buSzTx/>
              <a:buFontTx/>
            </a:pPr>
            <a:r>
              <a:rPr lang="zh-CN" altLang="en-US" sz="1900" b="1" dirty="0">
                <a:solidFill>
                  <a:schemeClr val="accent5"/>
                </a:solidFill>
                <a:uFillTx/>
                <a:latin typeface="+mn-ea"/>
                <a:sym typeface="+mn-ea"/>
              </a:rPr>
              <a:t>促进家园社紧密合作</a:t>
            </a:r>
            <a:endParaRPr lang="zh-CN" altLang="en-US" sz="1900" b="1" dirty="0">
              <a:solidFill>
                <a:schemeClr val="accent5"/>
              </a:solidFill>
              <a:uFillTx/>
              <a:latin typeface="+mn-ea"/>
              <a:sym typeface="+mn-ea"/>
            </a:endParaRPr>
          </a:p>
        </p:txBody>
      </p:sp>
      <p:pic>
        <p:nvPicPr>
          <p:cNvPr id="3" name="图片 2" descr="学龄前学生举手，坐在教室里，一群群小学生在教育中构建学校，参与课堂理念。"/>
          <p:cNvPicPr>
            <a:picLocks noChangeAspect="1"/>
          </p:cNvPicPr>
          <p:nvPr/>
        </p:nvPicPr>
        <p:blipFill>
          <a:blip r:embed="rId10"/>
          <a:stretch>
            <a:fillRect/>
          </a:stretch>
        </p:blipFill>
        <p:spPr>
          <a:xfrm>
            <a:off x="846455" y="2479675"/>
            <a:ext cx="3287395" cy="2261870"/>
          </a:xfrm>
          <a:prstGeom prst="rect">
            <a:avLst/>
          </a:prstGeom>
        </p:spPr>
      </p:pic>
    </p:spTree>
    <p:custDataLst>
      <p:tags r:id="rId1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56285" y="765175"/>
            <a:ext cx="10930255" cy="763270"/>
          </a:xfrm>
        </p:spPr>
        <p:txBody>
          <a:bodyPr/>
          <a:lstStyle/>
          <a:p>
            <a:r>
              <a:rPr lang="zh-CN" altLang="en-US" sz="2800"/>
              <a:t>（二）建立资源整合平台，实现信息共享和资源整合</a:t>
            </a:r>
            <a:endParaRPr lang="zh-CN" altLang="en-US" sz="2800"/>
          </a:p>
        </p:txBody>
      </p:sp>
      <p:sp>
        <p:nvSpPr>
          <p:cNvPr id="7" name="正文"/>
          <p:cNvSpPr txBox="1"/>
          <p:nvPr>
            <p:custDataLst>
              <p:tags r:id="rId2"/>
            </p:custDataLst>
          </p:nvPr>
        </p:nvSpPr>
        <p:spPr>
          <a:xfrm>
            <a:off x="990600" y="1826260"/>
            <a:ext cx="589597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资源整合平台需要构建一个全面、系统的信息库。这个平台应当能够收录政府的教育政策、社区的教育资源、家庭的教育需求等多方面的信息。通过信息库的建设，各方可以更加清晰地了解彼此的需求和资源，为后续的资源共享和整合提供基础。</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3"/>
            </p:custDataLst>
          </p:nvPr>
        </p:nvSpPr>
        <p:spPr>
          <a:xfrm>
            <a:off x="990600" y="1542732"/>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4"/>
                </a:solidFill>
                <a:uFillTx/>
                <a:latin typeface="+mn-ea"/>
                <a:sym typeface="+mn-ea"/>
              </a:rPr>
              <a:t>构建全面信息库</a:t>
            </a:r>
            <a:endParaRPr lang="zh-CN" altLang="en-US" b="1" dirty="0">
              <a:solidFill>
                <a:schemeClr val="accent4"/>
              </a:solidFill>
              <a:uFillTx/>
              <a:latin typeface="+mn-ea"/>
              <a:sym typeface="+mn-ea"/>
            </a:endParaRPr>
          </a:p>
        </p:txBody>
      </p:sp>
      <p:sp>
        <p:nvSpPr>
          <p:cNvPr id="12" name="正文"/>
          <p:cNvSpPr txBox="1"/>
          <p:nvPr>
            <p:custDataLst>
              <p:tags r:id="rId4"/>
            </p:custDataLst>
          </p:nvPr>
        </p:nvSpPr>
        <p:spPr>
          <a:xfrm>
            <a:off x="990600" y="3463290"/>
            <a:ext cx="606679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资源整合平台需要搭建一个高效、便捷的信息共享机制。信息共享是资源整合的前提，只有各方都能够及时、准确地获取到所需的信息，才能够有效地进行资源整合。因此，平台需要提供一个用户友好的界面，让各方能够方便地搜索、浏览和下载相关信息。</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5"/>
            </p:custDataLst>
          </p:nvPr>
        </p:nvSpPr>
        <p:spPr>
          <a:xfrm>
            <a:off x="990600" y="3187382"/>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5"/>
                </a:solidFill>
                <a:uFillTx/>
                <a:latin typeface="+mn-ea"/>
                <a:sym typeface="+mn-ea"/>
              </a:rPr>
              <a:t>高效信息共享机制</a:t>
            </a:r>
            <a:endParaRPr lang="zh-CN" altLang="en-US" b="1" dirty="0">
              <a:solidFill>
                <a:schemeClr val="accent5"/>
              </a:solidFill>
              <a:uFillTx/>
              <a:latin typeface="+mn-ea"/>
              <a:sym typeface="+mn-ea"/>
            </a:endParaRPr>
          </a:p>
        </p:txBody>
      </p:sp>
      <p:sp>
        <p:nvSpPr>
          <p:cNvPr id="14" name="正文"/>
          <p:cNvSpPr txBox="1"/>
          <p:nvPr>
            <p:custDataLst>
              <p:tags r:id="rId6"/>
            </p:custDataLst>
          </p:nvPr>
        </p:nvSpPr>
        <p:spPr>
          <a:xfrm>
            <a:off x="990600" y="5099685"/>
            <a:ext cx="6139815"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资源整合平台还需要建立一个协作机制，促进各方之间的有效沟通和协作。这个机制可以包括线上和线下的交流渠道，让各方能够随时随地进行沟通和交流。</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7"/>
            </p:custDataLst>
          </p:nvPr>
        </p:nvSpPr>
        <p:spPr>
          <a:xfrm>
            <a:off x="990600" y="4832033"/>
            <a:ext cx="5184140" cy="267335"/>
          </a:xfrm>
          <a:prstGeom prst="rect">
            <a:avLst/>
          </a:prstGeom>
          <a:noFill/>
        </p:spPr>
        <p:txBody>
          <a:bodyPr wrap="square" lIns="0" tIns="0" rIns="0" bIns="0" rtlCol="0" anchor="b">
            <a:noAutofit/>
          </a:bodyPr>
          <a:p>
            <a:pPr lvl="0" algn="l">
              <a:buClrTx/>
              <a:buSzTx/>
              <a:buFontTx/>
            </a:pPr>
            <a:r>
              <a:rPr lang="zh-CN" altLang="en-US" b="1" dirty="0">
                <a:solidFill>
                  <a:schemeClr val="accent4"/>
                </a:solidFill>
                <a:uFillTx/>
                <a:latin typeface="+mn-ea"/>
                <a:sym typeface="+mn-ea"/>
              </a:rPr>
              <a:t>协作机制促进沟通</a:t>
            </a:r>
            <a:endParaRPr lang="zh-CN" altLang="en-US" b="1" dirty="0">
              <a:solidFill>
                <a:schemeClr val="accent4"/>
              </a:solidFill>
              <a:uFillTx/>
              <a:latin typeface="+mn-ea"/>
              <a:sym typeface="+mn-ea"/>
            </a:endParaRPr>
          </a:p>
        </p:txBody>
      </p:sp>
      <p:pic>
        <p:nvPicPr>
          <p:cNvPr id="3" name="图片 2" descr="一群孩子拿着气球在阳光下奔跑"/>
          <p:cNvPicPr>
            <a:picLocks noChangeAspect="1"/>
          </p:cNvPicPr>
          <p:nvPr/>
        </p:nvPicPr>
        <p:blipFill>
          <a:blip r:embed="rId8"/>
          <a:stretch>
            <a:fillRect/>
          </a:stretch>
        </p:blipFill>
        <p:spPr>
          <a:xfrm>
            <a:off x="7482840" y="2145030"/>
            <a:ext cx="3738245" cy="2771140"/>
          </a:xfrm>
          <a:prstGeom prst="rect">
            <a:avLst/>
          </a:prstGeom>
        </p:spPr>
      </p:pic>
    </p:spTree>
    <p:custDataLst>
      <p:tags r:id="rId9"/>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00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0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0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0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0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0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0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0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0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0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01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1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1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1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1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1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1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1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1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1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02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2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2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2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2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2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2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2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2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2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03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3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3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3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3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3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3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3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3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3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04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4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4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4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4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4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4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4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4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4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05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5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5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5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5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5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5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5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5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5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06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6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6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6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6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6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6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6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6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6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07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7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7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7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7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7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7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7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7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7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08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8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8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8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8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8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8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8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8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8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10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09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09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09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09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09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09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09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09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09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09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10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0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0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0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0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0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0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0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0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0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11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1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1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1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1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1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1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1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1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1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12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2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2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2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2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2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2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2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2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2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13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3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3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3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3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3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3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3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3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3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14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4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4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4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4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4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4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4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4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4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15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5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5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5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5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5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5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5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5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5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16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6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6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6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6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6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6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6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6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6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17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7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7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7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7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7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7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7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7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7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18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8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8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8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8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8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8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8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8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8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19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9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9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9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9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9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9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9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9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19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20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0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0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0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0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0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0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0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0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0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21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1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1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1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1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1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1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1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1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1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22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2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2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2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2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2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2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2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2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2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23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3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3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3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3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3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3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3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3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3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24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4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4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4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4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4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4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4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4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4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25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5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5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5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5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5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5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5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5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5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26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61.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62.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63.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64.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65.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66.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67.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68.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69.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270.xml><?xml version="1.0" encoding="utf-8"?>
<p:tagLst xmlns:p="http://schemas.openxmlformats.org/presentationml/2006/main">
  <p:tag name="KSO_WM_UNIT_ID" val="_3**"/>
  <p:tag name="KSO_WM_BEAUTIFY_FLAG" val="#wm#"/>
  <p:tag name="KSO_WM_TAG_VERSION" val="3.0"/>
  <p:tag name="KSO_WM_UNIT_LAYERLEVEL" val="1"/>
  <p:tag name="KSO_WM_TEMPLATE_INDEX" val="28"/>
  <p:tag name="KSO_WM_TEMPLATE_CATEGORY" val="custom"/>
</p:tagLst>
</file>

<file path=ppt/tags/tag1271.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72.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73.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74.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75.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76.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77.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78.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79.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280.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81.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82.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83.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84.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85.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86.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87.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88.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89.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290.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91.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92.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93.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94.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95.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96.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97.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98.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299.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300.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01.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02.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03.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04.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05.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06.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07.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08.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09.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310.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11.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12.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13.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14.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15.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16.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17.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18.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19.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320.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21.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22.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23.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24.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25.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26.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27.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28.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29.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330.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31.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32.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33.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34.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35.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36.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37.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38.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39.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340.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41.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42.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43.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44.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45.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46.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47.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48.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49.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350.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51.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52.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53.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54.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55.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56.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57.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58.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59.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360.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61.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62.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63.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64.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65.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66.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67.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68.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69.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370.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71.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72.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73.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74.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75.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76.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77.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78.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79.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380.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81.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82.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83.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84.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85.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86.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87.xml><?xml version="1.0" encoding="utf-8"?>
<p:tagLst xmlns:p="http://schemas.openxmlformats.org/presentationml/2006/main">
  <p:tag name="KSO_WM_UNIT_ID" val="_4**"/>
  <p:tag name="KSO_WM_BEAUTIFY_FLAG" val="#wm#"/>
  <p:tag name="KSO_WM_TAG_VERSION" val="3.0"/>
  <p:tag name="KSO_WM_UNIT_LAYERLEVEL" val="1"/>
  <p:tag name="KSO_WM_TEMPLATE_INDEX" val="28"/>
  <p:tag name="KSO_WM_TEMPLATE_CATEGORY" val="custom"/>
</p:tagLst>
</file>

<file path=ppt/tags/tag1388.xml><?xml version="1.0" encoding="utf-8"?>
<p:tagLst xmlns:p="http://schemas.openxmlformats.org/presentationml/2006/main">
  <p:tag name="KSO_WM_UNIT_ID" val="_5**"/>
  <p:tag name="KSO_WM_BEAUTIFY_FLAG" val="#wm#"/>
  <p:tag name="KSO_WM_TAG_VERSION" val="3.0"/>
  <p:tag name="KSO_WM_UNIT_LAYERLEVEL" val="1"/>
  <p:tag name="KSO_WM_TEMPLATE_INDEX" val="28"/>
  <p:tag name="KSO_WM_TEMPLATE_CATEGORY" val="custom"/>
</p:tagLst>
</file>

<file path=ppt/tags/tag1389.xml><?xml version="1.0" encoding="utf-8"?>
<p:tagLst xmlns:p="http://schemas.openxmlformats.org/presentationml/2006/main">
  <p:tag name="KSO_WM_UNIT_ID" val="_0**"/>
  <p:tag name="KSO_WM_BEAUTIFY_FLAG" val="#wm#"/>
  <p:tag name="KSO_WM_TAG_VERSION" val="3.0"/>
  <p:tag name="KSO_WM_UNIT_LAYERLEVEL" val="1"/>
  <p:tag name="KSO_WM_TEMPLATE_INDEX" val="28"/>
  <p:tag name="KSO_WM_TEMPLATE_CATEGORY" val="custom"/>
</p:tagLst>
</file>

<file path=ppt/tags/tag13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390.xml><?xml version="1.0" encoding="utf-8"?>
<p:tagLst xmlns:p="http://schemas.openxmlformats.org/presentationml/2006/main">
  <p:tag name="LayoutZOrder" val="2"/>
  <p:tag name="KSO_WM_UNIT_ID" val="_1**"/>
  <p:tag name="KSO_WM_BEAUTIFY_FLAG" val="#wm#"/>
  <p:tag name="KSO_WM_TAG_VERSION" val="3.0"/>
  <p:tag name="KSO_WM_UNIT_LAYERLEVEL" val="1"/>
  <p:tag name="KSO_WM_TEMPLATE_CATEGORY" val="custom"/>
  <p:tag name="KSO_WM_TEMPLATE_USER_THEME" val="1"/>
</p:tagLst>
</file>

<file path=ppt/tags/tag1391.xml><?xml version="1.0" encoding="utf-8"?>
<p:tagLst xmlns:p="http://schemas.openxmlformats.org/presentationml/2006/main">
  <p:tag name="LayoutZOrder" val="3"/>
  <p:tag name="KSO_WM_UNIT_ID" val="_1**"/>
  <p:tag name="KSO_WM_BEAUTIFY_FLAG" val="#wm#"/>
  <p:tag name="KSO_WM_TAG_VERSION" val="3.0"/>
  <p:tag name="KSO_WM_UNIT_LAYERLEVEL" val="1"/>
  <p:tag name="KSO_WM_TEMPLATE_CATEGORY" val="custom"/>
  <p:tag name="KSO_WM_TEMPLATE_USER_THEME" val="1"/>
</p:tagLst>
</file>

<file path=ppt/tags/tag1392.xml><?xml version="1.0" encoding="utf-8"?>
<p:tagLst xmlns:p="http://schemas.openxmlformats.org/presentationml/2006/main">
  <p:tag name="LayoutZOrder" val="4"/>
  <p:tag name="KSO_WM_UNIT_ID" val="_1**"/>
  <p:tag name="KSO_WM_BEAUTIFY_FLAG" val="#wm#"/>
  <p:tag name="KSO_WM_TAG_VERSION" val="3.0"/>
  <p:tag name="KSO_WM_UNIT_LAYERLEVEL" val="1"/>
  <p:tag name="KSO_WM_TEMPLATE_CATEGORY" val="custom"/>
  <p:tag name="KSO_WM_TEMPLATE_USER_THEME" val="1"/>
</p:tagLst>
</file>

<file path=ppt/tags/tag1393.xml><?xml version="1.0" encoding="utf-8"?>
<p:tagLst xmlns:p="http://schemas.openxmlformats.org/presentationml/2006/main">
  <p:tag name="LayoutZOrder" val="5"/>
  <p:tag name="KSO_WM_UNIT_ID" val="_1**"/>
  <p:tag name="KSO_WM_BEAUTIFY_FLAG" val="#wm#"/>
  <p:tag name="KSO_WM_TAG_VERSION" val="3.0"/>
  <p:tag name="KSO_WM_UNIT_LAYERLEVEL" val="1"/>
  <p:tag name="KSO_WM_TEMPLATE_CATEGORY" val="custom"/>
  <p:tag name="KSO_WM_TEMPLATE_USER_THEME" val="1"/>
</p:tagLst>
</file>

<file path=ppt/tags/tag1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 name="KSO_WM_TEMPLATE_CATEGORY" val="custom"/>
  <p:tag name="KSO_WM_TEMPLATE_USER_THEME" val="1"/>
</p:tagLst>
</file>

<file path=ppt/tags/tag1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1397.xml><?xml version="1.0" encoding="utf-8"?>
<p:tagLst xmlns:p="http://schemas.openxmlformats.org/presentationml/2006/main">
  <p:tag name="KSO_WM_UNIT_TYPE" val="f"/>
  <p:tag name="KSO_WM_UNIT_INDEX" val="1"/>
  <p:tag name="KSO_WM_UNIT_ID" val="_2*f*1"/>
  <p:tag name="KSO_WM_BEAUTIFY_FLAG" val="#wm#"/>
  <p:tag name="KSO_WM_TAG_VERSION" val="3.0"/>
  <p:tag name="KSO_WM_UNIT_LAYERLEVEL" val="1"/>
  <p:tag name="KSO_WM_TEMPLATE_CATEGORY" val="custom"/>
  <p:tag name="KSO_WM_TEMPLATE_USER_THEME" val="1"/>
</p:tagLst>
</file>

<file path=ppt/tags/tag1398.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1399.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400.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1401.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1402.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1403.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1404.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1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1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1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1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1409.xml><?xml version="1.0" encoding="utf-8"?>
<p:tagLst xmlns:p="http://schemas.openxmlformats.org/presentationml/2006/main">
  <p:tag name="MasterZOrder" val="1"/>
  <p:tag name="KSO_WM_UNIT_ID" val="_4**"/>
  <p:tag name="KSO_WM_BEAUTIFY_FLAG" val="#wm#"/>
  <p:tag name="KSO_WM_TAG_VERSION" val="3.0"/>
  <p:tag name="KSO_WM_UNIT_LAYERLEVEL" val="1"/>
  <p:tag name="KSO_WM_TEMPLATE_CATEGORY" val="custom"/>
  <p:tag name="KSO_WM_TEMPLATE_USER_THEME" val="1"/>
</p:tagLst>
</file>

<file path=ppt/tags/tag14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410.xml><?xml version="1.0" encoding="utf-8"?>
<p:tagLst xmlns:p="http://schemas.openxmlformats.org/presentationml/2006/main">
  <p:tag name="LayoutZOrder" val="2"/>
  <p:tag name="KSO_WM_UNIT_ID" val="_4**"/>
  <p:tag name="KSO_WM_BEAUTIFY_FLAG" val="#wm#"/>
  <p:tag name="KSO_WM_TAG_VERSION" val="3.0"/>
  <p:tag name="KSO_WM_UNIT_LAYERLEVEL" val="1"/>
  <p:tag name="KSO_WM_TEMPLATE_CATEGORY" val="custom"/>
  <p:tag name="KSO_WM_TEMPLATE_USER_THEME" val="1"/>
</p:tagLst>
</file>

<file path=ppt/tags/tag1411.xml><?xml version="1.0" encoding="utf-8"?>
<p:tagLst xmlns:p="http://schemas.openxmlformats.org/presentationml/2006/main">
  <p:tag name="LayoutZOrder" val="3"/>
  <p:tag name="KSO_WM_UNIT_ID" val="_4**"/>
  <p:tag name="KSO_WM_BEAUTIFY_FLAG" val="#wm#"/>
  <p:tag name="KSO_WM_TAG_VERSION" val="3.0"/>
  <p:tag name="KSO_WM_UNIT_LAYERLEVEL" val="1"/>
  <p:tag name="KSO_WM_TEMPLATE_CATEGORY" val="custom"/>
  <p:tag name="KSO_WM_TEMPLATE_USER_THEME" val="1"/>
</p:tagLst>
</file>

<file path=ppt/tags/tag1412.xml><?xml version="1.0" encoding="utf-8"?>
<p:tagLst xmlns:p="http://schemas.openxmlformats.org/presentationml/2006/main">
  <p:tag name="LayoutZOrder" val="4"/>
  <p:tag name="KSO_WM_UNIT_ID" val="_4**"/>
  <p:tag name="KSO_WM_BEAUTIFY_FLAG" val="#wm#"/>
  <p:tag name="KSO_WM_TAG_VERSION" val="3.0"/>
  <p:tag name="KSO_WM_UNIT_LAYERLEVEL" val="1"/>
  <p:tag name="KSO_WM_TEMPLATE_CATEGORY" val="custom"/>
  <p:tag name="KSO_WM_TEMPLATE_USER_THEME" val="1"/>
</p:tagLst>
</file>

<file path=ppt/tags/tag1413.xml><?xml version="1.0" encoding="utf-8"?>
<p:tagLst xmlns:p="http://schemas.openxmlformats.org/presentationml/2006/main">
  <p:tag name="LayoutZOrder" val="5"/>
  <p:tag name="KSO_WM_UNIT_ID" val="_4**"/>
  <p:tag name="KSO_WM_BEAUTIFY_FLAG" val="#wm#"/>
  <p:tag name="KSO_WM_TAG_VERSION" val="3.0"/>
  <p:tag name="KSO_WM_UNIT_LAYERLEVEL" val="1"/>
  <p:tag name="KSO_WM_TEMPLATE_CATEGORY" val="custom"/>
  <p:tag name="KSO_WM_TEMPLATE_USER_THEME" val="1"/>
</p:tagLst>
</file>

<file path=ppt/tags/tag1414.xml><?xml version="1.0" encoding="utf-8"?>
<p:tagLst xmlns:p="http://schemas.openxmlformats.org/presentationml/2006/main">
  <p:tag name="LayoutZOrder" val="6"/>
  <p:tag name="KSO_WM_UNIT_ID" val="_4**"/>
  <p:tag name="KSO_WM_BEAUTIFY_FLAG" val="#wm#"/>
  <p:tag name="KSO_WM_TAG_VERSION" val="3.0"/>
  <p:tag name="KSO_WM_UNIT_LAYERLEVEL" val="1"/>
  <p:tag name="KSO_WM_TEMPLATE_CATEGORY" val="custom"/>
  <p:tag name="KSO_WM_TEMPLATE_USER_THEME" val="1"/>
</p:tagLst>
</file>

<file path=ppt/tags/tag1415.xml><?xml version="1.0" encoding="utf-8"?>
<p:tagLst xmlns:p="http://schemas.openxmlformats.org/presentationml/2006/main">
  <p:tag name="LayoutZOrder" val="7"/>
  <p:tag name="KSO_WM_UNIT_ID" val="_4**"/>
  <p:tag name="KSO_WM_BEAUTIFY_FLAG" val="#wm#"/>
  <p:tag name="KSO_WM_TAG_VERSION" val="3.0"/>
  <p:tag name="KSO_WM_UNIT_LAYERLEVEL" val="1"/>
  <p:tag name="KSO_WM_TEMPLATE_CATEGORY" val="custom"/>
  <p:tag name="KSO_WM_TEMPLATE_USER_THEME" val="1"/>
</p:tagLst>
</file>

<file path=ppt/tags/tag1416.xml><?xml version="1.0" encoding="utf-8"?>
<p:tagLst xmlns:p="http://schemas.openxmlformats.org/presentationml/2006/main">
  <p:tag name="LayoutZOrder" val="8"/>
  <p:tag name="KSO_WM_UNIT_ID" val="_4**"/>
  <p:tag name="KSO_WM_BEAUTIFY_FLAG" val="#wm#"/>
  <p:tag name="KSO_WM_TAG_VERSION" val="3.0"/>
  <p:tag name="KSO_WM_UNIT_LAYERLEVEL" val="1"/>
  <p:tag name="KSO_WM_TEMPLATE_CATEGORY" val="custom"/>
  <p:tag name="KSO_WM_TEMPLATE_USER_THEME" val="1"/>
</p:tagLst>
</file>

<file path=ppt/tags/tag1417.xml><?xml version="1.0" encoding="utf-8"?>
<p:tagLst xmlns:p="http://schemas.openxmlformats.org/presentationml/2006/main">
  <p:tag name="LayoutZOrder" val="9"/>
  <p:tag name="KSO_WM_UNIT_ID" val="_4**"/>
  <p:tag name="KSO_WM_BEAUTIFY_FLAG" val="#wm#"/>
  <p:tag name="KSO_WM_TAG_VERSION" val="3.0"/>
  <p:tag name="KSO_WM_UNIT_LAYERLEVEL" val="1"/>
  <p:tag name="KSO_WM_TEMPLATE_CATEGORY" val="custom"/>
  <p:tag name="KSO_WM_TEMPLATE_USER_THEME" val="1"/>
</p:tagLst>
</file>

<file path=ppt/tags/tag1418.xml><?xml version="1.0" encoding="utf-8"?>
<p:tagLst xmlns:p="http://schemas.openxmlformats.org/presentationml/2006/main">
  <p:tag name="LayoutZOrder" val="10"/>
  <p:tag name="KSO_WM_UNIT_ID" val="_4**"/>
  <p:tag name="KSO_WM_BEAUTIFY_FLAG" val="#wm#"/>
  <p:tag name="KSO_WM_TAG_VERSION" val="3.0"/>
  <p:tag name="KSO_WM_UNIT_LAYERLEVEL" val="1"/>
  <p:tag name="KSO_WM_TEMPLATE_CATEGORY" val="custom"/>
  <p:tag name="KSO_WM_TEMPLATE_USER_THEME" val="1"/>
</p:tagLst>
</file>

<file path=ppt/tags/tag1419.xml><?xml version="1.0" encoding="utf-8"?>
<p:tagLst xmlns:p="http://schemas.openxmlformats.org/presentationml/2006/main">
  <p:tag name="LayoutZOrder" val="11"/>
  <p:tag name="KSO_WM_UNIT_ID" val="_4**"/>
  <p:tag name="KSO_WM_BEAUTIFY_FLAG" val="#wm#"/>
  <p:tag name="KSO_WM_TAG_VERSION" val="3.0"/>
  <p:tag name="KSO_WM_UNIT_LAYERLEVEL" val="1"/>
  <p:tag name="KSO_WM_TEMPLATE_CATEGORY" val="custom"/>
  <p:tag name="KSO_WM_TEMPLATE_USER_THEME" val="1"/>
</p:tagLst>
</file>

<file path=ppt/tags/tag14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420.xml><?xml version="1.0" encoding="utf-8"?>
<p:tagLst xmlns:p="http://schemas.openxmlformats.org/presentationml/2006/main">
  <p:tag name="LayoutZOrder" val="12"/>
  <p:tag name="KSO_WM_UNIT_ID" val="_4**"/>
  <p:tag name="KSO_WM_BEAUTIFY_FLAG" val="#wm#"/>
  <p:tag name="KSO_WM_TAG_VERSION" val="3.0"/>
  <p:tag name="KSO_WM_UNIT_LAYERLEVEL" val="1"/>
  <p:tag name="KSO_WM_TEMPLATE_CATEGORY" val="custom"/>
  <p:tag name="KSO_WM_TEMPLATE_USER_THEME" val="1"/>
</p:tagLst>
</file>

<file path=ppt/tags/tag1421.xml><?xml version="1.0" encoding="utf-8"?>
<p:tagLst xmlns:p="http://schemas.openxmlformats.org/presentationml/2006/main">
  <p:tag name="LayoutZOrder" val="13"/>
  <p:tag name="KSO_WM_UNIT_ID" val="_4**"/>
  <p:tag name="KSO_WM_BEAUTIFY_FLAG" val="#wm#"/>
  <p:tag name="KSO_WM_TAG_VERSION" val="3.0"/>
  <p:tag name="KSO_WM_UNIT_LAYERLEVEL" val="1"/>
  <p:tag name="KSO_WM_TEMPLATE_CATEGORY" val="custom"/>
  <p:tag name="KSO_WM_TEMPLATE_USER_THEME" val="1"/>
</p:tagLst>
</file>

<file path=ppt/tags/tag1422.xml><?xml version="1.0" encoding="utf-8"?>
<p:tagLst xmlns:p="http://schemas.openxmlformats.org/presentationml/2006/main">
  <p:tag name="LayoutZOrder" val="14"/>
  <p:tag name="KSO_WM_UNIT_ID" val="_4**"/>
  <p:tag name="KSO_WM_BEAUTIFY_FLAG" val="#wm#"/>
  <p:tag name="KSO_WM_TAG_VERSION" val="3.0"/>
  <p:tag name="KSO_WM_UNIT_LAYERLEVEL" val="1"/>
  <p:tag name="KSO_WM_TEMPLATE_CATEGORY" val="custom"/>
  <p:tag name="KSO_WM_TEMPLATE_USER_THEME" val="1"/>
</p:tagLst>
</file>

<file path=ppt/tags/tag1423.xml><?xml version="1.0" encoding="utf-8"?>
<p:tagLst xmlns:p="http://schemas.openxmlformats.org/presentationml/2006/main">
  <p:tag name="LayoutZOrder" val="15"/>
  <p:tag name="KSO_WM_UNIT_ID" val="_4**"/>
  <p:tag name="KSO_WM_BEAUTIFY_FLAG" val="#wm#"/>
  <p:tag name="KSO_WM_TAG_VERSION" val="3.0"/>
  <p:tag name="KSO_WM_UNIT_LAYERLEVEL" val="1"/>
  <p:tag name="KSO_WM_TEMPLATE_CATEGORY" val="custom"/>
  <p:tag name="KSO_WM_TEMPLATE_USER_THEME" val="1"/>
</p:tagLst>
</file>

<file path=ppt/tags/tag1424.xml><?xml version="1.0" encoding="utf-8"?>
<p:tagLst xmlns:p="http://schemas.openxmlformats.org/presentationml/2006/main">
  <p:tag name="LayoutZOrder" val="16"/>
  <p:tag name="KSO_WM_UNIT_ID" val="_4**"/>
  <p:tag name="KSO_WM_BEAUTIFY_FLAG" val="#wm#"/>
  <p:tag name="KSO_WM_TAG_VERSION" val="3.0"/>
  <p:tag name="KSO_WM_UNIT_LAYERLEVEL" val="1"/>
  <p:tag name="KSO_WM_TEMPLATE_CATEGORY" val="custom"/>
  <p:tag name="KSO_WM_TEMPLATE_USER_THEME" val="1"/>
</p:tagLst>
</file>

<file path=ppt/tags/tag1425.xml><?xml version="1.0" encoding="utf-8"?>
<p:tagLst xmlns:p="http://schemas.openxmlformats.org/presentationml/2006/main">
  <p:tag name="LayoutZOrder" val="17"/>
  <p:tag name="KSO_WM_UNIT_ID" val="_4**"/>
  <p:tag name="KSO_WM_BEAUTIFY_FLAG" val="#wm#"/>
  <p:tag name="KSO_WM_TAG_VERSION" val="3.0"/>
  <p:tag name="KSO_WM_UNIT_LAYERLEVEL" val="1"/>
  <p:tag name="KSO_WM_TEMPLATE_CATEGORY" val="custom"/>
  <p:tag name="KSO_WM_TEMPLATE_USER_THEME" val="1"/>
</p:tagLst>
</file>

<file path=ppt/tags/tag1426.xml><?xml version="1.0" encoding="utf-8"?>
<p:tagLst xmlns:p="http://schemas.openxmlformats.org/presentationml/2006/main">
  <p:tag name="LayoutZOrder" val="18"/>
  <p:tag name="KSO_WM_UNIT_ID" val="_4**"/>
  <p:tag name="KSO_WM_BEAUTIFY_FLAG" val="#wm#"/>
  <p:tag name="KSO_WM_TAG_VERSION" val="3.0"/>
  <p:tag name="KSO_WM_UNIT_LAYERLEVEL" val="1"/>
  <p:tag name="KSO_WM_TEMPLATE_CATEGORY" val="custom"/>
  <p:tag name="KSO_WM_TEMPLATE_USER_THEME" val="1"/>
</p:tagLst>
</file>

<file path=ppt/tags/tag1427.xml><?xml version="1.0" encoding="utf-8"?>
<p:tagLst xmlns:p="http://schemas.openxmlformats.org/presentationml/2006/main">
  <p:tag name="LayoutZOrder" val="19"/>
  <p:tag name="KSO_WM_UNIT_ID" val="_4**"/>
  <p:tag name="KSO_WM_BEAUTIFY_FLAG" val="#wm#"/>
  <p:tag name="KSO_WM_TAG_VERSION" val="3.0"/>
  <p:tag name="KSO_WM_UNIT_LAYERLEVEL" val="1"/>
  <p:tag name="KSO_WM_TEMPLATE_CATEGORY" val="custom"/>
  <p:tag name="KSO_WM_TEMPLATE_USER_THEME" val="1"/>
</p:tagLst>
</file>

<file path=ppt/tags/tag1428.xml><?xml version="1.0" encoding="utf-8"?>
<p:tagLst xmlns:p="http://schemas.openxmlformats.org/presentationml/2006/main">
  <p:tag name="LayoutZOrder" val="20"/>
  <p:tag name="KSO_WM_UNIT_ID" val="_4**"/>
  <p:tag name="KSO_WM_BEAUTIFY_FLAG" val="#wm#"/>
  <p:tag name="KSO_WM_TAG_VERSION" val="3.0"/>
  <p:tag name="KSO_WM_UNIT_LAYERLEVEL" val="1"/>
  <p:tag name="KSO_WM_TEMPLATE_CATEGORY" val="custom"/>
  <p:tag name="KSO_WM_TEMPLATE_USER_THEME" val="1"/>
</p:tagLst>
</file>

<file path=ppt/tags/tag1429.xml><?xml version="1.0" encoding="utf-8"?>
<p:tagLst xmlns:p="http://schemas.openxmlformats.org/presentationml/2006/main">
  <p:tag name="LayoutZOrder" val="21"/>
  <p:tag name="KSO_WM_UNIT_ID" val="_4**"/>
  <p:tag name="KSO_WM_BEAUTIFY_FLAG" val="#wm#"/>
  <p:tag name="KSO_WM_TAG_VERSION" val="3.0"/>
  <p:tag name="KSO_WM_UNIT_LAYERLEVEL" val="1"/>
  <p:tag name="KSO_WM_TEMPLATE_CATEGORY" val="custom"/>
  <p:tag name="KSO_WM_TEMPLATE_USER_THEME" val="1"/>
</p:tagLst>
</file>

<file path=ppt/tags/tag14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430.xml><?xml version="1.0" encoding="utf-8"?>
<p:tagLst xmlns:p="http://schemas.openxmlformats.org/presentationml/2006/main">
  <p:tag name="LayoutZOrder" val="22"/>
  <p:tag name="KSO_WM_UNIT_ID" val="_4**"/>
  <p:tag name="KSO_WM_BEAUTIFY_FLAG" val="#wm#"/>
  <p:tag name="KSO_WM_TAG_VERSION" val="3.0"/>
  <p:tag name="KSO_WM_UNIT_LAYERLEVEL" val="1"/>
  <p:tag name="KSO_WM_TEMPLATE_CATEGORY" val="custom"/>
  <p:tag name="KSO_WM_TEMPLATE_USER_THEME" val="1"/>
</p:tagLst>
</file>

<file path=ppt/tags/tag1431.xml><?xml version="1.0" encoding="utf-8"?>
<p:tagLst xmlns:p="http://schemas.openxmlformats.org/presentationml/2006/main">
  <p:tag name="LayoutZOrder" val="23"/>
  <p:tag name="KSO_WM_UNIT_ID" val="_4**"/>
  <p:tag name="KSO_WM_BEAUTIFY_FLAG" val="#wm#"/>
  <p:tag name="KSO_WM_TAG_VERSION" val="3.0"/>
  <p:tag name="KSO_WM_UNIT_LAYERLEVEL" val="1"/>
  <p:tag name="KSO_WM_TEMPLATE_CATEGORY" val="custom"/>
  <p:tag name="KSO_WM_TEMPLATE_USER_THEME" val="1"/>
</p:tagLst>
</file>

<file path=ppt/tags/tag1432.xml><?xml version="1.0" encoding="utf-8"?>
<p:tagLst xmlns:p="http://schemas.openxmlformats.org/presentationml/2006/main">
  <p:tag name="LayoutZOrder" val="24"/>
  <p:tag name="KSO_WM_UNIT_ID" val="_4**"/>
  <p:tag name="KSO_WM_BEAUTIFY_FLAG" val="#wm#"/>
  <p:tag name="KSO_WM_TAG_VERSION" val="3.0"/>
  <p:tag name="KSO_WM_UNIT_LAYERLEVEL" val="1"/>
  <p:tag name="KSO_WM_TEMPLATE_CATEGORY" val="custom"/>
  <p:tag name="KSO_WM_TEMPLATE_USER_THEME" val="1"/>
</p:tagLst>
</file>

<file path=ppt/tags/tag1433.xml><?xml version="1.0" encoding="utf-8"?>
<p:tagLst xmlns:p="http://schemas.openxmlformats.org/presentationml/2006/main">
  <p:tag name="LayoutZOrder" val="25"/>
  <p:tag name="KSO_WM_UNIT_ID" val="_4**"/>
  <p:tag name="KSO_WM_BEAUTIFY_FLAG" val="#wm#"/>
  <p:tag name="KSO_WM_TAG_VERSION" val="3.0"/>
  <p:tag name="KSO_WM_UNIT_LAYERLEVEL" val="1"/>
  <p:tag name="KSO_WM_TEMPLATE_CATEGORY" val="custom"/>
  <p:tag name="KSO_WM_TEMPLATE_USER_THEME" val="1"/>
</p:tagLst>
</file>

<file path=ppt/tags/tag1434.xml><?xml version="1.0" encoding="utf-8"?>
<p:tagLst xmlns:p="http://schemas.openxmlformats.org/presentationml/2006/main">
  <p:tag name="LayoutZOrder" val="26"/>
  <p:tag name="KSO_WM_UNIT_ID" val="_4**"/>
  <p:tag name="KSO_WM_BEAUTIFY_FLAG" val="#wm#"/>
  <p:tag name="KSO_WM_TAG_VERSION" val="3.0"/>
  <p:tag name="KSO_WM_UNIT_LAYERLEVEL" val="1"/>
  <p:tag name="KSO_WM_TEMPLATE_CATEGORY" val="custom"/>
  <p:tag name="KSO_WM_TEMPLATE_USER_THEME" val="1"/>
</p:tagLst>
</file>

<file path=ppt/tags/tag1435.xml><?xml version="1.0" encoding="utf-8"?>
<p:tagLst xmlns:p="http://schemas.openxmlformats.org/presentationml/2006/main">
  <p:tag name="LayoutZOrder" val="27"/>
  <p:tag name="KSO_WM_UNIT_ID" val="_4**"/>
  <p:tag name="KSO_WM_BEAUTIFY_FLAG" val="#wm#"/>
  <p:tag name="KSO_WM_TAG_VERSION" val="3.0"/>
  <p:tag name="KSO_WM_UNIT_LAYERLEVEL" val="1"/>
  <p:tag name="KSO_WM_TEMPLATE_CATEGORY" val="custom"/>
  <p:tag name="KSO_WM_TEMPLATE_USER_THEME" val="1"/>
</p:tagLst>
</file>

<file path=ppt/tags/tag1436.xml><?xml version="1.0" encoding="utf-8"?>
<p:tagLst xmlns:p="http://schemas.openxmlformats.org/presentationml/2006/main">
  <p:tag name="LayoutZOrder" val="28"/>
  <p:tag name="KSO_WM_UNIT_ID" val="_4**"/>
  <p:tag name="KSO_WM_BEAUTIFY_FLAG" val="#wm#"/>
  <p:tag name="KSO_WM_TAG_VERSION" val="3.0"/>
  <p:tag name="KSO_WM_UNIT_LAYERLEVEL" val="1"/>
  <p:tag name="KSO_WM_TEMPLATE_CATEGORY" val="custom"/>
  <p:tag name="KSO_WM_TEMPLATE_USER_THEME" val="1"/>
</p:tagLst>
</file>

<file path=ppt/tags/tag1437.xml><?xml version="1.0" encoding="utf-8"?>
<p:tagLst xmlns:p="http://schemas.openxmlformats.org/presentationml/2006/main">
  <p:tag name="LayoutZOrder" val="29"/>
  <p:tag name="KSO_WM_UNIT_ID" val="_4**"/>
  <p:tag name="KSO_WM_BEAUTIFY_FLAG" val="#wm#"/>
  <p:tag name="KSO_WM_TAG_VERSION" val="3.0"/>
  <p:tag name="KSO_WM_UNIT_LAYERLEVEL" val="1"/>
  <p:tag name="KSO_WM_TEMPLATE_CATEGORY" val="custom"/>
  <p:tag name="KSO_WM_TEMPLATE_USER_THEME" val="1"/>
</p:tagLst>
</file>

<file path=ppt/tags/tag1438.xml><?xml version="1.0" encoding="utf-8"?>
<p:tagLst xmlns:p="http://schemas.openxmlformats.org/presentationml/2006/main">
  <p:tag name="LayoutZOrder" val="30"/>
  <p:tag name="KSO_WM_UNIT_ID" val="_4**"/>
  <p:tag name="KSO_WM_BEAUTIFY_FLAG" val="#wm#"/>
  <p:tag name="KSO_WM_TAG_VERSION" val="3.0"/>
  <p:tag name="KSO_WM_UNIT_LAYERLEVEL" val="1"/>
  <p:tag name="KSO_WM_TEMPLATE_CATEGORY" val="custom"/>
  <p:tag name="KSO_WM_TEMPLATE_USER_THEME" val="1"/>
</p:tagLst>
</file>

<file path=ppt/tags/tag1439.xml><?xml version="1.0" encoding="utf-8"?>
<p:tagLst xmlns:p="http://schemas.openxmlformats.org/presentationml/2006/main">
  <p:tag name="LayoutZOrder" val="31"/>
  <p:tag name="KSO_WM_UNIT_ID" val="_4**"/>
  <p:tag name="KSO_WM_BEAUTIFY_FLAG" val="#wm#"/>
  <p:tag name="KSO_WM_TAG_VERSION" val="3.0"/>
  <p:tag name="KSO_WM_UNIT_LAYERLEVEL" val="1"/>
  <p:tag name="KSO_WM_TEMPLATE_CATEGORY" val="custom"/>
  <p:tag name="KSO_WM_TEMPLATE_USER_THEME" val="1"/>
</p:tagLst>
</file>

<file path=ppt/tags/tag14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440.xml><?xml version="1.0" encoding="utf-8"?>
<p:tagLst xmlns:p="http://schemas.openxmlformats.org/presentationml/2006/main">
  <p:tag name="LayoutZOrder" val="32"/>
  <p:tag name="KSO_WM_UNIT_ID" val="_4**"/>
  <p:tag name="KSO_WM_BEAUTIFY_FLAG" val="#wm#"/>
  <p:tag name="KSO_WM_TAG_VERSION" val="3.0"/>
  <p:tag name="KSO_WM_UNIT_LAYERLEVEL" val="1"/>
  <p:tag name="KSO_WM_TEMPLATE_CATEGORY" val="custom"/>
  <p:tag name="KSO_WM_TEMPLATE_USER_THEME" val="1"/>
</p:tagLst>
</file>

<file path=ppt/tags/tag1441.xml><?xml version="1.0" encoding="utf-8"?>
<p:tagLst xmlns:p="http://schemas.openxmlformats.org/presentationml/2006/main">
  <p:tag name="LayoutZOrder" val="33"/>
  <p:tag name="KSO_WM_UNIT_ID" val="_4**"/>
  <p:tag name="KSO_WM_BEAUTIFY_FLAG" val="#wm#"/>
  <p:tag name="KSO_WM_TAG_VERSION" val="3.0"/>
  <p:tag name="KSO_WM_UNIT_LAYERLEVEL" val="1"/>
  <p:tag name="KSO_WM_TEMPLATE_CATEGORY" val="custom"/>
  <p:tag name="KSO_WM_TEMPLATE_USER_THEME" val="1"/>
</p:tagLst>
</file>

<file path=ppt/tags/tag1442.xml><?xml version="1.0" encoding="utf-8"?>
<p:tagLst xmlns:p="http://schemas.openxmlformats.org/presentationml/2006/main">
  <p:tag name="LayoutZOrder" val="34"/>
  <p:tag name="KSO_WM_UNIT_ID" val="_4**"/>
  <p:tag name="KSO_WM_BEAUTIFY_FLAG" val="#wm#"/>
  <p:tag name="KSO_WM_TAG_VERSION" val="3.0"/>
  <p:tag name="KSO_WM_UNIT_LAYERLEVEL" val="1"/>
  <p:tag name="KSO_WM_TEMPLATE_CATEGORY" val="custom"/>
  <p:tag name="KSO_WM_TEMPLATE_USER_THEME" val="1"/>
</p:tagLst>
</file>

<file path=ppt/tags/tag1443.xml><?xml version="1.0" encoding="utf-8"?>
<p:tagLst xmlns:p="http://schemas.openxmlformats.org/presentationml/2006/main">
  <p:tag name="LayoutZOrder" val="35"/>
  <p:tag name="KSO_WM_UNIT_ID" val="_4**"/>
  <p:tag name="KSO_WM_BEAUTIFY_FLAG" val="#wm#"/>
  <p:tag name="KSO_WM_TAG_VERSION" val="3.0"/>
  <p:tag name="KSO_WM_UNIT_LAYERLEVEL" val="1"/>
  <p:tag name="KSO_WM_TEMPLATE_CATEGORY" val="custom"/>
  <p:tag name="KSO_WM_TEMPLATE_USER_THEME" val="1"/>
</p:tagLst>
</file>

<file path=ppt/tags/tag1444.xml><?xml version="1.0" encoding="utf-8"?>
<p:tagLst xmlns:p="http://schemas.openxmlformats.org/presentationml/2006/main">
  <p:tag name="LayoutZOrder" val="36"/>
  <p:tag name="KSO_WM_UNIT_ID" val="_4**"/>
  <p:tag name="KSO_WM_BEAUTIFY_FLAG" val="#wm#"/>
  <p:tag name="KSO_WM_TAG_VERSION" val="3.0"/>
  <p:tag name="KSO_WM_UNIT_LAYERLEVEL" val="1"/>
  <p:tag name="KSO_WM_TEMPLATE_CATEGORY" val="custom"/>
  <p:tag name="KSO_WM_TEMPLATE_USER_THEME" val="1"/>
</p:tagLst>
</file>

<file path=ppt/tags/tag1445.xml><?xml version="1.0" encoding="utf-8"?>
<p:tagLst xmlns:p="http://schemas.openxmlformats.org/presentationml/2006/main">
  <p:tag name="LayoutZOrder" val="37"/>
  <p:tag name="KSO_WM_UNIT_ID" val="_4**"/>
  <p:tag name="KSO_WM_BEAUTIFY_FLAG" val="#wm#"/>
  <p:tag name="KSO_WM_TAG_VERSION" val="3.0"/>
  <p:tag name="KSO_WM_UNIT_LAYERLEVEL" val="1"/>
  <p:tag name="KSO_WM_TEMPLATE_CATEGORY" val="custom"/>
  <p:tag name="KSO_WM_TEMPLATE_USER_THEME" val="1"/>
</p:tagLst>
</file>

<file path=ppt/tags/tag1446.xml><?xml version="1.0" encoding="utf-8"?>
<p:tagLst xmlns:p="http://schemas.openxmlformats.org/presentationml/2006/main">
  <p:tag name="LayoutZOrder" val="38"/>
  <p:tag name="KSO_WM_UNIT_ID" val="_4**"/>
  <p:tag name="KSO_WM_BEAUTIFY_FLAG" val="#wm#"/>
  <p:tag name="KSO_WM_TAG_VERSION" val="3.0"/>
  <p:tag name="KSO_WM_UNIT_LAYERLEVEL" val="1"/>
  <p:tag name="KSO_WM_TEMPLATE_CATEGORY" val="custom"/>
  <p:tag name="KSO_WM_TEMPLATE_USER_THEME" val="1"/>
</p:tagLst>
</file>

<file path=ppt/tags/tag1447.xml><?xml version="1.0" encoding="utf-8"?>
<p:tagLst xmlns:p="http://schemas.openxmlformats.org/presentationml/2006/main">
  <p:tag name="LayoutZOrder" val="39"/>
  <p:tag name="KSO_WM_UNIT_ID" val="_4**"/>
  <p:tag name="KSO_WM_BEAUTIFY_FLAG" val="#wm#"/>
  <p:tag name="KSO_WM_TAG_VERSION" val="3.0"/>
  <p:tag name="KSO_WM_UNIT_LAYERLEVEL" val="1"/>
  <p:tag name="KSO_WM_TEMPLATE_CATEGORY" val="custom"/>
  <p:tag name="KSO_WM_TEMPLATE_USER_THEME" val="1"/>
</p:tagLst>
</file>

<file path=ppt/tags/tag1448.xml><?xml version="1.0" encoding="utf-8"?>
<p:tagLst xmlns:p="http://schemas.openxmlformats.org/presentationml/2006/main">
  <p:tag name="LayoutZOrder" val="40"/>
  <p:tag name="KSO_WM_UNIT_ID" val="_4**"/>
  <p:tag name="KSO_WM_BEAUTIFY_FLAG" val="#wm#"/>
  <p:tag name="KSO_WM_TAG_VERSION" val="3.0"/>
  <p:tag name="KSO_WM_UNIT_LAYERLEVEL" val="1"/>
  <p:tag name="KSO_WM_TEMPLATE_CATEGORY" val="custom"/>
  <p:tag name="KSO_WM_TEMPLATE_USER_THEME" val="1"/>
</p:tagLst>
</file>

<file path=ppt/tags/tag1449.xml><?xml version="1.0" encoding="utf-8"?>
<p:tagLst xmlns:p="http://schemas.openxmlformats.org/presentationml/2006/main">
  <p:tag name="LayoutZOrder" val="41"/>
  <p:tag name="KSO_WM_UNIT_ID" val="_4**"/>
  <p:tag name="KSO_WM_BEAUTIFY_FLAG" val="#wm#"/>
  <p:tag name="KSO_WM_TAG_VERSION" val="3.0"/>
  <p:tag name="KSO_WM_UNIT_LAYERLEVEL" val="1"/>
  <p:tag name="KSO_WM_TEMPLATE_CATEGORY" val="custom"/>
  <p:tag name="KSO_WM_TEMPLATE_USER_THEME" val="1"/>
</p:tagLst>
</file>

<file path=ppt/tags/tag14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450.xml><?xml version="1.0" encoding="utf-8"?>
<p:tagLst xmlns:p="http://schemas.openxmlformats.org/presentationml/2006/main">
  <p:tag name="LayoutZOrder" val="42"/>
  <p:tag name="KSO_WM_UNIT_ID" val="_4**"/>
  <p:tag name="KSO_WM_BEAUTIFY_FLAG" val="#wm#"/>
  <p:tag name="KSO_WM_TAG_VERSION" val="3.0"/>
  <p:tag name="KSO_WM_UNIT_LAYERLEVEL" val="1"/>
  <p:tag name="KSO_WM_TEMPLATE_CATEGORY" val="custom"/>
  <p:tag name="KSO_WM_TEMPLATE_USER_THEME" val="1"/>
</p:tagLst>
</file>

<file path=ppt/tags/tag1451.xml><?xml version="1.0" encoding="utf-8"?>
<p:tagLst xmlns:p="http://schemas.openxmlformats.org/presentationml/2006/main">
  <p:tag name="LayoutZOrder" val="43"/>
  <p:tag name="KSO_WM_UNIT_ID" val="_4**"/>
  <p:tag name="KSO_WM_BEAUTIFY_FLAG" val="#wm#"/>
  <p:tag name="KSO_WM_TAG_VERSION" val="3.0"/>
  <p:tag name="KSO_WM_UNIT_LAYERLEVEL" val="1"/>
  <p:tag name="KSO_WM_TEMPLATE_CATEGORY" val="custom"/>
  <p:tag name="KSO_WM_TEMPLATE_USER_THEME" val="1"/>
</p:tagLst>
</file>

<file path=ppt/tags/tag1452.xml><?xml version="1.0" encoding="utf-8"?>
<p:tagLst xmlns:p="http://schemas.openxmlformats.org/presentationml/2006/main">
  <p:tag name="LayoutZOrder" val="44"/>
  <p:tag name="KSO_WM_UNIT_ID" val="_4**"/>
  <p:tag name="KSO_WM_BEAUTIFY_FLAG" val="#wm#"/>
  <p:tag name="KSO_WM_TAG_VERSION" val="3.0"/>
  <p:tag name="KSO_WM_UNIT_LAYERLEVEL" val="1"/>
  <p:tag name="KSO_WM_TEMPLATE_CATEGORY" val="custom"/>
  <p:tag name="KSO_WM_TEMPLATE_USER_THEME" val="1"/>
</p:tagLst>
</file>

<file path=ppt/tags/tag1453.xml><?xml version="1.0" encoding="utf-8"?>
<p:tagLst xmlns:p="http://schemas.openxmlformats.org/presentationml/2006/main">
  <p:tag name="LayoutZOrder" val="45"/>
  <p:tag name="KSO_WM_UNIT_ID" val="_4**"/>
  <p:tag name="KSO_WM_BEAUTIFY_FLAG" val="#wm#"/>
  <p:tag name="KSO_WM_TAG_VERSION" val="3.0"/>
  <p:tag name="KSO_WM_UNIT_LAYERLEVEL" val="1"/>
  <p:tag name="KSO_WM_TEMPLATE_CATEGORY" val="custom"/>
  <p:tag name="KSO_WM_TEMPLATE_USER_THEME" val="1"/>
</p:tagLst>
</file>

<file path=ppt/tags/tag1454.xml><?xml version="1.0" encoding="utf-8"?>
<p:tagLst xmlns:p="http://schemas.openxmlformats.org/presentationml/2006/main">
  <p:tag name="LayoutZOrder" val="46"/>
  <p:tag name="KSO_WM_UNIT_ID" val="_4**"/>
  <p:tag name="KSO_WM_BEAUTIFY_FLAG" val="#wm#"/>
  <p:tag name="KSO_WM_TAG_VERSION" val="3.0"/>
  <p:tag name="KSO_WM_UNIT_LAYERLEVEL" val="1"/>
  <p:tag name="KSO_WM_TEMPLATE_CATEGORY" val="custom"/>
  <p:tag name="KSO_WM_TEMPLATE_USER_THEME" val="1"/>
</p:tagLst>
</file>

<file path=ppt/tags/tag1455.xml><?xml version="1.0" encoding="utf-8"?>
<p:tagLst xmlns:p="http://schemas.openxmlformats.org/presentationml/2006/main">
  <p:tag name="LayoutZOrder" val="47"/>
  <p:tag name="KSO_WM_UNIT_ID" val="_4**"/>
  <p:tag name="KSO_WM_BEAUTIFY_FLAG" val="#wm#"/>
  <p:tag name="KSO_WM_TAG_VERSION" val="3.0"/>
  <p:tag name="KSO_WM_UNIT_LAYERLEVEL" val="1"/>
  <p:tag name="KSO_WM_TEMPLATE_CATEGORY" val="custom"/>
  <p:tag name="KSO_WM_TEMPLATE_USER_THEME" val="1"/>
</p:tagLst>
</file>

<file path=ppt/tags/tag1456.xml><?xml version="1.0" encoding="utf-8"?>
<p:tagLst xmlns:p="http://schemas.openxmlformats.org/presentationml/2006/main">
  <p:tag name="LayoutZOrder" val="48"/>
  <p:tag name="KSO_WM_UNIT_ID" val="_4**"/>
  <p:tag name="KSO_WM_BEAUTIFY_FLAG" val="#wm#"/>
  <p:tag name="KSO_WM_TAG_VERSION" val="3.0"/>
  <p:tag name="KSO_WM_UNIT_LAYERLEVEL" val="1"/>
  <p:tag name="KSO_WM_TEMPLATE_CATEGORY" val="custom"/>
  <p:tag name="KSO_WM_TEMPLATE_USER_THEME" val="1"/>
</p:tagLst>
</file>

<file path=ppt/tags/tag1457.xml><?xml version="1.0" encoding="utf-8"?>
<p:tagLst xmlns:p="http://schemas.openxmlformats.org/presentationml/2006/main">
  <p:tag name="LayoutZOrder" val="49"/>
  <p:tag name="KSO_WM_UNIT_ID" val="_4**"/>
  <p:tag name="KSO_WM_BEAUTIFY_FLAG" val="#wm#"/>
  <p:tag name="KSO_WM_TAG_VERSION" val="3.0"/>
  <p:tag name="KSO_WM_UNIT_LAYERLEVEL" val="1"/>
  <p:tag name="KSO_WM_TEMPLATE_CATEGORY" val="custom"/>
  <p:tag name="KSO_WM_TEMPLATE_USER_THEME" val="1"/>
</p:tagLst>
</file>

<file path=ppt/tags/tag1458.xml><?xml version="1.0" encoding="utf-8"?>
<p:tagLst xmlns:p="http://schemas.openxmlformats.org/presentationml/2006/main">
  <p:tag name="LayoutZOrder" val="50"/>
  <p:tag name="KSO_WM_UNIT_ID" val="_4**"/>
  <p:tag name="KSO_WM_BEAUTIFY_FLAG" val="#wm#"/>
  <p:tag name="KSO_WM_TAG_VERSION" val="3.0"/>
  <p:tag name="KSO_WM_UNIT_LAYERLEVEL" val="1"/>
  <p:tag name="KSO_WM_TEMPLATE_CATEGORY" val="custom"/>
  <p:tag name="KSO_WM_TEMPLATE_USER_THEME" val="1"/>
</p:tagLst>
</file>

<file path=ppt/tags/tag1459.xml><?xml version="1.0" encoding="utf-8"?>
<p:tagLst xmlns:p="http://schemas.openxmlformats.org/presentationml/2006/main">
  <p:tag name="LayoutZOrder" val="51"/>
  <p:tag name="KSO_WM_UNIT_ID" val="_4**"/>
  <p:tag name="KSO_WM_BEAUTIFY_FLAG" val="#wm#"/>
  <p:tag name="KSO_WM_TAG_VERSION" val="3.0"/>
  <p:tag name="KSO_WM_UNIT_LAYERLEVEL" val="1"/>
  <p:tag name="KSO_WM_TEMPLATE_CATEGORY" val="custom"/>
  <p:tag name="KSO_WM_TEMPLATE_USER_THEME" val="1"/>
</p:tagLst>
</file>

<file path=ppt/tags/tag14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460.xml><?xml version="1.0" encoding="utf-8"?>
<p:tagLst xmlns:p="http://schemas.openxmlformats.org/presentationml/2006/main">
  <p:tag name="LayoutZOrder" val="52"/>
  <p:tag name="KSO_WM_UNIT_ID" val="_4**"/>
  <p:tag name="KSO_WM_BEAUTIFY_FLAG" val="#wm#"/>
  <p:tag name="KSO_WM_TAG_VERSION" val="3.0"/>
  <p:tag name="KSO_WM_UNIT_LAYERLEVEL" val="1"/>
  <p:tag name="KSO_WM_TEMPLATE_CATEGORY" val="custom"/>
  <p:tag name="KSO_WM_TEMPLATE_USER_THEME" val="1"/>
</p:tagLst>
</file>

<file path=ppt/tags/tag1461.xml><?xml version="1.0" encoding="utf-8"?>
<p:tagLst xmlns:p="http://schemas.openxmlformats.org/presentationml/2006/main">
  <p:tag name="LayoutZOrder" val="53"/>
  <p:tag name="KSO_WM_UNIT_ID" val="_4**"/>
  <p:tag name="KSO_WM_BEAUTIFY_FLAG" val="#wm#"/>
  <p:tag name="KSO_WM_TAG_VERSION" val="3.0"/>
  <p:tag name="KSO_WM_UNIT_LAYERLEVEL" val="1"/>
  <p:tag name="KSO_WM_TEMPLATE_CATEGORY" val="custom"/>
  <p:tag name="KSO_WM_TEMPLATE_USER_THEME" val="1"/>
</p:tagLst>
</file>

<file path=ppt/tags/tag1462.xml><?xml version="1.0" encoding="utf-8"?>
<p:tagLst xmlns:p="http://schemas.openxmlformats.org/presentationml/2006/main">
  <p:tag name="LayoutZOrder" val="54"/>
  <p:tag name="KSO_WM_UNIT_ID" val="_4**"/>
  <p:tag name="KSO_WM_BEAUTIFY_FLAG" val="#wm#"/>
  <p:tag name="KSO_WM_TAG_VERSION" val="3.0"/>
  <p:tag name="KSO_WM_UNIT_LAYERLEVEL" val="1"/>
  <p:tag name="KSO_WM_TEMPLATE_CATEGORY" val="custom"/>
  <p:tag name="KSO_WM_TEMPLATE_USER_THEME" val="1"/>
</p:tagLst>
</file>

<file path=ppt/tags/tag1463.xml><?xml version="1.0" encoding="utf-8"?>
<p:tagLst xmlns:p="http://schemas.openxmlformats.org/presentationml/2006/main">
  <p:tag name="LayoutZOrder" val="55"/>
  <p:tag name="KSO_WM_UNIT_ID" val="_4**"/>
  <p:tag name="KSO_WM_BEAUTIFY_FLAG" val="#wm#"/>
  <p:tag name="KSO_WM_TAG_VERSION" val="3.0"/>
  <p:tag name="KSO_WM_UNIT_LAYERLEVEL" val="1"/>
  <p:tag name="KSO_WM_TEMPLATE_CATEGORY" val="custom"/>
  <p:tag name="KSO_WM_TEMPLATE_USER_THEME" val="1"/>
</p:tagLst>
</file>

<file path=ppt/tags/tag1464.xml><?xml version="1.0" encoding="utf-8"?>
<p:tagLst xmlns:p="http://schemas.openxmlformats.org/presentationml/2006/main">
  <p:tag name="LayoutZOrder" val="56"/>
  <p:tag name="KSO_WM_UNIT_ID" val="_4**"/>
  <p:tag name="KSO_WM_BEAUTIFY_FLAG" val="#wm#"/>
  <p:tag name="KSO_WM_TAG_VERSION" val="3.0"/>
  <p:tag name="KSO_WM_UNIT_LAYERLEVEL" val="1"/>
  <p:tag name="KSO_WM_TEMPLATE_CATEGORY" val="custom"/>
  <p:tag name="KSO_WM_TEMPLATE_USER_THEME" val="1"/>
</p:tagLst>
</file>

<file path=ppt/tags/tag1465.xml><?xml version="1.0" encoding="utf-8"?>
<p:tagLst xmlns:p="http://schemas.openxmlformats.org/presentationml/2006/main">
  <p:tag name="LayoutZOrder" val="57"/>
  <p:tag name="KSO_WM_UNIT_ID" val="_4**"/>
  <p:tag name="KSO_WM_BEAUTIFY_FLAG" val="#wm#"/>
  <p:tag name="KSO_WM_TAG_VERSION" val="3.0"/>
  <p:tag name="KSO_WM_UNIT_LAYERLEVEL" val="1"/>
  <p:tag name="KSO_WM_TEMPLATE_CATEGORY" val="custom"/>
  <p:tag name="KSO_WM_TEMPLATE_USER_THEME" val="1"/>
</p:tagLst>
</file>

<file path=ppt/tags/tag1466.xml><?xml version="1.0" encoding="utf-8"?>
<p:tagLst xmlns:p="http://schemas.openxmlformats.org/presentationml/2006/main">
  <p:tag name="LayoutZOrder" val="58"/>
  <p:tag name="KSO_WM_UNIT_ID" val="_4**"/>
  <p:tag name="KSO_WM_BEAUTIFY_FLAG" val="#wm#"/>
  <p:tag name="KSO_WM_TAG_VERSION" val="3.0"/>
  <p:tag name="KSO_WM_UNIT_LAYERLEVEL" val="1"/>
  <p:tag name="KSO_WM_TEMPLATE_CATEGORY" val="custom"/>
  <p:tag name="KSO_WM_TEMPLATE_USER_THEME" val="1"/>
</p:tagLst>
</file>

<file path=ppt/tags/tag1467.xml><?xml version="1.0" encoding="utf-8"?>
<p:tagLst xmlns:p="http://schemas.openxmlformats.org/presentationml/2006/main">
  <p:tag name="LayoutZOrder" val="59"/>
  <p:tag name="KSO_WM_UNIT_ID" val="_4**"/>
  <p:tag name="KSO_WM_BEAUTIFY_FLAG" val="#wm#"/>
  <p:tag name="KSO_WM_TAG_VERSION" val="3.0"/>
  <p:tag name="KSO_WM_UNIT_LAYERLEVEL" val="1"/>
  <p:tag name="KSO_WM_TEMPLATE_CATEGORY" val="custom"/>
  <p:tag name="KSO_WM_TEMPLATE_USER_THEME" val="1"/>
</p:tagLst>
</file>

<file path=ppt/tags/tag1468.xml><?xml version="1.0" encoding="utf-8"?>
<p:tagLst xmlns:p="http://schemas.openxmlformats.org/presentationml/2006/main">
  <p:tag name="LayoutZOrder" val="60"/>
  <p:tag name="KSO_WM_UNIT_ID" val="_4**"/>
  <p:tag name="KSO_WM_BEAUTIFY_FLAG" val="#wm#"/>
  <p:tag name="KSO_WM_TAG_VERSION" val="3.0"/>
  <p:tag name="KSO_WM_UNIT_LAYERLEVEL" val="1"/>
  <p:tag name="KSO_WM_TEMPLATE_CATEGORY" val="custom"/>
  <p:tag name="KSO_WM_TEMPLATE_USER_THEME" val="1"/>
</p:tagLst>
</file>

<file path=ppt/tags/tag1469.xml><?xml version="1.0" encoding="utf-8"?>
<p:tagLst xmlns:p="http://schemas.openxmlformats.org/presentationml/2006/main">
  <p:tag name="LayoutZOrder" val="61"/>
  <p:tag name="KSO_WM_UNIT_ID" val="_4**"/>
  <p:tag name="KSO_WM_BEAUTIFY_FLAG" val="#wm#"/>
  <p:tag name="KSO_WM_TAG_VERSION" val="3.0"/>
  <p:tag name="KSO_WM_UNIT_LAYERLEVEL" val="1"/>
  <p:tag name="KSO_WM_TEMPLATE_CATEGORY" val="custom"/>
  <p:tag name="KSO_WM_TEMPLATE_USER_THEME" val="1"/>
</p:tagLst>
</file>

<file path=ppt/tags/tag14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470.xml><?xml version="1.0" encoding="utf-8"?>
<p:tagLst xmlns:p="http://schemas.openxmlformats.org/presentationml/2006/main">
  <p:tag name="LayoutZOrder" val="62"/>
  <p:tag name="KSO_WM_UNIT_ID" val="_4**"/>
  <p:tag name="KSO_WM_BEAUTIFY_FLAG" val="#wm#"/>
  <p:tag name="KSO_WM_TAG_VERSION" val="3.0"/>
  <p:tag name="KSO_WM_UNIT_LAYERLEVEL" val="1"/>
  <p:tag name="KSO_WM_TEMPLATE_CATEGORY" val="custom"/>
  <p:tag name="KSO_WM_TEMPLATE_USER_THEME" val="1"/>
</p:tagLst>
</file>

<file path=ppt/tags/tag1471.xml><?xml version="1.0" encoding="utf-8"?>
<p:tagLst xmlns:p="http://schemas.openxmlformats.org/presentationml/2006/main">
  <p:tag name="LayoutZOrder" val="63"/>
  <p:tag name="KSO_WM_UNIT_ID" val="_4**"/>
  <p:tag name="KSO_WM_BEAUTIFY_FLAG" val="#wm#"/>
  <p:tag name="KSO_WM_TAG_VERSION" val="3.0"/>
  <p:tag name="KSO_WM_UNIT_LAYERLEVEL" val="1"/>
  <p:tag name="KSO_WM_TEMPLATE_CATEGORY" val="custom"/>
  <p:tag name="KSO_WM_TEMPLATE_USER_THEME" val="1"/>
</p:tagLst>
</file>

<file path=ppt/tags/tag1472.xml><?xml version="1.0" encoding="utf-8"?>
<p:tagLst xmlns:p="http://schemas.openxmlformats.org/presentationml/2006/main">
  <p:tag name="LayoutZOrder" val="64"/>
  <p:tag name="KSO_WM_UNIT_ID" val="_4**"/>
  <p:tag name="KSO_WM_BEAUTIFY_FLAG" val="#wm#"/>
  <p:tag name="KSO_WM_TAG_VERSION" val="3.0"/>
  <p:tag name="KSO_WM_UNIT_LAYERLEVEL" val="1"/>
  <p:tag name="KSO_WM_TEMPLATE_CATEGORY" val="custom"/>
  <p:tag name="KSO_WM_TEMPLATE_USER_THEME" val="1"/>
</p:tagLst>
</file>

<file path=ppt/tags/tag1473.xml><?xml version="1.0" encoding="utf-8"?>
<p:tagLst xmlns:p="http://schemas.openxmlformats.org/presentationml/2006/main">
  <p:tag name="LayoutZOrder" val="65"/>
  <p:tag name="KSO_WM_UNIT_ID" val="_4**"/>
  <p:tag name="KSO_WM_BEAUTIFY_FLAG" val="#wm#"/>
  <p:tag name="KSO_WM_TAG_VERSION" val="3.0"/>
  <p:tag name="KSO_WM_UNIT_LAYERLEVEL" val="1"/>
  <p:tag name="KSO_WM_TEMPLATE_CATEGORY" val="custom"/>
  <p:tag name="KSO_WM_TEMPLATE_USER_THEME" val="1"/>
</p:tagLst>
</file>

<file path=ppt/tags/tag1474.xml><?xml version="1.0" encoding="utf-8"?>
<p:tagLst xmlns:p="http://schemas.openxmlformats.org/presentationml/2006/main">
  <p:tag name="LayoutZOrder" val="66"/>
  <p:tag name="KSO_WM_UNIT_ID" val="_4**"/>
  <p:tag name="KSO_WM_BEAUTIFY_FLAG" val="#wm#"/>
  <p:tag name="KSO_WM_TAG_VERSION" val="3.0"/>
  <p:tag name="KSO_WM_UNIT_LAYERLEVEL" val="1"/>
  <p:tag name="KSO_WM_TEMPLATE_CATEGORY" val="custom"/>
  <p:tag name="KSO_WM_TEMPLATE_USER_THEME" val="1"/>
</p:tagLst>
</file>

<file path=ppt/tags/tag1475.xml><?xml version="1.0" encoding="utf-8"?>
<p:tagLst xmlns:p="http://schemas.openxmlformats.org/presentationml/2006/main">
  <p:tag name="LayoutZOrder" val="67"/>
  <p:tag name="KSO_WM_UNIT_ID" val="_4**"/>
  <p:tag name="KSO_WM_BEAUTIFY_FLAG" val="#wm#"/>
  <p:tag name="KSO_WM_TAG_VERSION" val="3.0"/>
  <p:tag name="KSO_WM_UNIT_LAYERLEVEL" val="1"/>
  <p:tag name="KSO_WM_TEMPLATE_CATEGORY" val="custom"/>
  <p:tag name="KSO_WM_TEMPLATE_USER_THEME" val="1"/>
</p:tagLst>
</file>

<file path=ppt/tags/tag1476.xml><?xml version="1.0" encoding="utf-8"?>
<p:tagLst xmlns:p="http://schemas.openxmlformats.org/presentationml/2006/main">
  <p:tag name="LayoutZOrder" val="68"/>
  <p:tag name="KSO_WM_UNIT_ID" val="_4**"/>
  <p:tag name="KSO_WM_BEAUTIFY_FLAG" val="#wm#"/>
  <p:tag name="KSO_WM_TAG_VERSION" val="3.0"/>
  <p:tag name="KSO_WM_UNIT_LAYERLEVEL" val="1"/>
  <p:tag name="KSO_WM_TEMPLATE_CATEGORY" val="custom"/>
  <p:tag name="KSO_WM_TEMPLATE_USER_THEME" val="1"/>
</p:tagLst>
</file>

<file path=ppt/tags/tag1477.xml><?xml version="1.0" encoding="utf-8"?>
<p:tagLst xmlns:p="http://schemas.openxmlformats.org/presentationml/2006/main">
  <p:tag name="LayoutZOrder" val="69"/>
  <p:tag name="KSO_WM_UNIT_ID" val="_4**"/>
  <p:tag name="KSO_WM_BEAUTIFY_FLAG" val="#wm#"/>
  <p:tag name="KSO_WM_TAG_VERSION" val="3.0"/>
  <p:tag name="KSO_WM_UNIT_LAYERLEVEL" val="1"/>
  <p:tag name="KSO_WM_TEMPLATE_CATEGORY" val="custom"/>
  <p:tag name="KSO_WM_TEMPLATE_USER_THEME" val="1"/>
</p:tagLst>
</file>

<file path=ppt/tags/tag1478.xml><?xml version="1.0" encoding="utf-8"?>
<p:tagLst xmlns:p="http://schemas.openxmlformats.org/presentationml/2006/main">
  <p:tag name="LayoutZOrder" val="70"/>
  <p:tag name="KSO_WM_UNIT_ID" val="_4**"/>
  <p:tag name="KSO_WM_BEAUTIFY_FLAG" val="#wm#"/>
  <p:tag name="KSO_WM_TAG_VERSION" val="3.0"/>
  <p:tag name="KSO_WM_UNIT_LAYERLEVEL" val="1"/>
  <p:tag name="KSO_WM_TEMPLATE_CATEGORY" val="custom"/>
  <p:tag name="KSO_WM_TEMPLATE_USER_THEME" val="1"/>
</p:tagLst>
</file>

<file path=ppt/tags/tag1479.xml><?xml version="1.0" encoding="utf-8"?>
<p:tagLst xmlns:p="http://schemas.openxmlformats.org/presentationml/2006/main">
  <p:tag name="LayoutZOrder" val="71"/>
  <p:tag name="KSO_WM_UNIT_ID" val="_4**"/>
  <p:tag name="KSO_WM_BEAUTIFY_FLAG" val="#wm#"/>
  <p:tag name="KSO_WM_TAG_VERSION" val="3.0"/>
  <p:tag name="KSO_WM_UNIT_LAYERLEVEL" val="1"/>
  <p:tag name="KSO_WM_TEMPLATE_CATEGORY" val="custom"/>
  <p:tag name="KSO_WM_TEMPLATE_USER_THEME" val="1"/>
</p:tagLst>
</file>

<file path=ppt/tags/tag14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480.xml><?xml version="1.0" encoding="utf-8"?>
<p:tagLst xmlns:p="http://schemas.openxmlformats.org/presentationml/2006/main">
  <p:tag name="LayoutZOrder" val="72"/>
  <p:tag name="KSO_WM_UNIT_ID" val="_4**"/>
  <p:tag name="KSO_WM_BEAUTIFY_FLAG" val="#wm#"/>
  <p:tag name="KSO_WM_TAG_VERSION" val="3.0"/>
  <p:tag name="KSO_WM_UNIT_LAYERLEVEL" val="1"/>
  <p:tag name="KSO_WM_TEMPLATE_CATEGORY" val="custom"/>
  <p:tag name="KSO_WM_TEMPLATE_USER_THEME" val="1"/>
</p:tagLst>
</file>

<file path=ppt/tags/tag1481.xml><?xml version="1.0" encoding="utf-8"?>
<p:tagLst xmlns:p="http://schemas.openxmlformats.org/presentationml/2006/main">
  <p:tag name="LayoutZOrder" val="73"/>
  <p:tag name="KSO_WM_UNIT_ID" val="_4**"/>
  <p:tag name="KSO_WM_BEAUTIFY_FLAG" val="#wm#"/>
  <p:tag name="KSO_WM_TAG_VERSION" val="3.0"/>
  <p:tag name="KSO_WM_UNIT_LAYERLEVEL" val="1"/>
  <p:tag name="KSO_WM_TEMPLATE_CATEGORY" val="custom"/>
  <p:tag name="KSO_WM_TEMPLATE_USER_THEME" val="1"/>
</p:tagLst>
</file>

<file path=ppt/tags/tag1482.xml><?xml version="1.0" encoding="utf-8"?>
<p:tagLst xmlns:p="http://schemas.openxmlformats.org/presentationml/2006/main">
  <p:tag name="LayoutZOrder" val="74"/>
  <p:tag name="KSO_WM_UNIT_ID" val="_4**"/>
  <p:tag name="KSO_WM_BEAUTIFY_FLAG" val="#wm#"/>
  <p:tag name="KSO_WM_TAG_VERSION" val="3.0"/>
  <p:tag name="KSO_WM_UNIT_LAYERLEVEL" val="1"/>
  <p:tag name="KSO_WM_TEMPLATE_CATEGORY" val="custom"/>
  <p:tag name="KSO_WM_TEMPLATE_USER_THEME" val="1"/>
</p:tagLst>
</file>

<file path=ppt/tags/tag1483.xml><?xml version="1.0" encoding="utf-8"?>
<p:tagLst xmlns:p="http://schemas.openxmlformats.org/presentationml/2006/main">
  <p:tag name="LayoutZOrder" val="75"/>
  <p:tag name="KSO_WM_UNIT_ID" val="_4**"/>
  <p:tag name="KSO_WM_BEAUTIFY_FLAG" val="#wm#"/>
  <p:tag name="KSO_WM_TAG_VERSION" val="3.0"/>
  <p:tag name="KSO_WM_UNIT_LAYERLEVEL" val="1"/>
  <p:tag name="KSO_WM_TEMPLATE_CATEGORY" val="custom"/>
  <p:tag name="KSO_WM_TEMPLATE_USER_THEME" val="1"/>
</p:tagLst>
</file>

<file path=ppt/tags/tag1484.xml><?xml version="1.0" encoding="utf-8"?>
<p:tagLst xmlns:p="http://schemas.openxmlformats.org/presentationml/2006/main">
  <p:tag name="LayoutZOrder" val="76"/>
  <p:tag name="KSO_WM_UNIT_ID" val="_4**"/>
  <p:tag name="KSO_WM_BEAUTIFY_FLAG" val="#wm#"/>
  <p:tag name="KSO_WM_TAG_VERSION" val="3.0"/>
  <p:tag name="KSO_WM_UNIT_LAYERLEVEL" val="1"/>
  <p:tag name="KSO_WM_TEMPLATE_CATEGORY" val="custom"/>
  <p:tag name="KSO_WM_TEMPLATE_USER_THEME" val="1"/>
</p:tagLst>
</file>

<file path=ppt/tags/tag1485.xml><?xml version="1.0" encoding="utf-8"?>
<p:tagLst xmlns:p="http://schemas.openxmlformats.org/presentationml/2006/main">
  <p:tag name="LayoutZOrder" val="77"/>
  <p:tag name="KSO_WM_UNIT_ID" val="_4**"/>
  <p:tag name="KSO_WM_BEAUTIFY_FLAG" val="#wm#"/>
  <p:tag name="KSO_WM_TAG_VERSION" val="3.0"/>
  <p:tag name="KSO_WM_UNIT_LAYERLEVEL" val="1"/>
  <p:tag name="KSO_WM_TEMPLATE_CATEGORY" val="custom"/>
  <p:tag name="KSO_WM_TEMPLATE_USER_THEME" val="1"/>
</p:tagLst>
</file>

<file path=ppt/tags/tag1486.xml><?xml version="1.0" encoding="utf-8"?>
<p:tagLst xmlns:p="http://schemas.openxmlformats.org/presentationml/2006/main">
  <p:tag name="LayoutZOrder" val="78"/>
  <p:tag name="KSO_WM_UNIT_ID" val="_4**"/>
  <p:tag name="KSO_WM_BEAUTIFY_FLAG" val="#wm#"/>
  <p:tag name="KSO_WM_TAG_VERSION" val="3.0"/>
  <p:tag name="KSO_WM_UNIT_LAYERLEVEL" val="1"/>
  <p:tag name="KSO_WM_TEMPLATE_CATEGORY" val="custom"/>
  <p:tag name="KSO_WM_TEMPLATE_USER_THEME" val="1"/>
</p:tagLst>
</file>

<file path=ppt/tags/tag1487.xml><?xml version="1.0" encoding="utf-8"?>
<p:tagLst xmlns:p="http://schemas.openxmlformats.org/presentationml/2006/main">
  <p:tag name="LayoutZOrder" val="79"/>
  <p:tag name="KSO_WM_UNIT_ID" val="_4**"/>
  <p:tag name="KSO_WM_BEAUTIFY_FLAG" val="#wm#"/>
  <p:tag name="KSO_WM_TAG_VERSION" val="3.0"/>
  <p:tag name="KSO_WM_UNIT_LAYERLEVEL" val="1"/>
  <p:tag name="KSO_WM_TEMPLATE_CATEGORY" val="custom"/>
  <p:tag name="KSO_WM_TEMPLATE_USER_THEME" val="1"/>
</p:tagLst>
</file>

<file path=ppt/tags/tag1488.xml><?xml version="1.0" encoding="utf-8"?>
<p:tagLst xmlns:p="http://schemas.openxmlformats.org/presentationml/2006/main">
  <p:tag name="LayoutZOrder" val="80"/>
  <p:tag name="KSO_WM_UNIT_ID" val="_4**"/>
  <p:tag name="KSO_WM_BEAUTIFY_FLAG" val="#wm#"/>
  <p:tag name="KSO_WM_TAG_VERSION" val="3.0"/>
  <p:tag name="KSO_WM_UNIT_LAYERLEVEL" val="1"/>
  <p:tag name="KSO_WM_TEMPLATE_CATEGORY" val="custom"/>
  <p:tag name="KSO_WM_TEMPLATE_USER_THEME" val="1"/>
</p:tagLst>
</file>

<file path=ppt/tags/tag1489.xml><?xml version="1.0" encoding="utf-8"?>
<p:tagLst xmlns:p="http://schemas.openxmlformats.org/presentationml/2006/main">
  <p:tag name="LayoutZOrder" val="81"/>
  <p:tag name="KSO_WM_UNIT_ID" val="_4**"/>
  <p:tag name="KSO_WM_BEAUTIFY_FLAG" val="#wm#"/>
  <p:tag name="KSO_WM_TAG_VERSION" val="3.0"/>
  <p:tag name="KSO_WM_UNIT_LAYERLEVEL" val="1"/>
  <p:tag name="KSO_WM_TEMPLATE_CATEGORY" val="custom"/>
  <p:tag name="KSO_WM_TEMPLATE_USER_THEME" val="1"/>
</p:tagLst>
</file>

<file path=ppt/tags/tag14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490.xml><?xml version="1.0" encoding="utf-8"?>
<p:tagLst xmlns:p="http://schemas.openxmlformats.org/presentationml/2006/main">
  <p:tag name="LayoutZOrder" val="82"/>
  <p:tag name="KSO_WM_UNIT_ID" val="_4**"/>
  <p:tag name="KSO_WM_BEAUTIFY_FLAG" val="#wm#"/>
  <p:tag name="KSO_WM_TAG_VERSION" val="3.0"/>
  <p:tag name="KSO_WM_UNIT_LAYERLEVEL" val="1"/>
  <p:tag name="KSO_WM_TEMPLATE_CATEGORY" val="custom"/>
  <p:tag name="KSO_WM_TEMPLATE_USER_THEME" val="1"/>
</p:tagLst>
</file>

<file path=ppt/tags/tag1491.xml><?xml version="1.0" encoding="utf-8"?>
<p:tagLst xmlns:p="http://schemas.openxmlformats.org/presentationml/2006/main">
  <p:tag name="LayoutZOrder" val="83"/>
  <p:tag name="KSO_WM_UNIT_ID" val="_4**"/>
  <p:tag name="KSO_WM_BEAUTIFY_FLAG" val="#wm#"/>
  <p:tag name="KSO_WM_TAG_VERSION" val="3.0"/>
  <p:tag name="KSO_WM_UNIT_LAYERLEVEL" val="1"/>
  <p:tag name="KSO_WM_TEMPLATE_CATEGORY" val="custom"/>
  <p:tag name="KSO_WM_TEMPLATE_USER_THEME" val="1"/>
</p:tagLst>
</file>

<file path=ppt/tags/tag1492.xml><?xml version="1.0" encoding="utf-8"?>
<p:tagLst xmlns:p="http://schemas.openxmlformats.org/presentationml/2006/main">
  <p:tag name="LayoutZOrder" val="84"/>
  <p:tag name="KSO_WM_UNIT_ID" val="_4**"/>
  <p:tag name="KSO_WM_BEAUTIFY_FLAG" val="#wm#"/>
  <p:tag name="KSO_WM_TAG_VERSION" val="3.0"/>
  <p:tag name="KSO_WM_UNIT_LAYERLEVEL" val="1"/>
  <p:tag name="KSO_WM_TEMPLATE_CATEGORY" val="custom"/>
  <p:tag name="KSO_WM_TEMPLATE_USER_THEME" val="1"/>
</p:tagLst>
</file>

<file path=ppt/tags/tag1493.xml><?xml version="1.0" encoding="utf-8"?>
<p:tagLst xmlns:p="http://schemas.openxmlformats.org/presentationml/2006/main">
  <p:tag name="LayoutZOrder" val="85"/>
  <p:tag name="KSO_WM_UNIT_ID" val="_4**"/>
  <p:tag name="KSO_WM_BEAUTIFY_FLAG" val="#wm#"/>
  <p:tag name="KSO_WM_TAG_VERSION" val="3.0"/>
  <p:tag name="KSO_WM_UNIT_LAYERLEVEL" val="1"/>
  <p:tag name="KSO_WM_TEMPLATE_CATEGORY" val="custom"/>
  <p:tag name="KSO_WM_TEMPLATE_USER_THEME" val="1"/>
</p:tagLst>
</file>

<file path=ppt/tags/tag1494.xml><?xml version="1.0" encoding="utf-8"?>
<p:tagLst xmlns:p="http://schemas.openxmlformats.org/presentationml/2006/main">
  <p:tag name="LayoutZOrder" val="86"/>
  <p:tag name="KSO_WM_UNIT_ID" val="_4**"/>
  <p:tag name="KSO_WM_BEAUTIFY_FLAG" val="#wm#"/>
  <p:tag name="KSO_WM_TAG_VERSION" val="3.0"/>
  <p:tag name="KSO_WM_UNIT_LAYERLEVEL" val="1"/>
  <p:tag name="KSO_WM_TEMPLATE_CATEGORY" val="custom"/>
  <p:tag name="KSO_WM_TEMPLATE_USER_THEME" val="1"/>
</p:tagLst>
</file>

<file path=ppt/tags/tag1495.xml><?xml version="1.0" encoding="utf-8"?>
<p:tagLst xmlns:p="http://schemas.openxmlformats.org/presentationml/2006/main">
  <p:tag name="LayoutZOrder" val="87"/>
  <p:tag name="KSO_WM_UNIT_ID" val="_4**"/>
  <p:tag name="KSO_WM_BEAUTIFY_FLAG" val="#wm#"/>
  <p:tag name="KSO_WM_TAG_VERSION" val="3.0"/>
  <p:tag name="KSO_WM_UNIT_LAYERLEVEL" val="1"/>
  <p:tag name="KSO_WM_TEMPLATE_CATEGORY" val="custom"/>
  <p:tag name="KSO_WM_TEMPLATE_USER_THEME" val="1"/>
</p:tagLst>
</file>

<file path=ppt/tags/tag1496.xml><?xml version="1.0" encoding="utf-8"?>
<p:tagLst xmlns:p="http://schemas.openxmlformats.org/presentationml/2006/main">
  <p:tag name="LayoutZOrder" val="88"/>
  <p:tag name="KSO_WM_UNIT_ID" val="_4**"/>
  <p:tag name="KSO_WM_BEAUTIFY_FLAG" val="#wm#"/>
  <p:tag name="KSO_WM_TAG_VERSION" val="3.0"/>
  <p:tag name="KSO_WM_UNIT_LAYERLEVEL" val="1"/>
  <p:tag name="KSO_WM_TEMPLATE_CATEGORY" val="custom"/>
  <p:tag name="KSO_WM_TEMPLATE_USER_THEME" val="1"/>
</p:tagLst>
</file>

<file path=ppt/tags/tag1497.xml><?xml version="1.0" encoding="utf-8"?>
<p:tagLst xmlns:p="http://schemas.openxmlformats.org/presentationml/2006/main">
  <p:tag name="LayoutZOrder" val="89"/>
  <p:tag name="KSO_WM_UNIT_ID" val="_4**"/>
  <p:tag name="KSO_WM_BEAUTIFY_FLAG" val="#wm#"/>
  <p:tag name="KSO_WM_TAG_VERSION" val="3.0"/>
  <p:tag name="KSO_WM_UNIT_LAYERLEVEL" val="1"/>
  <p:tag name="KSO_WM_TEMPLATE_CATEGORY" val="custom"/>
  <p:tag name="KSO_WM_TEMPLATE_USER_THEME" val="1"/>
</p:tagLst>
</file>

<file path=ppt/tags/tag1498.xml><?xml version="1.0" encoding="utf-8"?>
<p:tagLst xmlns:p="http://schemas.openxmlformats.org/presentationml/2006/main">
  <p:tag name="LayoutZOrder" val="90"/>
  <p:tag name="KSO_WM_UNIT_ID" val="_4**"/>
  <p:tag name="KSO_WM_BEAUTIFY_FLAG" val="#wm#"/>
  <p:tag name="KSO_WM_TAG_VERSION" val="3.0"/>
  <p:tag name="KSO_WM_UNIT_LAYERLEVEL" val="1"/>
  <p:tag name="KSO_WM_TEMPLATE_CATEGORY" val="custom"/>
  <p:tag name="KSO_WM_TEMPLATE_USER_THEME" val="1"/>
</p:tagLst>
</file>

<file path=ppt/tags/tag1499.xml><?xml version="1.0" encoding="utf-8"?>
<p:tagLst xmlns:p="http://schemas.openxmlformats.org/presentationml/2006/main">
  <p:tag name="LayoutZOrder" val="91"/>
  <p:tag name="KSO_WM_UNIT_ID" val="_4**"/>
  <p:tag name="KSO_WM_BEAUTIFY_FLAG" val="#wm#"/>
  <p:tag name="KSO_WM_TAG_VERSION" val="3.0"/>
  <p:tag name="KSO_WM_UNIT_LAYERLEVEL" val="1"/>
  <p:tag name="KSO_WM_TEMPLATE_CATEGORY" val="custom"/>
  <p:tag name="KSO_WM_TEMPLATE_USER_THEM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500.xml><?xml version="1.0" encoding="utf-8"?>
<p:tagLst xmlns:p="http://schemas.openxmlformats.org/presentationml/2006/main">
  <p:tag name="LayoutZOrder" val="92"/>
  <p:tag name="KSO_WM_UNIT_ID" val="_4**"/>
  <p:tag name="KSO_WM_BEAUTIFY_FLAG" val="#wm#"/>
  <p:tag name="KSO_WM_TAG_VERSION" val="3.0"/>
  <p:tag name="KSO_WM_UNIT_LAYERLEVEL" val="1"/>
  <p:tag name="KSO_WM_TEMPLATE_CATEGORY" val="custom"/>
  <p:tag name="KSO_WM_TEMPLATE_USER_THEME" val="1"/>
</p:tagLst>
</file>

<file path=ppt/tags/tag1501.xml><?xml version="1.0" encoding="utf-8"?>
<p:tagLst xmlns:p="http://schemas.openxmlformats.org/presentationml/2006/main">
  <p:tag name="LayoutZOrder" val="93"/>
  <p:tag name="KSO_WM_UNIT_ID" val="_4**"/>
  <p:tag name="KSO_WM_BEAUTIFY_FLAG" val="#wm#"/>
  <p:tag name="KSO_WM_TAG_VERSION" val="3.0"/>
  <p:tag name="KSO_WM_UNIT_LAYERLEVEL" val="1"/>
  <p:tag name="KSO_WM_TEMPLATE_CATEGORY" val="custom"/>
  <p:tag name="KSO_WM_TEMPLATE_USER_THEME" val="1"/>
</p:tagLst>
</file>

<file path=ppt/tags/tag1502.xml><?xml version="1.0" encoding="utf-8"?>
<p:tagLst xmlns:p="http://schemas.openxmlformats.org/presentationml/2006/main">
  <p:tag name="LayoutZOrder" val="94"/>
  <p:tag name="KSO_WM_UNIT_ID" val="_4**"/>
  <p:tag name="KSO_WM_BEAUTIFY_FLAG" val="#wm#"/>
  <p:tag name="KSO_WM_TAG_VERSION" val="3.0"/>
  <p:tag name="KSO_WM_UNIT_LAYERLEVEL" val="1"/>
  <p:tag name="KSO_WM_TEMPLATE_CATEGORY" val="custom"/>
  <p:tag name="KSO_WM_TEMPLATE_USER_THEME" val="1"/>
</p:tagLst>
</file>

<file path=ppt/tags/tag1503.xml><?xml version="1.0" encoding="utf-8"?>
<p:tagLst xmlns:p="http://schemas.openxmlformats.org/presentationml/2006/main">
  <p:tag name="LayoutZOrder" val="95"/>
  <p:tag name="KSO_WM_UNIT_ID" val="_4**"/>
  <p:tag name="KSO_WM_BEAUTIFY_FLAG" val="#wm#"/>
  <p:tag name="KSO_WM_TAG_VERSION" val="3.0"/>
  <p:tag name="KSO_WM_UNIT_LAYERLEVEL" val="1"/>
  <p:tag name="KSO_WM_TEMPLATE_CATEGORY" val="custom"/>
  <p:tag name="KSO_WM_TEMPLATE_USER_THEME" val="1"/>
</p:tagLst>
</file>

<file path=ppt/tags/tag1504.xml><?xml version="1.0" encoding="utf-8"?>
<p:tagLst xmlns:p="http://schemas.openxmlformats.org/presentationml/2006/main">
  <p:tag name="LayoutZOrder" val="96"/>
  <p:tag name="KSO_WM_UNIT_ID" val="_4**"/>
  <p:tag name="KSO_WM_BEAUTIFY_FLAG" val="#wm#"/>
  <p:tag name="KSO_WM_TAG_VERSION" val="3.0"/>
  <p:tag name="KSO_WM_UNIT_LAYERLEVEL" val="1"/>
  <p:tag name="KSO_WM_TEMPLATE_CATEGORY" val="custom"/>
  <p:tag name="KSO_WM_TEMPLATE_USER_THEME" val="1"/>
</p:tagLst>
</file>

<file path=ppt/tags/tag1505.xml><?xml version="1.0" encoding="utf-8"?>
<p:tagLst xmlns:p="http://schemas.openxmlformats.org/presentationml/2006/main">
  <p:tag name="LayoutZOrder" val="97"/>
  <p:tag name="KSO_WM_UNIT_ID" val="_4**"/>
  <p:tag name="KSO_WM_BEAUTIFY_FLAG" val="#wm#"/>
  <p:tag name="KSO_WM_TAG_VERSION" val="3.0"/>
  <p:tag name="KSO_WM_UNIT_LAYERLEVEL" val="1"/>
  <p:tag name="KSO_WM_TEMPLATE_CATEGORY" val="custom"/>
  <p:tag name="KSO_WM_TEMPLATE_USER_THEME" val="1"/>
</p:tagLst>
</file>

<file path=ppt/tags/tag1506.xml><?xml version="1.0" encoding="utf-8"?>
<p:tagLst xmlns:p="http://schemas.openxmlformats.org/presentationml/2006/main">
  <p:tag name="LayoutZOrder" val="98"/>
  <p:tag name="KSO_WM_UNIT_ID" val="_4**"/>
  <p:tag name="KSO_WM_BEAUTIFY_FLAG" val="#wm#"/>
  <p:tag name="KSO_WM_TAG_VERSION" val="3.0"/>
  <p:tag name="KSO_WM_UNIT_LAYERLEVEL" val="1"/>
  <p:tag name="KSO_WM_TEMPLATE_CATEGORY" val="custom"/>
  <p:tag name="KSO_WM_TEMPLATE_USER_THEME" val="1"/>
</p:tagLst>
</file>

<file path=ppt/tags/tag1507.xml><?xml version="1.0" encoding="utf-8"?>
<p:tagLst xmlns:p="http://schemas.openxmlformats.org/presentationml/2006/main">
  <p:tag name="LayoutZOrder" val="99"/>
  <p:tag name="KSO_WM_UNIT_ID" val="_4**"/>
  <p:tag name="KSO_WM_BEAUTIFY_FLAG" val="#wm#"/>
  <p:tag name="KSO_WM_TAG_VERSION" val="3.0"/>
  <p:tag name="KSO_WM_UNIT_LAYERLEVEL" val="1"/>
  <p:tag name="KSO_WM_TEMPLATE_CATEGORY" val="custom"/>
  <p:tag name="KSO_WM_TEMPLATE_USER_THEME" val="1"/>
</p:tagLst>
</file>

<file path=ppt/tags/tag1508.xml><?xml version="1.0" encoding="utf-8"?>
<p:tagLst xmlns:p="http://schemas.openxmlformats.org/presentationml/2006/main">
  <p:tag name="LayoutZOrder" val="100"/>
  <p:tag name="KSO_WM_UNIT_ID" val="_4**"/>
  <p:tag name="KSO_WM_BEAUTIFY_FLAG" val="#wm#"/>
  <p:tag name="KSO_WM_TAG_VERSION" val="3.0"/>
  <p:tag name="KSO_WM_UNIT_LAYERLEVEL" val="1"/>
  <p:tag name="KSO_WM_TEMPLATE_CATEGORY" val="custom"/>
  <p:tag name="KSO_WM_TEMPLATE_USER_THEME" val="1"/>
</p:tagLst>
</file>

<file path=ppt/tags/tag1509.xml><?xml version="1.0" encoding="utf-8"?>
<p:tagLst xmlns:p="http://schemas.openxmlformats.org/presentationml/2006/main">
  <p:tag name="LayoutZOrder" val="101"/>
  <p:tag name="KSO_WM_UNIT_ID" val="_4**"/>
  <p:tag name="KSO_WM_BEAUTIFY_FLAG" val="#wm#"/>
  <p:tag name="KSO_WM_TAG_VERSION" val="3.0"/>
  <p:tag name="KSO_WM_UNIT_LAYERLEVEL" val="1"/>
  <p:tag name="KSO_WM_TEMPLATE_CATEGORY" val="custom"/>
  <p:tag name="KSO_WM_TEMPLATE_USER_THEME" val="1"/>
</p:tagLst>
</file>

<file path=ppt/tags/tag15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510.xml><?xml version="1.0" encoding="utf-8"?>
<p:tagLst xmlns:p="http://schemas.openxmlformats.org/presentationml/2006/main">
  <p:tag name="LayoutZOrder" val="102"/>
  <p:tag name="KSO_WM_UNIT_ID" val="_4**"/>
  <p:tag name="KSO_WM_BEAUTIFY_FLAG" val="#wm#"/>
  <p:tag name="KSO_WM_TAG_VERSION" val="3.0"/>
  <p:tag name="KSO_WM_UNIT_LAYERLEVEL" val="1"/>
  <p:tag name="KSO_WM_TEMPLATE_CATEGORY" val="custom"/>
  <p:tag name="KSO_WM_TEMPLATE_USER_THEME" val="1"/>
</p:tagLst>
</file>

<file path=ppt/tags/tag1511.xml><?xml version="1.0" encoding="utf-8"?>
<p:tagLst xmlns:p="http://schemas.openxmlformats.org/presentationml/2006/main">
  <p:tag name="LayoutZOrder" val="103"/>
  <p:tag name="KSO_WM_UNIT_ID" val="_4**"/>
  <p:tag name="KSO_WM_BEAUTIFY_FLAG" val="#wm#"/>
  <p:tag name="KSO_WM_TAG_VERSION" val="3.0"/>
  <p:tag name="KSO_WM_UNIT_LAYERLEVEL" val="1"/>
  <p:tag name="KSO_WM_TEMPLATE_CATEGORY" val="custom"/>
  <p:tag name="KSO_WM_TEMPLATE_USER_THEME" val="1"/>
</p:tagLst>
</file>

<file path=ppt/tags/tag1512.xml><?xml version="1.0" encoding="utf-8"?>
<p:tagLst xmlns:p="http://schemas.openxmlformats.org/presentationml/2006/main">
  <p:tag name="LayoutZOrder" val="104"/>
  <p:tag name="KSO_WM_UNIT_ID" val="_4**"/>
  <p:tag name="KSO_WM_BEAUTIFY_FLAG" val="#wm#"/>
  <p:tag name="KSO_WM_TAG_VERSION" val="3.0"/>
  <p:tag name="KSO_WM_UNIT_LAYERLEVEL" val="1"/>
  <p:tag name="KSO_WM_TEMPLATE_CATEGORY" val="custom"/>
  <p:tag name="KSO_WM_TEMPLATE_USER_THEME" val="1"/>
</p:tagLst>
</file>

<file path=ppt/tags/tag1513.xml><?xml version="1.0" encoding="utf-8"?>
<p:tagLst xmlns:p="http://schemas.openxmlformats.org/presentationml/2006/main">
  <p:tag name="LayoutZOrder" val="105"/>
  <p:tag name="KSO_WM_UNIT_ID" val="_4**"/>
  <p:tag name="KSO_WM_BEAUTIFY_FLAG" val="#wm#"/>
  <p:tag name="KSO_WM_TAG_VERSION" val="3.0"/>
  <p:tag name="KSO_WM_UNIT_LAYERLEVEL" val="1"/>
  <p:tag name="KSO_WM_TEMPLATE_CATEGORY" val="custom"/>
  <p:tag name="KSO_WM_TEMPLATE_USER_THEME" val="1"/>
</p:tagLst>
</file>

<file path=ppt/tags/tag1514.xml><?xml version="1.0" encoding="utf-8"?>
<p:tagLst xmlns:p="http://schemas.openxmlformats.org/presentationml/2006/main">
  <p:tag name="LayoutZOrder" val="106"/>
  <p:tag name="KSO_WM_UNIT_ID" val="_4**"/>
  <p:tag name="KSO_WM_BEAUTIFY_FLAG" val="#wm#"/>
  <p:tag name="KSO_WM_TAG_VERSION" val="3.0"/>
  <p:tag name="KSO_WM_UNIT_LAYERLEVEL" val="1"/>
  <p:tag name="KSO_WM_TEMPLATE_CATEGORY" val="custom"/>
  <p:tag name="KSO_WM_TEMPLATE_USER_THEME" val="1"/>
</p:tagLst>
</file>

<file path=ppt/tags/tag1515.xml><?xml version="1.0" encoding="utf-8"?>
<p:tagLst xmlns:p="http://schemas.openxmlformats.org/presentationml/2006/main">
  <p:tag name="LayoutZOrder" val="107"/>
  <p:tag name="KSO_WM_UNIT_ID" val="_4**"/>
  <p:tag name="KSO_WM_BEAUTIFY_FLAG" val="#wm#"/>
  <p:tag name="KSO_WM_TAG_VERSION" val="3.0"/>
  <p:tag name="KSO_WM_UNIT_LAYERLEVEL" val="1"/>
  <p:tag name="KSO_WM_TEMPLATE_CATEGORY" val="custom"/>
  <p:tag name="KSO_WM_TEMPLATE_USER_THEME" val="1"/>
</p:tagLst>
</file>

<file path=ppt/tags/tag1516.xml><?xml version="1.0" encoding="utf-8"?>
<p:tagLst xmlns:p="http://schemas.openxmlformats.org/presentationml/2006/main">
  <p:tag name="LayoutZOrder" val="108"/>
  <p:tag name="KSO_WM_UNIT_ID" val="_4**"/>
  <p:tag name="KSO_WM_BEAUTIFY_FLAG" val="#wm#"/>
  <p:tag name="KSO_WM_TAG_VERSION" val="3.0"/>
  <p:tag name="KSO_WM_UNIT_LAYERLEVEL" val="1"/>
  <p:tag name="KSO_WM_TEMPLATE_CATEGORY" val="custom"/>
  <p:tag name="KSO_WM_TEMPLATE_USER_THEME" val="1"/>
</p:tagLst>
</file>

<file path=ppt/tags/tag1517.xml><?xml version="1.0" encoding="utf-8"?>
<p:tagLst xmlns:p="http://schemas.openxmlformats.org/presentationml/2006/main">
  <p:tag name="LayoutZOrder" val="109"/>
  <p:tag name="KSO_WM_UNIT_ID" val="_4**"/>
  <p:tag name="KSO_WM_BEAUTIFY_FLAG" val="#wm#"/>
  <p:tag name="KSO_WM_TAG_VERSION" val="3.0"/>
  <p:tag name="KSO_WM_UNIT_LAYERLEVEL" val="1"/>
  <p:tag name="KSO_WM_TEMPLATE_CATEGORY" val="custom"/>
  <p:tag name="KSO_WM_TEMPLATE_USER_THEME" val="1"/>
</p:tagLst>
</file>

<file path=ppt/tags/tag1518.xml><?xml version="1.0" encoding="utf-8"?>
<p:tagLst xmlns:p="http://schemas.openxmlformats.org/presentationml/2006/main">
  <p:tag name="LayoutZOrder" val="110"/>
  <p:tag name="KSO_WM_UNIT_ID" val="_4**"/>
  <p:tag name="KSO_WM_BEAUTIFY_FLAG" val="#wm#"/>
  <p:tag name="KSO_WM_TAG_VERSION" val="3.0"/>
  <p:tag name="KSO_WM_UNIT_LAYERLEVEL" val="1"/>
  <p:tag name="KSO_WM_TEMPLATE_CATEGORY" val="custom"/>
  <p:tag name="KSO_WM_TEMPLATE_USER_THEME" val="1"/>
</p:tagLst>
</file>

<file path=ppt/tags/tag1519.xml><?xml version="1.0" encoding="utf-8"?>
<p:tagLst xmlns:p="http://schemas.openxmlformats.org/presentationml/2006/main">
  <p:tag name="LayoutZOrder" val="111"/>
  <p:tag name="KSO_WM_UNIT_ID" val="_4**"/>
  <p:tag name="KSO_WM_BEAUTIFY_FLAG" val="#wm#"/>
  <p:tag name="KSO_WM_TAG_VERSION" val="3.0"/>
  <p:tag name="KSO_WM_UNIT_LAYERLEVEL" val="1"/>
  <p:tag name="KSO_WM_TEMPLATE_CATEGORY" val="custom"/>
  <p:tag name="KSO_WM_TEMPLATE_USER_THEME" val="1"/>
</p:tagLst>
</file>

<file path=ppt/tags/tag15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520.xml><?xml version="1.0" encoding="utf-8"?>
<p:tagLst xmlns:p="http://schemas.openxmlformats.org/presentationml/2006/main">
  <p:tag name="LayoutZOrder" val="112"/>
  <p:tag name="KSO_WM_UNIT_ID" val="_4**"/>
  <p:tag name="KSO_WM_BEAUTIFY_FLAG" val="#wm#"/>
  <p:tag name="KSO_WM_TAG_VERSION" val="3.0"/>
  <p:tag name="KSO_WM_UNIT_LAYERLEVEL" val="1"/>
  <p:tag name="KSO_WM_TEMPLATE_CATEGORY" val="custom"/>
  <p:tag name="KSO_WM_TEMPLATE_USER_THEME" val="1"/>
</p:tagLst>
</file>

<file path=ppt/tags/tag1521.xml><?xml version="1.0" encoding="utf-8"?>
<p:tagLst xmlns:p="http://schemas.openxmlformats.org/presentationml/2006/main">
  <p:tag name="LayoutZOrder" val="113"/>
  <p:tag name="KSO_WM_UNIT_ID" val="_4**"/>
  <p:tag name="KSO_WM_BEAUTIFY_FLAG" val="#wm#"/>
  <p:tag name="KSO_WM_TAG_VERSION" val="3.0"/>
  <p:tag name="KSO_WM_UNIT_LAYERLEVEL" val="1"/>
  <p:tag name="KSO_WM_TEMPLATE_CATEGORY" val="custom"/>
  <p:tag name="KSO_WM_TEMPLATE_USER_THEME" val="1"/>
</p:tagLst>
</file>

<file path=ppt/tags/tag1522.xml><?xml version="1.0" encoding="utf-8"?>
<p:tagLst xmlns:p="http://schemas.openxmlformats.org/presentationml/2006/main">
  <p:tag name="LayoutZOrder" val="114"/>
  <p:tag name="KSO_WM_UNIT_ID" val="_4**"/>
  <p:tag name="KSO_WM_BEAUTIFY_FLAG" val="#wm#"/>
  <p:tag name="KSO_WM_TAG_VERSION" val="3.0"/>
  <p:tag name="KSO_WM_UNIT_LAYERLEVEL" val="1"/>
  <p:tag name="KSO_WM_TEMPLATE_CATEGORY" val="custom"/>
  <p:tag name="KSO_WM_TEMPLATE_USER_THEME" val="1"/>
</p:tagLst>
</file>

<file path=ppt/tags/tag1523.xml><?xml version="1.0" encoding="utf-8"?>
<p:tagLst xmlns:p="http://schemas.openxmlformats.org/presentationml/2006/main">
  <p:tag name="LayoutZOrder" val="115"/>
  <p:tag name="KSO_WM_UNIT_ID" val="_4**"/>
  <p:tag name="KSO_WM_BEAUTIFY_FLAG" val="#wm#"/>
  <p:tag name="KSO_WM_TAG_VERSION" val="3.0"/>
  <p:tag name="KSO_WM_UNIT_LAYERLEVEL" val="1"/>
  <p:tag name="KSO_WM_TEMPLATE_CATEGORY" val="custom"/>
  <p:tag name="KSO_WM_TEMPLATE_USER_THEME" val="1"/>
</p:tagLst>
</file>

<file path=ppt/tags/tag1524.xml><?xml version="1.0" encoding="utf-8"?>
<p:tagLst xmlns:p="http://schemas.openxmlformats.org/presentationml/2006/main">
  <p:tag name="LayoutZOrder" val="116"/>
  <p:tag name="KSO_WM_UNIT_ID" val="_4**"/>
  <p:tag name="KSO_WM_BEAUTIFY_FLAG" val="#wm#"/>
  <p:tag name="KSO_WM_TAG_VERSION" val="3.0"/>
  <p:tag name="KSO_WM_UNIT_LAYERLEVEL" val="1"/>
  <p:tag name="KSO_WM_TEMPLATE_CATEGORY" val="custom"/>
  <p:tag name="KSO_WM_TEMPLATE_USER_THEME" val="1"/>
</p:tagLst>
</file>

<file path=ppt/tags/tag1525.xml><?xml version="1.0" encoding="utf-8"?>
<p:tagLst xmlns:p="http://schemas.openxmlformats.org/presentationml/2006/main">
  <p:tag name="LayoutZOrder" val="117"/>
  <p:tag name="KSO_WM_UNIT_ID" val="_4**"/>
  <p:tag name="KSO_WM_BEAUTIFY_FLAG" val="#wm#"/>
  <p:tag name="KSO_WM_TAG_VERSION" val="3.0"/>
  <p:tag name="KSO_WM_UNIT_LAYERLEVEL" val="1"/>
  <p:tag name="KSO_WM_TEMPLATE_CATEGORY" val="custom"/>
  <p:tag name="KSO_WM_TEMPLATE_USER_THEME" val="1"/>
</p:tagLst>
</file>

<file path=ppt/tags/tag1526.xml><?xml version="1.0" encoding="utf-8"?>
<p:tagLst xmlns:p="http://schemas.openxmlformats.org/presentationml/2006/main">
  <p:tag name="LayoutZOrder" val="118"/>
  <p:tag name="KSO_WM_UNIT_ID" val="_4**"/>
  <p:tag name="KSO_WM_BEAUTIFY_FLAG" val="#wm#"/>
  <p:tag name="KSO_WM_TAG_VERSION" val="3.0"/>
  <p:tag name="KSO_WM_UNIT_LAYERLEVEL" val="1"/>
  <p:tag name="KSO_WM_TEMPLATE_CATEGORY" val="custom"/>
  <p:tag name="KSO_WM_TEMPLATE_USER_THEME" val="1"/>
</p:tagLst>
</file>

<file path=ppt/tags/tag1527.xml><?xml version="1.0" encoding="utf-8"?>
<p:tagLst xmlns:p="http://schemas.openxmlformats.org/presentationml/2006/main">
  <p:tag name="LayoutZOrder" val="119"/>
  <p:tag name="KSO_WM_UNIT_ID" val="_4**"/>
  <p:tag name="KSO_WM_BEAUTIFY_FLAG" val="#wm#"/>
  <p:tag name="KSO_WM_TAG_VERSION" val="3.0"/>
  <p:tag name="KSO_WM_UNIT_LAYERLEVEL" val="1"/>
  <p:tag name="KSO_WM_TEMPLATE_CATEGORY" val="custom"/>
  <p:tag name="KSO_WM_TEMPLATE_USER_THEME" val="1"/>
</p:tagLst>
</file>

<file path=ppt/tags/tag1528.xml><?xml version="1.0" encoding="utf-8"?>
<p:tagLst xmlns:p="http://schemas.openxmlformats.org/presentationml/2006/main">
  <p:tag name="LayoutZOrder" val="120"/>
  <p:tag name="KSO_WM_UNIT_ID" val="_4**"/>
  <p:tag name="KSO_WM_BEAUTIFY_FLAG" val="#wm#"/>
  <p:tag name="KSO_WM_TAG_VERSION" val="3.0"/>
  <p:tag name="KSO_WM_UNIT_LAYERLEVEL" val="1"/>
  <p:tag name="KSO_WM_TEMPLATE_CATEGORY" val="custom"/>
  <p:tag name="KSO_WM_TEMPLATE_USER_THEME" val="1"/>
</p:tagLst>
</file>

<file path=ppt/tags/tag1529.xml><?xml version="1.0" encoding="utf-8"?>
<p:tagLst xmlns:p="http://schemas.openxmlformats.org/presentationml/2006/main">
  <p:tag name="LayoutZOrder" val="121"/>
  <p:tag name="KSO_WM_UNIT_ID" val="_4**"/>
  <p:tag name="KSO_WM_BEAUTIFY_FLAG" val="#wm#"/>
  <p:tag name="KSO_WM_TAG_VERSION" val="3.0"/>
  <p:tag name="KSO_WM_UNIT_LAYERLEVEL" val="1"/>
  <p:tag name="KSO_WM_TEMPLATE_CATEGORY" val="custom"/>
  <p:tag name="KSO_WM_TEMPLATE_USER_THEME" val="1"/>
</p:tagLst>
</file>

<file path=ppt/tags/tag15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530.xml><?xml version="1.0" encoding="utf-8"?>
<p:tagLst xmlns:p="http://schemas.openxmlformats.org/presentationml/2006/main">
  <p:tag name="LayoutZOrder" val="122"/>
  <p:tag name="KSO_WM_UNIT_ID" val="_4**"/>
  <p:tag name="KSO_WM_BEAUTIFY_FLAG" val="#wm#"/>
  <p:tag name="KSO_WM_TAG_VERSION" val="3.0"/>
  <p:tag name="KSO_WM_UNIT_LAYERLEVEL" val="1"/>
  <p:tag name="KSO_WM_TEMPLATE_CATEGORY" val="custom"/>
  <p:tag name="KSO_WM_TEMPLATE_USER_THEME" val="1"/>
</p:tagLst>
</file>

<file path=ppt/tags/tag1531.xml><?xml version="1.0" encoding="utf-8"?>
<p:tagLst xmlns:p="http://schemas.openxmlformats.org/presentationml/2006/main">
  <p:tag name="LayoutZOrder" val="123"/>
  <p:tag name="KSO_WM_UNIT_ID" val="_4**"/>
  <p:tag name="KSO_WM_BEAUTIFY_FLAG" val="#wm#"/>
  <p:tag name="KSO_WM_TAG_VERSION" val="3.0"/>
  <p:tag name="KSO_WM_UNIT_LAYERLEVEL" val="1"/>
  <p:tag name="KSO_WM_TEMPLATE_CATEGORY" val="custom"/>
  <p:tag name="KSO_WM_TEMPLATE_USER_THEME" val="1"/>
</p:tagLst>
</file>

<file path=ppt/tags/tag1532.xml><?xml version="1.0" encoding="utf-8"?>
<p:tagLst xmlns:p="http://schemas.openxmlformats.org/presentationml/2006/main">
  <p:tag name="LayoutZOrder" val="124"/>
  <p:tag name="KSO_WM_UNIT_ID" val="_4**"/>
  <p:tag name="KSO_WM_BEAUTIFY_FLAG" val="#wm#"/>
  <p:tag name="KSO_WM_TAG_VERSION" val="3.0"/>
  <p:tag name="KSO_WM_UNIT_LAYERLEVEL" val="1"/>
  <p:tag name="KSO_WM_TEMPLATE_CATEGORY" val="custom"/>
  <p:tag name="KSO_WM_TEMPLATE_USER_THEME" val="1"/>
</p:tagLst>
</file>

<file path=ppt/tags/tag1533.xml><?xml version="1.0" encoding="utf-8"?>
<p:tagLst xmlns:p="http://schemas.openxmlformats.org/presentationml/2006/main">
  <p:tag name="LayoutZOrder" val="125"/>
  <p:tag name="KSO_WM_UNIT_ID" val="_4**"/>
  <p:tag name="KSO_WM_BEAUTIFY_FLAG" val="#wm#"/>
  <p:tag name="KSO_WM_TAG_VERSION" val="3.0"/>
  <p:tag name="KSO_WM_UNIT_LAYERLEVEL" val="1"/>
  <p:tag name="KSO_WM_TEMPLATE_CATEGORY" val="custom"/>
  <p:tag name="KSO_WM_TEMPLATE_USER_THEME" val="1"/>
</p:tagLst>
</file>

<file path=ppt/tags/tag1534.xml><?xml version="1.0" encoding="utf-8"?>
<p:tagLst xmlns:p="http://schemas.openxmlformats.org/presentationml/2006/main">
  <p:tag name="LayoutZOrder" val="126"/>
  <p:tag name="KSO_WM_UNIT_ID" val="_4**"/>
  <p:tag name="KSO_WM_BEAUTIFY_FLAG" val="#wm#"/>
  <p:tag name="KSO_WM_TAG_VERSION" val="3.0"/>
  <p:tag name="KSO_WM_UNIT_LAYERLEVEL" val="1"/>
  <p:tag name="KSO_WM_TEMPLATE_CATEGORY" val="custom"/>
  <p:tag name="KSO_WM_TEMPLATE_USER_THEME" val="1"/>
</p:tagLst>
</file>

<file path=ppt/tags/tag1535.xml><?xml version="1.0" encoding="utf-8"?>
<p:tagLst xmlns:p="http://schemas.openxmlformats.org/presentationml/2006/main">
  <p:tag name="LayoutZOrder" val="127"/>
  <p:tag name="KSO_WM_UNIT_ID" val="_4**"/>
  <p:tag name="KSO_WM_BEAUTIFY_FLAG" val="#wm#"/>
  <p:tag name="KSO_WM_TAG_VERSION" val="3.0"/>
  <p:tag name="KSO_WM_UNIT_LAYERLEVEL" val="1"/>
  <p:tag name="KSO_WM_TEMPLATE_CATEGORY" val="custom"/>
  <p:tag name="KSO_WM_TEMPLATE_USER_THEME" val="1"/>
</p:tagLst>
</file>

<file path=ppt/tags/tag1536.xml><?xml version="1.0" encoding="utf-8"?>
<p:tagLst xmlns:p="http://schemas.openxmlformats.org/presentationml/2006/main">
  <p:tag name="LayoutZOrder" val="128"/>
  <p:tag name="KSO_WM_UNIT_ID" val="_4**"/>
  <p:tag name="KSO_WM_BEAUTIFY_FLAG" val="#wm#"/>
  <p:tag name="KSO_WM_TAG_VERSION" val="3.0"/>
  <p:tag name="KSO_WM_UNIT_LAYERLEVEL" val="1"/>
  <p:tag name="KSO_WM_TEMPLATE_CATEGORY" val="custom"/>
  <p:tag name="KSO_WM_TEMPLATE_USER_THEME" val="1"/>
</p:tagLst>
</file>

<file path=ppt/tags/tag1537.xml><?xml version="1.0" encoding="utf-8"?>
<p:tagLst xmlns:p="http://schemas.openxmlformats.org/presentationml/2006/main">
  <p:tag name="LayoutZOrder" val="129"/>
  <p:tag name="KSO_WM_UNIT_ID" val="_4**"/>
  <p:tag name="KSO_WM_BEAUTIFY_FLAG" val="#wm#"/>
  <p:tag name="KSO_WM_TAG_VERSION" val="3.0"/>
  <p:tag name="KSO_WM_UNIT_LAYERLEVEL" val="1"/>
  <p:tag name="KSO_WM_TEMPLATE_CATEGORY" val="custom"/>
  <p:tag name="KSO_WM_TEMPLATE_USER_THEME" val="1"/>
</p:tagLst>
</file>

<file path=ppt/tags/tag1538.xml><?xml version="1.0" encoding="utf-8"?>
<p:tagLst xmlns:p="http://schemas.openxmlformats.org/presentationml/2006/main">
  <p:tag name="LayoutZOrder" val="130"/>
  <p:tag name="KSO_WM_UNIT_ID" val="_4**"/>
  <p:tag name="KSO_WM_BEAUTIFY_FLAG" val="#wm#"/>
  <p:tag name="KSO_WM_TAG_VERSION" val="3.0"/>
  <p:tag name="KSO_WM_UNIT_LAYERLEVEL" val="1"/>
  <p:tag name="KSO_WM_TEMPLATE_CATEGORY" val="custom"/>
  <p:tag name="KSO_WM_TEMPLATE_USER_THEME" val="1"/>
</p:tagLst>
</file>

<file path=ppt/tags/tag1539.xml><?xml version="1.0" encoding="utf-8"?>
<p:tagLst xmlns:p="http://schemas.openxmlformats.org/presentationml/2006/main">
  <p:tag name="LayoutZOrder" val="131"/>
  <p:tag name="KSO_WM_UNIT_ID" val="_4**"/>
  <p:tag name="KSO_WM_BEAUTIFY_FLAG" val="#wm#"/>
  <p:tag name="KSO_WM_TAG_VERSION" val="3.0"/>
  <p:tag name="KSO_WM_UNIT_LAYERLEVEL" val="1"/>
  <p:tag name="KSO_WM_TEMPLATE_CATEGORY" val="custom"/>
  <p:tag name="KSO_WM_TEMPLATE_USER_THEME" val="1"/>
</p:tagLst>
</file>

<file path=ppt/tags/tag15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540.xml><?xml version="1.0" encoding="utf-8"?>
<p:tagLst xmlns:p="http://schemas.openxmlformats.org/presentationml/2006/main">
  <p:tag name="LayoutZOrder" val="132"/>
  <p:tag name="KSO_WM_UNIT_ID" val="_4**"/>
  <p:tag name="KSO_WM_BEAUTIFY_FLAG" val="#wm#"/>
  <p:tag name="KSO_WM_TAG_VERSION" val="3.0"/>
  <p:tag name="KSO_WM_UNIT_LAYERLEVEL" val="1"/>
  <p:tag name="KSO_WM_TEMPLATE_CATEGORY" val="custom"/>
  <p:tag name="KSO_WM_TEMPLATE_USER_THEME" val="1"/>
</p:tagLst>
</file>

<file path=ppt/tags/tag1541.xml><?xml version="1.0" encoding="utf-8"?>
<p:tagLst xmlns:p="http://schemas.openxmlformats.org/presentationml/2006/main">
  <p:tag name="LayoutZOrder" val="133"/>
  <p:tag name="KSO_WM_UNIT_ID" val="_4**"/>
  <p:tag name="KSO_WM_BEAUTIFY_FLAG" val="#wm#"/>
  <p:tag name="KSO_WM_TAG_VERSION" val="3.0"/>
  <p:tag name="KSO_WM_UNIT_LAYERLEVEL" val="1"/>
  <p:tag name="KSO_WM_TEMPLATE_CATEGORY" val="custom"/>
  <p:tag name="KSO_WM_TEMPLATE_USER_THEME" val="1"/>
</p:tagLst>
</file>

<file path=ppt/tags/tag1542.xml><?xml version="1.0" encoding="utf-8"?>
<p:tagLst xmlns:p="http://schemas.openxmlformats.org/presentationml/2006/main">
  <p:tag name="LayoutZOrder" val="134"/>
  <p:tag name="KSO_WM_UNIT_ID" val="_4**"/>
  <p:tag name="KSO_WM_BEAUTIFY_FLAG" val="#wm#"/>
  <p:tag name="KSO_WM_TAG_VERSION" val="3.0"/>
  <p:tag name="KSO_WM_UNIT_LAYERLEVEL" val="1"/>
  <p:tag name="KSO_WM_TEMPLATE_CATEGORY" val="custom"/>
  <p:tag name="KSO_WM_TEMPLATE_USER_THEME" val="1"/>
</p:tagLst>
</file>

<file path=ppt/tags/tag1543.xml><?xml version="1.0" encoding="utf-8"?>
<p:tagLst xmlns:p="http://schemas.openxmlformats.org/presentationml/2006/main">
  <p:tag name="LayoutZOrder" val="135"/>
  <p:tag name="KSO_WM_UNIT_ID" val="_4**"/>
  <p:tag name="KSO_WM_BEAUTIFY_FLAG" val="#wm#"/>
  <p:tag name="KSO_WM_TAG_VERSION" val="3.0"/>
  <p:tag name="KSO_WM_UNIT_LAYERLEVEL" val="1"/>
  <p:tag name="KSO_WM_TEMPLATE_CATEGORY" val="custom"/>
  <p:tag name="KSO_WM_TEMPLATE_USER_THEME" val="1"/>
</p:tagLst>
</file>

<file path=ppt/tags/tag1544.xml><?xml version="1.0" encoding="utf-8"?>
<p:tagLst xmlns:p="http://schemas.openxmlformats.org/presentationml/2006/main">
  <p:tag name="LayoutZOrder" val="136"/>
  <p:tag name="KSO_WM_UNIT_ID" val="_4**"/>
  <p:tag name="KSO_WM_BEAUTIFY_FLAG" val="#wm#"/>
  <p:tag name="KSO_WM_TAG_VERSION" val="3.0"/>
  <p:tag name="KSO_WM_UNIT_LAYERLEVEL" val="1"/>
  <p:tag name="KSO_WM_TEMPLATE_CATEGORY" val="custom"/>
  <p:tag name="KSO_WM_TEMPLATE_USER_THEME" val="1"/>
</p:tagLst>
</file>

<file path=ppt/tags/tag1545.xml><?xml version="1.0" encoding="utf-8"?>
<p:tagLst xmlns:p="http://schemas.openxmlformats.org/presentationml/2006/main">
  <p:tag name="LayoutZOrder" val="137"/>
  <p:tag name="KSO_WM_UNIT_ID" val="_4**"/>
  <p:tag name="KSO_WM_BEAUTIFY_FLAG" val="#wm#"/>
  <p:tag name="KSO_WM_TAG_VERSION" val="3.0"/>
  <p:tag name="KSO_WM_UNIT_LAYERLEVEL" val="1"/>
  <p:tag name="KSO_WM_TEMPLATE_CATEGORY" val="custom"/>
  <p:tag name="KSO_WM_TEMPLATE_USER_THEME" val="1"/>
</p:tagLst>
</file>

<file path=ppt/tags/tag1546.xml><?xml version="1.0" encoding="utf-8"?>
<p:tagLst xmlns:p="http://schemas.openxmlformats.org/presentationml/2006/main">
  <p:tag name="LayoutZOrder" val="138"/>
  <p:tag name="KSO_WM_UNIT_ID" val="_4**"/>
  <p:tag name="KSO_WM_BEAUTIFY_FLAG" val="#wm#"/>
  <p:tag name="KSO_WM_TAG_VERSION" val="3.0"/>
  <p:tag name="KSO_WM_UNIT_LAYERLEVEL" val="1"/>
  <p:tag name="KSO_WM_TEMPLATE_CATEGORY" val="custom"/>
  <p:tag name="KSO_WM_TEMPLATE_USER_THEME" val="1"/>
</p:tagLst>
</file>

<file path=ppt/tags/tag1547.xml><?xml version="1.0" encoding="utf-8"?>
<p:tagLst xmlns:p="http://schemas.openxmlformats.org/presentationml/2006/main">
  <p:tag name="LayoutZOrder" val="139"/>
  <p:tag name="KSO_WM_UNIT_ID" val="_4**"/>
  <p:tag name="KSO_WM_BEAUTIFY_FLAG" val="#wm#"/>
  <p:tag name="KSO_WM_TAG_VERSION" val="3.0"/>
  <p:tag name="KSO_WM_UNIT_LAYERLEVEL" val="1"/>
  <p:tag name="KSO_WM_TEMPLATE_CATEGORY" val="custom"/>
  <p:tag name="KSO_WM_TEMPLATE_USER_THEME" val="1"/>
</p:tagLst>
</file>

<file path=ppt/tags/tag1548.xml><?xml version="1.0" encoding="utf-8"?>
<p:tagLst xmlns:p="http://schemas.openxmlformats.org/presentationml/2006/main">
  <p:tag name="LayoutZOrder" val="140"/>
  <p:tag name="KSO_WM_UNIT_ID" val="_4**"/>
  <p:tag name="KSO_WM_BEAUTIFY_FLAG" val="#wm#"/>
  <p:tag name="KSO_WM_TAG_VERSION" val="3.0"/>
  <p:tag name="KSO_WM_UNIT_LAYERLEVEL" val="1"/>
  <p:tag name="KSO_WM_TEMPLATE_CATEGORY" val="custom"/>
  <p:tag name="KSO_WM_TEMPLATE_USER_THEME" val="1"/>
</p:tagLst>
</file>

<file path=ppt/tags/tag1549.xml><?xml version="1.0" encoding="utf-8"?>
<p:tagLst xmlns:p="http://schemas.openxmlformats.org/presentationml/2006/main">
  <p:tag name="LayoutZOrder" val="141"/>
  <p:tag name="KSO_WM_UNIT_ID" val="_4**"/>
  <p:tag name="KSO_WM_BEAUTIFY_FLAG" val="#wm#"/>
  <p:tag name="KSO_WM_TAG_VERSION" val="3.0"/>
  <p:tag name="KSO_WM_UNIT_LAYERLEVEL" val="1"/>
  <p:tag name="KSO_WM_TEMPLATE_CATEGORY" val="custom"/>
  <p:tag name="KSO_WM_TEMPLATE_USER_THEME" val="1"/>
</p:tagLst>
</file>

<file path=ppt/tags/tag15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550.xml><?xml version="1.0" encoding="utf-8"?>
<p:tagLst xmlns:p="http://schemas.openxmlformats.org/presentationml/2006/main">
  <p:tag name="LayoutZOrder" val="142"/>
  <p:tag name="KSO_WM_UNIT_ID" val="_4**"/>
  <p:tag name="KSO_WM_BEAUTIFY_FLAG" val="#wm#"/>
  <p:tag name="KSO_WM_TAG_VERSION" val="3.0"/>
  <p:tag name="KSO_WM_UNIT_LAYERLEVEL" val="1"/>
  <p:tag name="KSO_WM_TEMPLATE_CATEGORY" val="custom"/>
  <p:tag name="KSO_WM_TEMPLATE_USER_THEME" val="1"/>
</p:tagLst>
</file>

<file path=ppt/tags/tag1551.xml><?xml version="1.0" encoding="utf-8"?>
<p:tagLst xmlns:p="http://schemas.openxmlformats.org/presentationml/2006/main">
  <p:tag name="LayoutZOrder" val="143"/>
  <p:tag name="KSO_WM_UNIT_ID" val="_4**"/>
  <p:tag name="KSO_WM_BEAUTIFY_FLAG" val="#wm#"/>
  <p:tag name="KSO_WM_TAG_VERSION" val="3.0"/>
  <p:tag name="KSO_WM_UNIT_LAYERLEVEL" val="1"/>
  <p:tag name="KSO_WM_TEMPLATE_CATEGORY" val="custom"/>
  <p:tag name="KSO_WM_TEMPLATE_USER_THEME" val="1"/>
</p:tagLst>
</file>

<file path=ppt/tags/tag1552.xml><?xml version="1.0" encoding="utf-8"?>
<p:tagLst xmlns:p="http://schemas.openxmlformats.org/presentationml/2006/main">
  <p:tag name="LayoutZOrder" val="144"/>
  <p:tag name="KSO_WM_UNIT_ID" val="_4**"/>
  <p:tag name="KSO_WM_BEAUTIFY_FLAG" val="#wm#"/>
  <p:tag name="KSO_WM_TAG_VERSION" val="3.0"/>
  <p:tag name="KSO_WM_UNIT_LAYERLEVEL" val="1"/>
  <p:tag name="KSO_WM_TEMPLATE_CATEGORY" val="custom"/>
  <p:tag name="KSO_WM_TEMPLATE_USER_THEME" val="1"/>
</p:tagLst>
</file>

<file path=ppt/tags/tag1553.xml><?xml version="1.0" encoding="utf-8"?>
<p:tagLst xmlns:p="http://schemas.openxmlformats.org/presentationml/2006/main">
  <p:tag name="LayoutZOrder" val="145"/>
  <p:tag name="KSO_WM_UNIT_ID" val="_4**"/>
  <p:tag name="KSO_WM_BEAUTIFY_FLAG" val="#wm#"/>
  <p:tag name="KSO_WM_TAG_VERSION" val="3.0"/>
  <p:tag name="KSO_WM_UNIT_LAYERLEVEL" val="1"/>
  <p:tag name="KSO_WM_TEMPLATE_CATEGORY" val="custom"/>
  <p:tag name="KSO_WM_TEMPLATE_USER_THEME" val="1"/>
</p:tagLst>
</file>

<file path=ppt/tags/tag1554.xml><?xml version="1.0" encoding="utf-8"?>
<p:tagLst xmlns:p="http://schemas.openxmlformats.org/presentationml/2006/main">
  <p:tag name="LayoutZOrder" val="146"/>
  <p:tag name="KSO_WM_UNIT_ID" val="_4**"/>
  <p:tag name="KSO_WM_BEAUTIFY_FLAG" val="#wm#"/>
  <p:tag name="KSO_WM_TAG_VERSION" val="3.0"/>
  <p:tag name="KSO_WM_UNIT_LAYERLEVEL" val="1"/>
  <p:tag name="KSO_WM_TEMPLATE_CATEGORY" val="custom"/>
  <p:tag name="KSO_WM_TEMPLATE_USER_THEME" val="1"/>
</p:tagLst>
</file>

<file path=ppt/tags/tag1555.xml><?xml version="1.0" encoding="utf-8"?>
<p:tagLst xmlns:p="http://schemas.openxmlformats.org/presentationml/2006/main">
  <p:tag name="LayoutZOrder" val="147"/>
  <p:tag name="KSO_WM_UNIT_ID" val="_4**"/>
  <p:tag name="KSO_WM_BEAUTIFY_FLAG" val="#wm#"/>
  <p:tag name="KSO_WM_TAG_VERSION" val="3.0"/>
  <p:tag name="KSO_WM_UNIT_LAYERLEVEL" val="1"/>
  <p:tag name="KSO_WM_TEMPLATE_CATEGORY" val="custom"/>
  <p:tag name="KSO_WM_TEMPLATE_USER_THEME" val="1"/>
</p:tagLst>
</file>

<file path=ppt/tags/tag1556.xml><?xml version="1.0" encoding="utf-8"?>
<p:tagLst xmlns:p="http://schemas.openxmlformats.org/presentationml/2006/main">
  <p:tag name="LayoutZOrder" val="148"/>
  <p:tag name="KSO_WM_UNIT_ID" val="_4**"/>
  <p:tag name="KSO_WM_BEAUTIFY_FLAG" val="#wm#"/>
  <p:tag name="KSO_WM_TAG_VERSION" val="3.0"/>
  <p:tag name="KSO_WM_UNIT_LAYERLEVEL" val="1"/>
  <p:tag name="KSO_WM_TEMPLATE_CATEGORY" val="custom"/>
  <p:tag name="KSO_WM_TEMPLATE_USER_THEME" val="1"/>
</p:tagLst>
</file>

<file path=ppt/tags/tag1557.xml><?xml version="1.0" encoding="utf-8"?>
<p:tagLst xmlns:p="http://schemas.openxmlformats.org/presentationml/2006/main">
  <p:tag name="LayoutZOrder" val="149"/>
  <p:tag name="KSO_WM_UNIT_ID" val="_4**"/>
  <p:tag name="KSO_WM_BEAUTIFY_FLAG" val="#wm#"/>
  <p:tag name="KSO_WM_TAG_VERSION" val="3.0"/>
  <p:tag name="KSO_WM_UNIT_LAYERLEVEL" val="1"/>
  <p:tag name="KSO_WM_TEMPLATE_CATEGORY" val="custom"/>
  <p:tag name="KSO_WM_TEMPLATE_USER_THEME" val="1"/>
</p:tagLst>
</file>

<file path=ppt/tags/tag1558.xml><?xml version="1.0" encoding="utf-8"?>
<p:tagLst xmlns:p="http://schemas.openxmlformats.org/presentationml/2006/main">
  <p:tag name="LayoutZOrder" val="150"/>
  <p:tag name="KSO_WM_UNIT_ID" val="_4**"/>
  <p:tag name="KSO_WM_BEAUTIFY_FLAG" val="#wm#"/>
  <p:tag name="KSO_WM_TAG_VERSION" val="3.0"/>
  <p:tag name="KSO_WM_UNIT_LAYERLEVEL" val="1"/>
  <p:tag name="KSO_WM_TEMPLATE_CATEGORY" val="custom"/>
  <p:tag name="KSO_WM_TEMPLATE_USER_THEME" val="1"/>
</p:tagLst>
</file>

<file path=ppt/tags/tag1559.xml><?xml version="1.0" encoding="utf-8"?>
<p:tagLst xmlns:p="http://schemas.openxmlformats.org/presentationml/2006/main">
  <p:tag name="LayoutZOrder" val="151"/>
  <p:tag name="KSO_WM_UNIT_ID" val="_4**"/>
  <p:tag name="KSO_WM_BEAUTIFY_FLAG" val="#wm#"/>
  <p:tag name="KSO_WM_TAG_VERSION" val="3.0"/>
  <p:tag name="KSO_WM_UNIT_LAYERLEVEL" val="1"/>
  <p:tag name="KSO_WM_TEMPLATE_CATEGORY" val="custom"/>
  <p:tag name="KSO_WM_TEMPLATE_USER_THEME" val="1"/>
</p:tagLst>
</file>

<file path=ppt/tags/tag15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560.xml><?xml version="1.0" encoding="utf-8"?>
<p:tagLst xmlns:p="http://schemas.openxmlformats.org/presentationml/2006/main">
  <p:tag name="LayoutZOrder" val="152"/>
  <p:tag name="KSO_WM_UNIT_ID" val="_4**"/>
  <p:tag name="KSO_WM_BEAUTIFY_FLAG" val="#wm#"/>
  <p:tag name="KSO_WM_TAG_VERSION" val="3.0"/>
  <p:tag name="KSO_WM_UNIT_LAYERLEVEL" val="1"/>
  <p:tag name="KSO_WM_TEMPLATE_CATEGORY" val="custom"/>
  <p:tag name="KSO_WM_TEMPLATE_USER_THEME" val="1"/>
</p:tagLst>
</file>

<file path=ppt/tags/tag1561.xml><?xml version="1.0" encoding="utf-8"?>
<p:tagLst xmlns:p="http://schemas.openxmlformats.org/presentationml/2006/main">
  <p:tag name="LayoutZOrder" val="153"/>
  <p:tag name="KSO_WM_UNIT_ID" val="_4**"/>
  <p:tag name="KSO_WM_BEAUTIFY_FLAG" val="#wm#"/>
  <p:tag name="KSO_WM_TAG_VERSION" val="3.0"/>
  <p:tag name="KSO_WM_UNIT_LAYERLEVEL" val="1"/>
  <p:tag name="KSO_WM_TEMPLATE_CATEGORY" val="custom"/>
  <p:tag name="KSO_WM_TEMPLATE_USER_THEME" val="1"/>
</p:tagLst>
</file>

<file path=ppt/tags/tag1562.xml><?xml version="1.0" encoding="utf-8"?>
<p:tagLst xmlns:p="http://schemas.openxmlformats.org/presentationml/2006/main">
  <p:tag name="LayoutZOrder" val="154"/>
  <p:tag name="KSO_WM_UNIT_ID" val="_4**"/>
  <p:tag name="KSO_WM_BEAUTIFY_FLAG" val="#wm#"/>
  <p:tag name="KSO_WM_TAG_VERSION" val="3.0"/>
  <p:tag name="KSO_WM_UNIT_LAYERLEVEL" val="1"/>
  <p:tag name="KSO_WM_TEMPLATE_CATEGORY" val="custom"/>
  <p:tag name="KSO_WM_TEMPLATE_USER_THEME" val="1"/>
</p:tagLst>
</file>

<file path=ppt/tags/tag1563.xml><?xml version="1.0" encoding="utf-8"?>
<p:tagLst xmlns:p="http://schemas.openxmlformats.org/presentationml/2006/main">
  <p:tag name="LayoutZOrder" val="155"/>
  <p:tag name="KSO_WM_UNIT_ID" val="_4**"/>
  <p:tag name="KSO_WM_BEAUTIFY_FLAG" val="#wm#"/>
  <p:tag name="KSO_WM_TAG_VERSION" val="3.0"/>
  <p:tag name="KSO_WM_UNIT_LAYERLEVEL" val="1"/>
  <p:tag name="KSO_WM_TEMPLATE_CATEGORY" val="custom"/>
  <p:tag name="KSO_WM_TEMPLATE_USER_THEME" val="1"/>
</p:tagLst>
</file>

<file path=ppt/tags/tag1564.xml><?xml version="1.0" encoding="utf-8"?>
<p:tagLst xmlns:p="http://schemas.openxmlformats.org/presentationml/2006/main">
  <p:tag name="LayoutZOrder" val="156"/>
  <p:tag name="KSO_WM_UNIT_ID" val="_4**"/>
  <p:tag name="KSO_WM_BEAUTIFY_FLAG" val="#wm#"/>
  <p:tag name="KSO_WM_TAG_VERSION" val="3.0"/>
  <p:tag name="KSO_WM_UNIT_LAYERLEVEL" val="1"/>
  <p:tag name="KSO_WM_TEMPLATE_CATEGORY" val="custom"/>
  <p:tag name="KSO_WM_TEMPLATE_USER_THEME" val="1"/>
</p:tagLst>
</file>

<file path=ppt/tags/tag1565.xml><?xml version="1.0" encoding="utf-8"?>
<p:tagLst xmlns:p="http://schemas.openxmlformats.org/presentationml/2006/main">
  <p:tag name="LayoutZOrder" val="157"/>
  <p:tag name="KSO_WM_UNIT_ID" val="_4**"/>
  <p:tag name="KSO_WM_BEAUTIFY_FLAG" val="#wm#"/>
  <p:tag name="KSO_WM_TAG_VERSION" val="3.0"/>
  <p:tag name="KSO_WM_UNIT_LAYERLEVEL" val="1"/>
  <p:tag name="KSO_WM_TEMPLATE_CATEGORY" val="custom"/>
  <p:tag name="KSO_WM_TEMPLATE_USER_THEME" val="1"/>
</p:tagLst>
</file>

<file path=ppt/tags/tag1566.xml><?xml version="1.0" encoding="utf-8"?>
<p:tagLst xmlns:p="http://schemas.openxmlformats.org/presentationml/2006/main">
  <p:tag name="LayoutZOrder" val="158"/>
  <p:tag name="KSO_WM_UNIT_ID" val="_4**"/>
  <p:tag name="KSO_WM_BEAUTIFY_FLAG" val="#wm#"/>
  <p:tag name="KSO_WM_TAG_VERSION" val="3.0"/>
  <p:tag name="KSO_WM_UNIT_LAYERLEVEL" val="1"/>
  <p:tag name="KSO_WM_TEMPLATE_CATEGORY" val="custom"/>
  <p:tag name="KSO_WM_TEMPLATE_USER_THEME" val="1"/>
</p:tagLst>
</file>

<file path=ppt/tags/tag1567.xml><?xml version="1.0" encoding="utf-8"?>
<p:tagLst xmlns:p="http://schemas.openxmlformats.org/presentationml/2006/main">
  <p:tag name="LayoutZOrder" val="159"/>
  <p:tag name="KSO_WM_UNIT_ID" val="_4**"/>
  <p:tag name="KSO_WM_BEAUTIFY_FLAG" val="#wm#"/>
  <p:tag name="KSO_WM_TAG_VERSION" val="3.0"/>
  <p:tag name="KSO_WM_UNIT_LAYERLEVEL" val="1"/>
  <p:tag name="KSO_WM_TEMPLATE_CATEGORY" val="custom"/>
  <p:tag name="KSO_WM_TEMPLATE_USER_THEME" val="1"/>
</p:tagLst>
</file>

<file path=ppt/tags/tag1568.xml><?xml version="1.0" encoding="utf-8"?>
<p:tagLst xmlns:p="http://schemas.openxmlformats.org/presentationml/2006/main">
  <p:tag name="LayoutZOrder" val="160"/>
  <p:tag name="KSO_WM_UNIT_ID" val="_4**"/>
  <p:tag name="KSO_WM_BEAUTIFY_FLAG" val="#wm#"/>
  <p:tag name="KSO_WM_TAG_VERSION" val="3.0"/>
  <p:tag name="KSO_WM_UNIT_LAYERLEVEL" val="1"/>
  <p:tag name="KSO_WM_TEMPLATE_CATEGORY" val="custom"/>
  <p:tag name="KSO_WM_TEMPLATE_USER_THEME" val="1"/>
</p:tagLst>
</file>

<file path=ppt/tags/tag1569.xml><?xml version="1.0" encoding="utf-8"?>
<p:tagLst xmlns:p="http://schemas.openxmlformats.org/presentationml/2006/main">
  <p:tag name="LayoutZOrder" val="161"/>
  <p:tag name="KSO_WM_UNIT_ID" val="_4**"/>
  <p:tag name="KSO_WM_BEAUTIFY_FLAG" val="#wm#"/>
  <p:tag name="KSO_WM_TAG_VERSION" val="3.0"/>
  <p:tag name="KSO_WM_UNIT_LAYERLEVEL" val="1"/>
  <p:tag name="KSO_WM_TEMPLATE_CATEGORY" val="custom"/>
  <p:tag name="KSO_WM_TEMPLATE_USER_THEME" val="1"/>
</p:tagLst>
</file>

<file path=ppt/tags/tag15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570.xml><?xml version="1.0" encoding="utf-8"?>
<p:tagLst xmlns:p="http://schemas.openxmlformats.org/presentationml/2006/main">
  <p:tag name="LayoutZOrder" val="162"/>
  <p:tag name="KSO_WM_UNIT_ID" val="_4**"/>
  <p:tag name="KSO_WM_BEAUTIFY_FLAG" val="#wm#"/>
  <p:tag name="KSO_WM_TAG_VERSION" val="3.0"/>
  <p:tag name="KSO_WM_UNIT_LAYERLEVEL" val="1"/>
  <p:tag name="KSO_WM_TEMPLATE_CATEGORY" val="custom"/>
  <p:tag name="KSO_WM_TEMPLATE_USER_THEME" val="1"/>
</p:tagLst>
</file>

<file path=ppt/tags/tag1571.xml><?xml version="1.0" encoding="utf-8"?>
<p:tagLst xmlns:p="http://schemas.openxmlformats.org/presentationml/2006/main">
  <p:tag name="LayoutZOrder" val="163"/>
  <p:tag name="KSO_WM_UNIT_ID" val="_4**"/>
  <p:tag name="KSO_WM_BEAUTIFY_FLAG" val="#wm#"/>
  <p:tag name="KSO_WM_TAG_VERSION" val="3.0"/>
  <p:tag name="KSO_WM_UNIT_LAYERLEVEL" val="1"/>
  <p:tag name="KSO_WM_TEMPLATE_CATEGORY" val="custom"/>
  <p:tag name="KSO_WM_TEMPLATE_USER_THEME" val="1"/>
</p:tagLst>
</file>

<file path=ppt/tags/tag1572.xml><?xml version="1.0" encoding="utf-8"?>
<p:tagLst xmlns:p="http://schemas.openxmlformats.org/presentationml/2006/main">
  <p:tag name="LayoutZOrder" val="164"/>
  <p:tag name="KSO_WM_UNIT_ID" val="_4**"/>
  <p:tag name="KSO_WM_BEAUTIFY_FLAG" val="#wm#"/>
  <p:tag name="KSO_WM_TAG_VERSION" val="3.0"/>
  <p:tag name="KSO_WM_UNIT_LAYERLEVEL" val="1"/>
  <p:tag name="KSO_WM_TEMPLATE_CATEGORY" val="custom"/>
  <p:tag name="KSO_WM_TEMPLATE_USER_THEME" val="1"/>
</p:tagLst>
</file>

<file path=ppt/tags/tag1573.xml><?xml version="1.0" encoding="utf-8"?>
<p:tagLst xmlns:p="http://schemas.openxmlformats.org/presentationml/2006/main">
  <p:tag name="LayoutZOrder" val="165"/>
  <p:tag name="KSO_WM_UNIT_ID" val="_4**"/>
  <p:tag name="KSO_WM_BEAUTIFY_FLAG" val="#wm#"/>
  <p:tag name="KSO_WM_TAG_VERSION" val="3.0"/>
  <p:tag name="KSO_WM_UNIT_LAYERLEVEL" val="1"/>
  <p:tag name="KSO_WM_TEMPLATE_CATEGORY" val="custom"/>
  <p:tag name="KSO_WM_TEMPLATE_USER_THEME" val="1"/>
</p:tagLst>
</file>

<file path=ppt/tags/tag1574.xml><?xml version="1.0" encoding="utf-8"?>
<p:tagLst xmlns:p="http://schemas.openxmlformats.org/presentationml/2006/main">
  <p:tag name="LayoutZOrder" val="166"/>
  <p:tag name="KSO_WM_UNIT_ID" val="_4**"/>
  <p:tag name="KSO_WM_BEAUTIFY_FLAG" val="#wm#"/>
  <p:tag name="KSO_WM_TAG_VERSION" val="3.0"/>
  <p:tag name="KSO_WM_UNIT_LAYERLEVEL" val="1"/>
  <p:tag name="KSO_WM_TEMPLATE_CATEGORY" val="custom"/>
  <p:tag name="KSO_WM_TEMPLATE_USER_THEME" val="1"/>
</p:tagLst>
</file>

<file path=ppt/tags/tag1575.xml><?xml version="1.0" encoding="utf-8"?>
<p:tagLst xmlns:p="http://schemas.openxmlformats.org/presentationml/2006/main">
  <p:tag name="LayoutZOrder" val="167"/>
  <p:tag name="KSO_WM_UNIT_ID" val="_4**"/>
  <p:tag name="KSO_WM_BEAUTIFY_FLAG" val="#wm#"/>
  <p:tag name="KSO_WM_TAG_VERSION" val="3.0"/>
  <p:tag name="KSO_WM_UNIT_LAYERLEVEL" val="1"/>
  <p:tag name="KSO_WM_TEMPLATE_CATEGORY" val="custom"/>
  <p:tag name="KSO_WM_TEMPLATE_USER_THEME" val="1"/>
</p:tagLst>
</file>

<file path=ppt/tags/tag1576.xml><?xml version="1.0" encoding="utf-8"?>
<p:tagLst xmlns:p="http://schemas.openxmlformats.org/presentationml/2006/main">
  <p:tag name="LayoutZOrder" val="168"/>
  <p:tag name="KSO_WM_UNIT_ID" val="_4**"/>
  <p:tag name="KSO_WM_BEAUTIFY_FLAG" val="#wm#"/>
  <p:tag name="KSO_WM_TAG_VERSION" val="3.0"/>
  <p:tag name="KSO_WM_UNIT_LAYERLEVEL" val="1"/>
  <p:tag name="KSO_WM_TEMPLATE_CATEGORY" val="custom"/>
  <p:tag name="KSO_WM_TEMPLATE_USER_THEME" val="1"/>
</p:tagLst>
</file>

<file path=ppt/tags/tag1577.xml><?xml version="1.0" encoding="utf-8"?>
<p:tagLst xmlns:p="http://schemas.openxmlformats.org/presentationml/2006/main">
  <p:tag name="LayoutZOrder" val="169"/>
  <p:tag name="KSO_WM_UNIT_ID" val="_4**"/>
  <p:tag name="KSO_WM_BEAUTIFY_FLAG" val="#wm#"/>
  <p:tag name="KSO_WM_TAG_VERSION" val="3.0"/>
  <p:tag name="KSO_WM_UNIT_LAYERLEVEL" val="1"/>
  <p:tag name="KSO_WM_TEMPLATE_CATEGORY" val="custom"/>
  <p:tag name="KSO_WM_TEMPLATE_USER_THEME" val="1"/>
</p:tagLst>
</file>

<file path=ppt/tags/tag1578.xml><?xml version="1.0" encoding="utf-8"?>
<p:tagLst xmlns:p="http://schemas.openxmlformats.org/presentationml/2006/main">
  <p:tag name="LayoutZOrder" val="170"/>
  <p:tag name="KSO_WM_UNIT_ID" val="_4**"/>
  <p:tag name="KSO_WM_BEAUTIFY_FLAG" val="#wm#"/>
  <p:tag name="KSO_WM_TAG_VERSION" val="3.0"/>
  <p:tag name="KSO_WM_UNIT_LAYERLEVEL" val="1"/>
  <p:tag name="KSO_WM_TEMPLATE_CATEGORY" val="custom"/>
  <p:tag name="KSO_WM_TEMPLATE_USER_THEME" val="1"/>
</p:tagLst>
</file>

<file path=ppt/tags/tag1579.xml><?xml version="1.0" encoding="utf-8"?>
<p:tagLst xmlns:p="http://schemas.openxmlformats.org/presentationml/2006/main">
  <p:tag name="LayoutZOrder" val="171"/>
  <p:tag name="KSO_WM_UNIT_ID" val="_4**"/>
  <p:tag name="KSO_WM_BEAUTIFY_FLAG" val="#wm#"/>
  <p:tag name="KSO_WM_TAG_VERSION" val="3.0"/>
  <p:tag name="KSO_WM_UNIT_LAYERLEVEL" val="1"/>
  <p:tag name="KSO_WM_TEMPLATE_CATEGORY" val="custom"/>
  <p:tag name="KSO_WM_TEMPLATE_USER_THEME" val="1"/>
</p:tagLst>
</file>

<file path=ppt/tags/tag15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580.xml><?xml version="1.0" encoding="utf-8"?>
<p:tagLst xmlns:p="http://schemas.openxmlformats.org/presentationml/2006/main">
  <p:tag name="LayoutZOrder" val="172"/>
  <p:tag name="KSO_WM_UNIT_ID" val="_4**"/>
  <p:tag name="KSO_WM_BEAUTIFY_FLAG" val="#wm#"/>
  <p:tag name="KSO_WM_TAG_VERSION" val="3.0"/>
  <p:tag name="KSO_WM_UNIT_LAYERLEVEL" val="1"/>
  <p:tag name="KSO_WM_TEMPLATE_CATEGORY" val="custom"/>
  <p:tag name="KSO_WM_TEMPLATE_USER_THEME" val="1"/>
</p:tagLst>
</file>

<file path=ppt/tags/tag1581.xml><?xml version="1.0" encoding="utf-8"?>
<p:tagLst xmlns:p="http://schemas.openxmlformats.org/presentationml/2006/main">
  <p:tag name="LayoutZOrder" val="173"/>
  <p:tag name="KSO_WM_UNIT_ID" val="_4**"/>
  <p:tag name="KSO_WM_BEAUTIFY_FLAG" val="#wm#"/>
  <p:tag name="KSO_WM_TAG_VERSION" val="3.0"/>
  <p:tag name="KSO_WM_UNIT_LAYERLEVEL" val="1"/>
  <p:tag name="KSO_WM_TEMPLATE_CATEGORY" val="custom"/>
  <p:tag name="KSO_WM_TEMPLATE_USER_THEME" val="1"/>
</p:tagLst>
</file>

<file path=ppt/tags/tag1582.xml><?xml version="1.0" encoding="utf-8"?>
<p:tagLst xmlns:p="http://schemas.openxmlformats.org/presentationml/2006/main">
  <p:tag name="LayoutZOrder" val="174"/>
  <p:tag name="KSO_WM_UNIT_ID" val="_4**"/>
  <p:tag name="KSO_WM_BEAUTIFY_FLAG" val="#wm#"/>
  <p:tag name="KSO_WM_TAG_VERSION" val="3.0"/>
  <p:tag name="KSO_WM_UNIT_LAYERLEVEL" val="1"/>
  <p:tag name="KSO_WM_TEMPLATE_CATEGORY" val="custom"/>
  <p:tag name="KSO_WM_TEMPLATE_USER_THEME" val="1"/>
</p:tagLst>
</file>

<file path=ppt/tags/tag1583.xml><?xml version="1.0" encoding="utf-8"?>
<p:tagLst xmlns:p="http://schemas.openxmlformats.org/presentationml/2006/main">
  <p:tag name="LayoutZOrder" val="175"/>
  <p:tag name="KSO_WM_UNIT_ID" val="_4**"/>
  <p:tag name="KSO_WM_BEAUTIFY_FLAG" val="#wm#"/>
  <p:tag name="KSO_WM_TAG_VERSION" val="3.0"/>
  <p:tag name="KSO_WM_UNIT_LAYERLEVEL" val="1"/>
  <p:tag name="KSO_WM_TEMPLATE_CATEGORY" val="custom"/>
  <p:tag name="KSO_WM_TEMPLATE_USER_THEME" val="1"/>
</p:tagLst>
</file>

<file path=ppt/tags/tag1584.xml><?xml version="1.0" encoding="utf-8"?>
<p:tagLst xmlns:p="http://schemas.openxmlformats.org/presentationml/2006/main">
  <p:tag name="LayoutZOrder" val="176"/>
  <p:tag name="KSO_WM_UNIT_ID" val="_4**"/>
  <p:tag name="KSO_WM_BEAUTIFY_FLAG" val="#wm#"/>
  <p:tag name="KSO_WM_TAG_VERSION" val="3.0"/>
  <p:tag name="KSO_WM_UNIT_LAYERLEVEL" val="1"/>
  <p:tag name="KSO_WM_TEMPLATE_CATEGORY" val="custom"/>
  <p:tag name="KSO_WM_TEMPLATE_USER_THEME" val="1"/>
</p:tagLst>
</file>

<file path=ppt/tags/tag1585.xml><?xml version="1.0" encoding="utf-8"?>
<p:tagLst xmlns:p="http://schemas.openxmlformats.org/presentationml/2006/main">
  <p:tag name="LayoutZOrder" val="177"/>
  <p:tag name="KSO_WM_UNIT_ID" val="_4**"/>
  <p:tag name="KSO_WM_BEAUTIFY_FLAG" val="#wm#"/>
  <p:tag name="KSO_WM_TAG_VERSION" val="3.0"/>
  <p:tag name="KSO_WM_UNIT_LAYERLEVEL" val="1"/>
  <p:tag name="KSO_WM_TEMPLATE_CATEGORY" val="custom"/>
  <p:tag name="KSO_WM_TEMPLATE_USER_THEME" val="1"/>
</p:tagLst>
</file>

<file path=ppt/tags/tag1586.xml><?xml version="1.0" encoding="utf-8"?>
<p:tagLst xmlns:p="http://schemas.openxmlformats.org/presentationml/2006/main">
  <p:tag name="LayoutZOrder" val="178"/>
  <p:tag name="KSO_WM_UNIT_ID" val="_4**"/>
  <p:tag name="KSO_WM_BEAUTIFY_FLAG" val="#wm#"/>
  <p:tag name="KSO_WM_TAG_VERSION" val="3.0"/>
  <p:tag name="KSO_WM_UNIT_LAYERLEVEL" val="1"/>
  <p:tag name="KSO_WM_TEMPLATE_CATEGORY" val="custom"/>
  <p:tag name="KSO_WM_TEMPLATE_USER_THEME" val="1"/>
</p:tagLst>
</file>

<file path=ppt/tags/tag1587.xml><?xml version="1.0" encoding="utf-8"?>
<p:tagLst xmlns:p="http://schemas.openxmlformats.org/presentationml/2006/main">
  <p:tag name="LayoutZOrder" val="179"/>
  <p:tag name="KSO_WM_UNIT_ID" val="_4**"/>
  <p:tag name="KSO_WM_BEAUTIFY_FLAG" val="#wm#"/>
  <p:tag name="KSO_WM_TAG_VERSION" val="3.0"/>
  <p:tag name="KSO_WM_UNIT_LAYERLEVEL" val="1"/>
  <p:tag name="KSO_WM_TEMPLATE_CATEGORY" val="custom"/>
  <p:tag name="KSO_WM_TEMPLATE_USER_THEME" val="1"/>
</p:tagLst>
</file>

<file path=ppt/tags/tag1588.xml><?xml version="1.0" encoding="utf-8"?>
<p:tagLst xmlns:p="http://schemas.openxmlformats.org/presentationml/2006/main">
  <p:tag name="LayoutZOrder" val="180"/>
  <p:tag name="KSO_WM_UNIT_ID" val="_4**"/>
  <p:tag name="KSO_WM_BEAUTIFY_FLAG" val="#wm#"/>
  <p:tag name="KSO_WM_TAG_VERSION" val="3.0"/>
  <p:tag name="KSO_WM_UNIT_LAYERLEVEL" val="1"/>
  <p:tag name="KSO_WM_TEMPLATE_CATEGORY" val="custom"/>
  <p:tag name="KSO_WM_TEMPLATE_USER_THEME" val="1"/>
</p:tagLst>
</file>

<file path=ppt/tags/tag1589.xml><?xml version="1.0" encoding="utf-8"?>
<p:tagLst xmlns:p="http://schemas.openxmlformats.org/presentationml/2006/main">
  <p:tag name="LayoutZOrder" val="181"/>
  <p:tag name="KSO_WM_UNIT_ID" val="_4**"/>
  <p:tag name="KSO_WM_BEAUTIFY_FLAG" val="#wm#"/>
  <p:tag name="KSO_WM_TAG_VERSION" val="3.0"/>
  <p:tag name="KSO_WM_UNIT_LAYERLEVEL" val="1"/>
  <p:tag name="KSO_WM_TEMPLATE_CATEGORY" val="custom"/>
  <p:tag name="KSO_WM_TEMPLATE_USER_THEME" val="1"/>
</p:tagLst>
</file>

<file path=ppt/tags/tag15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590.xml><?xml version="1.0" encoding="utf-8"?>
<p:tagLst xmlns:p="http://schemas.openxmlformats.org/presentationml/2006/main">
  <p:tag name="LayoutZOrder" val="182"/>
  <p:tag name="KSO_WM_UNIT_ID" val="_4**"/>
  <p:tag name="KSO_WM_BEAUTIFY_FLAG" val="#wm#"/>
  <p:tag name="KSO_WM_TAG_VERSION" val="3.0"/>
  <p:tag name="KSO_WM_UNIT_LAYERLEVEL" val="1"/>
  <p:tag name="KSO_WM_TEMPLATE_CATEGORY" val="custom"/>
  <p:tag name="KSO_WM_TEMPLATE_USER_THEME" val="1"/>
</p:tagLst>
</file>

<file path=ppt/tags/tag1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1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1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159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CATEGORY" val="custom"/>
  <p:tag name="KSO_WM_TEMPLATE_USER_THEME" val="1"/>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PRESET_TEXT" val="单击此处编辑副标题"/>
  <p:tag name="KSO_WM_UNIT_NOCLEAR" val="0"/>
  <p:tag name="KSO_WM_UNIT_TYPE" val="b"/>
  <p:tag name="KSO_WM_UNIT_INDEX" val="1"/>
  <p:tag name="KSO_WM_UNIT_ISCONTENTSTITLE" val="0"/>
  <p:tag name="KSO_WM_UNIT_ISNUMDGMTITLE" val="0"/>
  <p:tag name="KSO_WM_TEMPLATE_CATEGORY" val="custom"/>
  <p:tag name="KSO_WM_TEMPLATE_USER_THEME" val="1"/>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CATEGORY" val="custom"/>
  <p:tag name="KSO_WM_TEMPLATE_USER_THEME" val="1"/>
</p:tagLst>
</file>

<file path=ppt/tags/tag1597.xml><?xml version="1.0" encoding="utf-8"?>
<p:tagLst xmlns:p="http://schemas.openxmlformats.org/presentationml/2006/main">
  <p:tag name="KSO_WM_UNIT_TYPE" val="f"/>
  <p:tag name="KSO_WM_UNIT_INDEX" val="1"/>
  <p:tag name="KSO_WM_UNIT_ID" val="_5*f*1"/>
  <p:tag name="KSO_WM_BEAUTIFY_FLAG" val="#wm#"/>
  <p:tag name="KSO_WM_TAG_VERSION" val="3.0"/>
  <p:tag name="KSO_WM_UNIT_LAYERLEVEL" val="1"/>
  <p:tag name="KSO_WM_TEMPLATE_CATEGORY" val="custom"/>
  <p:tag name="KSO_WM_TEMPLATE_USER_THEME" val="1"/>
</p:tagLst>
</file>

<file path=ppt/tags/tag1598.xml><?xml version="1.0" encoding="utf-8"?>
<p:tagLst xmlns:p="http://schemas.openxmlformats.org/presentationml/2006/main">
  <p:tag name="KSO_WM_UNIT_TYPE" val="f"/>
  <p:tag name="KSO_WM_UNIT_INDEX" val="2"/>
  <p:tag name="KSO_WM_UNIT_ID" val="_5*f*2"/>
  <p:tag name="KSO_WM_BEAUTIFY_FLAG" val="#wm#"/>
  <p:tag name="KSO_WM_TAG_VERSION" val="3.0"/>
  <p:tag name="KSO_WM_UNIT_LAYERLEVEL" val="1"/>
  <p:tag name="KSO_WM_TEMPLATE_CATEGORY" val="custom"/>
  <p:tag name="KSO_WM_TEMPLATE_USER_THEME" val="1"/>
</p:tagLst>
</file>

<file path=ppt/tags/tag1599.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600.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1601.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1602.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Lst>
</file>

<file path=ppt/tags/tag1603.xml><?xml version="1.0" encoding="utf-8"?>
<p:tagLst xmlns:p="http://schemas.openxmlformats.org/presentationml/2006/main">
  <p:tag name="KSO_WM_UNIT_TYPE" val="f"/>
  <p:tag name="KSO_WM_UNIT_INDEX" val="1"/>
  <p:tag name="KSO_WM_UNIT_ID" val="_6*f*1"/>
  <p:tag name="KSO_WM_BEAUTIFY_FLAG" val="#wm#"/>
  <p:tag name="KSO_WM_TAG_VERSION" val="3.0"/>
  <p:tag name="KSO_WM_UNIT_LAYERLEVEL" val="1"/>
  <p:tag name="KSO_WM_TEMPLATE_CATEGORY" val="custom"/>
  <p:tag name="KSO_WM_TEMPLATE_USER_THEME" val="1"/>
</p:tagLst>
</file>

<file path=ppt/tags/tag1604.xml><?xml version="1.0" encoding="utf-8"?>
<p:tagLst xmlns:p="http://schemas.openxmlformats.org/presentationml/2006/main">
  <p:tag name="KSO_WM_UNIT_TYPE" val="f"/>
  <p:tag name="KSO_WM_UNIT_INDEX" val="2"/>
  <p:tag name="KSO_WM_UNIT_ID" val="_6*f*2"/>
  <p:tag name="KSO_WM_BEAUTIFY_FLAG" val="#wm#"/>
  <p:tag name="KSO_WM_TAG_VERSION" val="3.0"/>
  <p:tag name="KSO_WM_UNIT_LAYERLEVEL" val="1"/>
  <p:tag name="KSO_WM_TEMPLATE_CATEGORY" val="custom"/>
  <p:tag name="KSO_WM_TEMPLATE_USER_THEME" val="1"/>
</p:tagLst>
</file>

<file path=ppt/tags/tag1605.xml><?xml version="1.0" encoding="utf-8"?>
<p:tagLst xmlns:p="http://schemas.openxmlformats.org/presentationml/2006/main">
  <p:tag name="KSO_WM_UNIT_TYPE" val="f"/>
  <p:tag name="KSO_WM_UNIT_INDEX" val="3"/>
  <p:tag name="KSO_WM_UNIT_ID" val="_6*f*3"/>
  <p:tag name="KSO_WM_BEAUTIFY_FLAG" val="#wm#"/>
  <p:tag name="KSO_WM_TAG_VERSION" val="3.0"/>
  <p:tag name="KSO_WM_UNIT_LAYERLEVEL" val="1"/>
  <p:tag name="KSO_WM_TEMPLATE_CATEGORY" val="custom"/>
  <p:tag name="KSO_WM_TEMPLATE_USER_THEME" val="1"/>
</p:tagLst>
</file>

<file path=ppt/tags/tag1606.xml><?xml version="1.0" encoding="utf-8"?>
<p:tagLst xmlns:p="http://schemas.openxmlformats.org/presentationml/2006/main">
  <p:tag name="KSO_WM_UNIT_TYPE" val="f"/>
  <p:tag name="KSO_WM_UNIT_INDEX" val="4"/>
  <p:tag name="KSO_WM_UNIT_ID" val="_6*f*4"/>
  <p:tag name="KSO_WM_BEAUTIFY_FLAG" val="#wm#"/>
  <p:tag name="KSO_WM_TAG_VERSION" val="3.0"/>
  <p:tag name="KSO_WM_UNIT_LAYERLEVEL" val="1"/>
  <p:tag name="KSO_WM_TEMPLATE_CATEGORY" val="custom"/>
  <p:tag name="KSO_WM_TEMPLATE_USER_THEME" val="1"/>
</p:tagLst>
</file>

<file path=ppt/tags/tag1607.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1608.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160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16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610.xml><?xml version="1.0" encoding="utf-8"?>
<p:tagLst xmlns:p="http://schemas.openxmlformats.org/presentationml/2006/main">
  <p:tag name="KSO_WM_UNIT_TYPE" val="a"/>
  <p:tag name="KSO_WM_UNIT_INDEX" val="1"/>
  <p:tag name="KSO_WM_UNIT_ID" val="_6*a*1"/>
  <p:tag name="KSO_WM_BEAUTIFY_FLAG" val="#wm#"/>
  <p:tag name="KSO_WM_TAG_VERSION" val="3.0"/>
  <p:tag name="KSO_WM_UNIT_LAYERLEVEL" val="1"/>
  <p:tag name="KSO_WM_TEMPLATE_CATEGORY" val="custom"/>
  <p:tag name="KSO_WM_TEMPLATE_USER_THEME" val="1"/>
</p:tagLst>
</file>

<file path=ppt/tags/tag1611.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1612.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161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1614.xml><?xml version="1.0" encoding="utf-8"?>
<p:tagLst xmlns:p="http://schemas.openxmlformats.org/presentationml/2006/main">
  <p:tag name="KSO_WM_UNIT_TYPE" val="a"/>
  <p:tag name="KSO_WM_UNIT_INDEX" val="1"/>
  <p:tag name="KSO_WM_UNIT_ID" val="_7*a*1"/>
  <p:tag name="KSO_WM_BEAUTIFY_FLAG" val="#wm#"/>
  <p:tag name="KSO_WM_TAG_VERSION" val="3.0"/>
  <p:tag name="KSO_WM_UNIT_LAYERLEVEL" val="1"/>
  <p:tag name="KSO_WM_TEMPLATE_CATEGORY" val="custom"/>
  <p:tag name="KSO_WM_TEMPLATE_USER_THEME" val="1"/>
</p:tagLst>
</file>

<file path=ppt/tags/tag1615.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1616.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161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1618.xml><?xml version="1.0" encoding="utf-8"?>
<p:tagLst xmlns:p="http://schemas.openxmlformats.org/presentationml/2006/main">
  <p:tag name="KSO_WM_UNIT_TYPE" val="f"/>
  <p:tag name="KSO_WM_UNIT_INDEX" val="1"/>
  <p:tag name="KSO_WM_UNIT_ID" val="_9*f*1"/>
  <p:tag name="KSO_WM_BEAUTIFY_FLAG" val="#wm#"/>
  <p:tag name="KSO_WM_TAG_VERSION" val="3.0"/>
  <p:tag name="KSO_WM_UNIT_LAYERLEVEL" val="1"/>
  <p:tag name="KSO_WM_TEMPLATE_CATEGORY" val="custom"/>
  <p:tag name="KSO_WM_TEMPLATE_USER_THEME" val="1"/>
</p:tagLst>
</file>

<file path=ppt/tags/tag1619.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16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620.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1621.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1622.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1623.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1624.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1625.xml><?xml version="1.0" encoding="utf-8"?>
<p:tagLst xmlns:p="http://schemas.openxmlformats.org/presentationml/2006/main">
  <p:tag name="KSO_WM_UNIT_TYPE" val="f"/>
  <p:tag name="KSO_WM_UNIT_INDEX" val="1"/>
  <p:tag name="KSO_WM_UNIT_ID" val="_10*f*1"/>
  <p:tag name="KSO_WM_BEAUTIFY_FLAG" val="#wm#"/>
  <p:tag name="KSO_WM_TAG_VERSION" val="3.0"/>
  <p:tag name="KSO_WM_UNIT_LAYERLEVEL" val="1"/>
  <p:tag name="KSO_WM_TEMPLATE_CATEGORY" val="custom"/>
  <p:tag name="KSO_WM_TEMPLATE_USER_THEME" val="1"/>
</p:tagLst>
</file>

<file path=ppt/tags/tag1626.xml><?xml version="1.0" encoding="utf-8"?>
<p:tagLst xmlns:p="http://schemas.openxmlformats.org/presentationml/2006/main">
  <p:tag name="KSO_WM_UNIT_TYPE" val="a"/>
  <p:tag name="KSO_WM_UNIT_INDEX" val="1"/>
  <p:tag name="KSO_WM_UNIT_ID" val="_10*a*1"/>
  <p:tag name="KSO_WM_BEAUTIFY_FLAG" val="#wm#"/>
  <p:tag name="KSO_WM_TAG_VERSION" val="3.0"/>
  <p:tag name="KSO_WM_UNIT_LAYERLEVEL" val="1"/>
  <p:tag name="KSO_WM_TEMPLATE_CATEGORY" val="custom"/>
  <p:tag name="KSO_WM_TEMPLATE_USER_THEME" val="1"/>
</p:tagLst>
</file>

<file path=ppt/tags/tag1627.xml><?xml version="1.0" encoding="utf-8"?>
<p:tagLst xmlns:p="http://schemas.openxmlformats.org/presentationml/2006/main">
  <p:tag name="LayoutZOrder" val="2"/>
  <p:tag name="KSO_WM_UNIT_ID" val="_11**"/>
  <p:tag name="KSO_WM_BEAUTIFY_FLAG" val="#wm#"/>
  <p:tag name="KSO_WM_TAG_VERSION" val="3.0"/>
  <p:tag name="KSO_WM_UNIT_LAYERLEVEL" val="1"/>
  <p:tag name="KSO_WM_TEMPLATE_CATEGORY" val="custom"/>
  <p:tag name="KSO_WM_TEMPLATE_USER_THEME" val="1"/>
</p:tagLst>
</file>

<file path=ppt/tags/tag1628.xml><?xml version="1.0" encoding="utf-8"?>
<p:tagLst xmlns:p="http://schemas.openxmlformats.org/presentationml/2006/main">
  <p:tag name="LayoutZOrder" val="3"/>
  <p:tag name="KSO_WM_UNIT_ID" val="_11**"/>
  <p:tag name="KSO_WM_BEAUTIFY_FLAG" val="#wm#"/>
  <p:tag name="KSO_WM_TAG_VERSION" val="3.0"/>
  <p:tag name="KSO_WM_UNIT_LAYERLEVEL" val="1"/>
  <p:tag name="KSO_WM_TEMPLATE_CATEGORY" val="custom"/>
  <p:tag name="KSO_WM_TEMPLATE_USER_THEME" val="1"/>
</p:tagLst>
</file>

<file path=ppt/tags/tag1629.xml><?xml version="1.0" encoding="utf-8"?>
<p:tagLst xmlns:p="http://schemas.openxmlformats.org/presentationml/2006/main">
  <p:tag name="LayoutZOrder" val="4"/>
  <p:tag name="KSO_WM_UNIT_ID" val="_11**"/>
  <p:tag name="KSO_WM_BEAUTIFY_FLAG" val="#wm#"/>
  <p:tag name="KSO_WM_TAG_VERSION" val="3.0"/>
  <p:tag name="KSO_WM_UNIT_LAYERLEVEL" val="1"/>
  <p:tag name="KSO_WM_TEMPLATE_CATEGORY" val="custom"/>
  <p:tag name="KSO_WM_TEMPLATE_USER_THEME" val="1"/>
</p:tagLst>
</file>

<file path=ppt/tags/tag16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630.xml><?xml version="1.0" encoding="utf-8"?>
<p:tagLst xmlns:p="http://schemas.openxmlformats.org/presentationml/2006/main">
  <p:tag name="LayoutZOrder" val="5"/>
  <p:tag name="KSO_WM_UNIT_ID" val="_11**"/>
  <p:tag name="KSO_WM_BEAUTIFY_FLAG" val="#wm#"/>
  <p:tag name="KSO_WM_TAG_VERSION" val="3.0"/>
  <p:tag name="KSO_WM_UNIT_LAYERLEVEL" val="1"/>
  <p:tag name="KSO_WM_TEMPLATE_CATEGORY" val="custom"/>
  <p:tag name="KSO_WM_TEMPLATE_USER_THEME" val="1"/>
</p:tagLst>
</file>

<file path=ppt/tags/tag1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1633.xml><?xml version="1.0" encoding="utf-8"?>
<p:tagLst xmlns:p="http://schemas.openxmlformats.org/presentationml/2006/main">
  <p:tag name="LayoutZOrder" val="1"/>
  <p:tag name="KSO_WM_UNIT_TYPE" val="i"/>
  <p:tag name="KSO_WM_UNIT_INDEX" val="1"/>
  <p:tag name="KSO_WM_UNIT_ID" val="_0*i*1"/>
  <p:tag name="KSO_WM_BEAUTIFY_FLAG" val="#wm#"/>
  <p:tag name="KSO_WM_TAG_VERSION" val="3.0"/>
  <p:tag name="KSO_WM_UNIT_LAYERLEVEL" val="1"/>
  <p:tag name="KSO_WM_TEMPLATE_CATEGORY" val="custom"/>
  <p:tag name="KSO_WM_TEMPLATE_USER_THEME" val="1"/>
</p:tagLst>
</file>

<file path=ppt/tags/tag1634.xml><?xml version="1.0" encoding="utf-8"?>
<p:tagLst xmlns:p="http://schemas.openxmlformats.org/presentationml/2006/main">
  <p:tag name="LayoutZOrder" val="2"/>
  <p:tag name="KSO_WM_UNIT_TYPE" val="i"/>
  <p:tag name="KSO_WM_UNIT_INDEX" val="2"/>
  <p:tag name="KSO_WM_UNIT_ID" val="_0*i*2"/>
  <p:tag name="KSO_WM_BEAUTIFY_FLAG" val="#wm#"/>
  <p:tag name="KSO_WM_TAG_VERSION" val="3.0"/>
  <p:tag name="KSO_WM_UNIT_LAYERLEVEL" val="1"/>
  <p:tag name="KSO_WM_TEMPLATE_CATEGORY" val="custom"/>
  <p:tag name="KSO_WM_TEMPLATE_USER_THEME" val="1"/>
</p:tagLst>
</file>

<file path=ppt/tags/tag1635.xml><?xml version="1.0" encoding="utf-8"?>
<p:tagLst xmlns:p="http://schemas.openxmlformats.org/presentationml/2006/main">
  <p:tag name="LayoutZOrder" val="3"/>
  <p:tag name="KSO_WM_UNIT_TYPE" val="i"/>
  <p:tag name="KSO_WM_UNIT_INDEX" val="3"/>
  <p:tag name="KSO_WM_UNIT_ID" val="_0*i*3"/>
  <p:tag name="KSO_WM_BEAUTIFY_FLAG" val="#wm#"/>
  <p:tag name="KSO_WM_TAG_VERSION" val="3.0"/>
  <p:tag name="KSO_WM_UNIT_LAYERLEVEL" val="1"/>
  <p:tag name="KSO_WM_TEMPLATE_CATEGORY" val="custom"/>
  <p:tag name="KSO_WM_TEMPLATE_USER_THEME" val="1"/>
</p:tagLst>
</file>

<file path=ppt/tags/tag1636.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1637.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1638.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1639.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Lst>
</file>

<file path=ppt/tags/tag16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640.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Lst>
</file>

<file path=ppt/tags/tag164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42.xml><?xml version="1.0" encoding="utf-8"?>
<p:tagLst xmlns:p="http://schemas.openxmlformats.org/presentationml/2006/main">
  <p:tag name="KSO_WM_DIAGRAM_VIRTUALLY_FRAME" val="{&quot;height&quot;:259,&quot;left&quot;:134.65,&quot;top&quot;:191.7,&quot;width&quot;:755.85}"/>
</p:tagLst>
</file>

<file path=ppt/tags/tag1643.xml><?xml version="1.0" encoding="utf-8"?>
<p:tagLst xmlns:p="http://schemas.openxmlformats.org/presentationml/2006/main">
  <p:tag name="KSO_WM_DIAGRAM_VIRTUALLY_FRAME" val="{&quot;height&quot;:259,&quot;left&quot;:134.65,&quot;top&quot;:191.7,&quot;width&quot;:755.85}"/>
</p:tagLst>
</file>

<file path=ppt/tags/tag1644.xml><?xml version="1.0" encoding="utf-8"?>
<p:tagLst xmlns:p="http://schemas.openxmlformats.org/presentationml/2006/main">
  <p:tag name="KSO_WM_DIAGRAM_VIRTUALLY_FRAME" val="{&quot;height&quot;:259,&quot;left&quot;:134.65,&quot;top&quot;:191.7,&quot;width&quot;:755.85}"/>
</p:tagLst>
</file>

<file path=ppt/tags/tag1645.xml><?xml version="1.0" encoding="utf-8"?>
<p:tagLst xmlns:p="http://schemas.openxmlformats.org/presentationml/2006/main">
  <p:tag name="KSO_WM_DIAGRAM_VIRTUALLY_FRAME" val="{&quot;height&quot;:259,&quot;left&quot;:134.65,&quot;top&quot;:191.7,&quot;width&quot;:755.85}"/>
</p:tagLst>
</file>

<file path=ppt/tags/tag1646.xml><?xml version="1.0" encoding="utf-8"?>
<p:tagLst xmlns:p="http://schemas.openxmlformats.org/presentationml/2006/main">
  <p:tag name="KSO_WM_DIAGRAM_VIRTUALLY_FRAME" val="{&quot;height&quot;:259,&quot;left&quot;:134.65,&quot;top&quot;:191.7,&quot;width&quot;:755.85}"/>
</p:tagLst>
</file>

<file path=ppt/tags/tag1647.xml><?xml version="1.0" encoding="utf-8"?>
<p:tagLst xmlns:p="http://schemas.openxmlformats.org/presentationml/2006/main">
  <p:tag name="KSO_WM_DIAGRAM_VIRTUALLY_FRAME" val="{&quot;height&quot;:259,&quot;left&quot;:134.65,&quot;top&quot;:191.7,&quot;width&quot;:755.85}"/>
</p:tagLst>
</file>

<file path=ppt/tags/tag1648.xml><?xml version="1.0" encoding="utf-8"?>
<p:tagLst xmlns:p="http://schemas.openxmlformats.org/presentationml/2006/main">
  <p:tag name="KSO_WM_DIAGRAM_VIRTUALLY_FRAME" val="{&quot;height&quot;:259,&quot;left&quot;:134.65,&quot;top&quot;:191.7,&quot;width&quot;:755.85}"/>
</p:tagLst>
</file>

<file path=ppt/tags/tag1649.xml><?xml version="1.0" encoding="utf-8"?>
<p:tagLst xmlns:p="http://schemas.openxmlformats.org/presentationml/2006/main">
  <p:tag name="KSO_WM_DIAGRAM_VIRTUALLY_FRAME" val="{&quot;height&quot;:259,&quot;left&quot;:134.65,&quot;top&quot;:191.7,&quot;width&quot;:755.85}"/>
</p:tagLst>
</file>

<file path=ppt/tags/tag16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650.xml><?xml version="1.0" encoding="utf-8"?>
<p:tagLst xmlns:p="http://schemas.openxmlformats.org/presentationml/2006/main">
  <p:tag name="KSO_WM_DIAGRAM_VIRTUALLY_FRAME" val="{&quot;height&quot;:259,&quot;left&quot;:134.65,&quot;top&quot;:191.7,&quot;width&quot;:755.85}"/>
</p:tagLst>
</file>

<file path=ppt/tags/tag1651.xml><?xml version="1.0" encoding="utf-8"?>
<p:tagLst xmlns:p="http://schemas.openxmlformats.org/presentationml/2006/main">
  <p:tag name="KSO_WM_BEAUTIFY_FLAG" val="#wm#"/>
  <p:tag name="KSO_WM_TEMPLATE_CATEGORY" val="custom"/>
  <p:tag name="KSO_WM_TEMPLATE_INDEX" val="20205081"/>
</p:tagLst>
</file>

<file path=ppt/tags/tag1652.xml><?xml version="1.0" encoding="utf-8"?>
<p:tagLst xmlns:p="http://schemas.openxmlformats.org/presentationml/2006/main">
  <p:tag name="KSO_WM_BEAUTIFY_FLAG" val="#wm#"/>
  <p:tag name="KSO_WM_TEMPLATE_CATEGORY" val="custom"/>
  <p:tag name="KSO_WM_TEMPLATE_INDEX" val="20205081"/>
</p:tagLst>
</file>

<file path=ppt/tags/tag16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1.83590551181102,&quot;top&quot;:120.34653392088175,&quot;width&quot;:805.6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1.83590551181102,&quot;top&quot;:120.34653392088175,&quot;width&quot;:805.6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656.xml><?xml version="1.0" encoding="utf-8"?>
<p:tagLst xmlns:p="http://schemas.openxmlformats.org/presentationml/2006/main">
  <p:tag name="KSO_WM_DIAGRAM_VIRTUALLY_FRAME" val="{&quot;height&quot;:387.90047395313405,&quot;left&quot;:71.83590551181102,&quot;top&quot;:120.34653392088175,&quot;width&quot;:805.6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490847763&quot;}*gallery_gallery_ai_v2.1.2_ONLINE*857e5181-8641-445e-a88a-1096c18ab667-slide-0"/>
  <p:tag name="KSO_WM_UNIT_LINE_FILL_TYPE" val="2"/>
  <p:tag name="KSO_WM_UNIT_USESOURCEFORMAT_APPLY" val="1"/>
</p:tagLst>
</file>

<file path=ppt/tags/tag1657.xml><?xml version="1.0" encoding="utf-8"?>
<p:tagLst xmlns:p="http://schemas.openxmlformats.org/presentationml/2006/main">
  <p:tag name="KSO_WM_DIAGRAM_VIRTUALLY_FRAME" val="{&quot;height&quot;:387.90047395313405,&quot;left&quot;:71.83590551181102,&quot;top&quot;:120.34653392088175,&quot;width&quot;:805.60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658.xml><?xml version="1.0" encoding="utf-8"?>
<p:tagLst xmlns:p="http://schemas.openxmlformats.org/presentationml/2006/main">
  <p:tag name="KSO_WM_DIAGRAM_VIRTUALLY_FRAME" val="{&quot;height&quot;:387.90047395313405,&quot;left&quot;:71.83590551181102,&quot;top&quot;:120.34653392088175,&quot;width&quot;:805.6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465082594&quot;}*gallery_gallery_ai_v2.1.2_ONLINE*857e5181-8641-445e-a88a-1096c18ab667-slide-0"/>
  <p:tag name="KSO_WM_UNIT_LINE_FILL_TYPE" val="2"/>
  <p:tag name="KSO_WM_UNIT_USESOURCEFORMAT_APPLY" val="1"/>
</p:tagLst>
</file>

<file path=ppt/tags/tag1659.xml><?xml version="1.0" encoding="utf-8"?>
<p:tagLst xmlns:p="http://schemas.openxmlformats.org/presentationml/2006/main">
  <p:tag name="KSO_WM_DIAGRAM_VIRTUALLY_FRAME" val="{&quot;height&quot;:387.90047395313405,&quot;left&quot;:71.83590551181102,&quot;top&quot;:120.34653392088175,&quot;width&quot;:805.60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6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6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1.83590551181102,&quot;top&quot;:120.34653392088175,&quot;width&quot;:805.6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1.83590551181102,&quot;top&quot;:120.34653392088175,&quot;width&quot;:805.6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662.xml><?xml version="1.0" encoding="utf-8"?>
<p:tagLst xmlns:p="http://schemas.openxmlformats.org/presentationml/2006/main">
  <p:tag name="KSO_WM_DIAGRAM_VIRTUALLY_FRAME" val="{&quot;height&quot;:387.90047395313405,&quot;left&quot;:71.83590551181102,&quot;top&quot;:120.34653392088175,&quot;width&quot;:805.6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211462760021&quot;}*gallery_gallery_ai_v2.1.2_ONLINE*857e5181-8641-445e-a88a-1096c18ab667-slide-0"/>
  <p:tag name="KSO_WM_UNIT_LINE_FILL_TYPE" val="2"/>
  <p:tag name="KSO_WM_UNIT_USESOURCEFORMAT_APPLY" val="1"/>
</p:tagLst>
</file>

<file path=ppt/tags/tag1663.xml><?xml version="1.0" encoding="utf-8"?>
<p:tagLst xmlns:p="http://schemas.openxmlformats.org/presentationml/2006/main">
  <p:tag name="KSO_WM_DIAGRAM_VIRTUALLY_FRAME" val="{&quot;height&quot;:387.90047395313405,&quot;left&quot;:71.83590551181102,&quot;top&quot;:120.34653392088175,&quot;width&quot;:805.60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6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1.83590551181102,&quot;top&quot;:120.34653392088175,&quot;width&quot;:805.6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1.83590551181102,&quot;top&quot;:120.34653392088175,&quot;width&quot;:805.6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666.xml><?xml version="1.0" encoding="utf-8"?>
<p:tagLst xmlns:p="http://schemas.openxmlformats.org/presentationml/2006/main">
  <p:tag name="KSO_WM_DIAGRAM_VIRTUALLY_FRAME" val="{&quot;height&quot;:387.90047395313405,&quot;left&quot;:71.83590551181102,&quot;top&quot;:120.34653392088175,&quot;width&quot;:805.6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696474942&quot;}*gallery_gallery_ai_v2.1.2_ONLINE*857e5181-8641-445e-a88a-1096c18ab667-slide-0"/>
  <p:tag name="KSO_WM_UNIT_LINE_FILL_TYPE" val="2"/>
  <p:tag name="KSO_WM_UNIT_USESOURCEFORMAT_APPLY" val="1"/>
</p:tagLst>
</file>

<file path=ppt/tags/tag1667.xml><?xml version="1.0" encoding="utf-8"?>
<p:tagLst xmlns:p="http://schemas.openxmlformats.org/presentationml/2006/main">
  <p:tag name="KSO_WM_DIAGRAM_VIRTUALLY_FRAME" val="{&quot;height&quot;:387.90047395313405,&quot;left&quot;:71.83590551181102,&quot;top&quot;:120.34653392088175,&quot;width&quot;:805.60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6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1.83590551181102,&quot;top&quot;:120.34653392088175,&quot;width&quot;:805.6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71.83590551181102,&quot;top&quot;:120.34653392088175,&quot;width&quot;:805.6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6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67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6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6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63590551181102,&quot;top&quot;:86.49653392088176,&quot;width&quot;:800.1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63590551181102,&quot;top&quot;:86.49653392088176,&quot;width&quot;:800.1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674.xml><?xml version="1.0" encoding="utf-8"?>
<p:tagLst xmlns:p="http://schemas.openxmlformats.org/presentationml/2006/main">
  <p:tag name="KSO_WM_DIAGRAM_VIRTUALLY_FRAME" val="{&quot;height&quot;:387.90047395313405,&quot;left&quot;:69.63590551181102,&quot;top&quot;:86.49653392088176,&quot;width&quot;:800.1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364062187&quot;}*gallery_gallery_ai_v2.1.2_ONLINE*331dbaf2-21ab-4af7-bc54-9e4daa5e75e8-slide-0"/>
  <p:tag name="KSO_WM_UNIT_LINE_FILL_TYPE" val="2"/>
  <p:tag name="KSO_WM_UNIT_USESOURCEFORMAT_APPLY" val="1"/>
</p:tagLst>
</file>

<file path=ppt/tags/tag1675.xml><?xml version="1.0" encoding="utf-8"?>
<p:tagLst xmlns:p="http://schemas.openxmlformats.org/presentationml/2006/main">
  <p:tag name="KSO_WM_DIAGRAM_VIRTUALLY_FRAME" val="{&quot;height&quot;:387.90047395313405,&quot;left&quot;:69.63590551181102,&quot;top&quot;:86.49653392088176,&quot;width&quot;:800.10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676.xml><?xml version="1.0" encoding="utf-8"?>
<p:tagLst xmlns:p="http://schemas.openxmlformats.org/presentationml/2006/main">
  <p:tag name="KSO_WM_DIAGRAM_VIRTUALLY_FRAME" val="{&quot;height&quot;:387.90047395313405,&quot;left&quot;:69.63590551181102,&quot;top&quot;:86.49653392088176,&quot;width&quot;:800.1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1677.xml><?xml version="1.0" encoding="utf-8"?>
<p:tagLst xmlns:p="http://schemas.openxmlformats.org/presentationml/2006/main">
  <p:tag name="KSO_WM_DIAGRAM_VIRTUALLY_FRAME" val="{&quot;height&quot;:387.90047395313405,&quot;left&quot;:69.63590551181102,&quot;top&quot;:86.49653392088176,&quot;width&quot;:800.10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6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63590551181102,&quot;top&quot;:86.49653392088176,&quot;width&quot;:800.1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63590551181102,&quot;top&quot;:86.49653392088176,&quot;width&quot;:800.1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6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680.xml><?xml version="1.0" encoding="utf-8"?>
<p:tagLst xmlns:p="http://schemas.openxmlformats.org/presentationml/2006/main">
  <p:tag name="KSO_WM_DIAGRAM_VIRTUALLY_FRAME" val="{&quot;height&quot;:387.90047395313405,&quot;left&quot;:69.63590551181102,&quot;top&quot;:86.49653392088176,&quot;width&quot;:800.1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77418385&quot;}*gallery_gallery_ai_v2.1.2_ONLINE*331dbaf2-21ab-4af7-bc54-9e4daa5e75e8-slide-0"/>
  <p:tag name="KSO_WM_UNIT_LINE_FILL_TYPE" val="2"/>
  <p:tag name="KSO_WM_UNIT_USESOURCEFORMAT_APPLY" val="1"/>
</p:tagLst>
</file>

<file path=ppt/tags/tag1681.xml><?xml version="1.0" encoding="utf-8"?>
<p:tagLst xmlns:p="http://schemas.openxmlformats.org/presentationml/2006/main">
  <p:tag name="KSO_WM_DIAGRAM_VIRTUALLY_FRAME" val="{&quot;height&quot;:387.90047395313405,&quot;left&quot;:69.63590551181102,&quot;top&quot;:86.49653392088176,&quot;width&quot;:800.10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6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63590551181102,&quot;top&quot;:86.49653392088176,&quot;width&quot;:800.1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63590551181102,&quot;top&quot;:86.49653392088176,&quot;width&quot;:800.1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684.xml><?xml version="1.0" encoding="utf-8"?>
<p:tagLst xmlns:p="http://schemas.openxmlformats.org/presentationml/2006/main">
  <p:tag name="KSO_WM_DIAGRAM_VIRTUALLY_FRAME" val="{&quot;height&quot;:387.90047395313405,&quot;left&quot;:69.63590551181102,&quot;top&quot;:86.49653392088176,&quot;width&quot;:800.10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1685.xml><?xml version="1.0" encoding="utf-8"?>
<p:tagLst xmlns:p="http://schemas.openxmlformats.org/presentationml/2006/main">
  <p:tag name="KSO_WM_DIAGRAM_VIRTUALLY_FRAME" val="{&quot;height&quot;:387.90047395313405,&quot;left&quot;:69.63590551181102,&quot;top&quot;:86.49653392088176,&quot;width&quot;:800.10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6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63590551181102,&quot;top&quot;:86.49653392088176,&quot;width&quot;:800.1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6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9.63590551181102,&quot;top&quot;:86.49653392088176,&quot;width&quot;:800.10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68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6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08_1*a*1"/>
  <p:tag name="KSO_WM_TEMPLATE_CATEGORY" val="custom"/>
  <p:tag name="KSO_WM_TEMPLATE_INDEX" val="20233208"/>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16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6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7_3*l_h_f*1_1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为了最终演示发布的良好效果，请尽量言简意赅的阐述观点。单击此处添加正文，文字是您思想的提炼，请言简意赅的阐述您的观点。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361.25,&quot;top&quot;:153.1,&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6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7_3*l_h_a*1_1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361.25,&quot;top&quot;:153.1,&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6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7_3*l_h_f*1_2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编辑添加正文内容，为了最终演示发布的良好效果，请尽量言简意赅的阐述观点。单击此处添加正文，文字是您思想的提炼，请言简意赅的阐述您的观点。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361.25,&quot;top&quot;:153.1,&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6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7_3*l_h_a*1_2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361.25,&quot;top&quot;:153.1,&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6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7_3*l_h_f*1_3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编辑添加正文内容，为了最终演示发布的良好效果，请尽量言简意赅的阐述观点。单击此处添加正文，文字是您思想的提炼，请言简意赅的阐述您的观点。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361.25,&quot;top&quot;:153.1,&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6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7_3*l_h_a*1_3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361.25,&quot;top&quot;:153.1,&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6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37_3*l_h_f*1_4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添加正文，为了最终演示发布的良好效果，请尽量言简意赅的阐述观点。单击此处编辑添加正文内容，文字是您思想的提炼，请言简意赅的阐述您的观点。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361.25,&quot;top&quot;:153.1,&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6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37_3*l_h_a*1_4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361.25,&quot;top&quot;:153.1,&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698.xml><?xml version="1.0" encoding="utf-8"?>
<p:tagLst xmlns:p="http://schemas.openxmlformats.org/presentationml/2006/main">
  <p:tag name="KSO_WM_SLIDE_ID" val="custom20233208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08"/>
  <p:tag name="KSO_WM_SLIDE_TYPE" val="text"/>
  <p:tag name="KSO_WM_SLIDE_SUBTYPE" val="picTxt"/>
  <p:tag name="KSO_WM_SLIDE_SIZE" val="408.2*334.05"/>
  <p:tag name="KSO_WM_SLIDE_POSITION" val="484.95*15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6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7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69.7,&quot;left&quot;:77.99998696229223,&quot;top&quot;:121.34999999999998,&quot;width&quot;:483.45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7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69.7,&quot;left&quot;:77.99998696229223,&quot;top&quot;:121.34999999999998,&quot;width&quot;:483.45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7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69.7,&quot;left&quot;:77.99998696229223,&quot;top&quot;:121.34999999999998,&quot;width&quot;:483.45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7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69.7,&quot;left&quot;:77.99998696229223,&quot;top&quot;:121.34999999999998,&quot;width&quot;:483.45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7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69.7,&quot;left&quot;:77.99998696229223,&quot;top&quot;:121.34999999999998,&quot;width&quot;:483.45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7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69.7,&quot;left&quot;:77.99998696229223,&quot;top&quot;:121.34999999999998,&quot;width&quot;:483.45001303770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706.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707.xml><?xml version="1.0" encoding="utf-8"?>
<p:tagLst xmlns:p="http://schemas.openxmlformats.org/presentationml/2006/main">
  <p:tag name="KSO_WM_UNIT_TYPE" val="a"/>
  <p:tag name="KSO_WM_UNIT_INDEX" val="1"/>
</p:tagLst>
</file>

<file path=ppt/tags/tag1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2*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0.92503937007874,&quot;top&quot;:124.14480285644531,&quot;width&quot;:850.4483798193744}"/>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17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2*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0.92503937007874,&quot;top&quot;:124.14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color_type&quot;:1,&quot;theme_color_indexes&quot;:[9,10,9,10,9,10]}"/>
</p:tagLst>
</file>

<file path=ppt/tags/tag17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7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2*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0.92503937007874,&quot;top&quot;:124.14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9,10,9,10,9,10]}"/>
</p:tagLst>
</file>

<file path=ppt/tags/tag17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0.92503937007874,&quot;top&quot;:124.14480285644531,&quot;width&quot;:850.4483798193744}"/>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17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2*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0.92503937007874,&quot;top&quot;:124.14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color_type&quot;:1,&quot;theme_color_indexes&quot;:[9,10,9,10,9,10]}"/>
</p:tagLst>
</file>

<file path=ppt/tags/tag17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2*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0.92503937007874,&quot;top&quot;:124.14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9,10,9,10,9,10]}"/>
</p:tagLst>
</file>

<file path=ppt/tags/tag17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68_2*l_h_i*1_3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0.92503937007874,&quot;top&quot;:124.14480285644531,&quot;width&quot;:850.4483798193744}"/>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17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68_2*l_h_f*1_3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0.92503937007874,&quot;top&quot;:124.14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UNIT_TEXT_TYPE" val="1"/>
  <p:tag name="KSO_WM_DIAGRAM_USE_COLOR_VALUE" val="{&quot;color_scheme&quot;:1,&quot;color_type&quot;:1,&quot;theme_color_indexes&quot;:[9,10,9,10,9,10]}"/>
</p:tagLst>
</file>

<file path=ppt/tags/tag17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68_2*l_h_a*1_3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0.92503937007874,&quot;top&quot;:124.14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UNIT_TEXT_TYPE" val="1"/>
  <p:tag name="KSO_WM_DIAGRAM_USE_COLOR_VALUE" val="{&quot;color_scheme&quot;:1,&quot;color_type&quot;:1,&quot;theme_color_indexes&quot;:[9,10,9,10,9,10]}"/>
</p:tagLst>
</file>

<file path=ppt/tags/tag17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1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72.3103942871094,&quot;left&quot;:50.92503937007874,&quot;top&quot;:124.14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2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2_1"/>
  <p:tag name="KSO_WM_DIAGRAM_MAX_ITEMCNT" val="4"/>
  <p:tag name="KSO_WM_DIAGRAM_MIN_ITEMCNT" val="2"/>
  <p:tag name="KSO_WM_DIAGRAM_VIRTUALLY_FRAME" val="{&quot;height&quot;:372.3103942871094,&quot;left&quot;:50.92503937007874,&quot;top&quot;:124.14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7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3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3_1"/>
  <p:tag name="KSO_WM_DIAGRAM_MAX_ITEMCNT" val="4"/>
  <p:tag name="KSO_WM_DIAGRAM_MIN_ITEMCNT" val="2"/>
  <p:tag name="KSO_WM_DIAGRAM_VIRTUALLY_FRAME" val="{&quot;height&quot;:372.3103942871094,&quot;left&quot;:50.92503937007874,&quot;top&quot;:124.14480285644531,&quot;width&quot;:850.44837981937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9,10,9,10,9,10]}"/>
</p:tagLst>
</file>

<file path=ppt/tags/tag17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720.xml><?xml version="1.0" encoding="utf-8"?>
<p:tagLst xmlns:p="http://schemas.openxmlformats.org/presentationml/2006/main">
  <p:tag name="KSO_WM_BEAUTIFY_FLAG" val="#wm#"/>
  <p:tag name="KSO_WM_TEMPLATE_CATEGORY" val="custom"/>
  <p:tag name="KSO_WM_TEMPLATE_INDEX" val="20233272"/>
  <p:tag name="generateSigPptEx" val="1"/>
  <p:tag name="resource_record_key" val="{&quot;65&quot;:[20233272],&quot;70&quot;:[3322003]}"/>
</p:tagLst>
</file>

<file path=ppt/tags/tag1721.xml><?xml version="1.0" encoding="utf-8"?>
<p:tagLst xmlns:p="http://schemas.openxmlformats.org/presentationml/2006/main">
  <p:tag name="KSO_WM_BEAUTIFY_FLAG" val="#wm#"/>
  <p:tag name="KSO_WM_TEMPLATE_CATEGORY" val="custom"/>
  <p:tag name="KSO_WM_TEMPLATE_INDEX" val="20205081"/>
</p:tagLst>
</file>

<file path=ppt/tags/tag172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6"/>
  <p:tag name="KSO_WM_UNIT_TEXT_FILL_TYPE" val="1"/>
  <p:tag name="KSO_WM_UNIT_USESOURCEFORMAT_APPLY" val="1"/>
</p:tagLst>
</file>

<file path=ppt/tags/tag1723.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VCG41N487317896&quot;}*gallery_gallery_ai_v2.1.2_ONLINE*96f0337a-fb4b-443c-9a3a-b233f193fb67-slide-0"/>
  <p:tag name="KSO_WM_UNIT_FILL_FORE_SCHEMECOLOR_INDEX" val="5"/>
  <p:tag name="KSO_WM_UNIT_FILL_TYPE" val="1"/>
  <p:tag name="KSO_WM_UNIT_LINE_FORE_SCHEMECOLOR_INDEX" val="5"/>
  <p:tag name="KSO_WM_UNIT_LINE_FILL_TYPE" val="2"/>
  <p:tag name="KSO_WM_UNIT_USESOURCEFORMAT_APPLY" val="1"/>
</p:tagLst>
</file>

<file path=ppt/tags/tag1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17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7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17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7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7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17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7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1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1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1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83.78516356905045,&quot;top&quot;:127.85000000000005,&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1737.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73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17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42590149267323,&quot;left&quot;:94.4031496062992,&quot;top&quot;:135.2661457514212,&quot;width&quot;:773.1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10,9,10,9,10]}"/>
</p:tagLst>
</file>

<file path=ppt/tags/tag17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7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42590149267323,&quot;left&quot;:94.4031496062992,&quot;top&quot;:135.2661457514212,&quot;width&quot;:773.1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17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42590149267323,&quot;left&quot;:94.4031496062992,&quot;top&quot;:135.2661457514212,&quot;width&quot;:773.1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10,9,10,9,10]}"/>
</p:tagLst>
</file>

<file path=ppt/tags/tag17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42590149267323,&quot;left&quot;:94.4031496062992,&quot;top&quot;:135.2661457514212,&quot;width&quot;:773.1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17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42590149267323,&quot;left&quot;:94.4031496062992,&quot;top&quot;:135.2661457514212,&quot;width&quot;:773.1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10,9,10,9,10]}"/>
</p:tagLst>
</file>

<file path=ppt/tags/tag17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9.42590149267323,&quot;left&quot;:94.4031496062992,&quot;top&quot;:135.2661457514212,&quot;width&quot;:773.11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1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79.42590149267323,&quot;left&quot;:94.4031496062992,&quot;top&quot;:135.2661457514212,&quot;width&quot;:773.11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471689197&quot;}*gallery_gallery_ai_v2.1.2_ONLINE*34afacbe-e1aa-45e6-9dc3-17e5c6d55c8a-slide-0"/>
  <p:tag name="KSO_WM_UNIT_LINE_FILL_TYPE" val="2"/>
  <p:tag name="KSO_WM_UNIT_USESOURCEFORMAT_APPLY" val="1"/>
  <p:tag name="KSO_WM_DIAGRAM_USE_COLOR_VALUE" val="{&quot;color_scheme&quot;:1,&quot;theme_color_indexes&quot;:[9,10,9,10,9,10]}"/>
</p:tagLst>
</file>

<file path=ppt/tags/tag1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79.42590149267323,&quot;left&quot;:94.4031496062992,&quot;top&quot;:135.2661457514212,&quot;width&quot;:773.11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60721914&quot;}*gallery_gallery_ai_v2.1.2_ONLINE*34afacbe-e1aa-45e6-9dc3-17e5c6d55c8a-slide-0"/>
  <p:tag name="KSO_WM_UNIT_LINE_FILL_TYPE" val="2"/>
  <p:tag name="KSO_WM_UNIT_USESOURCEFORMAT_APPLY" val="1"/>
  <p:tag name="KSO_WM_DIAGRAM_USE_COLOR_VALUE" val="{&quot;color_scheme&quot;:1,&quot;theme_color_indexes&quot;:[9,10,9,10,9,10]}"/>
</p:tagLst>
</file>

<file path=ppt/tags/tag1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79.42590149267323,&quot;left&quot;:94.4031496062992,&quot;top&quot;:135.2661457514212,&quot;width&quot;:773.11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2151fc8e29f&quot;}*gallery_gallery_ai_v2.1.2_ONLINE*34afacbe-e1aa-45e6-9dc3-17e5c6d55c8a-slide-0"/>
  <p:tag name="KSO_WM_UNIT_LINE_FILL_TYPE" val="2"/>
  <p:tag name="KSO_WM_UNIT_USESOURCEFORMAT_APPLY" val="1"/>
  <p:tag name="KSO_WM_DIAGRAM_USE_COLOR_VALUE" val="{&quot;color_scheme&quot;:1,&quot;theme_color_indexes&quot;:[9,10,9,10,9,10]}"/>
</p:tagLst>
</file>

<file path=ppt/tags/tag1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79.42590149267323,&quot;left&quot;:94.4031496062992,&quot;top&quot;:135.2661457514212,&quot;width&quot;:773.11779527559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79.42590149267323,&quot;left&quot;:94.4031496062992,&quot;top&quot;:135.2661457514212,&quot;width&quot;:773.11779527559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7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79.42590149267323,&quot;left&quot;:94.4031496062992,&quot;top&quot;:135.2661457514212,&quot;width&quot;:773.11779527559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75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7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6"/>
  <p:tag name="KSO_WM_UNIT_TEXT_FILL_TYPE" val="1"/>
  <p:tag name="KSO_WM_UNIT_USESOURCEFORMAT_APPLY" val="1"/>
</p:tagLst>
</file>

<file path=ppt/tags/tag175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MH_PIC_SOURCE_TYPE" val="generate_slide_ai*{&quot;ai_type&quot;:&quot;generate_single_page&quot;,&quot;id&quot;:&quot;VCG41N696474942&quot;}*gallery_gallery_ai_v2.1.2_ONLINE*5ad64ce8-515d-4b0a-9f0b-ea153df362ad-slide-0"/>
  <p:tag name="KSO_WM_UNIT_FILL_FORE_SCHEMECOLOR_INDEX" val="5"/>
  <p:tag name="KSO_WM_UNIT_FILL_TYPE" val="1"/>
</p:tagLst>
</file>

<file path=ppt/tags/tag17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1755.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2*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增减文字，以便观者理解您所传达的信息。"/>
  <p:tag name="KSO_WM_UNIT_TEXT_FILL_FORE_SCHEMECOLOR_INDEX" val="1"/>
  <p:tag name="KSO_WM_UNIT_TEXT_FILL_TYPE" val="1"/>
  <p:tag name="KSO_WM_UNIT_USESOURCEFORMAT_APPLY" val="1"/>
</p:tagLst>
</file>

<file path=ppt/tags/tag1756.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2*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1757.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2*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758.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2*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759.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2*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760.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2*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761.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2*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762.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2*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1763.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2*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1764.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76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6"/>
  <p:tag name="KSO_WM_UNIT_TEXT_FILL_TYPE" val="1"/>
  <p:tag name="KSO_WM_UNIT_USESOURCEFORMAT_APPLY" val="1"/>
</p:tagLst>
</file>

<file path=ppt/tags/tag17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176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7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176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7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7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177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7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177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7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17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7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17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 name="KSO_WM_DIAGRAM_USE_COLOR_VALUE" val="{&quot;color_scheme&quot;:1,&quot;theme_color_indexes&quot;:[8,9,8,9,8,9]}"/>
</p:tagLst>
</file>

<file path=ppt/tags/tag17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 name="KSO_WM_DIAGRAM_USE_COLOR_VALUE" val="{&quot;color_scheme&quot;:1,&quot;theme_color_indexes&quot;:[8,9,8,9,8,9]}"/>
</p:tagLst>
</file>

<file path=ppt/tags/tag17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 name="KSO_WM_DIAGRAM_USE_COLOR_VALUE" val="{&quot;color_scheme&quot;:1,&quot;theme_color_indexes&quot;:[8,9,8,9,8,9]}"/>
</p:tagLst>
</file>

<file path=ppt/tags/tag17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7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1.7499971684166,&quot;left&quot;:78.95,&quot;top&quot;:146.40000141579168,&quot;width&quot;:80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781.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1782.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VCG41N1343622444&quot;}*gallery_gallery_ai_v2.1.2_ONLINE*f30c62c7-6c14-4e3b-ae63-68f5c29e7e64-slide-0"/>
  <p:tag name="KSO_WM_UNIT_FILL_FORE_SCHEMECOLOR_INDEX" val="5"/>
  <p:tag name="KSO_WM_UNIT_FILL_TYPE" val="1"/>
</p:tagLst>
</file>

<file path=ppt/tags/tag17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178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178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 name="KSO_WM_DIAGRAM_USE_COLOR_VALUE" val="{&quot;color_scheme&quot;:1,&quot;theme_color_indexes&quot;:[9,10,9,10,9,10]}"/>
</p:tagLst>
</file>

<file path=ppt/tags/tag17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78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 name="KSO_WM_DIAGRAM_USE_COLOR_VALUE" val="{&quot;color_scheme&quot;:1,&quot;theme_color_indexes&quot;:[9,10,9,10,9,10]}"/>
</p:tagLst>
</file>

<file path=ppt/tags/tag178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78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 name="KSO_WM_DIAGRAM_USE_COLOR_VALUE" val="{&quot;color_scheme&quot;:1,&quot;theme_color_indexes&quot;:[9,10,9,10,9,10]}"/>
</p:tagLst>
</file>

<file path=ppt/tags/tag17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7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1791.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17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7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445663424&quot;}*gallery_gallery_ai_v2.1.2_ONLINE*3b40ee0a-44cd-46da-8e37-1f85a81b90b4-slide-0"/>
  <p:tag name="KSO_WM_UNIT_LINE_FILL_TYPE" val="2"/>
  <p:tag name="KSO_WM_UNIT_USESOURCEFORMAT_APPLY" val="1"/>
  <p:tag name="KSO_WM_DIAGRAM_USE_COLOR_VALUE" val="{&quot;color_scheme&quot;:1,&quot;theme_color_indexes&quot;:[8,9,8,9,8,9]}"/>
</p:tagLst>
</file>

<file path=ppt/tags/tag17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7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505562343&quot;}*gallery_gallery_ai_v2.1.2_ONLINE*3b40ee0a-44cd-46da-8e37-1f85a81b90b4-slide-0"/>
  <p:tag name="KSO_WM_UNIT_LINE_FILL_TYPE" val="2"/>
  <p:tag name="KSO_WM_UNIT_USESOURCEFORMAT_APPLY" val="1"/>
  <p:tag name="KSO_WM_DIAGRAM_USE_COLOR_VALUE" val="{&quot;color_scheme&quot;:1,&quot;theme_color_indexes&quot;:[8,9,8,9,8,9]}"/>
</p:tagLst>
</file>

<file path=ppt/tags/tag18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8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398283339&quot;}*gallery_gallery_ai_v2.1.2_ONLINE*3b40ee0a-44cd-46da-8e37-1f85a81b90b4-slide-0"/>
  <p:tag name="KSO_WM_UNIT_LINE_FILL_TYPE" val="2"/>
  <p:tag name="KSO_WM_UNIT_USESOURCEFORMAT_APPLY" val="1"/>
  <p:tag name="KSO_WM_DIAGRAM_USE_COLOR_VALUE" val="{&quot;color_scheme&quot;:1,&quot;theme_color_indexes&quot;:[8,9,8,9,8,9]}"/>
</p:tagLst>
</file>

<file path=ppt/tags/tag18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9,8,9,8,9]}"/>
</p:tagLst>
</file>

<file path=ppt/tags/tag18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9,8,9,8,9]}"/>
</p:tagLst>
</file>

<file path=ppt/tags/tag18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31.246623222405,&quot;left&quot;:77.95,&quot;top&quot;:119.62401122344315,&quot;width&quot;:835.1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9,8,9,8,9]}"/>
</p:tagLst>
</file>

<file path=ppt/tags/tag1808.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8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810.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VCG211462760021&quot;}*gallery_gallery_ai_v2.1.2_ONLINE*a49025f7-d543-4216-98fc-3060efa3a147-slide-0"/>
  <p:tag name="KSO_WM_UNIT_FILL_FORE_SCHEMECOLOR_INDEX" val="5"/>
  <p:tag name="KSO_WM_UNIT_FILL_TYPE" val="1"/>
</p:tagLst>
</file>

<file path=ppt/tags/tag18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8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8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181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6"/>
  <p:tag name="KSO_WM_UNIT_TEXT_FILL_TYPE" val="1"/>
  <p:tag name="KSO_WM_UNIT_USESOURCEFORMAT_APPLY" val="1"/>
</p:tagLst>
</file>

<file path=ppt/tags/tag1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54.8781102362203,&quot;left&quot;:427.65,&quot;top&quot;:146.708031496063,&quot;width&quot;:495.9448818897637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1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54.8781102362203,&quot;left&quot;:427.65,&quot;top&quot;:146.708031496063,&quot;width&quot;:495.94488188976374}"/>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9,10,9,10,9,10]}"/>
</p:tagLst>
</file>

<file path=ppt/tags/tag1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4.8781102362203,&quot;left&quot;:427.65,&quot;top&quot;:146.708031496063,&quot;width&quot;:495.94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4.8781102362203,&quot;left&quot;:427.65,&quot;top&quot;:146.708031496063,&quot;width&quot;:495.94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4.8781102362203,&quot;left&quot;:427.65,&quot;top&quot;:146.708031496063,&quot;width&quot;:495.94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8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4.8781102362203,&quot;left&quot;:427.65,&quot;top&quot;:146.708031496063,&quot;width&quot;:495.94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54.8781102362203,&quot;left&quot;:427.65,&quot;top&quot;:146.708031496063,&quot;width&quot;:495.94488188976374}"/>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9,10,9,10,9,10]}"/>
</p:tagLst>
</file>

<file path=ppt/tags/tag1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4.8781102362203,&quot;left&quot;:427.65,&quot;top&quot;:146.708031496063,&quot;width&quot;:495.94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4.8781102362203,&quot;left&quot;:427.65,&quot;top&quot;:146.708031496063,&quot;width&quot;:495.94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54.8781102362203,&quot;left&quot;:427.65,&quot;top&quot;:146.708031496063,&quot;width&quot;:495.94488188976374}"/>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9,10,9,10,9,10]}"/>
</p:tagLst>
</file>

<file path=ppt/tags/tag1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4.8781102362203,&quot;left&quot;:427.65,&quot;top&quot;:146.708031496063,&quot;width&quot;:495.94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4.8781102362203,&quot;left&quot;:427.65,&quot;top&quot;:146.708031496063,&quot;width&quot;:495.944881889763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827.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1828.xml><?xml version="1.0" encoding="utf-8"?>
<p:tagLst xmlns:p="http://schemas.openxmlformats.org/presentationml/2006/main">
  <p:tag name="KSO_WM_UNIT_TYPE" val="a"/>
  <p:tag name="KSO_WM_UNIT_INDEX" val="1"/>
</p:tagLst>
</file>

<file path=ppt/tags/tag18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34876_1*l_h_i*1_6_3"/>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8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4876_1*l_h_i*1_6_2"/>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8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234876_1*l_h_i*1_6_5"/>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solid&quot;:{&quot;brightness&quot;:0,&quot;colorType&quot;:1,&quot;foreColorIndex&quot;:5,&quot;transparency&quot;:0},&quot;type&quot;:1},&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
</p:tagLst>
</file>

<file path=ppt/tags/tag183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34876_1*l_h_i*1_6_4"/>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solid&quot;:{&quot;brightness&quot;:0.6000000238418579,&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
</p:tagLst>
</file>

<file path=ppt/tags/tag18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4876_1*l_h_i*1_5_3"/>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4876_1*l_h_i*1_5_2"/>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8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876_1*l_h_i*1_4_3"/>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876_1*l_h_i*1_4_2"/>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8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4876_1*l_h_i*1_4_4"/>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solid&quot;:{&quot;brightness&quot;:0.6000000238418579,&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
</p:tagLst>
</file>

<file path=ppt/tags/tag18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4876_1*l_h_i*1_3_3"/>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876_1*l_h_i*1_3_2"/>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8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8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4876_1*l_h_i*1_3_4"/>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solid&quot;:{&quot;brightness&quot;:0.6000000238418579,&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LINE_FORE_SCHEMECOLOR_INDEX" val="5"/>
  <p:tag name="KSO_WM_DIAGRAM_USE_COLOR_VALUE" val="{&quot;color_scheme&quot;:1,&quot;color_type&quot;:1,&quot;theme_color_indexes&quot;:[]}"/>
</p:tagLst>
</file>

<file path=ppt/tags/tag18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4876_1*l_h_i*1_3_5"/>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
</p:tagLst>
</file>

<file path=ppt/tags/tag18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76_1*l_h_i*1_2_3"/>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76_1*l_h_i*1_2_2"/>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8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76_1*l_h_i*1_1_3"/>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76_1*l_h_i*1_1_2"/>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8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76_1*l_h_i*1_1_4"/>
  <p:tag name="KSO_WM_TEMPLATE_CATEGORY" val="diagram"/>
  <p:tag name="KSO_WM_TEMPLATE_INDEX" val="20234876"/>
  <p:tag name="KSO_WM_UNIT_LAYERLEVEL" val="1_1_1"/>
  <p:tag name="KSO_WM_TAG_VERSION" val="3.0"/>
  <p:tag name="KSO_WM_BEAUTIFY_FLAG" val="#wm#"/>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LINE_FORE_SCHEMECOLOR_INDEX" val="5"/>
  <p:tag name="KSO_WM_DIAGRAM_USE_COLOR_VALUE" val="{&quot;color_scheme&quot;:1,&quot;color_type&quot;:1,&quot;theme_color_indexes&quot;:[]}"/>
</p:tagLst>
</file>

<file path=ppt/tags/tag18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76_1*l_h_f*1_1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UNIT_TEXT_TYPE" val="1"/>
  <p:tag name="KSO_WM_UNIT_PRESET_TEXT" val="单击此处添加文本具体内容，简明扼要地阐述您的内容观点。根据需要可酌情增减正文内容文字，以便观者准确地理解您传达的思想。单击此处添加你的文本内容"/>
  <p:tag name="KSO_WM_DIAGRAM_USE_COLOR_VALUE" val="{&quot;color_scheme&quot;:1,&quot;color_type&quot;:1,&quot;theme_color_indexes&quot;:[]}"/>
</p:tagLst>
</file>

<file path=ppt/tags/tag18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76_1*l_h_a*1_1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BEAUTIFY_FLAG" val="#wm#"/>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18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76_1*l_h_i*1_1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18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8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76_1*l_h_f*1_2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UNIT_TEXT_TYPE" val="1"/>
  <p:tag name="KSO_WM_UNIT_PRESET_TEXT" val="单击此处添加文本具体内容，简明扼要地阐述您的内容观点。根据需要可酌情增减正文内容文字，以便观者准确地理解您传达的思想。单击此处添加你的文本内容"/>
  <p:tag name="KSO_WM_DIAGRAM_USE_COLOR_VALUE" val="{&quot;color_scheme&quot;:1,&quot;color_type&quot;:1,&quot;theme_color_indexes&quot;:[]}"/>
</p:tagLst>
</file>

<file path=ppt/tags/tag18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76_1*l_h_a*1_2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BEAUTIFY_FLAG" val="#wm#"/>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18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76_1*l_h_i*1_2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185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76_1*l_h_f*1_3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UNIT_TEXT_TYPE" val="1"/>
  <p:tag name="KSO_WM_UNIT_PRESET_TEXT" val="单击此处添加文本具体内容，简明扼要地阐述您的内容观点。根据需要可酌情增减正文内容文字，以便观者准确地理解您传达的思想。单击此处添加你的文本内容"/>
  <p:tag name="KSO_WM_DIAGRAM_USE_COLOR_VALUE" val="{&quot;color_scheme&quot;:1,&quot;color_type&quot;:1,&quot;theme_color_indexes&quot;:[]}"/>
</p:tagLst>
</file>

<file path=ppt/tags/tag185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876_1*l_h_a*1_3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BEAUTIFY_FLAG" val="#wm#"/>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18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876_1*l_h_i*1_3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185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876_1*l_h_f*1_4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UNIT_TEXT_TYPE" val="1"/>
  <p:tag name="KSO_WM_UNIT_PRESET_TEXT" val="单击此处添加文本具体内容，简明扼要地阐述您的内容观点。根据需要可酌情增减正文内容文字，以便观者准确地理解您传达的思想。单击此处添加你的文本内容"/>
  <p:tag name="KSO_WM_DIAGRAM_USE_COLOR_VALUE" val="{&quot;color_scheme&quot;:1,&quot;color_type&quot;:1,&quot;theme_color_indexes&quot;:[]}"/>
</p:tagLst>
</file>

<file path=ppt/tags/tag185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4876_1*l_h_a*1_4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BEAUTIFY_FLAG" val="#wm#"/>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18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4876_1*l_h_i*1_4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185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4876_1*l_h_f*1_5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UNIT_TEXT_TYPE" val="1"/>
  <p:tag name="KSO_WM_UNIT_PRESET_TEXT" val="单击此处添加文本具体内容，简明扼要地阐述您的内容观点。根据需要可酌情增减正文内容文字，以便观者准确地理解您传达的思想。单击此处添加你的文本内容"/>
  <p:tag name="KSO_WM_DIAGRAM_USE_COLOR_VALUE" val="{&quot;color_scheme&quot;:1,&quot;color_type&quot;:1,&quot;theme_color_indexes&quot;:[]}"/>
</p:tagLst>
</file>

<file path=ppt/tags/tag18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86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4876_1*l_h_a*1_5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BEAUTIFY_FLAG" val="#wm#"/>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186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4876_1*l_h_i*1_5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186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4876_1*l_h_f*1_6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BEAUTIFY_FLAG" val="#wm#"/>
  <p:tag name="KSO_WM_UNIT_TEXT_TYPE" val="1"/>
  <p:tag name="KSO_WM_UNIT_PRESET_TEXT" val="单击此处添加文本具体内容，简明扼要地阐述您的内容观点。根据需要可酌情增减正文内容文字，以便观者准确地理解您传达的思想。单击此处添加你的文本内容"/>
  <p:tag name="KSO_WM_DIAGRAM_USE_COLOR_VALUE" val="{&quot;color_scheme&quot;:1,&quot;color_type&quot;:1,&quot;theme_color_indexes&quot;:[]}"/>
</p:tagLst>
</file>

<file path=ppt/tags/tag186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4876_1*l_h_a*1_6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BEAUTIFY_FLAG" val="#wm#"/>
  <p:tag name="KSO_WM_UNIT_TEXT_TYPE" val="1"/>
  <p:tag name="KSO_WM_UNIT_PRESET_TEXT" val="此处添加项标题"/>
  <p:tag name="KSO_WM_UNIT_TEXT_FILL_FORE_SCHEMECOLOR_INDEX" val="1"/>
  <p:tag name="KSO_WM_UNIT_TEXT_FILL_TYPE" val="1"/>
  <p:tag name="KSO_WM_DIAGRAM_USE_COLOR_VALUE" val="{&quot;color_scheme&quot;:1,&quot;color_type&quot;:1,&quot;theme_color_indexes&quot;:[]}"/>
</p:tagLst>
</file>

<file path=ppt/tags/tag186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4876_1*l_h_i*1_6_1"/>
  <p:tag name="KSO_WM_TEMPLATE_CATEGORY" val="diagram"/>
  <p:tag name="KSO_WM_TEMPLATE_INDEX" val="20234876"/>
  <p:tag name="KSO_WM_UNIT_LAYERLEVEL" val="1_1_1"/>
  <p:tag name="KSO_WM_TAG_VERSION" val="3.0"/>
  <p:tag name="KSO_WM_DIAGRAM_MAX_ITEMCNT" val="6"/>
  <p:tag name="KSO_WM_DIAGRAM_MIN_ITEMCNT" val="6"/>
  <p:tag name="KSO_WM_DIAGRAM_VIRTUALLY_FRAME" val="{&quot;height&quot;:347.92503937007876,&quot;left&quot;:73.64998779296874,&quot;top&quot;:117.95,&quot;width&quot;:831.9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1865.xml><?xml version="1.0" encoding="utf-8"?>
<p:tagLst xmlns:p="http://schemas.openxmlformats.org/presentationml/2006/main">
  <p:tag name="KSO_WM_BEAUTIFY_FLAG" val="#wm#"/>
  <p:tag name="KSO_WM_TEMPLATE_CATEGORY" val="custom"/>
  <p:tag name="KSO_WM_TEMPLATE_INDEX" val="20231836"/>
  <p:tag name="generateSigPptEx" val="1"/>
  <p:tag name="resource_record_key" val="{&quot;65&quot;:[20231836],&quot;70&quot;:[3328119]}"/>
</p:tagLst>
</file>

<file path=ppt/tags/tag1866.xml><?xml version="1.0" encoding="utf-8"?>
<p:tagLst xmlns:p="http://schemas.openxmlformats.org/presentationml/2006/main">
  <p:tag name="KSO_WM_UNIT_TYPE" val="a"/>
  <p:tag name="KSO_WM_UNIT_INDEX" val="1"/>
</p:tagLst>
</file>

<file path=ppt/tags/tag18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68.65,&quot;left&quot;:54.25,&quot;top&quot;:102.05,&quot;width&quot;:853.8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8,9,8,9,8,9]}"/>
</p:tagLst>
</file>

<file path=ppt/tags/tag18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4*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8.65,&quot;left&quot;:54.25,&quot;top&quot;:102.05,&quot;width&quot;:853.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9,8,9,8,9]}"/>
</p:tagLst>
</file>

<file path=ppt/tags/tag18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4*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8.65,&quot;left&quot;:54.25,&quot;top&quot;:102.05,&quot;width&quot;:85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8,9,8,9,8,9]}"/>
</p:tagLst>
</file>

<file path=ppt/tags/tag18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8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4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3"/>
  <p:tag name="KSO_WM_DIAGRAM_VIRTUALLY_FRAME" val="{&quot;height&quot;:368.65,&quot;left&quot;:54.25,&quot;top&quot;:102.05,&quot;width&quot;:853.8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8,9,8,9,8,9]}"/>
</p:tagLst>
</file>

<file path=ppt/tags/tag18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686_4*l_h_a*1_4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8.65,&quot;left&quot;:54.25,&quot;top&quot;:102.05,&quot;width&quot;:853.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9,8,9,8,9]}"/>
</p:tagLst>
</file>

<file path=ppt/tags/tag18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686_4*l_h_f*1_4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8.65,&quot;left&quot;:54.25,&quot;top&quot;:102.05,&quot;width&quot;:85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8,9,8,9,8,9]}"/>
</p:tagLst>
</file>

<file path=ppt/tags/tag187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6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6_2"/>
  <p:tag name="KSO_WM_DIAGRAM_MAX_ITEMCNT" val="6"/>
  <p:tag name="KSO_WM_DIAGRAM_MIN_ITEMCNT" val="3"/>
  <p:tag name="KSO_WM_DIAGRAM_VIRTUALLY_FRAME" val="{&quot;height&quot;:368.65,&quot;left&quot;:54.25,&quot;top&quot;:102.05,&quot;width&quot;:853.8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8,9,8,9,8,9]}"/>
</p:tagLst>
</file>

<file path=ppt/tags/tag18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6_1"/>
  <p:tag name="KSO_WM_UNIT_ID" val="diagram20231686_4*l_h_a*1_6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8.65,&quot;left&quot;:54.25,&quot;top&quot;:102.05,&quot;width&quot;:853.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8,9,8,9,8,9]}"/>
</p:tagLst>
</file>

<file path=ppt/tags/tag18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6_1"/>
  <p:tag name="KSO_WM_UNIT_ID" val="diagram20231686_4*l_h_f*1_6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8.65,&quot;left&quot;:54.25,&quot;top&quot;:102.05,&quot;width&quot;:85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8,9,8,9,8,9]}"/>
</p:tagLst>
</file>

<file path=ppt/tags/tag1876.xml><?xml version="1.0" encoding="utf-8"?>
<p:tagLst xmlns:p="http://schemas.openxmlformats.org/presentationml/2006/main">
  <p:tag name="KSO_WM_BEAUTIFY_FLAG" val="#wm#"/>
  <p:tag name="KSO_WM_TEMPLATE_CATEGORY" val="custom"/>
  <p:tag name="KSO_WM_TEMPLATE_INDEX" val="20231836"/>
  <p:tag name="generateSigPptEx" val="1"/>
  <p:tag name="resource_record_key" val="{&quot;65&quot;:[20231836],&quot;70&quot;:[3319362]}"/>
</p:tagLst>
</file>

<file path=ppt/tags/tag18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18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 name="KSO_WM_DIAGRAM_USE_COLOR_VALUE" val="{&quot;color_scheme&quot;:1,&quot;theme_color_indexes&quot;:[9,10,9,10,9,10]}"/>
</p:tagLst>
</file>

<file path=ppt/tags/tag18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 name="KSO_WM_DIAGRAM_USE_COLOR_VALUE" val="{&quot;color_scheme&quot;:1,&quot;theme_color_indexes&quot;:[9,10,9,10,9,10]}"/>
</p:tagLst>
</file>

<file path=ppt/tags/tag18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8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 name="KSO_WM_DIAGRAM_USE_COLOR_VALUE" val="{&quot;color_scheme&quot;:1,&quot;theme_color_indexes&quot;:[9,10,9,10,9,10]}"/>
</p:tagLst>
</file>

<file path=ppt/tags/tag18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 name="KSO_WM_DIAGRAM_USE_COLOR_VALUE" val="{&quot;color_scheme&quot;:1,&quot;theme_color_indexes&quot;:[9,10,9,10,9,10]}"/>
</p:tagLst>
</file>

<file path=ppt/tags/tag18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UNIT_LINE_FILL_TYPE" val="2"/>
  <p:tag name="KSO_WM_UNIT_USESOURCEFORMAT_APPLY" val="1"/>
  <p:tag name="KSO_WM_DIAGRAM_USE_COLOR_VALUE" val="{&quot;color_scheme&quot;:1,&quot;theme_color_indexes&quot;:[9,10,9,10,9,10]}"/>
</p:tagLst>
</file>

<file path=ppt/tags/tag1883.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9,10,9,10,9,10]}"/>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864478172&quot;}*gallery_gallery_ai_v2.1.2_ONLINE*3799c917-e79e-44e0-bd50-0e1267b4acb6-slide-0"/>
  <p:tag name="KSO_WM_UNIT_LINE_FILL_TYPE" val="2"/>
  <p:tag name="KSO_WM_UNIT_USESOURCEFORMAT_APPLY" val="1"/>
</p:tagLst>
</file>

<file path=ppt/tags/tag1884.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9,10,9,10,9,10]}"/>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422517256&quot;}*gallery_gallery_ai_v2.1.2_ONLINE*3799c917-e79e-44e0-bd50-0e1267b4acb6-slide-0"/>
  <p:tag name="KSO_WM_UNIT_LINE_FILL_TYPE" val="2"/>
  <p:tag name="KSO_WM_UNIT_USESOURCEFORMAT_APPLY" val="1"/>
</p:tagLst>
</file>

<file path=ppt/tags/tag1885.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9,10,9,10,9,10]}"/>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219729271&quot;}*gallery_gallery_ai_v2.1.2_ONLINE*3799c917-e79e-44e0-bd50-0e1267b4acb6-slide-0"/>
  <p:tag name="KSO_WM_UNIT_LINE_FILL_TYPE" val="2"/>
  <p:tag name="KSO_WM_UNIT_USESOURCEFORMAT_APPLY" val="1"/>
</p:tagLst>
</file>

<file path=ppt/tags/tag1886.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9,10,9,10,9,10]}"/>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852252670&quot;}*gallery_gallery_ai_v2.1.2_ONLINE*3799c917-e79e-44e0-bd50-0e1267b4acb6-slide-0"/>
  <p:tag name="KSO_WM_UNIT_LINE_FILL_TYPE" val="2"/>
  <p:tag name="KSO_WM_UNIT_USESOURCEFORMAT_APPLY" val="1"/>
</p:tagLst>
</file>

<file path=ppt/tags/tag1887.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9,10,9,10,9,10]}"/>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9"/>
  <p:tag name="MH_PIC_SOURCE_TYPE" val="generate_slide_ai*{&quot;ai_type&quot;:&quot;generate_single_page&quot;,&quot;id&quot;:&quot;VCG41N1431925096&quot;}*gallery_gallery_ai_v2.1.2_ONLINE*3799c917-e79e-44e0-bd50-0e1267b4acb6-slide-0"/>
  <p:tag name="KSO_WM_UNIT_LINE_FILL_TYPE" val="2"/>
  <p:tag name="KSO_WM_UNIT_USESOURCEFORMAT_APPLY" val="1"/>
</p:tagLst>
</file>

<file path=ppt/tags/tag18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18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18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8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18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18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1893.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18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189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18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18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87.12543307086617,&quot;left&quot;:97.25,&quot;top&quot;:91.87456692913386,&quot;width&quot;:78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9,10,9,10,9,10]}"/>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1898.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Lst>
</file>

<file path=ppt/tags/tag1899.xml><?xml version="1.0" encoding="utf-8"?>
<p:tagLst xmlns:p="http://schemas.openxmlformats.org/presentationml/2006/main">
  <p:tag name="KSO_WM_UNIT_TYPE" val="a"/>
  <p:tag name="KSO_WM_UNIT_INDEX"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900.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0.6499999761581421,&quot;transparency&quot;:0.5199999809265137},{&quot;brightness&quot;:0.800000011920929,&quot;colorType&quot;:1,&quot;foreColorIndex&quot;:5,&quot;pos&quot;:1,&quot;transparency&quot;:0.129999995231628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53_4*l_h_i*1_1_2"/>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1901.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53_4*l_h_a*1_1_1"/>
  <p:tag name="KSO_WM_TEMPLATE_CATEGORY" val="diagram"/>
  <p:tag name="KSO_WM_TEMPLATE_INDEX" val="20231653"/>
  <p:tag name="KSO_WM_UNIT_LAYERLEVEL" val="1_1_1"/>
  <p:tag name="KSO_WM_TAG_VERSION" val="3.0"/>
  <p:tag name="KSO_WM_BEAUTIFY_FLAG" val="#wm#"/>
  <p:tag name="KSO_WM_UNIT_PRESET_TEXT" val="添加&#10;标题"/>
  <p:tag name="KSO_WM_UNIT_FILL_TYPE" val="3"/>
  <p:tag name="KSO_WM_UNIT_TEXT_TYPE" val="1"/>
  <p:tag name="KSO_WM_DIAGRAM_USE_COLOR_VALUE" val="{&quot;color_scheme&quot;:1,&quot;color_type&quot;:1,&quot;theme_color_indexes&quot;:[]}"/>
</p:tagLst>
</file>

<file path=ppt/tags/tag1902.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53_4*l_h_f*1_1_1"/>
  <p:tag name="KSO_WM_TEMPLATE_CATEGORY" val="diagram"/>
  <p:tag name="KSO_WM_TEMPLATE_INDEX" val="20231653"/>
  <p:tag name="KSO_WM_UNIT_LAYERLEVEL" val="1_1_1"/>
  <p:tag name="KSO_WM_TAG_VERSION" val="3.0"/>
  <p:tag name="KSO_WM_BEAUTIFY_FLAG" val="#wm#"/>
  <p:tag name="KSO_WM_UNIT_PRESET_TEXT" val="单击此处添加文本具体内容，简明扼要地阐述您的观点。根据需要还可酌情增减文字，以便观者准确地理解您传达的思想。"/>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903.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0,&quot;rgb&quot;:&quot;#ffffff&quot;,&quot;transparency&quot;:0},{&quot;brightness&quot;:0,&quot;colorType&quot;:2,&quot;pos&quot;:0.5299999713897705,&quot;rgb&quot;:&quot;#ffffff&quot;,&quot;transparency&quot;:1}],&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53_4*l_h_i*1_1_1"/>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1904.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800000011920929,&quot;colorType&quot;:1,&quot;foreColorIndex&quot;:8,&quot;pos&quot;:0,&quot;transparency&quot;:1},{&quot;brightness&quot;:0.800000011920929,&quot;colorType&quot;:1,&quot;foreColorIndex&quot;:8,&quot;pos&quot;:0.6499999761581421,&quot;transparency&quot;:0.5199999809265137},{&quot;brightness&quot;:0.800000011920929,&quot;colorType&quot;:1,&quot;foreColorIndex&quot;:8,&quot;pos&quot;:1,&quot;transparency&quot;:0.129999995231628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53_4*l_h_i*1_2_2"/>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1905.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4000000059604645,&quot;colorType&quot;:1,&quot;foreColorIndex&quot;:8,&quot;pos&quot;:0,&quot;transparency&quot;:0},{&quot;brightness&quot;:0,&quot;colorType&quot;:1,&quot;foreColorIndex&quot;:8,&quot;pos&quot;:0.69999998807907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53_4*l_h_a*1_2_1"/>
  <p:tag name="KSO_WM_TEMPLATE_CATEGORY" val="diagram"/>
  <p:tag name="KSO_WM_TEMPLATE_INDEX" val="20231653"/>
  <p:tag name="KSO_WM_UNIT_LAYERLEVEL" val="1_1_1"/>
  <p:tag name="KSO_WM_TAG_VERSION" val="3.0"/>
  <p:tag name="KSO_WM_BEAUTIFY_FLAG" val="#wm#"/>
  <p:tag name="KSO_WM_UNIT_PRESET_TEXT" val="添加&#10;标题"/>
  <p:tag name="KSO_WM_UNIT_FILL_TYPE" val="3"/>
  <p:tag name="KSO_WM_UNIT_TEXT_TYPE" val="1"/>
  <p:tag name="KSO_WM_DIAGRAM_USE_COLOR_VALUE" val="{&quot;color_scheme&quot;:1,&quot;color_type&quot;:1,&quot;theme_color_indexes&quot;:[]}"/>
</p:tagLst>
</file>

<file path=ppt/tags/tag1906.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53_4*l_h_f*1_2_1"/>
  <p:tag name="KSO_WM_TEMPLATE_CATEGORY" val="diagram"/>
  <p:tag name="KSO_WM_TEMPLATE_INDEX" val="20231653"/>
  <p:tag name="KSO_WM_UNIT_LAYERLEVEL" val="1_1_1"/>
  <p:tag name="KSO_WM_TAG_VERSION" val="3.0"/>
  <p:tag name="KSO_WM_BEAUTIFY_FLAG" val="#wm#"/>
  <p:tag name="KSO_WM_UNIT_PRESET_TEXT" val="单击此处添加文本具体内容，简明扼要地阐述您的观点。根据需要还可酌情增减文字，以便观者准确地理解您传达的思想。"/>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907.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4000000059604645,&quot;colorType&quot;:1,&quot;foreColorIndex&quot;:8,&quot;pos&quot;:0,&quot;transparency&quot;:0},{&quot;brightness&quot;:0,&quot;colorType&quot;:1,&quot;foreColorIndex&quot;:8,&quot;pos&quot;:0.69999998807907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53_4*l_h_i*1_2_1"/>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1908.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0.6499999761581421,&quot;transparency&quot;:0.5199999809265137},{&quot;brightness&quot;:0.800000011920929,&quot;colorType&quot;:1,&quot;foreColorIndex&quot;:5,&quot;pos&quot;:1,&quot;transparency&quot;:0.129999995231628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53_4*l_h_i*1_3_2"/>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1909.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653_4*l_h_a*1_3_1"/>
  <p:tag name="KSO_WM_TEMPLATE_CATEGORY" val="diagram"/>
  <p:tag name="KSO_WM_TEMPLATE_INDEX" val="20231653"/>
  <p:tag name="KSO_WM_UNIT_LAYERLEVEL" val="1_1_1"/>
  <p:tag name="KSO_WM_TAG_VERSION" val="3.0"/>
  <p:tag name="KSO_WM_BEAUTIFY_FLAG" val="#wm#"/>
  <p:tag name="KSO_WM_UNIT_PRESET_TEXT" val="添加&#10;标题"/>
  <p:tag name="KSO_WM_UNIT_FILL_TYPE" val="3"/>
  <p:tag name="KSO_WM_UNIT_TEXT_TYPE" val="1"/>
  <p:tag name="KSO_WM_DIAGRAM_USE_COLOR_VALUE" val="{&quot;color_scheme&quot;:1,&quot;color_type&quot;:1,&quot;theme_color_indexes&quot;:[]}"/>
</p:tagLst>
</file>

<file path=ppt/tags/tag19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910.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653_4*l_h_f*1_3_1"/>
  <p:tag name="KSO_WM_TEMPLATE_CATEGORY" val="diagram"/>
  <p:tag name="KSO_WM_TEMPLATE_INDEX" val="20231653"/>
  <p:tag name="KSO_WM_UNIT_LAYERLEVEL" val="1_1_1"/>
  <p:tag name="KSO_WM_TAG_VERSION" val="3.0"/>
  <p:tag name="KSO_WM_BEAUTIFY_FLAG" val="#wm#"/>
  <p:tag name="KSO_WM_UNIT_PRESET_TEXT" val="单击此处添加文本具体内容，简明扼要地阐述您的观点。根据需要还可酌情增减文字，以便观者准确地理解您传达的思想。"/>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911.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0,&quot;rgb&quot;:&quot;#ffffff&quot;,&quot;transparency&quot;:0},{&quot;brightness&quot;:0,&quot;colorType&quot;:2,&quot;pos&quot;:0.5299999713897705,&quot;rgb&quot;:&quot;#ffffff&quot;,&quot;transparency&quot;:1}],&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53_4*l_h_i*1_3_1"/>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1912.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800000011920929,&quot;colorType&quot;:1,&quot;foreColorIndex&quot;:8,&quot;pos&quot;:0,&quot;transparency&quot;:1},{&quot;brightness&quot;:0.800000011920929,&quot;colorType&quot;:1,&quot;foreColorIndex&quot;:8,&quot;pos&quot;:0.6499999761581421,&quot;transparency&quot;:0.5199999809265137},{&quot;brightness&quot;:0.800000011920929,&quot;colorType&quot;:1,&quot;foreColorIndex&quot;:8,&quot;pos&quot;:1,&quot;transparency&quot;:0.129999995231628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653_4*l_h_i*1_4_2"/>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1913.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4000000059604645,&quot;colorType&quot;:1,&quot;foreColorIndex&quot;:8,&quot;pos&quot;:0,&quot;transparency&quot;:0},{&quot;brightness&quot;:0,&quot;colorType&quot;:1,&quot;foreColorIndex&quot;:8,&quot;pos&quot;:0.69999998807907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653_4*l_h_a*1_4_1"/>
  <p:tag name="KSO_WM_TEMPLATE_CATEGORY" val="diagram"/>
  <p:tag name="KSO_WM_TEMPLATE_INDEX" val="20231653"/>
  <p:tag name="KSO_WM_UNIT_LAYERLEVEL" val="1_1_1"/>
  <p:tag name="KSO_WM_TAG_VERSION" val="3.0"/>
  <p:tag name="KSO_WM_BEAUTIFY_FLAG" val="#wm#"/>
  <p:tag name="KSO_WM_UNIT_PRESET_TEXT" val="添加&#10;标题"/>
  <p:tag name="KSO_WM_UNIT_FILL_TYPE" val="3"/>
  <p:tag name="KSO_WM_UNIT_TEXT_TYPE" val="1"/>
  <p:tag name="KSO_WM_DIAGRAM_USE_COLOR_VALUE" val="{&quot;color_scheme&quot;:1,&quot;color_type&quot;:1,&quot;theme_color_indexes&quot;:[]}"/>
</p:tagLst>
</file>

<file path=ppt/tags/tag1914.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653_4*l_h_f*1_4_1"/>
  <p:tag name="KSO_WM_TEMPLATE_CATEGORY" val="diagram"/>
  <p:tag name="KSO_WM_TEMPLATE_INDEX" val="20231653"/>
  <p:tag name="KSO_WM_UNIT_LAYERLEVEL" val="1_1_1"/>
  <p:tag name="KSO_WM_TAG_VERSION" val="3.0"/>
  <p:tag name="KSO_WM_BEAUTIFY_FLAG" val="#wm#"/>
  <p:tag name="KSO_WM_UNIT_PRESET_TEXT" val="单击此处添加文本具体内容，简明扼要地阐述您的观点。根据需要还可酌情增减文字，以便观者准确地理解您传达的思想。"/>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915.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4000000059604645,&quot;colorType&quot;:1,&quot;foreColorIndex&quot;:8,&quot;pos&quot;:0,&quot;transparency&quot;:0},{&quot;brightness&quot;:0,&quot;colorType&quot;:1,&quot;foreColorIndex&quot;:8,&quot;pos&quot;:0.69999998807907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653_4*l_h_i*1_4_1"/>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1916.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0.6499999761581421,&quot;transparency&quot;:0.5199999809265137},{&quot;brightness&quot;:0.800000011920929,&quot;colorType&quot;:1,&quot;foreColorIndex&quot;:5,&quot;pos&quot;:1,&quot;transparency&quot;:0.129999995231628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653_4*l_h_i*1_5_2"/>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1917.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1653_4*l_h_a*1_5_1"/>
  <p:tag name="KSO_WM_TEMPLATE_CATEGORY" val="diagram"/>
  <p:tag name="KSO_WM_TEMPLATE_INDEX" val="20231653"/>
  <p:tag name="KSO_WM_UNIT_LAYERLEVEL" val="1_1_1"/>
  <p:tag name="KSO_WM_TAG_VERSION" val="3.0"/>
  <p:tag name="KSO_WM_BEAUTIFY_FLAG" val="#wm#"/>
  <p:tag name="KSO_WM_UNIT_PRESET_TEXT" val="添加&#10;标题"/>
  <p:tag name="KSO_WM_UNIT_FILL_TYPE" val="3"/>
  <p:tag name="KSO_WM_UNIT_TEXT_TYPE" val="1"/>
  <p:tag name="KSO_WM_DIAGRAM_USE_COLOR_VALUE" val="{&quot;color_scheme&quot;:1,&quot;color_type&quot;:1,&quot;theme_color_indexes&quot;:[]}"/>
</p:tagLst>
</file>

<file path=ppt/tags/tag1918.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653_4*l_h_f*1_5_1"/>
  <p:tag name="KSO_WM_TEMPLATE_CATEGORY" val="diagram"/>
  <p:tag name="KSO_WM_TEMPLATE_INDEX" val="20231653"/>
  <p:tag name="KSO_WM_UNIT_LAYERLEVEL" val="1_1_1"/>
  <p:tag name="KSO_WM_TAG_VERSION" val="3.0"/>
  <p:tag name="KSO_WM_BEAUTIFY_FLAG" val="#wm#"/>
  <p:tag name="KSO_WM_UNIT_PRESET_TEXT" val="单击此处添加文本具体内容，简明扼要地阐述您的观点。根据需要还可酌情增减文字，以便观者准确地理解您传达的思想。"/>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1919.xml><?xml version="1.0" encoding="utf-8"?>
<p:tagLst xmlns:p="http://schemas.openxmlformats.org/presentationml/2006/main">
  <p:tag name="KSO_WM_DIAGRAM_MAX_ITEMCNT" val="6"/>
  <p:tag name="KSO_WM_DIAGRAM_MIN_ITEMCNT" val="2"/>
  <p:tag name="KSO_WM_DIAGRAM_VIRTUALLY_FRAME" val="{&quot;height&quot;:334.15,&quot;left&quot;:83.75,&quot;top&quot;:109.1,&quot;width&quot;:813.5500061035157}"/>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0,&quot;rgb&quot;:&quot;#ffffff&quot;,&quot;transparency&quot;:0},{&quot;brightness&quot;:0,&quot;colorType&quot;:2,&quot;pos&quot;:0.5299999713897705,&quot;rgb&quot;:&quot;#ffffff&quot;,&quot;transparency&quot;:1}],&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1653_4*l_h_i*1_5_1"/>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
</p:tagLst>
</file>

<file path=ppt/tags/tag19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920.xml><?xml version="1.0" encoding="utf-8"?>
<p:tagLst xmlns:p="http://schemas.openxmlformats.org/presentationml/2006/main">
  <p:tag name="KSO_WM_BEAUTIFY_FLAG" val="#wm#"/>
  <p:tag name="KSO_WM_TEMPLATE_CATEGORY" val="diagram"/>
  <p:tag name="KSO_WM_TEMPLATE_INDEX" val="20233143"/>
  <p:tag name="generateSigPptEx" val="1"/>
  <p:tag name="resource_record_key" val="{&quot;65&quot;:[20233143],&quot;70&quot;:[3323815]}"/>
</p:tagLst>
</file>

<file path=ppt/tags/tag19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6"/>
  <p:tag name="KSO_WM_UNIT_TEXT_FILL_TYPE" val="1"/>
  <p:tag name="KSO_WM_UNIT_USESOURCEFORMAT_APPLY" val="1"/>
</p:tagLst>
</file>

<file path=ppt/tags/tag1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19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8,9,8,9,8,9]}"/>
</p:tagLst>
</file>

<file path=ppt/tags/tag19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8,9,8,9,8,9]}"/>
</p:tagLst>
</file>

<file path=ppt/tags/tag1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19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8,9,8,9,8,9]}"/>
</p:tagLst>
</file>

<file path=ppt/tags/tag19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8,9,8,9,8,9]}"/>
</p:tagLst>
</file>

<file path=ppt/tags/tag1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19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8,9,8,9,8,9]}"/>
</p:tagLst>
</file>

<file path=ppt/tags/tag19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9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8,9,8,9,8,9]}"/>
</p:tagLst>
</file>

<file path=ppt/tags/tag1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19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8,9,8,9,8,9]}"/>
</p:tagLst>
</file>

<file path=ppt/tags/tag19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8,9,8,9,8,9]}"/>
</p:tagLst>
</file>

<file path=ppt/tags/tag1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21d50f8277e&quot;}*gallery_gallery_ai_v2.1.2_ONLINE*24e1d48d-3e43-4c34-86f7-b3652d710a67-slide-0"/>
  <p:tag name="KSO_WM_UNIT_FILL_FORE_SCHEMECOLOR_INDEX" val="5"/>
  <p:tag name="KSO_WM_UNIT_FILL_TYPE" val="1"/>
  <p:tag name="KSO_WM_UNIT_LINE_FILL_TYPE" val="2"/>
  <p:tag name="KSO_WM_UNIT_USESOURCEFORMAT_APPLY" val="1"/>
  <p:tag name="KSO_WM_DIAGRAM_USE_COLOR_VALUE" val="{&quot;color_scheme&quot;:1,&quot;theme_color_indexes&quot;:[8,9,8,9,8,9]}"/>
</p:tagLst>
</file>

<file path=ppt/tags/tag1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319617713&quot;}*gallery_gallery_ai_v2.1.2_ONLINE*24e1d48d-3e43-4c34-86f7-b3652d710a67-slide-0"/>
  <p:tag name="KSO_WM_UNIT_FILL_FORE_SCHEMECOLOR_INDEX" val="6"/>
  <p:tag name="KSO_WM_UNIT_FILL_TYPE" val="1"/>
  <p:tag name="KSO_WM_UNIT_LINE_FILL_TYPE" val="2"/>
  <p:tag name="KSO_WM_UNIT_USESOURCEFORMAT_APPLY" val="1"/>
  <p:tag name="KSO_WM_DIAGRAM_USE_COLOR_VALUE" val="{&quot;color_scheme&quot;:1,&quot;theme_color_indexes&quot;:[8,9,8,9,8,9]}"/>
</p:tagLst>
</file>

<file path=ppt/tags/tag1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221624900&quot;}*gallery_gallery_ai_v2.1.2_ONLINE*24e1d48d-3e43-4c34-86f7-b3652d710a67-slide-0"/>
  <p:tag name="KSO_WM_UNIT_FILL_FORE_SCHEMECOLOR_INDEX" val="7"/>
  <p:tag name="KSO_WM_UNIT_FILL_TYPE" val="1"/>
  <p:tag name="KSO_WM_UNIT_LINE_FILL_TYPE" val="2"/>
  <p:tag name="KSO_WM_UNIT_USESOURCEFORMAT_APPLY" val="1"/>
  <p:tag name="KSO_WM_DIAGRAM_USE_COLOR_VALUE" val="{&quot;color_scheme&quot;:1,&quot;theme_color_indexes&quot;:[8,9,8,9,8,9]}"/>
</p:tagLst>
</file>

<file path=ppt/tags/tag1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30.1281844901475,&quot;left&quot;:89.34992125984245,&quot;top&quot;:96.94382114075295,&quot;width&quot;:801.600078740157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212695497&quot;}*gallery_gallery_ai_v2.1.2_ONLINE*24e1d48d-3e43-4c34-86f7-b3652d710a67-slide-0"/>
  <p:tag name="KSO_WM_UNIT_FILL_FORE_SCHEMECOLOR_INDEX" val="8"/>
  <p:tag name="KSO_WM_UNIT_FILL_TYPE" val="1"/>
  <p:tag name="KSO_WM_UNIT_LINE_FILL_TYPE" val="2"/>
  <p:tag name="KSO_WM_UNIT_USESOURCEFORMAT_APPLY" val="1"/>
  <p:tag name="KSO_WM_DIAGRAM_USE_COLOR_VALUE" val="{&quot;color_scheme&quot;:1,&quot;theme_color_indexes&quot;:[8,9,8,9,8,9]}"/>
</p:tagLst>
</file>

<file path=ppt/tags/tag1938.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939.xml><?xml version="1.0" encoding="utf-8"?>
<p:tagLst xmlns:p="http://schemas.openxmlformats.org/presentationml/2006/main">
  <p:tag name="KSO_WM_BEAUTIFY_FLAG" val="#wm#"/>
  <p:tag name="KSO_WM_TEMPLATE_CATEGORY" val="custom"/>
  <p:tag name="KSO_WM_TEMPLATE_INDEX" val="20205081"/>
</p:tagLst>
</file>

<file path=ppt/tags/tag19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940.xml><?xml version="1.0" encoding="utf-8"?>
<p:tagLst xmlns:p="http://schemas.openxmlformats.org/presentationml/2006/main">
  <p:tag name="KSO_WM_UNIT_TYPE" val="a"/>
  <p:tag name="KSO_WM_UNIT_INDEX" val="1"/>
</p:tagLst>
</file>

<file path=ppt/tags/tag1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i*1_1"/>
  <p:tag name="KSO_WM_TEMPLATE_CATEGORY" val="diagram"/>
  <p:tag name="KSO_WM_TEMPLATE_INDEX" val="40492873"/>
  <p:tag name="KSO_WM_UNIT_LAYERLEVEL" val="1_1"/>
  <p:tag name="KSO_WM_TAG_VERSION" val="3.0"/>
  <p:tag name="KSO_WM_BEAUTIFY_FLAG" val="#wm#"/>
  <p:tag name="KSO_WM_DIAGRAM_GROUP_CODE" val="l1-1"/>
  <p:tag name="KSO_WM_UNIT_TYPE" val="l_i"/>
  <p:tag name="KSO_WM_UNIT_INDEX" val="1_1"/>
  <p:tag name="KSO_WM_DIAGRAM_COLOR_TRICK" val="1"/>
  <p:tag name="KSO_WM_DIAGRAM_COLOR_TEXT_CAN_REMOVE" val="n"/>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f*1_1_1"/>
  <p:tag name="KSO_WM_TEMPLATE_CATEGORY" val="diagram"/>
  <p:tag name="KSO_WM_TEMPLATE_INDEX" val="4049287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COLOR_TRICK" val="1"/>
  <p:tag name="KSO_WM_DIAGRAM_COLOR_TEXT_CAN_REMOVE" val="n"/>
  <p:tag name="KSO_WM_UNIT_PRESET_TEXT" val="单击此处输入你的正文，文字是您思想的重要提炼，为了最终演示的发布。"/>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a*1_1_1"/>
  <p:tag name="KSO_WM_TEMPLATE_CATEGORY" val="diagram"/>
  <p:tag name="KSO_WM_TEMPLATE_INDEX" val="4049287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i*1_1_1"/>
  <p:tag name="KSO_WM_TEMPLATE_CATEGORY" val="diagram"/>
  <p:tag name="KSO_WM_TEMPLATE_INDEX" val="40492873"/>
  <p:tag name="KSO_WM_UNIT_LAYERLEVEL" val="1_1_1"/>
  <p:tag name="KSO_WM_TAG_VERSION" val="3.0"/>
  <p:tag name="KSO_WM_BEAUTIFY_FLAG" val="#wm#"/>
  <p:tag name="KSO_WM_DIAGRAM_GROUP_CODE" val="l1-1"/>
  <p:tag name="KSO_WM_UNIT_TYPE" val="l_h_i"/>
  <p:tag name="KSO_WM_UNIT_INDEX" val="1_1_1"/>
  <p:tag name="KSO_WM_DIAGRAM_COLOR_TRICK" val="1"/>
  <p:tag name="KSO_WM_DIAGRAM_COLOR_TEXT_CAN_REMOVE" val="n"/>
  <p:tag name="KSO_WM_UNIT_FILL_TYPE" val="1"/>
  <p:tag name="KSO_WM_UNIT_FILL_FORE_SCHEMECOLOR_INDEX" val="5"/>
  <p:tag name="KSO_WM_UNIT_FILL_FORE_SCHEMECOLOR_INDEX_BRIGHTNESS" val="0.4"/>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f*1_5_1"/>
  <p:tag name="KSO_WM_TEMPLATE_CATEGORY" val="diagram"/>
  <p:tag name="KSO_WM_TEMPLATE_INDEX" val="40492873"/>
  <p:tag name="KSO_WM_UNIT_LAYERLEVEL" val="1_1_1"/>
  <p:tag name="KSO_WM_TAG_VERSION" val="3.0"/>
  <p:tag name="KSO_WM_BEAUTIFY_FLAG" val="#wm#"/>
  <p:tag name="KSO_WM_UNIT_SUBTYPE" val="a"/>
  <p:tag name="KSO_WM_UNIT_TEXT_LAYER_COUNT" val="1"/>
  <p:tag name="KSO_WM_UNIT_NOCLEAR" val="0"/>
  <p:tag name="KSO_WM_UNIT_VALUE" val="34"/>
  <p:tag name="KSO_WM_DIAGRAM_GROUP_CODE" val="l1-1"/>
  <p:tag name="KSO_WM_UNIT_TYPE" val="l_h_f"/>
  <p:tag name="KSO_WM_UNIT_INDEX" val="1_5_1"/>
  <p:tag name="KSO_WM_DIAGRAM_COLOR_TRICK" val="1"/>
  <p:tag name="KSO_WM_DIAGRAM_COLOR_TEXT_CAN_REMOVE" val="n"/>
  <p:tag name="KSO_WM_UNIT_PRESET_TEXT" val="单击此处添加正文具体内容，请尽量言简意赅阐述你的观点。"/>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a*1_5_1"/>
  <p:tag name="KSO_WM_TEMPLATE_CATEGORY" val="diagram"/>
  <p:tag name="KSO_WM_TEMPLATE_INDEX" val="4049287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5_1"/>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i*1_5_1"/>
  <p:tag name="KSO_WM_TEMPLATE_CATEGORY" val="diagram"/>
  <p:tag name="KSO_WM_TEMPLATE_INDEX" val="40492873"/>
  <p:tag name="KSO_WM_UNIT_LAYERLEVEL" val="1_1_1"/>
  <p:tag name="KSO_WM_TAG_VERSION" val="3.0"/>
  <p:tag name="KSO_WM_BEAUTIFY_FLAG" val="#wm#"/>
  <p:tag name="KSO_WM_DIAGRAM_GROUP_CODE" val="l1-1"/>
  <p:tag name="KSO_WM_UNIT_TYPE" val="l_h_i"/>
  <p:tag name="KSO_WM_UNIT_INDEX" val="1_5_1"/>
  <p:tag name="KSO_WM_DIAGRAM_COLOR_TRICK" val="1"/>
  <p:tag name="KSO_WM_DIAGRAM_COLOR_TEXT_CAN_REMOVE" val="n"/>
  <p:tag name="KSO_WM_UNIT_FILL_TYPE" val="1"/>
  <p:tag name="KSO_WM_UNIT_FILL_FORE_SCHEMECOLOR_INDEX" val="5"/>
  <p:tag name="KSO_WM_UNIT_FILL_FORE_SCHEMECOLOR_INDEX_BRIGHTNESS" val="0.4"/>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f*1_4_1"/>
  <p:tag name="KSO_WM_TEMPLATE_CATEGORY" val="diagram"/>
  <p:tag name="KSO_WM_TEMPLATE_INDEX" val="4049287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4_1"/>
  <p:tag name="KSO_WM_DIAGRAM_COLOR_TRICK" val="1"/>
  <p:tag name="KSO_WM_DIAGRAM_COLOR_TEXT_CAN_REMOVE" val="n"/>
  <p:tag name="KSO_WM_UNIT_PRESET_TEXT" val="单击此处添加正文具体内容，请尽量言简意赅阐述你的观点。"/>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a*1_4_1"/>
  <p:tag name="KSO_WM_TEMPLATE_CATEGORY" val="diagram"/>
  <p:tag name="KSO_WM_TEMPLATE_INDEX" val="4049287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4_1"/>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i*1_4_1"/>
  <p:tag name="KSO_WM_TEMPLATE_CATEGORY" val="diagram"/>
  <p:tag name="KSO_WM_TEMPLATE_INDEX" val="40492873"/>
  <p:tag name="KSO_WM_UNIT_LAYERLEVEL" val="1_1_1"/>
  <p:tag name="KSO_WM_TAG_VERSION" val="3.0"/>
  <p:tag name="KSO_WM_BEAUTIFY_FLAG" val="#wm#"/>
  <p:tag name="KSO_WM_DIAGRAM_GROUP_CODE" val="l1-1"/>
  <p:tag name="KSO_WM_UNIT_TYPE" val="l_h_i"/>
  <p:tag name="KSO_WM_UNIT_INDEX" val="1_4_1"/>
  <p:tag name="KSO_WM_DIAGRAM_COLOR_TRICK" val="1"/>
  <p:tag name="KSO_WM_DIAGRAM_COLOR_TEXT_CAN_REMOVE" val="n"/>
  <p:tag name="KSO_WM_UNIT_FILL_TYPE" val="1"/>
  <p:tag name="KSO_WM_UNIT_FILL_FORE_SCHEMECOLOR_INDEX" val="5"/>
  <p:tag name="KSO_WM_UNIT_FILL_FORE_SCHEMECOLOR_INDEX_BRIGHTNESS" val="0.4"/>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f*1_3_1"/>
  <p:tag name="KSO_WM_TEMPLATE_CATEGORY" val="diagram"/>
  <p:tag name="KSO_WM_TEMPLATE_INDEX" val="4049287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DIAGRAM_COLOR_TRICK" val="1"/>
  <p:tag name="KSO_WM_DIAGRAM_COLOR_TEXT_CAN_REMOVE" val="n"/>
  <p:tag name="KSO_WM_UNIT_PRESET_TEXT" val="单击此处输入你的正文，文字是您思想的重要提炼，为了最终演示的发布。"/>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a*1_3_1"/>
  <p:tag name="KSO_WM_TEMPLATE_CATEGORY" val="diagram"/>
  <p:tag name="KSO_WM_TEMPLATE_INDEX" val="4049287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i*1_3_1"/>
  <p:tag name="KSO_WM_TEMPLATE_CATEGORY" val="diagram"/>
  <p:tag name="KSO_WM_TEMPLATE_INDEX" val="40492873"/>
  <p:tag name="KSO_WM_UNIT_LAYERLEVEL" val="1_1_1"/>
  <p:tag name="KSO_WM_TAG_VERSION" val="3.0"/>
  <p:tag name="KSO_WM_BEAUTIFY_FLAG" val="#wm#"/>
  <p:tag name="KSO_WM_DIAGRAM_GROUP_CODE" val="l1-1"/>
  <p:tag name="KSO_WM_UNIT_TYPE" val="l_h_i"/>
  <p:tag name="KSO_WM_UNIT_INDEX" val="1_3_1"/>
  <p:tag name="KSO_WM_DIAGRAM_COLOR_TRICK" val="1"/>
  <p:tag name="KSO_WM_DIAGRAM_COLOR_TEXT_CAN_REMOVE" val="n"/>
  <p:tag name="KSO_WM_UNIT_FILL_TYPE" val="1"/>
  <p:tag name="KSO_WM_UNIT_FILL_FORE_SCHEMECOLOR_INDEX" val="5"/>
  <p:tag name="KSO_WM_UNIT_FILL_FORE_SCHEMECOLOR_INDEX_BRIGHTNESS" val="0.4"/>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f*1_7_1"/>
  <p:tag name="KSO_WM_TEMPLATE_CATEGORY" val="diagram"/>
  <p:tag name="KSO_WM_TEMPLATE_INDEX" val="4049287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7_1"/>
  <p:tag name="KSO_WM_DIAGRAM_COLOR_TRICK" val="1"/>
  <p:tag name="KSO_WM_DIAGRAM_COLOR_TEXT_CAN_REMOVE" val="n"/>
  <p:tag name="KSO_WM_UNIT_PRESET_TEXT" val="单击此处添加正文具体内容，请尽量言简意赅阐述你的观点。"/>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a*1_7_1"/>
  <p:tag name="KSO_WM_TEMPLATE_CATEGORY" val="diagram"/>
  <p:tag name="KSO_WM_TEMPLATE_INDEX" val="40492873"/>
  <p:tag name="KSO_WM_UNIT_LAYERLEVEL" val="1_1_1"/>
  <p:tag name="KSO_WM_TAG_VERSION" val="3.0"/>
  <p:tag name="KSO_WM_BEAUTIFY_FLAG" val="#wm#"/>
  <p:tag name="KSO_WM_UNIT_ISCONTENTSTITLE" val="0"/>
  <p:tag name="KSO_WM_UNIT_ISNUMDGMTITLE" val="0"/>
  <p:tag name="KSO_WM_UNIT_NOCLEAR" val="0"/>
  <p:tag name="KSO_WM_UNIT_VALUE" val="15"/>
  <p:tag name="KSO_WM_DIAGRAM_GROUP_CODE" val="l1-1"/>
  <p:tag name="KSO_WM_UNIT_TYPE" val="l_h_a"/>
  <p:tag name="KSO_WM_UNIT_INDEX" val="1_7_1"/>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i*1_7_1"/>
  <p:tag name="KSO_WM_TEMPLATE_CATEGORY" val="diagram"/>
  <p:tag name="KSO_WM_TEMPLATE_INDEX" val="40492873"/>
  <p:tag name="KSO_WM_UNIT_LAYERLEVEL" val="1_1_1"/>
  <p:tag name="KSO_WM_TAG_VERSION" val="3.0"/>
  <p:tag name="KSO_WM_BEAUTIFY_FLAG" val="#wm#"/>
  <p:tag name="KSO_WM_DIAGRAM_GROUP_CODE" val="l1-1"/>
  <p:tag name="KSO_WM_UNIT_TYPE" val="l_h_i"/>
  <p:tag name="KSO_WM_UNIT_INDEX" val="1_7_1"/>
  <p:tag name="KSO_WM_DIAGRAM_COLOR_TRICK" val="1"/>
  <p:tag name="KSO_WM_DIAGRAM_COLOR_TEXT_CAN_REMOVE" val="n"/>
  <p:tag name="KSO_WM_UNIT_FILL_TYPE" val="1"/>
  <p:tag name="KSO_WM_UNIT_FILL_FORE_SCHEMECOLOR_INDEX" val="5"/>
  <p:tag name="KSO_WM_UNIT_FILL_FORE_SCHEMECOLOR_INDEX_BRIGHTNESS" val="0.4"/>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f*1_2_1"/>
  <p:tag name="KSO_WM_TEMPLATE_CATEGORY" val="diagram"/>
  <p:tag name="KSO_WM_TEMPLATE_INDEX" val="4049287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COLOR_TRICK" val="1"/>
  <p:tag name="KSO_WM_DIAGRAM_COLOR_TEXT_CAN_REMOVE" val="n"/>
  <p:tag name="KSO_WM_UNIT_PRESET_TEXT" val="单击此处添加正文具体内容，请尽量言简意赅阐述你的观点。"/>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a*1_2_1"/>
  <p:tag name="KSO_WM_TEMPLATE_CATEGORY" val="diagram"/>
  <p:tag name="KSO_WM_TEMPLATE_INDEX" val="4049287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i*1_2_1"/>
  <p:tag name="KSO_WM_TEMPLATE_CATEGORY" val="diagram"/>
  <p:tag name="KSO_WM_TEMPLATE_INDEX" val="40492873"/>
  <p:tag name="KSO_WM_UNIT_LAYERLEVEL" val="1_1_1"/>
  <p:tag name="KSO_WM_TAG_VERSION" val="3.0"/>
  <p:tag name="KSO_WM_BEAUTIFY_FLAG" val="#wm#"/>
  <p:tag name="KSO_WM_DIAGRAM_GROUP_CODE" val="l1-1"/>
  <p:tag name="KSO_WM_UNIT_TYPE" val="l_h_i"/>
  <p:tag name="KSO_WM_UNIT_INDEX" val="1_2_1"/>
  <p:tag name="KSO_WM_DIAGRAM_COLOR_TRICK" val="1"/>
  <p:tag name="KSO_WM_DIAGRAM_COLOR_TEXT_CAN_REMOVE" val="n"/>
  <p:tag name="KSO_WM_UNIT_FILL_TYPE" val="1"/>
  <p:tag name="KSO_WM_UNIT_FILL_FORE_SCHEMECOLOR_INDEX" val="5"/>
  <p:tag name="KSO_WM_UNIT_FILL_FORE_SCHEMECOLOR_INDEX_BRIGHTNESS" val="0.4"/>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f*1_6_1"/>
  <p:tag name="KSO_WM_TEMPLATE_CATEGORY" val="diagram"/>
  <p:tag name="KSO_WM_TEMPLATE_INDEX" val="4049287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6_1"/>
  <p:tag name="KSO_WM_DIAGRAM_COLOR_TRICK" val="1"/>
  <p:tag name="KSO_WM_DIAGRAM_COLOR_TEXT_CAN_REMOVE" val="n"/>
  <p:tag name="KSO_WM_UNIT_PRESET_TEXT" val="单击此处输入你的正文，文字是您思想的重要提炼，为了最终演示的发布。"/>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a*1_6_1"/>
  <p:tag name="KSO_WM_TEMPLATE_CATEGORY" val="diagram"/>
  <p:tag name="KSO_WM_TEMPLATE_INDEX" val="4049287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6_1"/>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3_5*l_h_i*1_6_1"/>
  <p:tag name="KSO_WM_TEMPLATE_CATEGORY" val="diagram"/>
  <p:tag name="KSO_WM_TEMPLATE_INDEX" val="40492873"/>
  <p:tag name="KSO_WM_UNIT_LAYERLEVEL" val="1_1_1"/>
  <p:tag name="KSO_WM_TAG_VERSION" val="3.0"/>
  <p:tag name="KSO_WM_BEAUTIFY_FLAG" val="#wm#"/>
  <p:tag name="KSO_WM_DIAGRAM_GROUP_CODE" val="l1-1"/>
  <p:tag name="KSO_WM_UNIT_TYPE" val="l_h_i"/>
  <p:tag name="KSO_WM_UNIT_INDEX" val="1_6_1"/>
  <p:tag name="KSO_WM_DIAGRAM_COLOR_TRICK" val="1"/>
  <p:tag name="KSO_WM_DIAGRAM_COLOR_TEXT_CAN_REMOVE" val="n"/>
  <p:tag name="KSO_WM_UNIT_FILL_TYPE" val="1"/>
  <p:tag name="KSO_WM_UNIT_FILL_FORE_SCHEMECOLOR_INDEX" val="5"/>
  <p:tag name="KSO_WM_UNIT_FILL_FORE_SCHEMECOLOR_INDEX_BRIGHTNESS" val="0.4"/>
  <p:tag name="KSO_WM_DIAGRAM_VERSION" val="3"/>
  <p:tag name="KSO_WM_DIAGRAM_MAX_ITEMCNT" val="8"/>
  <p:tag name="KSO_WM_DIAGRAM_MIN_ITEMCNT" val="3"/>
  <p:tag name="KSO_WM_DIAGRAM_VIRTUALLY_FRAME" val="{&quot;height&quot;:353.27358123539,&quot;left&quot;:83.27503937007872,&quot;top&quot;:133.72503937007872,&quot;width&quot;:828.774960629921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63.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426452]}"/>
</p:tagLst>
</file>

<file path=ppt/tags/tag196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98.77999999999997,&quot;top&quot;:107.74999999999997,&quot;width&quot;:734.9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198282603&quot;}*gallery_gallery_ai_v2.1.2_ONLINE*35bc1930-220f-4cd7-a0a7-474fe88d7953-slide-0"/>
  <p:tag name="KSO_WM_UNIT_LINE_FILL_TYPE" val="2"/>
  <p:tag name="KSO_WM_UNIT_USESOURCEFORMAT_APPLY" val="1"/>
  <p:tag name="KSO_WM_DIAGRAM_USE_COLOR_VALUE" val="{&quot;color_scheme&quot;:1,&quot;theme_color_indexes&quot;:[9,10,9,10,9,10]}"/>
</p:tagLst>
</file>

<file path=ppt/tags/tag1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98.77999999999997,&quot;top&quot;:107.74999999999997,&quot;width&quot;:734.9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188998023&quot;}*gallery_gallery_ai_v2.1.2_ONLINE*35bc1930-220f-4cd7-a0a7-474fe88d7953-slide-0"/>
  <p:tag name="KSO_WM_UNIT_LINE_FILL_TYPE" val="2"/>
  <p:tag name="KSO_WM_UNIT_USESOURCEFORMAT_APPLY" val="1"/>
  <p:tag name="KSO_WM_DIAGRAM_USE_COLOR_VALUE" val="{&quot;color_scheme&quot;:1,&quot;theme_color_indexes&quot;:[9,10,9,10,9,10]}"/>
</p:tagLst>
</file>

<file path=ppt/tags/tag1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98.77999999999997,&quot;top&quot;:107.74999999999997,&quot;width&quot;:734.9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691979601&quot;}*gallery_gallery_ai_v2.1.2_ONLINE*35bc1930-220f-4cd7-a0a7-474fe88d7953-slide-0"/>
  <p:tag name="KSO_WM_UNIT_LINE_FILL_TYPE" val="2"/>
  <p:tag name="KSO_WM_UNIT_USESOURCEFORMAT_APPLY" val="1"/>
  <p:tag name="KSO_WM_DIAGRAM_USE_COLOR_VALUE" val="{&quot;color_scheme&quot;:1,&quot;theme_color_indexes&quot;:[9,10,9,10,9,10]}"/>
</p:tagLst>
</file>

<file path=ppt/tags/tag1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7.74999999999997,&quot;width&quot;:734.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7.74999999999997,&quot;width&quot;:734.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9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7.74999999999997,&quot;width&quot;:734.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7.74999999999997,&quot;width&quot;:734.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7.74999999999997,&quot;width&quot;:734.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7.74999999999997,&quot;width&quot;:734.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10,9,10,9,10]}"/>
</p:tagLst>
</file>

<file path=ppt/tags/tag197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9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976.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VCG41N1153599226&quot;}*gallery_gallery_ai_v2.1.2_ONLINE*575f6573-c13f-4e05-9056-c81291c1e637-slide-0"/>
  <p:tag name="KSO_WM_UNIT_FILL_FORE_SCHEMECOLOR_INDEX" val="5"/>
  <p:tag name="KSO_WM_UNIT_FILL_TYPE" val="1"/>
</p:tagLst>
</file>

<file path=ppt/tags/tag19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9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19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19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98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6"/>
  <p:tag name="KSO_WM_UNIT_TEXT_FILL_TYPE" val="1"/>
  <p:tag name="KSO_WM_UNIT_USESOURCEFORMAT_APPLY" val="1"/>
</p:tagLst>
</file>

<file path=ppt/tags/tag1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23.25,&quot;left&quot;:405.05,&quot;top&quot;:178.7,&quot;width&quot;:541.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1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23.25,&quot;left&quot;:405.05,&quot;top&quot;:178.7,&quot;width&quot;:541.1}"/>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1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3.25,&quot;left&quot;:405.05,&quot;top&quot;:178.7,&quot;width&quot;:54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3.25,&quot;left&quot;:405.05,&quot;top&quot;:178.7,&quot;width&quot;:54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3.25,&quot;left&quot;:405.05,&quot;top&quot;:178.7,&quot;width&quot;:54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3.25,&quot;left&quot;:405.05,&quot;top&quot;:178.7,&quot;width&quot;:54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23.25,&quot;left&quot;:405.05,&quot;top&quot;:178.7,&quot;width&quot;:541.1}"/>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1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3.25,&quot;left&quot;:405.05,&quot;top&quot;:178.7,&quot;width&quot;:54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3.25,&quot;left&quot;:405.05,&quot;top&quot;:178.7,&quot;width&quot;:54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9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1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23.25,&quot;left&quot;:405.05,&quot;top&quot;:178.7,&quot;width&quot;:541.1}"/>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1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3.25,&quot;left&quot;:405.05,&quot;top&quot;:178.7,&quot;width&quot;:54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3.25,&quot;left&quot;:405.05,&quot;top&quot;:178.7,&quot;width&quot;:54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199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19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19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78590551181101,&quot;top&quot;:105.24653392088176,&quot;width&quot;:817.16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9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78590551181101,&quot;top&quot;:105.24653392088176,&quot;width&quot;:817.16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1997.xml><?xml version="1.0" encoding="utf-8"?>
<p:tagLst xmlns:p="http://schemas.openxmlformats.org/presentationml/2006/main">
  <p:tag name="KSO_WM_DIAGRAM_VIRTUALLY_FRAME" val="{&quot;height&quot;:387.90047395313405,&quot;left&quot;:85.78590551181101,&quot;top&quot;:105.24653392088176,&quot;width&quot;:817.16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430329811&quot;}*gallery_gallery_ai_v2.1.2_ONLINE*2c15c12a-3b85-42a7-998a-f6029bb49dc2-slide-0"/>
  <p:tag name="KSO_WM_UNIT_LINE_FILL_TYPE" val="2"/>
  <p:tag name="KSO_WM_UNIT_USESOURCEFORMAT_APPLY" val="1"/>
  <p:tag name="KSO_WM_DIAGRAM_USE_COLOR_VALUE" val="{&quot;color_scheme&quot;:1,&quot;theme_color_indexes&quot;:[8,9,8,9,8,9]}"/>
</p:tagLst>
</file>

<file path=ppt/tags/tag1998.xml><?xml version="1.0" encoding="utf-8"?>
<p:tagLst xmlns:p="http://schemas.openxmlformats.org/presentationml/2006/main">
  <p:tag name="KSO_WM_DIAGRAM_VIRTUALLY_FRAME" val="{&quot;height&quot;:387.90047395313405,&quot;left&quot;:85.78590551181101,&quot;top&quot;:105.24653392088176,&quot;width&quot;:817.16409448818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1999.xml><?xml version="1.0" encoding="utf-8"?>
<p:tagLst xmlns:p="http://schemas.openxmlformats.org/presentationml/2006/main">
  <p:tag name="KSO_WM_DIAGRAM_VIRTUALLY_FRAME" val="{&quot;height&quot;:387.90047395313405,&quot;left&quot;:85.78590551181101,&quot;top&quot;:105.24653392088176,&quot;width&quot;:817.16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211365529687&quot;}*gallery_gallery_ai_v2.1.2_ONLINE*2c15c12a-3b85-42a7-998a-f6029bb49dc2-slide-0"/>
  <p:tag name="KSO_WM_UNIT_LINE_FILL_TYPE" val="2"/>
  <p:tag name="KSO_WM_UNIT_USESOURCEFORMAT_APPLY" val="1"/>
  <p:tag name="KSO_WM_DIAGRAM_USE_COLOR_VALUE" val="{&quot;color_scheme&quot;:1,&quot;theme_color_indexes&quot;:[8,9,8,9,8,9]}"/>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000.xml><?xml version="1.0" encoding="utf-8"?>
<p:tagLst xmlns:p="http://schemas.openxmlformats.org/presentationml/2006/main">
  <p:tag name="KSO_WM_DIAGRAM_VIRTUALLY_FRAME" val="{&quot;height&quot;:387.90047395313405,&quot;left&quot;:85.78590551181101,&quot;top&quot;:105.24653392088176,&quot;width&quot;:817.16409448818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20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78590551181101,&quot;top&quot;:105.24653392088176,&quot;width&quot;:817.16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20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78590551181101,&quot;top&quot;:105.24653392088176,&quot;width&quot;:817.16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2003.xml><?xml version="1.0" encoding="utf-8"?>
<p:tagLst xmlns:p="http://schemas.openxmlformats.org/presentationml/2006/main">
  <p:tag name="KSO_WM_DIAGRAM_VIRTUALLY_FRAME" val="{&quot;height&quot;:387.90047395313405,&quot;left&quot;:85.78590551181101,&quot;top&quot;:105.24653392088176,&quot;width&quot;:817.16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175729225&quot;}*gallery_gallery_ai_v2.1.2_ONLINE*2c15c12a-3b85-42a7-998a-f6029bb49dc2-slide-0"/>
  <p:tag name="KSO_WM_UNIT_LINE_FILL_TYPE" val="2"/>
  <p:tag name="KSO_WM_UNIT_USESOURCEFORMAT_APPLY" val="1"/>
  <p:tag name="KSO_WM_DIAGRAM_USE_COLOR_VALUE" val="{&quot;color_scheme&quot;:1,&quot;theme_color_indexes&quot;:[8,9,8,9,8,9]}"/>
</p:tagLst>
</file>

<file path=ppt/tags/tag2004.xml><?xml version="1.0" encoding="utf-8"?>
<p:tagLst xmlns:p="http://schemas.openxmlformats.org/presentationml/2006/main">
  <p:tag name="KSO_WM_DIAGRAM_VIRTUALLY_FRAME" val="{&quot;height&quot;:387.90047395313405,&quot;left&quot;:85.78590551181101,&quot;top&quot;:105.24653392088176,&quot;width&quot;:817.16409448818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20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78590551181101,&quot;top&quot;:105.24653392088176,&quot;width&quot;:817.16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20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78590551181101,&quot;top&quot;:105.24653392088176,&quot;width&quot;:817.16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2007.xml><?xml version="1.0" encoding="utf-8"?>
<p:tagLst xmlns:p="http://schemas.openxmlformats.org/presentationml/2006/main">
  <p:tag name="KSO_WM_DIAGRAM_VIRTUALLY_FRAME" val="{&quot;height&quot;:387.90047395313405,&quot;left&quot;:85.78590551181101,&quot;top&quot;:105.24653392088176,&quot;width&quot;:817.16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211462760021&quot;}*gallery_gallery_ai_v2.1.2_ONLINE*2c15c12a-3b85-42a7-998a-f6029bb49dc2-slide-0"/>
  <p:tag name="KSO_WM_UNIT_LINE_FILL_TYPE" val="2"/>
  <p:tag name="KSO_WM_UNIT_USESOURCEFORMAT_APPLY" val="1"/>
  <p:tag name="KSO_WM_DIAGRAM_USE_COLOR_VALUE" val="{&quot;color_scheme&quot;:1,&quot;theme_color_indexes&quot;:[8,9,8,9,8,9]}"/>
</p:tagLst>
</file>

<file path=ppt/tags/tag2008.xml><?xml version="1.0" encoding="utf-8"?>
<p:tagLst xmlns:p="http://schemas.openxmlformats.org/presentationml/2006/main">
  <p:tag name="KSO_WM_DIAGRAM_VIRTUALLY_FRAME" val="{&quot;height&quot;:387.90047395313405,&quot;left&quot;:85.78590551181101,&quot;top&quot;:105.24653392088176,&quot;width&quot;:817.16409448818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20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78590551181101,&quot;top&quot;:105.24653392088176,&quot;width&quot;:817.16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20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0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5.78590551181101,&quot;top&quot;:105.24653392088176,&quot;width&quot;:817.16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201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0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201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0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201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0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201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0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201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0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0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202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02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023.xml><?xml version="1.0" encoding="utf-8"?>
<p:tagLst xmlns:p="http://schemas.openxmlformats.org/presentationml/2006/main">
  <p:tag name="resource_record_key" val="{&quot;65&quot;:[20233333],&quot;70&quot;:[3322227,3322023,3321880,3323403,3325286,3322235,3321866,3325541,3322003,3328119,3319362,3323815,3426452]}"/>
</p:tagLst>
</file>

<file path=ppt/tags/tag20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0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0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0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0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0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0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1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1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1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1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1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1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1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1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1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2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2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2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2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2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2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2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2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2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3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3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3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3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23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3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3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3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3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4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4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4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4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4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4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4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4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4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5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5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5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5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5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5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5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5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5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6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6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6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6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6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6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6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6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6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7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7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7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7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7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7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7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7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7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8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8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8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8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8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8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8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8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8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9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9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9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9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9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9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9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9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29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0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0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0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0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0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0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0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0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0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1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1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1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1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1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1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1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1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1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2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2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2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2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2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2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2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2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2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3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3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3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3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3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3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3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3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3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4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4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4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4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4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4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4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4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4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5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5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5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5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5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5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5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5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5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6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6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6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6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6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6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6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6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6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6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7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7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7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7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7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7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7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7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7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7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8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8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8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8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8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8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8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8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8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9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9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9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9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9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9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9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9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39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0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0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0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0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0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06.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07.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08.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09.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10.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11.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12.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13.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14.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15.xml><?xml version="1.0" encoding="utf-8"?>
<p:tagLst xmlns:p="http://schemas.openxmlformats.org/presentationml/2006/main">
  <p:tag name="KSO_WM_UNIT_ID" val="_2**"/>
  <p:tag name="KSO_WM_BEAUTIFY_FLAG" val="#wm#"/>
  <p:tag name="KSO_WM_TAG_VERSION" val="3.0"/>
  <p:tag name="KSO_WM_UNIT_LAYERLEVEL" val="1"/>
  <p:tag name="KSO_WM_TEMPLATE_INDEX" val="370"/>
  <p:tag name="KSO_WM_TEMPLATE_CATEGORY" val="custom"/>
</p:tagLst>
</file>

<file path=ppt/tags/tag41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1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1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1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42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2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2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2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2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2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2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2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2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2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43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3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3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3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3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3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3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3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3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3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44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4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4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4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4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4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4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4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4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4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45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5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5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5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5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5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5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5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5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5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46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6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6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6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6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6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6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6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6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6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47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7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7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7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7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7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7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7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7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7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48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8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8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8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8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8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8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8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8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8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49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9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9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9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9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9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9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9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9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49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50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0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0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0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0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0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0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0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0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0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51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1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1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1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1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1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1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1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1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1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52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2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2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2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2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2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2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2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2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2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53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3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3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3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3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3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3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3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3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3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54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4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4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4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4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4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4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4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4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4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55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5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5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5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5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5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5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5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5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5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56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6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6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6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6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6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6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6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6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6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57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7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7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7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7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7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7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7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7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7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58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8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8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8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8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8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8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87.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88.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89.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590.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91.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92.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93.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94.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95.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96.xml><?xml version="1.0" encoding="utf-8"?>
<p:tagLst xmlns:p="http://schemas.openxmlformats.org/presentationml/2006/main">
  <p:tag name="KSO_WM_UNIT_ID" val="_3**"/>
  <p:tag name="KSO_WM_BEAUTIFY_FLAG" val="#wm#"/>
  <p:tag name="KSO_WM_TAG_VERSION" val="3.0"/>
  <p:tag name="KSO_WM_UNIT_LAYERLEVEL" val="1"/>
  <p:tag name="KSO_WM_TEMPLATE_INDEX" val="370"/>
  <p:tag name="KSO_WM_TEMPLATE_CATEGORY" val="custom"/>
</p:tagLst>
</file>

<file path=ppt/tags/tag597.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598.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599.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600.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01.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02.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03.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04.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05.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06.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07.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08.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09.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610.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11.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12.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13.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14.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15.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16.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17.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18.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19.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620.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21.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22.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23.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24.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25.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26.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27.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28.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29.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630.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31.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32.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33.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34.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35.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36.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37.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38.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39.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640.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41.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42.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43.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44.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45.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46.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47.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48.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49.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650.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51.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52.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53.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54.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55.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56.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57.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58.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59.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660.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61.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62.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63.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64.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65.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66.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67.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68.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69.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670.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71.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72.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73.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74.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75.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76.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77.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78.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79.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680.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81.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82.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83.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84.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85.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86.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87.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88.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89.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690.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91.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92.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93.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94.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95.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96.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97.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98.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699.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700.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01.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02.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03.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04.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05.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06.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07.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08.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09.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710.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11.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12.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13.xml><?xml version="1.0" encoding="utf-8"?>
<p:tagLst xmlns:p="http://schemas.openxmlformats.org/presentationml/2006/main">
  <p:tag name="KSO_WM_UNIT_ID" val="_4**"/>
  <p:tag name="KSO_WM_BEAUTIFY_FLAG" val="#wm#"/>
  <p:tag name="KSO_WM_TAG_VERSION" val="3.0"/>
  <p:tag name="KSO_WM_UNIT_LAYERLEVEL" val="1"/>
  <p:tag name="KSO_WM_TEMPLATE_INDEX" val="370"/>
  <p:tag name="KSO_WM_TEMPLATE_CATEGORY" val="custom"/>
</p:tagLst>
</file>

<file path=ppt/tags/tag714.xml><?xml version="1.0" encoding="utf-8"?>
<p:tagLst xmlns:p="http://schemas.openxmlformats.org/presentationml/2006/main">
  <p:tag name="KSO_WM_UNIT_ID" val="_5**"/>
  <p:tag name="KSO_WM_BEAUTIFY_FLAG" val="#wm#"/>
  <p:tag name="KSO_WM_TAG_VERSION" val="3.0"/>
  <p:tag name="KSO_WM_UNIT_LAYERLEVEL" val="1"/>
  <p:tag name="KSO_WM_TEMPLATE_INDEX" val="370"/>
  <p:tag name="KSO_WM_TEMPLATE_CATEGORY" val="custom"/>
</p:tagLst>
</file>

<file path=ppt/tags/tag715.xml><?xml version="1.0" encoding="utf-8"?>
<p:tagLst xmlns:p="http://schemas.openxmlformats.org/presentationml/2006/main">
  <p:tag name="KSO_WM_UNIT_ID" val="_0**"/>
  <p:tag name="KSO_WM_BEAUTIFY_FLAG" val="#wm#"/>
  <p:tag name="KSO_WM_TAG_VERSION" val="3.0"/>
  <p:tag name="KSO_WM_UNIT_LAYERLEVEL" val="1"/>
  <p:tag name="KSO_WM_TEMPLATE_INDEX" val="370"/>
  <p:tag name="KSO_WM_TEMPLATE_CATEGORY" val="custom"/>
</p:tagLst>
</file>

<file path=ppt/tags/tag71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1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1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1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72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2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2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2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2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2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2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2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2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2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73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3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3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3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3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3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3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3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3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3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74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4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4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4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4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4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4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4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4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4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75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5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5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5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5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5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5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5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5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5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76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6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6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6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6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6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6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6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6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6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77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7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7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7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7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7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7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7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7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7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78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8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8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8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8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8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8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8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8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8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79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9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9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9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9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9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9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9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9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79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80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0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0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0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0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0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0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0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0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0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81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1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1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1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1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1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1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1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1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1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82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2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2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2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2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2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2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2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2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2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83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3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3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3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3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3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3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3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3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3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84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4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4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4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4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4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4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4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4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4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85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5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5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5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5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5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5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5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5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5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86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6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6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6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6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6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6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6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6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6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87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7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7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7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7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7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7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7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7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7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88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8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8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8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8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8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8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8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8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8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89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9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9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9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9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9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9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9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9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899.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900.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901.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902.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903.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904.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905.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906.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907.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908.xml><?xml version="1.0" encoding="utf-8"?>
<p:tagLst xmlns:p="http://schemas.openxmlformats.org/presentationml/2006/main">
  <p:tag name="KSO_WM_UNIT_ID" val="_1**"/>
  <p:tag name="KSO_WM_BEAUTIFY_FLAG" val="#wm#"/>
  <p:tag name="KSO_WM_TAG_VERSION" val="3.0"/>
  <p:tag name="KSO_WM_UNIT_LAYERLEVEL" val="1"/>
  <p:tag name="KSO_WM_TEMPLATE_INDEX" val="28"/>
  <p:tag name="KSO_WM_TEMPLATE_CATEGORY" val="custom"/>
</p:tagLst>
</file>

<file path=ppt/tags/tag90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1.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91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1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1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1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1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1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1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1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1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1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2.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92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2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2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2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2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2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2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2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2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2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3.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93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3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3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3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3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3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3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3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3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3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4.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94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4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4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4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4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4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4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4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4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4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5.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95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5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5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5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5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5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5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5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5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5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6.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96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6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6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6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6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6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6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6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6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6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7.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97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7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7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7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7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7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7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7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7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7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8.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98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8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8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8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8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8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8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8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8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8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9.xml><?xml version="1.0" encoding="utf-8"?>
<p:tagLst xmlns:p="http://schemas.openxmlformats.org/presentationml/2006/main">
  <p:tag name="KSO_WM_UNIT_ID" val="_1**"/>
  <p:tag name="KSO_WM_BEAUTIFY_FLAG" val="#wm#"/>
  <p:tag name="KSO_WM_TAG_VERSION" val="3.0"/>
  <p:tag name="KSO_WM_UNIT_LAYERLEVEL" val="1"/>
  <p:tag name="KSO_WM_TEMPLATE_INDEX" val="370"/>
  <p:tag name="KSO_WM_TEMPLATE_CATEGORY" val="custom"/>
</p:tagLst>
</file>

<file path=ppt/tags/tag990.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91.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92.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93.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94.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95.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96.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97.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98.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ags/tag999.xml><?xml version="1.0" encoding="utf-8"?>
<p:tagLst xmlns:p="http://schemas.openxmlformats.org/presentationml/2006/main">
  <p:tag name="KSO_WM_UNIT_ID" val="_2**"/>
  <p:tag name="KSO_WM_BEAUTIFY_FLAG" val="#wm#"/>
  <p:tag name="KSO_WM_TAG_VERSION" val="3.0"/>
  <p:tag name="KSO_WM_UNIT_LAYERLEVEL" val="1"/>
  <p:tag name="KSO_WM_TEMPLATE_INDEX" val="28"/>
  <p:tag name="KSO_WM_TEMPLATE_CATEGORY" val="custo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
      <a:dk1>
        <a:sysClr val="windowText" lastClr="000000"/>
      </a:dk1>
      <a:lt1>
        <a:sysClr val="window" lastClr="FFFFFF"/>
      </a:lt1>
      <a:dk2>
        <a:srgbClr val="000000"/>
      </a:dk2>
      <a:lt2>
        <a:srgbClr val="689BD3"/>
      </a:lt2>
      <a:accent1>
        <a:srgbClr val="689BD3"/>
      </a:accent1>
      <a:accent2>
        <a:srgbClr val="51B8A0"/>
      </a:accent2>
      <a:accent3>
        <a:srgbClr val="F08BB8"/>
      </a:accent3>
      <a:accent4>
        <a:srgbClr val="A17BB6"/>
      </a:accent4>
      <a:accent5>
        <a:srgbClr val="FFB400"/>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自定义 1">
      <a:dk1>
        <a:sysClr val="windowText" lastClr="000000"/>
      </a:dk1>
      <a:lt1>
        <a:sysClr val="window" lastClr="FFFFFF"/>
      </a:lt1>
      <a:dk2>
        <a:srgbClr val="000000"/>
      </a:dk2>
      <a:lt2>
        <a:srgbClr val="689BD3"/>
      </a:lt2>
      <a:accent1>
        <a:srgbClr val="689BD3"/>
      </a:accent1>
      <a:accent2>
        <a:srgbClr val="51B8A0"/>
      </a:accent2>
      <a:accent3>
        <a:srgbClr val="F08BB8"/>
      </a:accent3>
      <a:accent4>
        <a:srgbClr val="A17BB6"/>
      </a:accent4>
      <a:accent5>
        <a:srgbClr val="FFB400"/>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9_Office 主题​​">
  <a:themeElements>
    <a:clrScheme name="自定义 1">
      <a:dk1>
        <a:sysClr val="windowText" lastClr="000000"/>
      </a:dk1>
      <a:lt1>
        <a:sysClr val="window" lastClr="FFFFFF"/>
      </a:lt1>
      <a:dk2>
        <a:srgbClr val="000000"/>
      </a:dk2>
      <a:lt2>
        <a:srgbClr val="689BD3"/>
      </a:lt2>
      <a:accent1>
        <a:srgbClr val="689BD3"/>
      </a:accent1>
      <a:accent2>
        <a:srgbClr val="51B8A0"/>
      </a:accent2>
      <a:accent3>
        <a:srgbClr val="F08BB8"/>
      </a:accent3>
      <a:accent4>
        <a:srgbClr val="A17BB6"/>
      </a:accent4>
      <a:accent5>
        <a:srgbClr val="FFB400"/>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
      <a:dk1>
        <a:srgbClr val="000000"/>
      </a:dk1>
      <a:lt1>
        <a:srgbClr val="FFFFFF"/>
      </a:lt1>
      <a:dk2>
        <a:srgbClr val="002F46"/>
      </a:dk2>
      <a:lt2>
        <a:srgbClr val="F2FBFF"/>
      </a:lt2>
      <a:accent1>
        <a:srgbClr val="D1F0FF"/>
      </a:accent1>
      <a:accent2>
        <a:srgbClr val="96D8FF"/>
      </a:accent2>
      <a:accent3>
        <a:srgbClr val="DCE3EA"/>
      </a:accent3>
      <a:accent4>
        <a:srgbClr val="6AAFE2"/>
      </a:accent4>
      <a:accent5>
        <a:srgbClr val="DDB178"/>
      </a:accent5>
      <a:accent6>
        <a:srgbClr val="CF0F0F"/>
      </a:accent6>
      <a:hlink>
        <a:srgbClr val="0026E5"/>
      </a:hlink>
      <a:folHlink>
        <a:srgbClr val="7E1FAD"/>
      </a:folHlink>
    </a:clrScheme>
    <a:fontScheme name="自定义 9">
      <a:majorFont>
        <a:latin typeface="Arial"/>
        <a:ea typeface="微软雅黑"/>
        <a:cs typeface=""/>
      </a:majorFont>
      <a:minorFont>
        <a:latin typeface="思源黑体 CN Medium"/>
        <a:ea typeface="微软雅黑 Light"/>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6800</Words>
  <Application>WPS 演示</Application>
  <PresentationFormat>宽屏</PresentationFormat>
  <Paragraphs>490</Paragraphs>
  <Slides>34</Slides>
  <Notes>4</Notes>
  <HiddenSlides>0</HiddenSlides>
  <MMClips>0</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34</vt:i4>
      </vt:variant>
    </vt:vector>
  </HeadingPairs>
  <TitlesOfParts>
    <vt:vector size="56" baseType="lpstr">
      <vt:lpstr>Arial</vt:lpstr>
      <vt:lpstr>宋体</vt:lpstr>
      <vt:lpstr>Wingdings</vt:lpstr>
      <vt:lpstr>微软雅黑</vt:lpstr>
      <vt:lpstr>Wingdings</vt:lpstr>
      <vt:lpstr>杨任东竹石体-Regular</vt:lpstr>
      <vt:lpstr>汉仪长宋简</vt:lpstr>
      <vt:lpstr>仓耳小丸子</vt:lpstr>
      <vt:lpstr>思源黑体 CN Medium</vt:lpstr>
      <vt:lpstr>黑体</vt:lpstr>
      <vt:lpstr>Arial Unicode MS</vt:lpstr>
      <vt:lpstr>Calibri</vt:lpstr>
      <vt:lpstr>汉仪粗圆简</vt:lpstr>
      <vt:lpstr>+中文标题</vt:lpstr>
      <vt:lpstr>Segoe UI</vt:lpstr>
      <vt:lpstr>微软雅黑 Light</vt:lpstr>
      <vt:lpstr>Latha</vt:lpstr>
      <vt:lpstr>Office 主题​​</vt:lpstr>
      <vt:lpstr>1_Office 主题​​</vt:lpstr>
      <vt:lpstr>3_Office 主题​​</vt:lpstr>
      <vt:lpstr>9_Office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二、资源整合策略 （一）梳理现有资源，包括政府、社会、家庭三方面的资源</vt:lpstr>
      <vt:lpstr>（二）建立资源整合平台，实现信息共享和资源整合</vt:lpstr>
      <vt:lpstr>（三）鼓励社会组织和企业参与家园社合作共育，发挥其在资源整合中的积极作用</vt:lpstr>
      <vt:lpstr>PowerPoint 演示文稿</vt:lpstr>
      <vt:lpstr>一、理解课程目标 （一）培养幼儿的主动探究精神</vt:lpstr>
      <vt:lpstr>（二）尊重和发挥幼儿的主体性</vt:lpstr>
      <vt:lpstr>（三）坚持公平、普惠、优质的发展理念</vt:lpstr>
      <vt:lpstr>（四）社会实践活动的有效融入</vt:lpstr>
      <vt:lpstr>（五）促进幼儿情感、态度和认知行为的发展</vt:lpstr>
      <vt:lpstr>（六）掌握实践策略，具备专业素养</vt:lpstr>
      <vt:lpstr>二、实施家园社合作共育的指导思想和开发原则 （一）指导思想</vt:lpstr>
      <vt:lpstr>（二）课程开发原则</vt:lpstr>
      <vt:lpstr>三、家园社合作共育课程的实施</vt:lpstr>
      <vt:lpstr>四、家园社合作共育的课程管理</vt:lpstr>
      <vt:lpstr>五、课程评价</vt:lpstr>
      <vt:lpstr>六、保障措施</vt:lpstr>
      <vt:lpstr>PowerPoint 演示文稿</vt:lpstr>
      <vt:lpstr>一、家园社合作共育课程的内涵和理念 （一）家园社合作共育的内涵</vt:lpstr>
      <vt:lpstr>PowerPoint 演示文稿</vt:lpstr>
      <vt:lpstr>二、家园社合作共育课程的结构与设置 （一）课程整合与开发</vt:lpstr>
      <vt:lpstr>（二）课程内容体系</vt:lpstr>
      <vt:lpstr>三、家园社合作共育园本课程结构</vt:lpstr>
      <vt:lpstr>四、家园社合作共育园本课程内容体系 （一）自然探究</vt:lpstr>
      <vt:lpstr>四、家园社合作共育园本课程内容体系 （二）社会生活</vt:lpstr>
      <vt:lpstr>四、家园社合作共育园本课程内容体系 （二）社会生活</vt:lpstr>
      <vt:lpstr>四、家园社合作共育园本课程内容体系 （三）自我成长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嘟嘟</cp:lastModifiedBy>
  <cp:revision>188</cp:revision>
  <dcterms:created xsi:type="dcterms:W3CDTF">2025-07-07T08:35:00Z</dcterms:created>
  <dcterms:modified xsi:type="dcterms:W3CDTF">2025-07-08T10:17:26Z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KSOTemplateUUID">
    <vt:lpwstr>v1.0_mb_7nxsL5+TwdckcNNtI5vMSw==</vt:lpwstr>
  </property>
  <property fmtid="{D5CDD505-2E9C-101B-9397-08002B2CF9AE}" pid="4" name="ICV">
    <vt:lpwstr>3C9EA5E47C556569B21C4E6876F78691_43</vt:lpwstr>
  </property>
</Properties>
</file>