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3.svg" ContentType="image/svg+xml"/>
  <Override PartName="/ppt/media/image25.svg" ContentType="image/svg+xml"/>
  <Override PartName="/ppt/media/image27.svg" ContentType="image/svg+xml"/>
  <Override PartName="/ppt/media/image28.svg" ContentType="image/svg+xml"/>
  <Override PartName="/ppt/media/image30.svg" ContentType="image/svg+xml"/>
  <Override PartName="/ppt/media/image32.svg" ContentType="image/svg+xml"/>
  <Override PartName="/ppt/media/image33.svg" ContentType="image/svg+xml"/>
  <Override PartName="/ppt/media/image34.svg" ContentType="image/svg+xml"/>
  <Override PartName="/ppt/media/image41.svg" ContentType="image/svg+xml"/>
  <Override PartName="/ppt/media/image43.svg" ContentType="image/svg+xml"/>
  <Override PartName="/ppt/media/image50.svg" ContentType="image/svg+xml"/>
  <Override PartName="/ppt/media/image52.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13"/>
  </p:notesMasterIdLst>
  <p:sldIdLst>
    <p:sldId id="322" r:id="rId4"/>
    <p:sldId id="326" r:id="rId5"/>
    <p:sldId id="320" r:id="rId6"/>
    <p:sldId id="257" r:id="rId7"/>
    <p:sldId id="258" r:id="rId8"/>
    <p:sldId id="260" r:id="rId9"/>
    <p:sldId id="283" r:id="rId10"/>
    <p:sldId id="285" r:id="rId11"/>
    <p:sldId id="286" r:id="rId12"/>
    <p:sldId id="263" r:id="rId14"/>
    <p:sldId id="293" r:id="rId15"/>
    <p:sldId id="294" r:id="rId16"/>
    <p:sldId id="295" r:id="rId17"/>
    <p:sldId id="296" r:id="rId18"/>
    <p:sldId id="297" r:id="rId19"/>
    <p:sldId id="264" r:id="rId20"/>
    <p:sldId id="327" r:id="rId21"/>
    <p:sldId id="328" r:id="rId22"/>
    <p:sldId id="265" r:id="rId23"/>
    <p:sldId id="329" r:id="rId24"/>
    <p:sldId id="330" r:id="rId25"/>
    <p:sldId id="331" r:id="rId26"/>
    <p:sldId id="332" r:id="rId27"/>
    <p:sldId id="317" r:id="rId28"/>
    <p:sldId id="267" r:id="rId29"/>
    <p:sldId id="268" r:id="rId30"/>
    <p:sldId id="269" r:id="rId31"/>
    <p:sldId id="270" r:id="rId32"/>
    <p:sldId id="337" r:id="rId33"/>
    <p:sldId id="338" r:id="rId34"/>
    <p:sldId id="271" r:id="rId35"/>
    <p:sldId id="272" r:id="rId36"/>
    <p:sldId id="273" r:id="rId37"/>
    <p:sldId id="274" r:id="rId38"/>
    <p:sldId id="339" r:id="rId39"/>
    <p:sldId id="345" r:id="rId40"/>
    <p:sldId id="318" r:id="rId41"/>
    <p:sldId id="340" r:id="rId42"/>
    <p:sldId id="276" r:id="rId43"/>
    <p:sldId id="277" r:id="rId44"/>
    <p:sldId id="278" r:id="rId45"/>
    <p:sldId id="347" r:id="rId46"/>
    <p:sldId id="353" r:id="rId47"/>
    <p:sldId id="352" r:id="rId48"/>
    <p:sldId id="354" r:id="rId49"/>
    <p:sldId id="356" r:id="rId50"/>
    <p:sldId id="357" r:id="rId51"/>
    <p:sldId id="358" r:id="rId52"/>
    <p:sldId id="349" r:id="rId53"/>
    <p:sldId id="351" r:id="rId54"/>
    <p:sldId id="350" r:id="rId55"/>
    <p:sldId id="348" r:id="rId56"/>
    <p:sldId id="325" r:id="rId57"/>
    <p:sldId id="343" r:id="rId58"/>
    <p:sldId id="344" r:id="rId59"/>
    <p:sldId id="282" r:id="rId60"/>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3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336"/>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gs" Target="tags/tag593.xml"/><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7" Type="http://schemas.openxmlformats.org/officeDocument/2006/relationships/tags" Target="../tags/tag158.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custDataLst>
              <p:tags r:id="rId6"/>
            </p:custDataLst>
          </p:nvPr>
        </p:nvSpPr>
        <p:spPr>
          <a:xfrm>
            <a:off x="4165600" y="6248400"/>
            <a:ext cx="3860800" cy="457200"/>
          </a:xfrm>
        </p:spPr>
        <p:txBody>
          <a:bodyPr/>
          <a:lstStyle>
            <a:lvl1pPr>
              <a:defRPr>
                <a:ea typeface="+mn-ea"/>
              </a:defRPr>
            </a:lvl1pPr>
          </a:lstStyle>
          <a:p>
            <a:pPr>
              <a:defRPr/>
            </a:pPr>
            <a:r>
              <a:rPr lang="en-US" altLang="zh-CN"/>
              <a:t>锲而舍之，朽木不折。锲而不舍，金石可镂   友友情分享O(∩_∩)O~</a:t>
            </a:r>
            <a:endParaRPr lang="en-US" altLang="zh-CN"/>
          </a:p>
        </p:txBody>
      </p:sp>
      <p:sp>
        <p:nvSpPr>
          <p:cNvPr id="7" name="Rectangle 6"/>
          <p:cNvSpPr>
            <a:spLocks noGrp="1" noChangeArrowheads="1"/>
          </p:cNvSpPr>
          <p:nvPr>
            <p:ph type="sldNum" sz="quarter" idx="12"/>
            <p:custDataLst>
              <p:tags r:id="rId7"/>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65117" y="304800"/>
            <a:ext cx="2669116"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755651" y="304800"/>
            <a:ext cx="7806267"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16656FE8-ED95-40D9-BD4C-668C9FF48543}"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8EB14846-9F90-45DA-A6EE-57387A9F477A}"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sp>
        <p:nvSpPr>
          <p:cNvPr id="7" name="Intersect_#color-2113&amp;632"/>
          <p:cNvSpPr/>
          <p:nvPr userDrawn="1">
            <p:custDataLst>
              <p:tags r:id="rId2"/>
            </p:custDataLst>
          </p:nvPr>
        </p:nvSpPr>
        <p:spPr>
          <a:xfrm>
            <a:off x="3602736" y="0"/>
            <a:ext cx="8247888" cy="6858000"/>
          </a:xfrm>
          <a:custGeom>
            <a:avLst/>
            <a:gdLst/>
            <a:ahLst/>
            <a:cxnLst/>
            <a:rect l="l" t="t" r="r" b="b"/>
            <a:pathLst>
              <a:path w="8247888" h="6858000">
                <a:moveTo>
                  <a:pt x="2788920" y="-18288"/>
                </a:moveTo>
                <a:cubicBezTo>
                  <a:pt x="2816352" y="54864"/>
                  <a:pt x="2843784" y="118872"/>
                  <a:pt x="2862072" y="173736"/>
                </a:cubicBezTo>
                <a:cubicBezTo>
                  <a:pt x="3008376" y="466344"/>
                  <a:pt x="3227832" y="722376"/>
                  <a:pt x="3520440" y="923544"/>
                </a:cubicBezTo>
                <a:cubicBezTo>
                  <a:pt x="3813048" y="1124712"/>
                  <a:pt x="4178808" y="1280160"/>
                  <a:pt x="4562856" y="1417320"/>
                </a:cubicBezTo>
                <a:cubicBezTo>
                  <a:pt x="4645152" y="1444752"/>
                  <a:pt x="4727448" y="1472184"/>
                  <a:pt x="4809744" y="1508760"/>
                </a:cubicBezTo>
                <a:cubicBezTo>
                  <a:pt x="5468112" y="1746504"/>
                  <a:pt x="6144768" y="1984248"/>
                  <a:pt x="6492240" y="2459736"/>
                </a:cubicBezTo>
                <a:cubicBezTo>
                  <a:pt x="6492240" y="2459736"/>
                  <a:pt x="6492240" y="2459736"/>
                  <a:pt x="6492240" y="2459736"/>
                </a:cubicBezTo>
                <a:cubicBezTo>
                  <a:pt x="6492240" y="2459736"/>
                  <a:pt x="6501384" y="2468880"/>
                  <a:pt x="6501384" y="2468880"/>
                </a:cubicBezTo>
                <a:cubicBezTo>
                  <a:pt x="6501384" y="2468880"/>
                  <a:pt x="6501384" y="2478024"/>
                  <a:pt x="6501384" y="2478024"/>
                </a:cubicBezTo>
                <a:cubicBezTo>
                  <a:pt x="6263640" y="1865376"/>
                  <a:pt x="5522976" y="1563624"/>
                  <a:pt x="4809744" y="1280160"/>
                </a:cubicBezTo>
                <a:lnTo>
                  <a:pt x="4809744" y="1280160"/>
                </a:lnTo>
                <a:cubicBezTo>
                  <a:pt x="4754880" y="1261872"/>
                  <a:pt x="4709160" y="1243584"/>
                  <a:pt x="4663440" y="1225296"/>
                </a:cubicBezTo>
                <a:cubicBezTo>
                  <a:pt x="4270248" y="1069848"/>
                  <a:pt x="3877056" y="896112"/>
                  <a:pt x="3584448" y="658368"/>
                </a:cubicBezTo>
                <a:cubicBezTo>
                  <a:pt x="3355848" y="475488"/>
                  <a:pt x="3182112" y="256032"/>
                  <a:pt x="3063240" y="0"/>
                </a:cubicBezTo>
                <a:lnTo>
                  <a:pt x="3099816" y="-18288"/>
                </a:lnTo>
                <a:cubicBezTo>
                  <a:pt x="3172968" y="137160"/>
                  <a:pt x="3255264" y="265176"/>
                  <a:pt x="3346704" y="384048"/>
                </a:cubicBezTo>
                <a:cubicBezTo>
                  <a:pt x="3703320" y="795528"/>
                  <a:pt x="4279392" y="1033272"/>
                  <a:pt x="4864608" y="1271016"/>
                </a:cubicBezTo>
                <a:lnTo>
                  <a:pt x="4864608" y="1271016"/>
                </a:lnTo>
                <a:lnTo>
                  <a:pt x="4864608" y="1271016"/>
                </a:lnTo>
                <a:cubicBezTo>
                  <a:pt x="5065776" y="1353312"/>
                  <a:pt x="5266944" y="1426464"/>
                  <a:pt x="5458968" y="1517904"/>
                </a:cubicBezTo>
                <a:cubicBezTo>
                  <a:pt x="5989320" y="1764792"/>
                  <a:pt x="6501384" y="2103120"/>
                  <a:pt x="6601968" y="2633472"/>
                </a:cubicBezTo>
                <a:cubicBezTo>
                  <a:pt x="6611112" y="2660904"/>
                  <a:pt x="6620256" y="2688336"/>
                  <a:pt x="6638544" y="2715768"/>
                </a:cubicBezTo>
                <a:cubicBezTo>
                  <a:pt x="6665976" y="2752344"/>
                  <a:pt x="6693408" y="2788920"/>
                  <a:pt x="6711696" y="2834640"/>
                </a:cubicBezTo>
                <a:cubicBezTo>
                  <a:pt x="6748272" y="2862072"/>
                  <a:pt x="6775704" y="2898648"/>
                  <a:pt x="6803136" y="2935224"/>
                </a:cubicBezTo>
                <a:cubicBezTo>
                  <a:pt x="6848856" y="2962656"/>
                  <a:pt x="6894576" y="2999232"/>
                  <a:pt x="6940296" y="3035808"/>
                </a:cubicBezTo>
                <a:cubicBezTo>
                  <a:pt x="6976872" y="3054096"/>
                  <a:pt x="7013448" y="3072384"/>
                  <a:pt x="7050024" y="3090672"/>
                </a:cubicBezTo>
                <a:cubicBezTo>
                  <a:pt x="7104888" y="3108960"/>
                  <a:pt x="7168896" y="3127248"/>
                  <a:pt x="7223760" y="3145536"/>
                </a:cubicBezTo>
                <a:cubicBezTo>
                  <a:pt x="7315200" y="3163824"/>
                  <a:pt x="7406640" y="3182112"/>
                  <a:pt x="7498080" y="3200400"/>
                </a:cubicBezTo>
                <a:cubicBezTo>
                  <a:pt x="7808976" y="3282696"/>
                  <a:pt x="8119872" y="3392424"/>
                  <a:pt x="8220456" y="3621024"/>
                </a:cubicBezTo>
                <a:cubicBezTo>
                  <a:pt x="8385048" y="3995928"/>
                  <a:pt x="7781544" y="4617720"/>
                  <a:pt x="7269480" y="5138928"/>
                </a:cubicBezTo>
                <a:cubicBezTo>
                  <a:pt x="7178040" y="5230368"/>
                  <a:pt x="7086600" y="5321808"/>
                  <a:pt x="7013448" y="5413248"/>
                </a:cubicBezTo>
                <a:cubicBezTo>
                  <a:pt x="6556248" y="5888736"/>
                  <a:pt x="6208776" y="6382512"/>
                  <a:pt x="5961888" y="6858000"/>
                </a:cubicBezTo>
                <a:lnTo>
                  <a:pt x="5888736" y="6858000"/>
                </a:lnTo>
                <a:cubicBezTo>
                  <a:pt x="5952744" y="6684264"/>
                  <a:pt x="6016752" y="6510528"/>
                  <a:pt x="6099048" y="6336792"/>
                </a:cubicBezTo>
                <a:cubicBezTo>
                  <a:pt x="6291072" y="5934456"/>
                  <a:pt x="6574536" y="5522976"/>
                  <a:pt x="6894576" y="5102352"/>
                </a:cubicBezTo>
                <a:lnTo>
                  <a:pt x="6922008" y="5074920"/>
                </a:lnTo>
                <a:cubicBezTo>
                  <a:pt x="7223760" y="4663440"/>
                  <a:pt x="7552944" y="4233672"/>
                  <a:pt x="7571232" y="3877056"/>
                </a:cubicBezTo>
                <a:cubicBezTo>
                  <a:pt x="7580376" y="3547872"/>
                  <a:pt x="7370064" y="3319272"/>
                  <a:pt x="7095744" y="3154680"/>
                </a:cubicBezTo>
                <a:cubicBezTo>
                  <a:pt x="7086600" y="3154680"/>
                  <a:pt x="7068312" y="3154680"/>
                  <a:pt x="7059168" y="3145536"/>
                </a:cubicBezTo>
                <a:cubicBezTo>
                  <a:pt x="7242048" y="3346704"/>
                  <a:pt x="7333488" y="3602736"/>
                  <a:pt x="7296912" y="3913632"/>
                </a:cubicBezTo>
                <a:cubicBezTo>
                  <a:pt x="7251192" y="4251960"/>
                  <a:pt x="7013448" y="4636008"/>
                  <a:pt x="6757416" y="5010912"/>
                </a:cubicBezTo>
                <a:cubicBezTo>
                  <a:pt x="6473952" y="5449824"/>
                  <a:pt x="6190488" y="5879592"/>
                  <a:pt x="6035040" y="6291072"/>
                </a:cubicBezTo>
                <a:cubicBezTo>
                  <a:pt x="5961888" y="6483096"/>
                  <a:pt x="5907024" y="6675120"/>
                  <a:pt x="5870448" y="6858000"/>
                </a:cubicBezTo>
                <a:lnTo>
                  <a:pt x="5843016" y="6858000"/>
                </a:lnTo>
                <a:cubicBezTo>
                  <a:pt x="5907024" y="6547104"/>
                  <a:pt x="6016752" y="6208776"/>
                  <a:pt x="6199632" y="5870448"/>
                </a:cubicBezTo>
                <a:cubicBezTo>
                  <a:pt x="6327648" y="5632704"/>
                  <a:pt x="6483096" y="5394960"/>
                  <a:pt x="6638544" y="5157216"/>
                </a:cubicBezTo>
                <a:lnTo>
                  <a:pt x="6638544" y="5157216"/>
                </a:lnTo>
                <a:lnTo>
                  <a:pt x="6638544" y="5157216"/>
                </a:lnTo>
                <a:lnTo>
                  <a:pt x="6638544" y="5157216"/>
                </a:lnTo>
                <a:cubicBezTo>
                  <a:pt x="6757416" y="4974336"/>
                  <a:pt x="6876288" y="4800600"/>
                  <a:pt x="6976872" y="4617720"/>
                </a:cubicBezTo>
                <a:cubicBezTo>
                  <a:pt x="7242048" y="4169664"/>
                  <a:pt x="7324344" y="3776472"/>
                  <a:pt x="7205472" y="3465576"/>
                </a:cubicBezTo>
                <a:cubicBezTo>
                  <a:pt x="7159752" y="3337560"/>
                  <a:pt x="7086600" y="3236976"/>
                  <a:pt x="6995160" y="3136392"/>
                </a:cubicBezTo>
                <a:cubicBezTo>
                  <a:pt x="6976872" y="3136392"/>
                  <a:pt x="6958584" y="3136392"/>
                  <a:pt x="6931152" y="3136392"/>
                </a:cubicBezTo>
                <a:cubicBezTo>
                  <a:pt x="6986016" y="3227832"/>
                  <a:pt x="7013448" y="3328416"/>
                  <a:pt x="7031736" y="3438144"/>
                </a:cubicBezTo>
                <a:cubicBezTo>
                  <a:pt x="7068312" y="3758184"/>
                  <a:pt x="6995160" y="4105656"/>
                  <a:pt x="6784848" y="4517136"/>
                </a:cubicBezTo>
                <a:cubicBezTo>
                  <a:pt x="6693408" y="4700016"/>
                  <a:pt x="6583680" y="4892040"/>
                  <a:pt x="6473952" y="5084064"/>
                </a:cubicBezTo>
                <a:lnTo>
                  <a:pt x="6473952" y="5084064"/>
                </a:lnTo>
                <a:cubicBezTo>
                  <a:pt x="6345936" y="5303520"/>
                  <a:pt x="6217920" y="5522976"/>
                  <a:pt x="6108192" y="5742432"/>
                </a:cubicBezTo>
                <a:cubicBezTo>
                  <a:pt x="5925312" y="6135624"/>
                  <a:pt x="5824728" y="6510528"/>
                  <a:pt x="5788152" y="6858000"/>
                </a:cubicBezTo>
                <a:lnTo>
                  <a:pt x="5760720" y="6858000"/>
                </a:lnTo>
                <a:cubicBezTo>
                  <a:pt x="5769864" y="6729984"/>
                  <a:pt x="5797296" y="6601968"/>
                  <a:pt x="5824728" y="6464808"/>
                </a:cubicBezTo>
                <a:cubicBezTo>
                  <a:pt x="5907024" y="6099048"/>
                  <a:pt x="6080760" y="5715000"/>
                  <a:pt x="6318504" y="5285232"/>
                </a:cubicBezTo>
                <a:cubicBezTo>
                  <a:pt x="6364224" y="5202936"/>
                  <a:pt x="6409944" y="5120640"/>
                  <a:pt x="6455664" y="5047488"/>
                </a:cubicBezTo>
                <a:lnTo>
                  <a:pt x="6464808" y="5038344"/>
                </a:lnTo>
                <a:lnTo>
                  <a:pt x="6464808" y="5038344"/>
                </a:lnTo>
                <a:cubicBezTo>
                  <a:pt x="6665976" y="4690872"/>
                  <a:pt x="6858000" y="4352544"/>
                  <a:pt x="6949440" y="4023360"/>
                </a:cubicBezTo>
                <a:cubicBezTo>
                  <a:pt x="7040880" y="3685032"/>
                  <a:pt x="7022592" y="3374136"/>
                  <a:pt x="6885432" y="3127248"/>
                </a:cubicBezTo>
                <a:cubicBezTo>
                  <a:pt x="6867144" y="3127248"/>
                  <a:pt x="6839712" y="3118104"/>
                  <a:pt x="6821424" y="3118104"/>
                </a:cubicBezTo>
                <a:cubicBezTo>
                  <a:pt x="6867144" y="3374136"/>
                  <a:pt x="6821424" y="3666744"/>
                  <a:pt x="6720840" y="3968496"/>
                </a:cubicBezTo>
                <a:cubicBezTo>
                  <a:pt x="6620256" y="4288536"/>
                  <a:pt x="6446520" y="4617720"/>
                  <a:pt x="6272784" y="4956048"/>
                </a:cubicBezTo>
                <a:cubicBezTo>
                  <a:pt x="6227064" y="5038344"/>
                  <a:pt x="6181344" y="5120640"/>
                  <a:pt x="6144768" y="5202936"/>
                </a:cubicBezTo>
                <a:cubicBezTo>
                  <a:pt x="5925312" y="5623560"/>
                  <a:pt x="5769864" y="6044184"/>
                  <a:pt x="5715000" y="6419088"/>
                </a:cubicBezTo>
                <a:cubicBezTo>
                  <a:pt x="5696712" y="6565392"/>
                  <a:pt x="5687568" y="6711696"/>
                  <a:pt x="5687568" y="6858000"/>
                </a:cubicBezTo>
                <a:lnTo>
                  <a:pt x="5650992" y="6858000"/>
                </a:lnTo>
                <a:cubicBezTo>
                  <a:pt x="5641848" y="6574536"/>
                  <a:pt x="5687568" y="6263640"/>
                  <a:pt x="5797296" y="5943600"/>
                </a:cubicBezTo>
                <a:cubicBezTo>
                  <a:pt x="5907024" y="5596128"/>
                  <a:pt x="6099048" y="5239512"/>
                  <a:pt x="6281928" y="4882896"/>
                </a:cubicBezTo>
                <a:cubicBezTo>
                  <a:pt x="6318504" y="4818888"/>
                  <a:pt x="6345936" y="4754880"/>
                  <a:pt x="6382512" y="4690872"/>
                </a:cubicBezTo>
                <a:cubicBezTo>
                  <a:pt x="6611112" y="4251960"/>
                  <a:pt x="6775704" y="3822192"/>
                  <a:pt x="6793992" y="3438144"/>
                </a:cubicBezTo>
                <a:cubicBezTo>
                  <a:pt x="6803136" y="3319272"/>
                  <a:pt x="6793992" y="3218688"/>
                  <a:pt x="6775704" y="3118104"/>
                </a:cubicBezTo>
                <a:cubicBezTo>
                  <a:pt x="6757416" y="3108960"/>
                  <a:pt x="6739128" y="3108960"/>
                  <a:pt x="6720840" y="3108960"/>
                </a:cubicBezTo>
                <a:cubicBezTo>
                  <a:pt x="6720840" y="3108960"/>
                  <a:pt x="6711696" y="3108960"/>
                  <a:pt x="6711696" y="3108960"/>
                </a:cubicBezTo>
                <a:cubicBezTo>
                  <a:pt x="6711696" y="3108960"/>
                  <a:pt x="6702552" y="3108960"/>
                  <a:pt x="6702552" y="3108960"/>
                </a:cubicBezTo>
                <a:cubicBezTo>
                  <a:pt x="6693408" y="3191256"/>
                  <a:pt x="6684264" y="3282696"/>
                  <a:pt x="6665976" y="3374136"/>
                </a:cubicBezTo>
                <a:cubicBezTo>
                  <a:pt x="6574536" y="3767328"/>
                  <a:pt x="6373368" y="4187952"/>
                  <a:pt x="6153912" y="4626864"/>
                </a:cubicBezTo>
                <a:cubicBezTo>
                  <a:pt x="5934456" y="5065776"/>
                  <a:pt x="5724144" y="5486400"/>
                  <a:pt x="5623560" y="5897880"/>
                </a:cubicBezTo>
                <a:cubicBezTo>
                  <a:pt x="5532120" y="6245352"/>
                  <a:pt x="5513832" y="6565392"/>
                  <a:pt x="5559552" y="6858000"/>
                </a:cubicBezTo>
                <a:lnTo>
                  <a:pt x="5522976" y="6858000"/>
                </a:lnTo>
                <a:cubicBezTo>
                  <a:pt x="5504688" y="6757416"/>
                  <a:pt x="5504688" y="6647688"/>
                  <a:pt x="5504688" y="6537960"/>
                </a:cubicBezTo>
                <a:cubicBezTo>
                  <a:pt x="5504688" y="6190488"/>
                  <a:pt x="5586984" y="5797296"/>
                  <a:pt x="5751576" y="5394960"/>
                </a:cubicBezTo>
                <a:cubicBezTo>
                  <a:pt x="5852160" y="5166360"/>
                  <a:pt x="5971032" y="4928616"/>
                  <a:pt x="6089904" y="4690872"/>
                </a:cubicBezTo>
                <a:lnTo>
                  <a:pt x="6089904" y="4690872"/>
                </a:lnTo>
                <a:lnTo>
                  <a:pt x="6089904" y="4690872"/>
                </a:lnTo>
                <a:cubicBezTo>
                  <a:pt x="6199632" y="4480560"/>
                  <a:pt x="6300216" y="4270248"/>
                  <a:pt x="6391656" y="4069080"/>
                </a:cubicBezTo>
                <a:cubicBezTo>
                  <a:pt x="6537960" y="3730752"/>
                  <a:pt x="6656832" y="3392424"/>
                  <a:pt x="6665976" y="3099816"/>
                </a:cubicBezTo>
                <a:cubicBezTo>
                  <a:pt x="6638544" y="3099816"/>
                  <a:pt x="6611112" y="3099816"/>
                  <a:pt x="6583680" y="3090672"/>
                </a:cubicBezTo>
                <a:cubicBezTo>
                  <a:pt x="6492240" y="3511296"/>
                  <a:pt x="6236208" y="3968496"/>
                  <a:pt x="5989320" y="4416552"/>
                </a:cubicBezTo>
                <a:lnTo>
                  <a:pt x="5989320" y="4416552"/>
                </a:lnTo>
                <a:cubicBezTo>
                  <a:pt x="5824728" y="4718304"/>
                  <a:pt x="5660136" y="5020056"/>
                  <a:pt x="5541264" y="5303520"/>
                </a:cubicBezTo>
                <a:cubicBezTo>
                  <a:pt x="5303520" y="5879592"/>
                  <a:pt x="5276088" y="6409944"/>
                  <a:pt x="5394960" y="6858000"/>
                </a:cubicBezTo>
                <a:lnTo>
                  <a:pt x="5358384" y="6858000"/>
                </a:lnTo>
                <a:cubicBezTo>
                  <a:pt x="5294376" y="6574536"/>
                  <a:pt x="5285232" y="6254496"/>
                  <a:pt x="5330952" y="5934456"/>
                </a:cubicBezTo>
                <a:cubicBezTo>
                  <a:pt x="5385816" y="5596128"/>
                  <a:pt x="5522976" y="5239512"/>
                  <a:pt x="5715000" y="4864608"/>
                </a:cubicBezTo>
                <a:cubicBezTo>
                  <a:pt x="5788152" y="4727448"/>
                  <a:pt x="5870448" y="4581144"/>
                  <a:pt x="5952744" y="4434840"/>
                </a:cubicBezTo>
                <a:lnTo>
                  <a:pt x="5952744" y="4434840"/>
                </a:lnTo>
                <a:lnTo>
                  <a:pt x="5952744" y="4434840"/>
                </a:lnTo>
                <a:lnTo>
                  <a:pt x="5952744" y="4434840"/>
                </a:lnTo>
                <a:cubicBezTo>
                  <a:pt x="6199632" y="3968496"/>
                  <a:pt x="6455664" y="3502152"/>
                  <a:pt x="6547104" y="3090672"/>
                </a:cubicBezTo>
                <a:cubicBezTo>
                  <a:pt x="6355080" y="3072384"/>
                  <a:pt x="6172200" y="3054096"/>
                  <a:pt x="5980176" y="3035808"/>
                </a:cubicBezTo>
                <a:cubicBezTo>
                  <a:pt x="5797296" y="3017520"/>
                  <a:pt x="5614416" y="3008376"/>
                  <a:pt x="5431536" y="2990088"/>
                </a:cubicBezTo>
                <a:cubicBezTo>
                  <a:pt x="4489704" y="2898648"/>
                  <a:pt x="3557016" y="2779776"/>
                  <a:pt x="2743200" y="2551176"/>
                </a:cubicBezTo>
                <a:cubicBezTo>
                  <a:pt x="1965960" y="2340864"/>
                  <a:pt x="1289304" y="2020824"/>
                  <a:pt x="822960" y="1572768"/>
                </a:cubicBezTo>
                <a:cubicBezTo>
                  <a:pt x="384048" y="1143000"/>
                  <a:pt x="100584" y="612648"/>
                  <a:pt x="-64008" y="-18288"/>
                </a:cubicBezTo>
                <a:lnTo>
                  <a:pt x="36576" y="27432"/>
                </a:lnTo>
                <a:cubicBezTo>
                  <a:pt x="73152" y="173736"/>
                  <a:pt x="109728" y="338328"/>
                  <a:pt x="173736" y="493776"/>
                </a:cubicBezTo>
                <a:cubicBezTo>
                  <a:pt x="384048" y="1088136"/>
                  <a:pt x="786384" y="1581912"/>
                  <a:pt x="1371600" y="1947672"/>
                </a:cubicBezTo>
                <a:cubicBezTo>
                  <a:pt x="1984248" y="2331720"/>
                  <a:pt x="2779776" y="2569464"/>
                  <a:pt x="3639312" y="2724912"/>
                </a:cubicBezTo>
                <a:cubicBezTo>
                  <a:pt x="4489704" y="2880360"/>
                  <a:pt x="5422392" y="2962656"/>
                  <a:pt x="6345936" y="3044952"/>
                </a:cubicBezTo>
                <a:cubicBezTo>
                  <a:pt x="6419088" y="3054096"/>
                  <a:pt x="6483096" y="3054096"/>
                  <a:pt x="6547104" y="3063240"/>
                </a:cubicBezTo>
                <a:cubicBezTo>
                  <a:pt x="6556248" y="3044952"/>
                  <a:pt x="6556248" y="3026664"/>
                  <a:pt x="6556248" y="2999232"/>
                </a:cubicBezTo>
                <a:cubicBezTo>
                  <a:pt x="6163056" y="2916936"/>
                  <a:pt x="5742432" y="2852928"/>
                  <a:pt x="5321808" y="2788920"/>
                </a:cubicBezTo>
                <a:cubicBezTo>
                  <a:pt x="5294376" y="2788920"/>
                  <a:pt x="5266944" y="2779776"/>
                  <a:pt x="5230368" y="2779776"/>
                </a:cubicBezTo>
                <a:lnTo>
                  <a:pt x="5230368" y="2779776"/>
                </a:lnTo>
                <a:lnTo>
                  <a:pt x="5230368" y="2779776"/>
                </a:lnTo>
                <a:lnTo>
                  <a:pt x="5230368" y="2779776"/>
                </a:lnTo>
                <a:cubicBezTo>
                  <a:pt x="4361688" y="2642616"/>
                  <a:pt x="3493008" y="2505456"/>
                  <a:pt x="2761488" y="2249424"/>
                </a:cubicBezTo>
                <a:cubicBezTo>
                  <a:pt x="1563624" y="1828800"/>
                  <a:pt x="804672" y="1042416"/>
                  <a:pt x="557784" y="45720"/>
                </a:cubicBezTo>
                <a:lnTo>
                  <a:pt x="603504" y="0"/>
                </a:lnTo>
                <a:cubicBezTo>
                  <a:pt x="603504" y="18288"/>
                  <a:pt x="612648" y="45720"/>
                  <a:pt x="612648" y="64008"/>
                </a:cubicBezTo>
                <a:cubicBezTo>
                  <a:pt x="768096" y="649224"/>
                  <a:pt x="1078992" y="1143000"/>
                  <a:pt x="1545336" y="1536192"/>
                </a:cubicBezTo>
                <a:cubicBezTo>
                  <a:pt x="2066544" y="1975104"/>
                  <a:pt x="2770632" y="2267712"/>
                  <a:pt x="3593592" y="2459736"/>
                </a:cubicBezTo>
                <a:cubicBezTo>
                  <a:pt x="4114800" y="2578608"/>
                  <a:pt x="4663440" y="2660904"/>
                  <a:pt x="5212080" y="2743200"/>
                </a:cubicBezTo>
                <a:cubicBezTo>
                  <a:pt x="5568696" y="2798064"/>
                  <a:pt x="5925312" y="2852928"/>
                  <a:pt x="6272784" y="2916936"/>
                </a:cubicBezTo>
                <a:cubicBezTo>
                  <a:pt x="6364224" y="2935224"/>
                  <a:pt x="6464808" y="2953512"/>
                  <a:pt x="6565392" y="2971800"/>
                </a:cubicBezTo>
                <a:cubicBezTo>
                  <a:pt x="6565392" y="2953512"/>
                  <a:pt x="6565392" y="2935224"/>
                  <a:pt x="6565392" y="2916936"/>
                </a:cubicBezTo>
                <a:cubicBezTo>
                  <a:pt x="6345936" y="2834640"/>
                  <a:pt x="6099048" y="2770632"/>
                  <a:pt x="5852160" y="2715768"/>
                </a:cubicBezTo>
                <a:cubicBezTo>
                  <a:pt x="5541264" y="2633472"/>
                  <a:pt x="5212080" y="2569464"/>
                  <a:pt x="4882896" y="2505456"/>
                </a:cubicBezTo>
                <a:cubicBezTo>
                  <a:pt x="4343400" y="2395728"/>
                  <a:pt x="3813048" y="2295144"/>
                  <a:pt x="3328416" y="2139696"/>
                </a:cubicBezTo>
                <a:cubicBezTo>
                  <a:pt x="2121408" y="1755648"/>
                  <a:pt x="1371600" y="996696"/>
                  <a:pt x="1097280" y="18288"/>
                </a:cubicBezTo>
                <a:lnTo>
                  <a:pt x="1143000" y="-18288"/>
                </a:lnTo>
                <a:cubicBezTo>
                  <a:pt x="1307592" y="576072"/>
                  <a:pt x="1618488" y="1078992"/>
                  <a:pt x="2093976" y="1463040"/>
                </a:cubicBezTo>
                <a:cubicBezTo>
                  <a:pt x="2624328" y="1901952"/>
                  <a:pt x="3374136" y="2148840"/>
                  <a:pt x="4206240" y="2340864"/>
                </a:cubicBezTo>
                <a:cubicBezTo>
                  <a:pt x="4434840" y="2386584"/>
                  <a:pt x="4672584" y="2432304"/>
                  <a:pt x="4901184" y="2478024"/>
                </a:cubicBezTo>
                <a:lnTo>
                  <a:pt x="4901184" y="2478024"/>
                </a:lnTo>
                <a:lnTo>
                  <a:pt x="4901184" y="2478024"/>
                </a:lnTo>
                <a:lnTo>
                  <a:pt x="4901184" y="2478024"/>
                </a:lnTo>
                <a:lnTo>
                  <a:pt x="4901184" y="2478024"/>
                </a:lnTo>
                <a:cubicBezTo>
                  <a:pt x="5477256" y="2596896"/>
                  <a:pt x="6053328" y="2715768"/>
                  <a:pt x="6574536" y="2889504"/>
                </a:cubicBezTo>
                <a:cubicBezTo>
                  <a:pt x="6574536" y="2871216"/>
                  <a:pt x="6574536" y="2862072"/>
                  <a:pt x="6574536" y="2843784"/>
                </a:cubicBezTo>
                <a:cubicBezTo>
                  <a:pt x="6537960" y="2825496"/>
                  <a:pt x="6501384" y="2807208"/>
                  <a:pt x="6464808" y="2788920"/>
                </a:cubicBezTo>
                <a:cubicBezTo>
                  <a:pt x="5971032" y="2542032"/>
                  <a:pt x="5358384" y="2395728"/>
                  <a:pt x="4754880" y="2249424"/>
                </a:cubicBezTo>
                <a:cubicBezTo>
                  <a:pt x="4507992" y="2194560"/>
                  <a:pt x="4261104" y="2130552"/>
                  <a:pt x="4023360" y="2066544"/>
                </a:cubicBezTo>
                <a:cubicBezTo>
                  <a:pt x="3246120" y="1856232"/>
                  <a:pt x="2587752" y="1545336"/>
                  <a:pt x="2167128" y="1060704"/>
                </a:cubicBezTo>
                <a:cubicBezTo>
                  <a:pt x="1901952" y="749808"/>
                  <a:pt x="1719072" y="393192"/>
                  <a:pt x="1600200" y="27432"/>
                </a:cubicBezTo>
                <a:lnTo>
                  <a:pt x="1645920" y="-18288"/>
                </a:lnTo>
                <a:cubicBezTo>
                  <a:pt x="1819656" y="585216"/>
                  <a:pt x="2157984" y="1106424"/>
                  <a:pt x="2688336" y="1472184"/>
                </a:cubicBezTo>
                <a:cubicBezTo>
                  <a:pt x="3236976" y="1856232"/>
                  <a:pt x="4023360" y="2039112"/>
                  <a:pt x="4791456" y="2231136"/>
                </a:cubicBezTo>
                <a:cubicBezTo>
                  <a:pt x="4837176" y="2240280"/>
                  <a:pt x="4882896" y="2249424"/>
                  <a:pt x="4928616" y="2267712"/>
                </a:cubicBezTo>
                <a:lnTo>
                  <a:pt x="4965192" y="2267712"/>
                </a:lnTo>
                <a:lnTo>
                  <a:pt x="4965192" y="2267712"/>
                </a:lnTo>
                <a:cubicBezTo>
                  <a:pt x="5532120" y="2404872"/>
                  <a:pt x="6117336" y="2551176"/>
                  <a:pt x="6574536" y="2788920"/>
                </a:cubicBezTo>
                <a:cubicBezTo>
                  <a:pt x="6574536" y="2779776"/>
                  <a:pt x="6574536" y="2770632"/>
                  <a:pt x="6574536" y="2761488"/>
                </a:cubicBezTo>
                <a:cubicBezTo>
                  <a:pt x="6135624" y="2404872"/>
                  <a:pt x="5458968" y="2212848"/>
                  <a:pt x="4809744" y="2029968"/>
                </a:cubicBezTo>
                <a:lnTo>
                  <a:pt x="4809744" y="2029968"/>
                </a:lnTo>
                <a:cubicBezTo>
                  <a:pt x="4782312" y="2020824"/>
                  <a:pt x="4764024" y="2020824"/>
                  <a:pt x="4736592" y="2011680"/>
                </a:cubicBezTo>
                <a:cubicBezTo>
                  <a:pt x="3959352" y="1792224"/>
                  <a:pt x="3182112" y="1563624"/>
                  <a:pt x="2697480" y="1106424"/>
                </a:cubicBezTo>
                <a:cubicBezTo>
                  <a:pt x="2377440" y="795528"/>
                  <a:pt x="2167128" y="420624"/>
                  <a:pt x="2048256" y="45720"/>
                </a:cubicBezTo>
                <a:lnTo>
                  <a:pt x="2084832" y="-27432"/>
                </a:lnTo>
                <a:cubicBezTo>
                  <a:pt x="2276856" y="630936"/>
                  <a:pt x="2660904" y="1152144"/>
                  <a:pt x="3319272" y="1481328"/>
                </a:cubicBezTo>
                <a:cubicBezTo>
                  <a:pt x="3739896" y="1700784"/>
                  <a:pt x="4251960" y="1837944"/>
                  <a:pt x="4754880" y="1984248"/>
                </a:cubicBezTo>
                <a:cubicBezTo>
                  <a:pt x="5038344" y="2057400"/>
                  <a:pt x="5312664" y="2139696"/>
                  <a:pt x="5577840" y="2231136"/>
                </a:cubicBezTo>
                <a:cubicBezTo>
                  <a:pt x="5943600" y="2350008"/>
                  <a:pt x="6291072" y="2496312"/>
                  <a:pt x="6565392" y="2706624"/>
                </a:cubicBezTo>
                <a:cubicBezTo>
                  <a:pt x="6565392" y="2706624"/>
                  <a:pt x="6565392" y="2706624"/>
                  <a:pt x="6565392" y="2697480"/>
                </a:cubicBezTo>
                <a:cubicBezTo>
                  <a:pt x="6565392" y="2697480"/>
                  <a:pt x="6565392" y="2697480"/>
                  <a:pt x="6565392" y="2697480"/>
                </a:cubicBezTo>
                <a:cubicBezTo>
                  <a:pt x="6309360" y="2377440"/>
                  <a:pt x="5870448" y="2167128"/>
                  <a:pt x="5422392" y="1993392"/>
                </a:cubicBezTo>
                <a:cubicBezTo>
                  <a:pt x="5193792" y="1911096"/>
                  <a:pt x="4965192" y="1837944"/>
                  <a:pt x="4727448" y="1764792"/>
                </a:cubicBezTo>
                <a:cubicBezTo>
                  <a:pt x="4178808" y="1591056"/>
                  <a:pt x="3630168" y="1417320"/>
                  <a:pt x="3218688" y="1124712"/>
                </a:cubicBezTo>
                <a:cubicBezTo>
                  <a:pt x="2816352" y="841248"/>
                  <a:pt x="2560320" y="448056"/>
                  <a:pt x="2423160" y="18288"/>
                </a:cubicBezTo>
                <a:lnTo>
                  <a:pt x="2459736" y="-27432"/>
                </a:lnTo>
                <a:cubicBezTo>
                  <a:pt x="2468880" y="18288"/>
                  <a:pt x="2478024" y="36576"/>
                  <a:pt x="2478024" y="54864"/>
                </a:cubicBezTo>
                <a:cubicBezTo>
                  <a:pt x="2587752" y="365760"/>
                  <a:pt x="2752344" y="649224"/>
                  <a:pt x="2999232" y="886968"/>
                </a:cubicBezTo>
                <a:cubicBezTo>
                  <a:pt x="3236976" y="1124712"/>
                  <a:pt x="3566160" y="1307592"/>
                  <a:pt x="3922776" y="1453896"/>
                </a:cubicBezTo>
                <a:cubicBezTo>
                  <a:pt x="4197096" y="1563624"/>
                  <a:pt x="4480560" y="1655064"/>
                  <a:pt x="4764024" y="1737360"/>
                </a:cubicBezTo>
                <a:lnTo>
                  <a:pt x="4764024" y="1737360"/>
                </a:lnTo>
                <a:cubicBezTo>
                  <a:pt x="5248656" y="1892808"/>
                  <a:pt x="5733288" y="2048256"/>
                  <a:pt x="6126480" y="2286000"/>
                </a:cubicBezTo>
                <a:cubicBezTo>
                  <a:pt x="6281928" y="2377440"/>
                  <a:pt x="6428232" y="2487168"/>
                  <a:pt x="6547104" y="2615184"/>
                </a:cubicBezTo>
                <a:cubicBezTo>
                  <a:pt x="6428232" y="2386584"/>
                  <a:pt x="6217920" y="2203704"/>
                  <a:pt x="5980176" y="2057400"/>
                </a:cubicBezTo>
                <a:cubicBezTo>
                  <a:pt x="5632704" y="1837944"/>
                  <a:pt x="5184648" y="1673352"/>
                  <a:pt x="4745736" y="1517904"/>
                </a:cubicBezTo>
                <a:cubicBezTo>
                  <a:pt x="4407408" y="1399032"/>
                  <a:pt x="4069080" y="1271016"/>
                  <a:pt x="3785616" y="1124712"/>
                </a:cubicBezTo>
                <a:cubicBezTo>
                  <a:pt x="3273552" y="859536"/>
                  <a:pt x="2926080" y="475488"/>
                  <a:pt x="2752344" y="18288"/>
                </a:cubicBezTo>
                <a:lnTo>
                  <a:pt x="2788920" y="-18288"/>
                </a:lnTo>
                <a:moveTo>
                  <a:pt x="6583680" y="3063240"/>
                </a:moveTo>
                <a:cubicBezTo>
                  <a:pt x="6611112" y="3072384"/>
                  <a:pt x="6638544" y="3072384"/>
                  <a:pt x="6665976" y="3072384"/>
                </a:cubicBezTo>
                <a:cubicBezTo>
                  <a:pt x="6665976" y="3054096"/>
                  <a:pt x="6665976" y="3044952"/>
                  <a:pt x="6665976" y="3026664"/>
                </a:cubicBezTo>
                <a:cubicBezTo>
                  <a:pt x="6656832" y="3026664"/>
                  <a:pt x="6647688" y="3026664"/>
                  <a:pt x="6638544" y="3017520"/>
                </a:cubicBezTo>
                <a:cubicBezTo>
                  <a:pt x="6629400" y="3017520"/>
                  <a:pt x="6611112" y="3017520"/>
                  <a:pt x="6601968" y="3008376"/>
                </a:cubicBezTo>
                <a:cubicBezTo>
                  <a:pt x="6592824" y="3026664"/>
                  <a:pt x="6592824" y="3044952"/>
                  <a:pt x="6592824" y="3054096"/>
                </a:cubicBezTo>
                <a:cubicBezTo>
                  <a:pt x="6592824" y="3063240"/>
                  <a:pt x="6583680" y="3063240"/>
                  <a:pt x="6583680" y="3063240"/>
                </a:cubicBezTo>
                <a:moveTo>
                  <a:pt x="6702552" y="3081528"/>
                </a:moveTo>
                <a:cubicBezTo>
                  <a:pt x="6720840" y="3081528"/>
                  <a:pt x="6748272" y="3081528"/>
                  <a:pt x="6766560" y="3081528"/>
                </a:cubicBezTo>
                <a:cubicBezTo>
                  <a:pt x="6766560" y="3072384"/>
                  <a:pt x="6757416" y="3063240"/>
                  <a:pt x="6757416" y="3044952"/>
                </a:cubicBezTo>
                <a:cubicBezTo>
                  <a:pt x="6739128" y="3044952"/>
                  <a:pt x="6720840" y="3035808"/>
                  <a:pt x="6702552" y="3035808"/>
                </a:cubicBezTo>
                <a:cubicBezTo>
                  <a:pt x="6702552" y="3044952"/>
                  <a:pt x="6702552" y="3063240"/>
                  <a:pt x="6702552" y="3081528"/>
                </a:cubicBezTo>
                <a:moveTo>
                  <a:pt x="6812280" y="3090672"/>
                </a:moveTo>
                <a:cubicBezTo>
                  <a:pt x="6830568" y="3090672"/>
                  <a:pt x="6848856" y="3090672"/>
                  <a:pt x="6876288" y="3099816"/>
                </a:cubicBezTo>
                <a:cubicBezTo>
                  <a:pt x="6867144" y="3090672"/>
                  <a:pt x="6858000" y="3081528"/>
                  <a:pt x="6858000" y="3072384"/>
                </a:cubicBezTo>
                <a:cubicBezTo>
                  <a:pt x="6839712" y="3063240"/>
                  <a:pt x="6821424" y="3063240"/>
                  <a:pt x="6803136" y="3054096"/>
                </a:cubicBezTo>
                <a:cubicBezTo>
                  <a:pt x="6812280" y="3072384"/>
                  <a:pt x="6812280" y="3081528"/>
                  <a:pt x="6812280" y="3090672"/>
                </a:cubicBezTo>
                <a:moveTo>
                  <a:pt x="6940296" y="3108960"/>
                </a:moveTo>
                <a:cubicBezTo>
                  <a:pt x="6949440" y="3108960"/>
                  <a:pt x="6949440" y="3108960"/>
                  <a:pt x="6958584" y="3108960"/>
                </a:cubicBezTo>
                <a:cubicBezTo>
                  <a:pt x="6949440" y="3099816"/>
                  <a:pt x="6949440" y="3099816"/>
                  <a:pt x="6940296" y="3090672"/>
                </a:cubicBezTo>
                <a:cubicBezTo>
                  <a:pt x="6931152" y="3090672"/>
                  <a:pt x="6922008" y="3090672"/>
                  <a:pt x="6912864" y="3081528"/>
                </a:cubicBezTo>
                <a:cubicBezTo>
                  <a:pt x="6912864" y="3090672"/>
                  <a:pt x="6912864" y="3099816"/>
                  <a:pt x="6922008" y="3099816"/>
                </a:cubicBezTo>
                <a:cubicBezTo>
                  <a:pt x="6931152" y="3099816"/>
                  <a:pt x="6931152" y="3108960"/>
                  <a:pt x="6940296" y="3108960"/>
                </a:cubicBezTo>
                <a:moveTo>
                  <a:pt x="7031736" y="3118104"/>
                </a:moveTo>
                <a:cubicBezTo>
                  <a:pt x="7031736" y="3118104"/>
                  <a:pt x="7031736" y="3118104"/>
                  <a:pt x="7031736" y="3118104"/>
                </a:cubicBezTo>
                <a:lnTo>
                  <a:pt x="7031736" y="3118104"/>
                </a:lnTo>
                <a:cubicBezTo>
                  <a:pt x="7031736" y="3118104"/>
                  <a:pt x="7022592" y="3118104"/>
                  <a:pt x="7022592" y="3118104"/>
                </a:cubicBezTo>
                <a:cubicBezTo>
                  <a:pt x="7022592" y="3118104"/>
                  <a:pt x="7022592" y="3118104"/>
                  <a:pt x="7031736" y="3118104"/>
                </a:cubicBezTo>
                <a:moveTo>
                  <a:pt x="7461504" y="4306824"/>
                </a:moveTo>
                <a:cubicBezTo>
                  <a:pt x="7754112" y="3758184"/>
                  <a:pt x="7543800" y="3401568"/>
                  <a:pt x="7178040" y="3163824"/>
                </a:cubicBezTo>
                <a:cubicBezTo>
                  <a:pt x="7187184" y="3172968"/>
                  <a:pt x="7196328" y="3172968"/>
                  <a:pt x="7205472" y="3172968"/>
                </a:cubicBezTo>
                <a:cubicBezTo>
                  <a:pt x="7397496" y="3236976"/>
                  <a:pt x="7571232" y="3328416"/>
                  <a:pt x="7699248" y="3438144"/>
                </a:cubicBezTo>
                <a:cubicBezTo>
                  <a:pt x="7818120" y="3547872"/>
                  <a:pt x="7900416" y="3685032"/>
                  <a:pt x="7891272" y="3867912"/>
                </a:cubicBezTo>
                <a:cubicBezTo>
                  <a:pt x="7872984" y="4041648"/>
                  <a:pt x="7763256" y="4251960"/>
                  <a:pt x="7616952" y="4453128"/>
                </a:cubicBezTo>
                <a:cubicBezTo>
                  <a:pt x="7452360" y="4690872"/>
                  <a:pt x="7242048" y="4928616"/>
                  <a:pt x="7040880" y="5166360"/>
                </a:cubicBezTo>
                <a:lnTo>
                  <a:pt x="7040880" y="5166360"/>
                </a:lnTo>
                <a:cubicBezTo>
                  <a:pt x="6876288" y="5367528"/>
                  <a:pt x="6702552" y="5559552"/>
                  <a:pt x="6556248" y="5760720"/>
                </a:cubicBezTo>
                <a:cubicBezTo>
                  <a:pt x="6309360" y="6089904"/>
                  <a:pt x="6108192" y="6428232"/>
                  <a:pt x="5961888" y="6757416"/>
                </a:cubicBezTo>
                <a:cubicBezTo>
                  <a:pt x="5961888" y="6748272"/>
                  <a:pt x="5961888" y="6748272"/>
                  <a:pt x="5961888" y="6739128"/>
                </a:cubicBezTo>
                <a:cubicBezTo>
                  <a:pt x="6099048" y="6355080"/>
                  <a:pt x="6300216" y="5952744"/>
                  <a:pt x="6601968" y="5541264"/>
                </a:cubicBezTo>
                <a:cubicBezTo>
                  <a:pt x="6693408" y="5413248"/>
                  <a:pt x="6784848" y="5294376"/>
                  <a:pt x="6876288" y="5175504"/>
                </a:cubicBezTo>
                <a:cubicBezTo>
                  <a:pt x="7095744" y="4882896"/>
                  <a:pt x="7315200" y="4590288"/>
                  <a:pt x="7461504" y="4306824"/>
                </a:cubicBezTo>
                <a:moveTo>
                  <a:pt x="7379208" y="3209544"/>
                </a:moveTo>
                <a:cubicBezTo>
                  <a:pt x="7379208" y="3209544"/>
                  <a:pt x="7370064" y="3200400"/>
                  <a:pt x="7370064" y="3200400"/>
                </a:cubicBezTo>
                <a:cubicBezTo>
                  <a:pt x="7552944" y="3236976"/>
                  <a:pt x="7717536" y="3291840"/>
                  <a:pt x="7863840" y="3355848"/>
                </a:cubicBezTo>
                <a:cubicBezTo>
                  <a:pt x="8138160" y="3493008"/>
                  <a:pt x="8330184" y="3703320"/>
                  <a:pt x="8129016" y="4078224"/>
                </a:cubicBezTo>
                <a:cubicBezTo>
                  <a:pt x="7955280" y="4398264"/>
                  <a:pt x="7626096" y="4736592"/>
                  <a:pt x="7315200" y="5065776"/>
                </a:cubicBezTo>
                <a:lnTo>
                  <a:pt x="7315200" y="5065776"/>
                </a:lnTo>
                <a:cubicBezTo>
                  <a:pt x="7287768" y="5093208"/>
                  <a:pt x="7260336" y="5120640"/>
                  <a:pt x="7232904" y="5148072"/>
                </a:cubicBezTo>
                <a:cubicBezTo>
                  <a:pt x="6894576" y="5495544"/>
                  <a:pt x="6601968" y="5824728"/>
                  <a:pt x="6355080" y="6172200"/>
                </a:cubicBezTo>
                <a:cubicBezTo>
                  <a:pt x="6245352" y="6336792"/>
                  <a:pt x="6144768" y="6492240"/>
                  <a:pt x="6053328" y="6656832"/>
                </a:cubicBezTo>
                <a:cubicBezTo>
                  <a:pt x="6135624" y="6473952"/>
                  <a:pt x="6236208" y="6300216"/>
                  <a:pt x="6345936" y="6117336"/>
                </a:cubicBezTo>
                <a:cubicBezTo>
                  <a:pt x="6547104" y="5788152"/>
                  <a:pt x="6821424" y="5468112"/>
                  <a:pt x="7095744" y="5138928"/>
                </a:cubicBezTo>
                <a:lnTo>
                  <a:pt x="7095744" y="5138928"/>
                </a:lnTo>
                <a:lnTo>
                  <a:pt x="7095744" y="5138928"/>
                </a:lnTo>
                <a:cubicBezTo>
                  <a:pt x="7178040" y="5047488"/>
                  <a:pt x="7260336" y="4946904"/>
                  <a:pt x="7342632" y="4846320"/>
                </a:cubicBezTo>
                <a:cubicBezTo>
                  <a:pt x="7635240" y="4489704"/>
                  <a:pt x="7927848" y="4105656"/>
                  <a:pt x="7918704" y="3813048"/>
                </a:cubicBezTo>
                <a:cubicBezTo>
                  <a:pt x="7918704" y="3511296"/>
                  <a:pt x="7662672" y="3328416"/>
                  <a:pt x="7379208" y="3209544"/>
                </a:cubicBezTo>
                <a:moveTo>
                  <a:pt x="6885432" y="3044952"/>
                </a:moveTo>
                <a:lnTo>
                  <a:pt x="6885432" y="3044952"/>
                </a:lnTo>
                <a:lnTo>
                  <a:pt x="6885432" y="3044952"/>
                </a:lnTo>
                <a:lnTo>
                  <a:pt x="6885432" y="3044952"/>
                </a:lnTo>
                <a:moveTo>
                  <a:pt x="6830568" y="3035808"/>
                </a:moveTo>
                <a:cubicBezTo>
                  <a:pt x="6830568" y="3026664"/>
                  <a:pt x="6830568" y="3026664"/>
                  <a:pt x="6821424" y="3026664"/>
                </a:cubicBezTo>
                <a:cubicBezTo>
                  <a:pt x="6821424" y="3017520"/>
                  <a:pt x="6821424" y="3017520"/>
                  <a:pt x="6821424" y="3017520"/>
                </a:cubicBezTo>
                <a:cubicBezTo>
                  <a:pt x="6812280" y="3008376"/>
                  <a:pt x="6803136" y="3008376"/>
                  <a:pt x="6784848" y="2999232"/>
                </a:cubicBezTo>
                <a:cubicBezTo>
                  <a:pt x="6793992" y="3008376"/>
                  <a:pt x="6793992" y="3017520"/>
                  <a:pt x="6793992" y="3026664"/>
                </a:cubicBezTo>
                <a:cubicBezTo>
                  <a:pt x="6812280" y="3026664"/>
                  <a:pt x="6821424" y="3026664"/>
                  <a:pt x="6830568" y="3035808"/>
                </a:cubicBezTo>
                <a:moveTo>
                  <a:pt x="6748272" y="3017520"/>
                </a:moveTo>
                <a:cubicBezTo>
                  <a:pt x="6739128" y="2999232"/>
                  <a:pt x="6739128" y="2990088"/>
                  <a:pt x="6729984" y="2980944"/>
                </a:cubicBezTo>
                <a:cubicBezTo>
                  <a:pt x="6720840" y="2971800"/>
                  <a:pt x="6702552" y="2971800"/>
                  <a:pt x="6693408" y="2962656"/>
                </a:cubicBezTo>
                <a:cubicBezTo>
                  <a:pt x="6693408" y="2971800"/>
                  <a:pt x="6693408" y="2990088"/>
                  <a:pt x="6693408" y="2999232"/>
                </a:cubicBezTo>
                <a:cubicBezTo>
                  <a:pt x="6711696" y="3008376"/>
                  <a:pt x="6729984" y="3008376"/>
                  <a:pt x="6748272" y="3017520"/>
                </a:cubicBezTo>
                <a:moveTo>
                  <a:pt x="6665976" y="2999232"/>
                </a:moveTo>
                <a:cubicBezTo>
                  <a:pt x="6665976" y="2980944"/>
                  <a:pt x="6665976" y="2962656"/>
                  <a:pt x="6656832" y="2953512"/>
                </a:cubicBezTo>
                <a:cubicBezTo>
                  <a:pt x="6647688" y="2944368"/>
                  <a:pt x="6629400" y="2935224"/>
                  <a:pt x="6611112" y="2935224"/>
                </a:cubicBezTo>
                <a:cubicBezTo>
                  <a:pt x="6611112" y="2944368"/>
                  <a:pt x="6601968" y="2962656"/>
                  <a:pt x="6601968" y="2980944"/>
                </a:cubicBezTo>
                <a:cubicBezTo>
                  <a:pt x="6620256" y="2990088"/>
                  <a:pt x="6647688" y="2990088"/>
                  <a:pt x="6665976" y="2999232"/>
                </a:cubicBezTo>
                <a:moveTo>
                  <a:pt x="6638544" y="2907792"/>
                </a:moveTo>
                <a:cubicBezTo>
                  <a:pt x="6638544" y="2916936"/>
                  <a:pt x="6647688" y="2916936"/>
                  <a:pt x="6656832" y="2916936"/>
                </a:cubicBezTo>
                <a:cubicBezTo>
                  <a:pt x="6656832" y="2916936"/>
                  <a:pt x="6656832" y="2916936"/>
                  <a:pt x="6656832" y="2907792"/>
                </a:cubicBezTo>
                <a:cubicBezTo>
                  <a:pt x="6656832" y="2907792"/>
                  <a:pt x="6656832" y="2898648"/>
                  <a:pt x="6647688" y="2898648"/>
                </a:cubicBezTo>
                <a:cubicBezTo>
                  <a:pt x="6647688" y="2898648"/>
                  <a:pt x="6647688" y="2889504"/>
                  <a:pt x="6647688" y="2889504"/>
                </a:cubicBezTo>
                <a:cubicBezTo>
                  <a:pt x="6647688" y="2889504"/>
                  <a:pt x="6647688" y="2889504"/>
                  <a:pt x="6647688" y="2889504"/>
                </a:cubicBezTo>
                <a:cubicBezTo>
                  <a:pt x="6638544" y="2880360"/>
                  <a:pt x="6629400" y="2871216"/>
                  <a:pt x="6611112" y="2862072"/>
                </a:cubicBezTo>
                <a:cubicBezTo>
                  <a:pt x="6611112" y="2880360"/>
                  <a:pt x="6611112" y="2889504"/>
                  <a:pt x="6611112" y="2898648"/>
                </a:cubicBezTo>
                <a:cubicBezTo>
                  <a:pt x="6611112" y="2907792"/>
                  <a:pt x="6620256" y="2907792"/>
                  <a:pt x="6620256" y="2907792"/>
                </a:cubicBezTo>
                <a:cubicBezTo>
                  <a:pt x="6629400" y="2907792"/>
                  <a:pt x="6629400" y="2907792"/>
                  <a:pt x="6629400" y="2907792"/>
                </a:cubicBezTo>
                <a:lnTo>
                  <a:pt x="6638544" y="2907792"/>
                </a:lnTo>
                <a:moveTo>
                  <a:pt x="6693408" y="2935224"/>
                </a:moveTo>
                <a:cubicBezTo>
                  <a:pt x="6702552" y="2935224"/>
                  <a:pt x="6711696" y="2935224"/>
                  <a:pt x="6711696" y="2944368"/>
                </a:cubicBezTo>
                <a:cubicBezTo>
                  <a:pt x="6711696" y="2935224"/>
                  <a:pt x="6711696" y="2926080"/>
                  <a:pt x="6702552" y="2916936"/>
                </a:cubicBezTo>
                <a:cubicBezTo>
                  <a:pt x="6702552" y="2916936"/>
                  <a:pt x="6693408" y="2907792"/>
                  <a:pt x="6684264" y="2907792"/>
                </a:cubicBezTo>
                <a:cubicBezTo>
                  <a:pt x="6684264" y="2916936"/>
                  <a:pt x="6693408" y="2926080"/>
                  <a:pt x="6693408" y="2935224"/>
                </a:cubicBezTo>
                <a:moveTo>
                  <a:pt x="6775704" y="2962656"/>
                </a:moveTo>
                <a:lnTo>
                  <a:pt x="6775704" y="2962656"/>
                </a:lnTo>
                <a:lnTo>
                  <a:pt x="6775704" y="2962656"/>
                </a:lnTo>
                <a:lnTo>
                  <a:pt x="6775704" y="2962656"/>
                </a:lnTo>
                <a:moveTo>
                  <a:pt x="6638544" y="2825496"/>
                </a:moveTo>
                <a:cubicBezTo>
                  <a:pt x="6629400" y="2816352"/>
                  <a:pt x="6629400" y="2816352"/>
                  <a:pt x="6629400" y="2807208"/>
                </a:cubicBezTo>
                <a:cubicBezTo>
                  <a:pt x="6629400" y="2807208"/>
                  <a:pt x="6620256" y="2798064"/>
                  <a:pt x="6611112" y="2798064"/>
                </a:cubicBezTo>
                <a:cubicBezTo>
                  <a:pt x="6611112" y="2798064"/>
                  <a:pt x="6611112" y="2807208"/>
                  <a:pt x="6611112" y="2816352"/>
                </a:cubicBezTo>
                <a:cubicBezTo>
                  <a:pt x="6620256" y="2816352"/>
                  <a:pt x="6629400" y="2825496"/>
                  <a:pt x="6638544" y="2825496"/>
                </a:cubicBezTo>
              </a:path>
            </a:pathLst>
          </a:custGeom>
          <a:solidFill>
            <a:schemeClr val="accent1">
              <a:alpha val="50000"/>
            </a:schemeClr>
          </a:solidFill>
        </p:spPr>
        <p:txBody>
          <a:bodyPr/>
          <a:lstStyle/>
          <a:p>
            <a:endParaRPr lang="zh-CN" altLang="en-US"/>
          </a:p>
        </p:txBody>
      </p:sp>
      <p:sp>
        <p:nvSpPr>
          <p:cNvPr id="9" name="日期占位符 4"/>
          <p:cNvSpPr>
            <a:spLocks noGrp="1"/>
          </p:cNvSpPr>
          <p:nvPr>
            <p:ph type="dt" sz="half" idx="16385"/>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10" name="页脚占位符 5"/>
          <p:cNvSpPr>
            <a:spLocks noGrp="1"/>
          </p:cNvSpPr>
          <p:nvPr>
            <p:ph type="ftr" sz="quarter" idx="16386"/>
            <p:custDataLst>
              <p:tags r:id="rId4"/>
            </p:custDataLst>
          </p:nvPr>
        </p:nvSpPr>
        <p:spPr/>
        <p:txBody>
          <a:bodyPr/>
          <a:lstStyle/>
          <a:p>
            <a:endParaRPr lang="zh-CN" altLang="en-US"/>
          </a:p>
        </p:txBody>
      </p:sp>
      <p:sp>
        <p:nvSpPr>
          <p:cNvPr id="11" name="灯片编号占位符 6"/>
          <p:cNvSpPr>
            <a:spLocks noGrp="1"/>
          </p:cNvSpPr>
          <p:nvPr>
            <p:ph type="sldNum" sz="quarter" idx="16387"/>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6" name="标题 1"/>
          <p:cNvSpPr>
            <a:spLocks noGrp="1"/>
          </p:cNvSpPr>
          <p:nvPr>
            <p:ph type="title" idx="16388" hasCustomPrompt="1"/>
            <p:custDataLst>
              <p:tags r:id="rId6"/>
            </p:custDataLst>
          </p:nvPr>
        </p:nvSpPr>
        <p:spPr>
          <a:xfrm>
            <a:off x="1016000" y="3530600"/>
            <a:ext cx="6352117" cy="1524000"/>
          </a:xfrm>
        </p:spPr>
        <p:txBody>
          <a:bodyPr vert="horz" wrap="square" lIns="0" tIns="0" rIns="0" bIns="0" anchor="t">
            <a:normAutofit/>
          </a:bodyPr>
          <a:lstStyle>
            <a:lvl1pPr marL="0" indent="0" algn="l">
              <a:lnSpc>
                <a:spcPct val="100000"/>
              </a:lnSpc>
              <a:spcBef>
                <a:spcPct val="0"/>
              </a:spcBef>
              <a:spcAft>
                <a:spcPct val="0"/>
              </a:spcAft>
              <a:buNone/>
              <a:defRPr sz="4800" b="0" spc="0">
                <a:solidFill>
                  <a:schemeClr val="accent1"/>
                </a:solidFill>
                <a:latin typeface="+mj-ea"/>
                <a:ea typeface="+mj-ea"/>
                <a:cs typeface="+mj-ea"/>
                <a:sym typeface="+mj-ea"/>
              </a:defRPr>
            </a:lvl1pPr>
          </a:lstStyle>
          <a:p>
            <a:r>
              <a:rPr lang="zh-CN" altLang="en-US" dirty="0"/>
              <a:t>单击此处添加章节标题</a:t>
            </a:r>
            <a:endParaRPr lang="zh-CN" altLang="en-US" dirty="0"/>
          </a:p>
        </p:txBody>
      </p:sp>
      <p:sp>
        <p:nvSpPr>
          <p:cNvPr id="8" name="节编号 3"/>
          <p:cNvSpPr>
            <a:spLocks noGrp="1"/>
          </p:cNvSpPr>
          <p:nvPr>
            <p:ph type="body" sz="quarter" idx="16389" hasCustomPrompt="1"/>
            <p:custDataLst>
              <p:tags r:id="rId7"/>
            </p:custDataLst>
          </p:nvPr>
        </p:nvSpPr>
        <p:spPr>
          <a:xfrm>
            <a:off x="1016000" y="1905000"/>
            <a:ext cx="1527175" cy="1524000"/>
          </a:xfrm>
        </p:spPr>
        <p:txBody>
          <a:bodyPr vert="horz" wrap="square" lIns="0" tIns="0" rIns="0" bIns="0" anchor="ctr">
            <a:normAutofit/>
          </a:bodyPr>
          <a:lstStyle>
            <a:lvl1pPr marL="0" indent="0" algn="l">
              <a:lnSpc>
                <a:spcPct val="109000"/>
              </a:lnSpc>
              <a:spcBef>
                <a:spcPct val="0"/>
              </a:spcBef>
              <a:spcAft>
                <a:spcPct val="0"/>
              </a:spcAft>
              <a:buNone/>
              <a:defRPr sz="7200" spc="0">
                <a:solidFill>
                  <a:schemeClr val="accent1"/>
                </a:solidFill>
                <a:latin typeface="+mn-ea"/>
                <a:ea typeface="+mn-ea"/>
                <a:cs typeface="+mn-ea"/>
                <a:sym typeface="+mn-ea"/>
              </a:defRPr>
            </a:lvl1pPr>
          </a:lstStyle>
          <a:p>
            <a:pPr lvl="0"/>
            <a:r>
              <a:rPr lang="zh-CN" altLang="en-US" dirty="0"/>
              <a:t>01</a:t>
            </a:r>
            <a:endParaRPr lang="zh-CN" altLang="en-US" dirty="0"/>
          </a:p>
        </p:txBody>
      </p:sp>
    </p:spTree>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59_29">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40132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609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2895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048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048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5181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334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334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7467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753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9906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9906000" y="20320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3_19">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20637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70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822960" y="1915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778000" y="16002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21082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609600" y="3429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822960" y="36423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1778000" y="33274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1778000" y="38354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15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822960" y="536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778000" y="50546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778000" y="55626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2_1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6_68">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32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25146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0" hasCustomPrompt="1"/>
            <p:custDataLst>
              <p:tags r:id="rId8"/>
            </p:custDataLst>
          </p:nvPr>
        </p:nvSpPr>
        <p:spPr>
          <a:xfrm>
            <a:off x="2870200" y="25654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1016000" y="4089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1016000" y="4648200"/>
            <a:ext cx="452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5" hasCustomPrompt="1"/>
            <p:custDataLst>
              <p:tags r:id="rId12"/>
            </p:custDataLst>
          </p:nvPr>
        </p:nvSpPr>
        <p:spPr>
          <a:xfrm>
            <a:off x="8153400" y="2209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3" hasCustomPrompt="1"/>
            <p:custDataLst>
              <p:tags r:id="rId13"/>
            </p:custDataLst>
          </p:nvPr>
        </p:nvSpPr>
        <p:spPr>
          <a:xfrm>
            <a:off x="8509000" y="25654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6654800" y="4089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6654800" y="4648200"/>
            <a:ext cx="4521200" cy="914400"/>
          </a:xfrm>
          <a:noFill/>
        </p:spPr>
        <p:txBody>
          <a:bodyPr lIns="0" tIns="0" rIns="0" bIns="0" anchor="t">
            <a:normAutofit/>
          </a:bodyPr>
          <a:lstStyle>
            <a:lvl1pPr marL="0" indent="0" algn="ctr">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39_19">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914400" y="18796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879600" y="18796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879600" y="23368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914400" y="35052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1879600" y="35052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1879600" y="39624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914400" y="51308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879600" y="51308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879600" y="55880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目录">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5" name="标题 4"/>
          <p:cNvSpPr>
            <a:spLocks noGrp="1"/>
          </p:cNvSpPr>
          <p:nvPr>
            <p:ph type="title" hasCustomPrompt="1"/>
            <p:custDataLst>
              <p:tags r:id="rId3"/>
            </p:custDataLst>
          </p:nvPr>
        </p:nvSpPr>
        <p:spPr>
          <a:xfrm>
            <a:off x="608330" y="608330"/>
            <a:ext cx="10968990" cy="1078230"/>
          </a:xfrm>
        </p:spPr>
        <p:txBody>
          <a:bodyPr>
            <a:noAutofit/>
          </a:bodyPr>
          <a:lstStyle/>
          <a:p>
            <a:pPr algn="ctr"/>
            <a:r>
              <a:rPr lang="zh-CN" altLang="en-US" sz="4400" spc="1000">
                <a:solidFill>
                  <a:schemeClr val="tx1"/>
                </a:solidFill>
                <a:uFillTx/>
                <a:latin typeface="+中文标题" charset="0"/>
              </a:rPr>
              <a:t>目录</a:t>
            </a:r>
            <a:endParaRPr lang="zh-CN" altLang="en-US" sz="4400" spc="1000">
              <a:solidFill>
                <a:schemeClr val="tx1"/>
              </a:solidFill>
              <a:uFillTx/>
              <a:latin typeface="+中文标题"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1" name="灯片编号占位符 6"/>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10" name="页脚占位符 5"/>
          <p:cNvSpPr>
            <a:spLocks noGrp="1"/>
          </p:cNvSpPr>
          <p:nvPr>
            <p:ph type="ftr" sz="quarter" idx="11"/>
            <p:custDataLst>
              <p:tags r:id="rId4"/>
            </p:custDataLst>
          </p:nvPr>
        </p:nvSpPr>
        <p:spPr/>
        <p:txBody>
          <a:bodyPr/>
          <a:lstStyle/>
          <a:p>
            <a:endParaRPr lang="zh-CN" altLang="en-US"/>
          </a:p>
        </p:txBody>
      </p:sp>
      <p:sp>
        <p:nvSpPr>
          <p:cNvPr id="9"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节编号 3"/>
          <p:cNvSpPr>
            <a:spLocks noGrp="1"/>
          </p:cNvSpPr>
          <p:nvPr>
            <p:ph type="body" sz="quarter" idx="13" hasCustomPrompt="1"/>
            <p:custDataLst>
              <p:tags r:id="rId6"/>
            </p:custDataLst>
          </p:nvPr>
        </p:nvSpPr>
        <p:spPr>
          <a:xfrm>
            <a:off x="2903855" y="1968500"/>
            <a:ext cx="6384290" cy="1007745"/>
          </a:xfrm>
        </p:spPr>
        <p:txBody>
          <a:bodyPr wrap="none" anchor="b" anchorCtr="0">
            <a:noAutofit/>
          </a:bodyPr>
          <a:lstStyle>
            <a:lvl1pPr marL="0" indent="0" algn="ctr">
              <a:buNone/>
              <a:defRPr sz="6000" b="1">
                <a:solidFill>
                  <a:schemeClr val="accent1"/>
                </a:solidFill>
              </a:defRPr>
            </a:lvl1pPr>
          </a:lstStyle>
          <a:p>
            <a:pPr lvl="0"/>
            <a:r>
              <a:rPr lang="zh-CN" altLang="en-US" dirty="0"/>
              <a:t>节编号</a:t>
            </a:r>
            <a:endParaRPr lang="zh-CN" altLang="en-US" dirty="0"/>
          </a:p>
        </p:txBody>
      </p:sp>
      <p:sp>
        <p:nvSpPr>
          <p:cNvPr id="7" name="标题 6"/>
          <p:cNvSpPr>
            <a:spLocks noGrp="1"/>
          </p:cNvSpPr>
          <p:nvPr>
            <p:ph type="title" hasCustomPrompt="1"/>
            <p:custDataLst>
              <p:tags r:id="rId7"/>
            </p:custDataLst>
          </p:nvPr>
        </p:nvSpPr>
        <p:spPr>
          <a:xfrm>
            <a:off x="2906395" y="3159125"/>
            <a:ext cx="6384290" cy="1051560"/>
          </a:xfrm>
        </p:spPr>
        <p:txBody>
          <a:bodyPr wrap="square" anchor="t" anchorCtr="0">
            <a:normAutofit/>
          </a:bodyPr>
          <a:lstStyle>
            <a:lvl1pPr algn="ctr">
              <a:defRPr sz="5400">
                <a:solidFill>
                  <a:schemeClr val="tx1"/>
                </a:solidFill>
              </a:defRPr>
            </a:lvl1pPr>
          </a:lstStyle>
          <a:p>
            <a:r>
              <a:rPr lang="zh-CN" altLang="en-US" dirty="0"/>
              <a:t>单击编辑母版标题</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9" name="署名占位符 10"/>
          <p:cNvSpPr>
            <a:spLocks noGrp="1"/>
          </p:cNvSpPr>
          <p:nvPr>
            <p:ph type="body" sz="quarter" idx="17" hasCustomPrompt="1"/>
            <p:custDataLst>
              <p:tags r:id="rId3"/>
            </p:custDataLst>
          </p:nvPr>
        </p:nvSpPr>
        <p:spPr>
          <a:xfrm>
            <a:off x="4925588" y="3981380"/>
            <a:ext cx="2340000" cy="468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7" name="标题 6"/>
          <p:cNvSpPr txBox="1">
            <a:spLocks noGrp="1"/>
          </p:cNvSpPr>
          <p:nvPr>
            <p:ph type="ctrTitle" hasCustomPrompt="1"/>
            <p:custDataLst>
              <p:tags r:id="rId4"/>
            </p:custDataLst>
          </p:nvPr>
        </p:nvSpPr>
        <p:spPr>
          <a:xfrm>
            <a:off x="3112135" y="2252980"/>
            <a:ext cx="5968365" cy="1524635"/>
          </a:xfrm>
          <a:noFill/>
        </p:spPr>
        <p:txBody>
          <a:bodyPr wrap="square" rtlCol="0" anchor="b"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1" i="0" u="none" strike="noStrike" kern="1200" cap="none" spc="600" normalizeH="0" baseline="0" noProof="1" dirty="0">
                <a:solidFill>
                  <a:schemeClr val="tx1"/>
                </a:solidFill>
                <a:uFillTx/>
                <a:latin typeface="+中文标题" charset="0"/>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1" y="1709738"/>
            <a:ext cx="105156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BFDC0A1A-36C2-4EF7-A9C1-F82649FA1B1F}"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505075"/>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8" name="Rectangle 7"/>
          <p:cNvSpPr>
            <a:spLocks noGrp="1" noChangeArrowheads="1"/>
          </p:cNvSpPr>
          <p:nvPr>
            <p:ph type="ftr" sz="quarter" idx="11"/>
            <p:custDataLst>
              <p:tags r:id="rId8"/>
            </p:custDataLst>
          </p:nvPr>
        </p:nvSpPr>
        <p:spPr/>
        <p:txBody>
          <a:bodyPr/>
          <a:lstStyle>
            <a:lvl1pPr>
              <a:defRPr/>
            </a:lvl1pPr>
          </a:lstStyle>
          <a:p>
            <a:fld id="{E63D04C2-53E4-4D7F-A625-1AEEA4477BA5}" type="slidenum">
              <a:rPr lang="en-US" altLang="zh-CN"/>
            </a:fld>
            <a:endParaRPr lang="en-US" altLang="zh-CN"/>
          </a:p>
        </p:txBody>
      </p:sp>
      <p:sp>
        <p:nvSpPr>
          <p:cNvPr id="9" name="Rectangle 8"/>
          <p:cNvSpPr>
            <a:spLocks noGrp="1" noChangeArrowheads="1"/>
          </p:cNvSpPr>
          <p:nvPr>
            <p:ph type="sldNum" sz="quarter" idx="12"/>
            <p:custDataLst>
              <p:tags r:id="rId9"/>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4" name="Rectangle 7"/>
          <p:cNvSpPr>
            <a:spLocks noGrp="1" noChangeArrowheads="1"/>
          </p:cNvSpPr>
          <p:nvPr>
            <p:ph type="ftr" sz="quarter" idx="11"/>
            <p:custDataLst>
              <p:tags r:id="rId4"/>
            </p:custDataLst>
          </p:nvPr>
        </p:nvSpPr>
        <p:spPr/>
        <p:txBody>
          <a:bodyPr/>
          <a:lstStyle>
            <a:lvl1pPr>
              <a:defRPr/>
            </a:lvl1pPr>
          </a:lstStyle>
          <a:p>
            <a:fld id="{9BD8C6AF-D64F-4A83-883B-A1227F38BEB3}" type="slidenum">
              <a:rPr lang="en-US" altLang="zh-CN"/>
            </a:fld>
            <a:endParaRPr lang="en-US" altLang="zh-CN"/>
          </a:p>
        </p:txBody>
      </p:sp>
      <p:sp>
        <p:nvSpPr>
          <p:cNvPr id="5" name="Rectangle 8"/>
          <p:cNvSpPr>
            <a:spLocks noGrp="1" noChangeArrowheads="1"/>
          </p:cNvSpPr>
          <p:nvPr>
            <p:ph type="sldNum" sz="quarter" idx="12"/>
            <p:custDataLst>
              <p:tags r:id="rId5"/>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3"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4"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06BB7C76-9073-4C00-B5E0-A7540A7BE2BF}"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tags" Target="../tags/tag165.xml"/><Relationship Id="rId25" Type="http://schemas.openxmlformats.org/officeDocument/2006/relationships/tags" Target="../tags/tag164.xml"/><Relationship Id="rId24" Type="http://schemas.openxmlformats.org/officeDocument/2006/relationships/tags" Target="../tags/tag163.xml"/><Relationship Id="rId23" Type="http://schemas.openxmlformats.org/officeDocument/2006/relationships/tags" Target="../tags/tag162.xml"/><Relationship Id="rId22" Type="http://schemas.openxmlformats.org/officeDocument/2006/relationships/tags" Target="../tags/tag161.xml"/><Relationship Id="rId21" Type="http://schemas.openxmlformats.org/officeDocument/2006/relationships/tags" Target="../tags/tag160.xml"/><Relationship Id="rId20" Type="http://schemas.openxmlformats.org/officeDocument/2006/relationships/tags" Target="../tags/tag159.xml"/><Relationship Id="rId2" Type="http://schemas.openxmlformats.org/officeDocument/2006/relationships/slideLayout" Target="../slideLayouts/slideLayout2.xml"/><Relationship Id="rId19" Type="http://schemas.openxmlformats.org/officeDocument/2006/relationships/image" Target="../media/image1.png"/><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0"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9"/>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20"/>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21"/>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22"/>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custDataLst>
              <p:tags r:id="rId23"/>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24"/>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1" name="Rectangle 7"/>
          <p:cNvSpPr>
            <a:spLocks noGrp="1" noChangeArrowheads="1"/>
          </p:cNvSpPr>
          <p:nvPr>
            <p:ph type="ftr" sz="quarter" idx="3"/>
            <p:custDataLst>
              <p:tags r:id="rId25"/>
            </p:custDataLst>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SzPct val="100000"/>
              <a:defRPr sz="1200" b="0">
                <a:ea typeface="宋体" panose="02010600030101010101" pitchFamily="2" charset="-122"/>
              </a:defRPr>
            </a:lvl1pPr>
          </a:lstStyle>
          <a:p>
            <a:fld id="{46A4F708-D95E-40F7-9130-B876B5B00229}" type="slidenum">
              <a:rPr lang="en-US" altLang="zh-CN"/>
            </a:fld>
            <a:endParaRPr lang="en-US" altLang="zh-CN"/>
          </a:p>
        </p:txBody>
      </p:sp>
      <p:sp>
        <p:nvSpPr>
          <p:cNvPr id="1032" name="Rectangle 8"/>
          <p:cNvSpPr>
            <a:spLocks noGrp="1" noChangeArrowheads="1"/>
          </p:cNvSpPr>
          <p:nvPr>
            <p:ph type="sldNum" sz="quarter" idx="4"/>
            <p:custDataLst>
              <p:tags r:id="rId26"/>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9"/>
    </p:custData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1.xml"/><Relationship Id="rId1" Type="http://schemas.openxmlformats.org/officeDocument/2006/relationships/tags" Target="../tags/tag180.xml"/></Relationships>
</file>

<file path=ppt/slides/_rels/slide10.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image" Target="../media/image20.jpeg"/><Relationship Id="rId23" Type="http://schemas.openxmlformats.org/officeDocument/2006/relationships/notesSlide" Target="../notesSlides/notesSlide2.xml"/><Relationship Id="rId22" Type="http://schemas.openxmlformats.org/officeDocument/2006/relationships/slideLayout" Target="../slideLayouts/slideLayout7.xml"/><Relationship Id="rId21" Type="http://schemas.openxmlformats.org/officeDocument/2006/relationships/tags" Target="../tags/tag275.xml"/><Relationship Id="rId20" Type="http://schemas.openxmlformats.org/officeDocument/2006/relationships/tags" Target="../tags/tag274.xml"/><Relationship Id="rId2" Type="http://schemas.openxmlformats.org/officeDocument/2006/relationships/tags" Target="../tags/tag257.xml"/><Relationship Id="rId19" Type="http://schemas.openxmlformats.org/officeDocument/2006/relationships/tags" Target="../tags/tag273.xml"/><Relationship Id="rId18" Type="http://schemas.openxmlformats.org/officeDocument/2006/relationships/tags" Target="../tags/tag272.xml"/><Relationship Id="rId17" Type="http://schemas.openxmlformats.org/officeDocument/2006/relationships/tags" Target="../tags/tag271.xml"/><Relationship Id="rId16" Type="http://schemas.openxmlformats.org/officeDocument/2006/relationships/tags" Target="../tags/tag270.xml"/><Relationship Id="rId15" Type="http://schemas.openxmlformats.org/officeDocument/2006/relationships/tags" Target="../tags/tag269.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tags" Target="../tags/tag256.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image" Target="../media/image21.jpeg"/><Relationship Id="rId2" Type="http://schemas.openxmlformats.org/officeDocument/2006/relationships/tags" Target="../tags/tag277.xml"/><Relationship Id="rId1" Type="http://schemas.openxmlformats.org/officeDocument/2006/relationships/tags" Target="../tags/tag276.xml"/></Relationships>
</file>

<file path=ppt/slides/_rels/slide12.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image" Target="../media/image23.svg"/><Relationship Id="rId7" Type="http://schemas.openxmlformats.org/officeDocument/2006/relationships/image" Target="../media/image22.jpeg"/><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3" Type="http://schemas.openxmlformats.org/officeDocument/2006/relationships/slideLayout" Target="../slideLayouts/slideLayout5.xml"/><Relationship Id="rId12" Type="http://schemas.openxmlformats.org/officeDocument/2006/relationships/tags" Target="../tags/tag290.xml"/><Relationship Id="rId11" Type="http://schemas.openxmlformats.org/officeDocument/2006/relationships/image" Target="../media/image25.svg"/><Relationship Id="rId10" Type="http://schemas.openxmlformats.org/officeDocument/2006/relationships/image" Target="../media/image24.jpeg"/><Relationship Id="rId1" Type="http://schemas.openxmlformats.org/officeDocument/2006/relationships/tags" Target="../tags/tag283.xml"/></Relationships>
</file>

<file path=ppt/slides/_rels/slide13.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image" Target="../media/image27.svg"/><Relationship Id="rId4" Type="http://schemas.openxmlformats.org/officeDocument/2006/relationships/image" Target="../media/image26.jpeg"/><Relationship Id="rId3" Type="http://schemas.openxmlformats.org/officeDocument/2006/relationships/tags" Target="../tags/tag293.xml"/><Relationship Id="rId21" Type="http://schemas.openxmlformats.org/officeDocument/2006/relationships/slideLayout" Target="../slideLayouts/slideLayout18.xml"/><Relationship Id="rId20" Type="http://schemas.openxmlformats.org/officeDocument/2006/relationships/tags" Target="../tags/tag304.xml"/><Relationship Id="rId2" Type="http://schemas.openxmlformats.org/officeDocument/2006/relationships/tags" Target="../tags/tag292.xml"/><Relationship Id="rId19" Type="http://schemas.openxmlformats.org/officeDocument/2006/relationships/tags" Target="../tags/tag303.xml"/><Relationship Id="rId18" Type="http://schemas.openxmlformats.org/officeDocument/2006/relationships/tags" Target="../tags/tag302.xml"/><Relationship Id="rId17" Type="http://schemas.openxmlformats.org/officeDocument/2006/relationships/image" Target="../media/image30.svg"/><Relationship Id="rId16" Type="http://schemas.openxmlformats.org/officeDocument/2006/relationships/image" Target="../media/image29.jpeg"/><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image" Target="../media/image28.svg"/><Relationship Id="rId10" Type="http://schemas.openxmlformats.org/officeDocument/2006/relationships/image" Target="../media/image24.jpeg"/><Relationship Id="rId1" Type="http://schemas.openxmlformats.org/officeDocument/2006/relationships/tags" Target="../tags/tag29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06.xml"/><Relationship Id="rId2" Type="http://schemas.openxmlformats.org/officeDocument/2006/relationships/image" Target="../media/image31.png"/><Relationship Id="rId1" Type="http://schemas.openxmlformats.org/officeDocument/2006/relationships/tags" Target="../tags/tag305.xml"/></Relationships>
</file>

<file path=ppt/slides/_rels/slide15.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image" Target="../media/image32.svg"/><Relationship Id="rId4" Type="http://schemas.openxmlformats.org/officeDocument/2006/relationships/image" Target="../media/image26.jpeg"/><Relationship Id="rId3" Type="http://schemas.openxmlformats.org/officeDocument/2006/relationships/tags" Target="../tags/tag309.xml"/><Relationship Id="rId22" Type="http://schemas.openxmlformats.org/officeDocument/2006/relationships/slideLayout" Target="../slideLayouts/slideLayout18.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8.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image" Target="../media/image34.svg"/><Relationship Id="rId16" Type="http://schemas.openxmlformats.org/officeDocument/2006/relationships/image" Target="../media/image29.jpeg"/><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image" Target="../media/image33.svg"/><Relationship Id="rId10" Type="http://schemas.openxmlformats.org/officeDocument/2006/relationships/image" Target="../media/image24.jpeg"/><Relationship Id="rId1" Type="http://schemas.openxmlformats.org/officeDocument/2006/relationships/tags" Target="../tags/tag307.xml"/></Relationships>
</file>

<file path=ppt/slides/_rels/slide16.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image" Target="../media/image36.jpeg"/><Relationship Id="rId4" Type="http://schemas.openxmlformats.org/officeDocument/2006/relationships/tags" Target="../tags/tag324.xml"/><Relationship Id="rId3" Type="http://schemas.openxmlformats.org/officeDocument/2006/relationships/image" Target="../media/image35.jpeg"/><Relationship Id="rId2" Type="http://schemas.openxmlformats.org/officeDocument/2006/relationships/tags" Target="../tags/tag323.xml"/><Relationship Id="rId14" Type="http://schemas.openxmlformats.org/officeDocument/2006/relationships/notesSlide" Target="../notesSlides/notesSlide3.xml"/><Relationship Id="rId13" Type="http://schemas.openxmlformats.org/officeDocument/2006/relationships/slideLayout" Target="../slideLayouts/slideLayout7.xml"/><Relationship Id="rId12" Type="http://schemas.openxmlformats.org/officeDocument/2006/relationships/tags" Target="../tags/tag331.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tags" Target="../tags/tag322.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image" Target="../media/image37.jpeg"/><Relationship Id="rId2" Type="http://schemas.openxmlformats.org/officeDocument/2006/relationships/tags" Target="../tags/tag333.xml"/><Relationship Id="rId1" Type="http://schemas.openxmlformats.org/officeDocument/2006/relationships/tags" Target="../tags/tag332.xml"/></Relationships>
</file>

<file path=ppt/slides/_rels/slide18.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image" Target="../media/image38.jpeg"/><Relationship Id="rId2" Type="http://schemas.openxmlformats.org/officeDocument/2006/relationships/tags" Target="../tags/tag340.xml"/><Relationship Id="rId13" Type="http://schemas.openxmlformats.org/officeDocument/2006/relationships/slideLayout" Target="../slideLayouts/slideLayout7.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tags" Target="../tags/tag339.xml"/></Relationships>
</file>

<file path=ppt/slides/_rels/slide19.xml.rels><?xml version="1.0" encoding="UTF-8" standalone="yes"?>
<Relationships xmlns="http://schemas.openxmlformats.org/package/2006/relationships"><Relationship Id="rId9" Type="http://schemas.openxmlformats.org/officeDocument/2006/relationships/image" Target="../media/image40.jpeg"/><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image" Target="../media/image39.jpeg"/><Relationship Id="rId2" Type="http://schemas.openxmlformats.org/officeDocument/2006/relationships/tags" Target="../tags/tag351.xml"/><Relationship Id="rId18" Type="http://schemas.openxmlformats.org/officeDocument/2006/relationships/slideLayout" Target="../slideLayouts/slideLayout7.xml"/><Relationship Id="rId17" Type="http://schemas.openxmlformats.org/officeDocument/2006/relationships/tags" Target="../tags/tag361.xml"/><Relationship Id="rId16" Type="http://schemas.openxmlformats.org/officeDocument/2006/relationships/image" Target="../media/image43.svg"/><Relationship Id="rId15" Type="http://schemas.openxmlformats.org/officeDocument/2006/relationships/image" Target="../media/image42.jpeg"/><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tags" Target="../tags/tag357.xml"/><Relationship Id="rId10" Type="http://schemas.openxmlformats.org/officeDocument/2006/relationships/image" Target="../media/image41.svg"/><Relationship Id="rId1" Type="http://schemas.openxmlformats.org/officeDocument/2006/relationships/tags" Target="../tags/tag350.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image" Target="../media/image44.jpeg"/><Relationship Id="rId2" Type="http://schemas.openxmlformats.org/officeDocument/2006/relationships/tags" Target="../tags/tag363.xml"/><Relationship Id="rId1" Type="http://schemas.openxmlformats.org/officeDocument/2006/relationships/tags" Target="../tags/tag36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70.xml"/><Relationship Id="rId2" Type="http://schemas.openxmlformats.org/officeDocument/2006/relationships/image" Target="../media/image45.png"/><Relationship Id="rId1" Type="http://schemas.openxmlformats.org/officeDocument/2006/relationships/tags" Target="../tags/tag369.xml"/></Relationships>
</file>

<file path=ppt/slides/_rels/slide22.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image" Target="../media/image46.jpeg"/><Relationship Id="rId2" Type="http://schemas.openxmlformats.org/officeDocument/2006/relationships/tags" Target="../tags/tag372.xml"/><Relationship Id="rId13" Type="http://schemas.openxmlformats.org/officeDocument/2006/relationships/slideLayout" Target="../slideLayouts/slideLayout7.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tags" Target="../tags/tag371.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88.xml"/><Relationship Id="rId7" Type="http://schemas.openxmlformats.org/officeDocument/2006/relationships/image" Target="../media/image46.jpeg"/><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s>
</file>

<file path=ppt/slides/_rels/slide25.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image" Target="../media/image47.jpeg"/><Relationship Id="rId3" Type="http://schemas.openxmlformats.org/officeDocument/2006/relationships/tags" Target="../tags/tag398.xml"/><Relationship Id="rId2" Type="http://schemas.openxmlformats.org/officeDocument/2006/relationships/tags" Target="../tags/tag397.xml"/><Relationship Id="rId14" Type="http://schemas.openxmlformats.org/officeDocument/2006/relationships/slideLayout" Target="../slideLayouts/slideLayout7.xml"/><Relationship Id="rId13" Type="http://schemas.openxmlformats.org/officeDocument/2006/relationships/tags" Target="../tags/tag406.xml"/><Relationship Id="rId12" Type="http://schemas.openxmlformats.org/officeDocument/2006/relationships/tags" Target="../tags/tag405.xml"/><Relationship Id="rId11" Type="http://schemas.openxmlformats.org/officeDocument/2006/relationships/image" Target="../media/image48.jpeg"/><Relationship Id="rId10" Type="http://schemas.openxmlformats.org/officeDocument/2006/relationships/tags" Target="../tags/tag404.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image" Target="../media/image4.jpeg"/><Relationship Id="rId4" Type="http://schemas.openxmlformats.org/officeDocument/2006/relationships/tags" Target="../tags/tag409.xml"/><Relationship Id="rId3" Type="http://schemas.openxmlformats.org/officeDocument/2006/relationships/image" Target="../media/image3.png"/><Relationship Id="rId24" Type="http://schemas.openxmlformats.org/officeDocument/2006/relationships/slideLayout" Target="../slideLayouts/slideLayout7.xml"/><Relationship Id="rId23" Type="http://schemas.openxmlformats.org/officeDocument/2006/relationships/tags" Target="../tags/tag423.xml"/><Relationship Id="rId22" Type="http://schemas.openxmlformats.org/officeDocument/2006/relationships/tags" Target="../tags/tag422.xml"/><Relationship Id="rId21" Type="http://schemas.openxmlformats.org/officeDocument/2006/relationships/tags" Target="../tags/tag421.xml"/><Relationship Id="rId20" Type="http://schemas.openxmlformats.org/officeDocument/2006/relationships/tags" Target="../tags/tag420.xml"/><Relationship Id="rId2" Type="http://schemas.openxmlformats.org/officeDocument/2006/relationships/tags" Target="../tags/tag408.xml"/><Relationship Id="rId19" Type="http://schemas.openxmlformats.org/officeDocument/2006/relationships/tags" Target="../tags/tag419.xml"/><Relationship Id="rId18" Type="http://schemas.openxmlformats.org/officeDocument/2006/relationships/tags" Target="../tags/tag418.xml"/><Relationship Id="rId17" Type="http://schemas.openxmlformats.org/officeDocument/2006/relationships/tags" Target="../tags/tag417.xml"/><Relationship Id="rId16" Type="http://schemas.openxmlformats.org/officeDocument/2006/relationships/image" Target="../media/image52.svg"/><Relationship Id="rId15" Type="http://schemas.openxmlformats.org/officeDocument/2006/relationships/image" Target="../media/image51.jpeg"/><Relationship Id="rId14" Type="http://schemas.openxmlformats.org/officeDocument/2006/relationships/tags" Target="../tags/tag416.xml"/><Relationship Id="rId13" Type="http://schemas.openxmlformats.org/officeDocument/2006/relationships/tags" Target="../tags/tag415.xml"/><Relationship Id="rId12" Type="http://schemas.openxmlformats.org/officeDocument/2006/relationships/image" Target="../media/image50.svg"/><Relationship Id="rId11" Type="http://schemas.openxmlformats.org/officeDocument/2006/relationships/image" Target="../media/image49.jpeg"/><Relationship Id="rId10" Type="http://schemas.openxmlformats.org/officeDocument/2006/relationships/tags" Target="../tags/tag414.xml"/><Relationship Id="rId1" Type="http://schemas.openxmlformats.org/officeDocument/2006/relationships/tags" Target="../tags/tag407.xml"/></Relationships>
</file>

<file path=ppt/slides/_rels/slide27.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4" Type="http://schemas.openxmlformats.org/officeDocument/2006/relationships/slideLayout" Target="../slideLayouts/slideLayout7.xml"/><Relationship Id="rId13" Type="http://schemas.openxmlformats.org/officeDocument/2006/relationships/tags" Target="../tags/tag433.xml"/><Relationship Id="rId12" Type="http://schemas.openxmlformats.org/officeDocument/2006/relationships/tags" Target="../tags/tag432.xml"/><Relationship Id="rId11" Type="http://schemas.openxmlformats.org/officeDocument/2006/relationships/image" Target="../media/image54.jpeg"/><Relationship Id="rId10" Type="http://schemas.openxmlformats.org/officeDocument/2006/relationships/tags" Target="../tags/tag431.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441.xml"/><Relationship Id="rId8" Type="http://schemas.openxmlformats.org/officeDocument/2006/relationships/tags" Target="../tags/tag440.xml"/><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image" Target="../media/image55.jpeg"/><Relationship Id="rId3" Type="http://schemas.openxmlformats.org/officeDocument/2006/relationships/tags" Target="../tags/tag436.xml"/><Relationship Id="rId2" Type="http://schemas.openxmlformats.org/officeDocument/2006/relationships/tags" Target="../tags/tag435.xml"/><Relationship Id="rId13" Type="http://schemas.openxmlformats.org/officeDocument/2006/relationships/slideLayout" Target="../slideLayouts/slideLayout7.xml"/><Relationship Id="rId12" Type="http://schemas.openxmlformats.org/officeDocument/2006/relationships/tags" Target="../tags/tag444.xml"/><Relationship Id="rId11" Type="http://schemas.openxmlformats.org/officeDocument/2006/relationships/tags" Target="../tags/tag443.xml"/><Relationship Id="rId10" Type="http://schemas.openxmlformats.org/officeDocument/2006/relationships/tags" Target="../tags/tag442.xml"/><Relationship Id="rId1" Type="http://schemas.openxmlformats.org/officeDocument/2006/relationships/tags" Target="../tags/tag434.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46.xml"/><Relationship Id="rId2" Type="http://schemas.openxmlformats.org/officeDocument/2006/relationships/image" Target="../media/image56.png"/><Relationship Id="rId1" Type="http://schemas.openxmlformats.org/officeDocument/2006/relationships/tags" Target="../tags/tag445.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48.xml"/><Relationship Id="rId2" Type="http://schemas.openxmlformats.org/officeDocument/2006/relationships/image" Target="../media/image57.png"/><Relationship Id="rId1" Type="http://schemas.openxmlformats.org/officeDocument/2006/relationships/tags" Target="../tags/tag447.xml"/></Relationships>
</file>

<file path=ppt/slides/_rels/slide31.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4" Type="http://schemas.openxmlformats.org/officeDocument/2006/relationships/slideLayout" Target="../slideLayouts/slideLayout7.xml"/><Relationship Id="rId23" Type="http://schemas.openxmlformats.org/officeDocument/2006/relationships/tags" Target="../tags/tag466.xml"/><Relationship Id="rId22" Type="http://schemas.openxmlformats.org/officeDocument/2006/relationships/tags" Target="../tags/tag465.xml"/><Relationship Id="rId21" Type="http://schemas.openxmlformats.org/officeDocument/2006/relationships/tags" Target="../tags/tag464.xml"/><Relationship Id="rId20" Type="http://schemas.openxmlformats.org/officeDocument/2006/relationships/tags" Target="../tags/tag463.xml"/><Relationship Id="rId2" Type="http://schemas.openxmlformats.org/officeDocument/2006/relationships/tags" Target="../tags/tag449.xml"/><Relationship Id="rId19" Type="http://schemas.openxmlformats.org/officeDocument/2006/relationships/tags" Target="../tags/tag462.xml"/><Relationship Id="rId18" Type="http://schemas.openxmlformats.org/officeDocument/2006/relationships/tags" Target="../tags/tag461.xml"/><Relationship Id="rId17" Type="http://schemas.openxmlformats.org/officeDocument/2006/relationships/image" Target="../media/image61.jpeg"/><Relationship Id="rId16" Type="http://schemas.openxmlformats.org/officeDocument/2006/relationships/tags" Target="../tags/tag460.xml"/><Relationship Id="rId15" Type="http://schemas.openxmlformats.org/officeDocument/2006/relationships/image" Target="../media/image60.jpeg"/><Relationship Id="rId14" Type="http://schemas.openxmlformats.org/officeDocument/2006/relationships/tags" Target="../tags/tag459.xml"/><Relationship Id="rId13" Type="http://schemas.openxmlformats.org/officeDocument/2006/relationships/image" Target="../media/image59.jpeg"/><Relationship Id="rId12" Type="http://schemas.openxmlformats.org/officeDocument/2006/relationships/tags" Target="../tags/tag458.xml"/><Relationship Id="rId11" Type="http://schemas.openxmlformats.org/officeDocument/2006/relationships/image" Target="../media/image58.jpeg"/><Relationship Id="rId10" Type="http://schemas.openxmlformats.org/officeDocument/2006/relationships/tags" Target="../tags/tag457.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2" Type="http://schemas.openxmlformats.org/officeDocument/2006/relationships/notesSlide" Target="../notesSlides/notesSlide4.xml"/><Relationship Id="rId21" Type="http://schemas.openxmlformats.org/officeDocument/2006/relationships/slideLayout" Target="../slideLayouts/slideLayout7.xml"/><Relationship Id="rId20" Type="http://schemas.openxmlformats.org/officeDocument/2006/relationships/tags" Target="../tags/tag485.xml"/><Relationship Id="rId2" Type="http://schemas.openxmlformats.org/officeDocument/2006/relationships/image" Target="../media/image62.jpeg"/><Relationship Id="rId19" Type="http://schemas.openxmlformats.org/officeDocument/2006/relationships/tags" Target="../tags/tag484.xml"/><Relationship Id="rId18" Type="http://schemas.openxmlformats.org/officeDocument/2006/relationships/tags" Target="../tags/tag483.xml"/><Relationship Id="rId17" Type="http://schemas.openxmlformats.org/officeDocument/2006/relationships/tags" Target="../tags/tag482.xml"/><Relationship Id="rId16" Type="http://schemas.openxmlformats.org/officeDocument/2006/relationships/tags" Target="../tags/tag481.xml"/><Relationship Id="rId15" Type="http://schemas.openxmlformats.org/officeDocument/2006/relationships/tags" Target="../tags/tag480.xml"/><Relationship Id="rId14" Type="http://schemas.openxmlformats.org/officeDocument/2006/relationships/tags" Target="../tags/tag479.xml"/><Relationship Id="rId13" Type="http://schemas.openxmlformats.org/officeDocument/2006/relationships/tags" Target="../tags/tag478.xml"/><Relationship Id="rId12" Type="http://schemas.openxmlformats.org/officeDocument/2006/relationships/tags" Target="../tags/tag477.xml"/><Relationship Id="rId11" Type="http://schemas.openxmlformats.org/officeDocument/2006/relationships/tags" Target="../tags/tag476.xml"/><Relationship Id="rId10" Type="http://schemas.openxmlformats.org/officeDocument/2006/relationships/tags" Target="../tags/tag475.xml"/><Relationship Id="rId1" Type="http://schemas.openxmlformats.org/officeDocument/2006/relationships/tags" Target="../tags/tag467.xml"/></Relationships>
</file>

<file path=ppt/slides/_rels/slide33.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image" Target="../media/image64.jpeg"/><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image" Target="../media/image63.jpeg"/><Relationship Id="rId2" Type="http://schemas.openxmlformats.org/officeDocument/2006/relationships/tags" Target="../tags/tag486.xml"/><Relationship Id="rId17" Type="http://schemas.openxmlformats.org/officeDocument/2006/relationships/notesSlide" Target="../notesSlides/notesSlide5.xml"/><Relationship Id="rId16" Type="http://schemas.openxmlformats.org/officeDocument/2006/relationships/slideLayout" Target="../slideLayouts/slideLayout7.xml"/><Relationship Id="rId15" Type="http://schemas.openxmlformats.org/officeDocument/2006/relationships/tags" Target="../tags/tag496.xml"/><Relationship Id="rId14" Type="http://schemas.openxmlformats.org/officeDocument/2006/relationships/tags" Target="../tags/tag495.xml"/><Relationship Id="rId13" Type="http://schemas.openxmlformats.org/officeDocument/2006/relationships/tags" Target="../tags/tag494.xml"/><Relationship Id="rId12" Type="http://schemas.openxmlformats.org/officeDocument/2006/relationships/tags" Target="../tags/tag493.xml"/><Relationship Id="rId11" Type="http://schemas.openxmlformats.org/officeDocument/2006/relationships/image" Target="../media/image65.jpeg"/><Relationship Id="rId10" Type="http://schemas.openxmlformats.org/officeDocument/2006/relationships/tags" Target="../tags/tag492.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image" Target="../media/image66.jpeg"/><Relationship Id="rId2" Type="http://schemas.openxmlformats.org/officeDocument/2006/relationships/tags" Target="../tags/tag498.xml"/><Relationship Id="rId19" Type="http://schemas.openxmlformats.org/officeDocument/2006/relationships/notesSlide" Target="../notesSlides/notesSlide6.xml"/><Relationship Id="rId18" Type="http://schemas.openxmlformats.org/officeDocument/2006/relationships/slideLayout" Target="../slideLayouts/slideLayout7.xml"/><Relationship Id="rId17" Type="http://schemas.openxmlformats.org/officeDocument/2006/relationships/tags" Target="../tags/tag512.xml"/><Relationship Id="rId16" Type="http://schemas.openxmlformats.org/officeDocument/2006/relationships/tags" Target="../tags/tag511.xml"/><Relationship Id="rId15" Type="http://schemas.openxmlformats.org/officeDocument/2006/relationships/tags" Target="../tags/tag510.xml"/><Relationship Id="rId14" Type="http://schemas.openxmlformats.org/officeDocument/2006/relationships/tags" Target="../tags/tag509.xml"/><Relationship Id="rId13" Type="http://schemas.openxmlformats.org/officeDocument/2006/relationships/tags" Target="../tags/tag508.xml"/><Relationship Id="rId12" Type="http://schemas.openxmlformats.org/officeDocument/2006/relationships/tags" Target="../tags/tag507.xml"/><Relationship Id="rId11" Type="http://schemas.openxmlformats.org/officeDocument/2006/relationships/tags" Target="../tags/tag506.xml"/><Relationship Id="rId10" Type="http://schemas.openxmlformats.org/officeDocument/2006/relationships/tags" Target="../tags/tag505.xml"/><Relationship Id="rId1" Type="http://schemas.openxmlformats.org/officeDocument/2006/relationships/tags" Target="../tags/tag497.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14.xml"/><Relationship Id="rId2" Type="http://schemas.openxmlformats.org/officeDocument/2006/relationships/image" Target="../media/image67.png"/><Relationship Id="rId1" Type="http://schemas.openxmlformats.org/officeDocument/2006/relationships/tags" Target="../tags/tag513.xml"/></Relationships>
</file>

<file path=ppt/slides/_rels/slide36.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image" Target="../media/image70.jpeg"/><Relationship Id="rId7" Type="http://schemas.openxmlformats.org/officeDocument/2006/relationships/tags" Target="../tags/tag519.xml"/><Relationship Id="rId6" Type="http://schemas.openxmlformats.org/officeDocument/2006/relationships/image" Target="../media/image69.jpeg"/><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image" Target="../media/image68.jpeg"/><Relationship Id="rId2" Type="http://schemas.openxmlformats.org/officeDocument/2006/relationships/tags" Target="../tags/tag516.xml"/><Relationship Id="rId10" Type="http://schemas.openxmlformats.org/officeDocument/2006/relationships/slideLayout" Target="../slideLayouts/slideLayout7.xml"/><Relationship Id="rId1" Type="http://schemas.openxmlformats.org/officeDocument/2006/relationships/tags" Target="../tags/tag515.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528.xml"/><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tags" Target="../tags/tag529.xml"/></Relationships>
</file>

<file path=ppt/slides/_rels/slide39.xml.rels><?xml version="1.0" encoding="UTF-8" standalone="yes"?>
<Relationships xmlns="http://schemas.openxmlformats.org/package/2006/relationships"><Relationship Id="rId9" Type="http://schemas.openxmlformats.org/officeDocument/2006/relationships/tags" Target="../tags/tag538.xml"/><Relationship Id="rId8" Type="http://schemas.openxmlformats.org/officeDocument/2006/relationships/tags" Target="../tags/tag537.xml"/><Relationship Id="rId7" Type="http://schemas.openxmlformats.org/officeDocument/2006/relationships/tags" Target="../tags/tag536.xml"/><Relationship Id="rId6" Type="http://schemas.openxmlformats.org/officeDocument/2006/relationships/tags" Target="../tags/tag535.xml"/><Relationship Id="rId5" Type="http://schemas.openxmlformats.org/officeDocument/2006/relationships/tags" Target="../tags/tag534.xml"/><Relationship Id="rId4" Type="http://schemas.openxmlformats.org/officeDocument/2006/relationships/image" Target="../media/image71.jpeg"/><Relationship Id="rId3" Type="http://schemas.openxmlformats.org/officeDocument/2006/relationships/tags" Target="../tags/tag533.xml"/><Relationship Id="rId2" Type="http://schemas.openxmlformats.org/officeDocument/2006/relationships/tags" Target="../tags/tag532.xml"/><Relationship Id="rId16" Type="http://schemas.openxmlformats.org/officeDocument/2006/relationships/slideLayout" Target="../slideLayouts/slideLayout7.xml"/><Relationship Id="rId15" Type="http://schemas.openxmlformats.org/officeDocument/2006/relationships/tags" Target="../tags/tag543.xml"/><Relationship Id="rId14" Type="http://schemas.openxmlformats.org/officeDocument/2006/relationships/tags" Target="../tags/tag542.xml"/><Relationship Id="rId13" Type="http://schemas.openxmlformats.org/officeDocument/2006/relationships/tags" Target="../tags/tag541.xml"/><Relationship Id="rId12" Type="http://schemas.openxmlformats.org/officeDocument/2006/relationships/tags" Target="../tags/tag540.xml"/><Relationship Id="rId11" Type="http://schemas.openxmlformats.org/officeDocument/2006/relationships/tags" Target="../tags/tag539.xml"/><Relationship Id="rId10" Type="http://schemas.openxmlformats.org/officeDocument/2006/relationships/image" Target="../media/image72.jpe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40.xml.rels><?xml version="1.0" encoding="UTF-8" standalone="yes"?>
<Relationships xmlns="http://schemas.openxmlformats.org/package/2006/relationships"><Relationship Id="rId9" Type="http://schemas.openxmlformats.org/officeDocument/2006/relationships/tags" Target="../tags/tag550.xml"/><Relationship Id="rId8" Type="http://schemas.openxmlformats.org/officeDocument/2006/relationships/tags" Target="../tags/tag549.xml"/><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image" Target="../media/image73.jpeg"/><Relationship Id="rId2" Type="http://schemas.openxmlformats.org/officeDocument/2006/relationships/tags" Target="../tags/tag544.xml"/><Relationship Id="rId17" Type="http://schemas.openxmlformats.org/officeDocument/2006/relationships/notesSlide" Target="../notesSlides/notesSlide7.xml"/><Relationship Id="rId16" Type="http://schemas.openxmlformats.org/officeDocument/2006/relationships/slideLayout" Target="../slideLayouts/slideLayout7.xml"/><Relationship Id="rId15" Type="http://schemas.openxmlformats.org/officeDocument/2006/relationships/tags" Target="../tags/tag555.xml"/><Relationship Id="rId14" Type="http://schemas.openxmlformats.org/officeDocument/2006/relationships/image" Target="../media/image74.png"/><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tags" Target="../tags/tag551.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image" Target="../media/image76.jpeg"/><Relationship Id="rId6" Type="http://schemas.openxmlformats.org/officeDocument/2006/relationships/tags" Target="../tags/tag560.xml"/><Relationship Id="rId5" Type="http://schemas.openxmlformats.org/officeDocument/2006/relationships/image" Target="../media/image75.png"/><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2" Type="http://schemas.openxmlformats.org/officeDocument/2006/relationships/notesSlide" Target="../notesSlides/notesSlide8.xml"/><Relationship Id="rId11" Type="http://schemas.openxmlformats.org/officeDocument/2006/relationships/slideLayout" Target="../slideLayouts/slideLayout7.xml"/><Relationship Id="rId10" Type="http://schemas.openxmlformats.org/officeDocument/2006/relationships/tags" Target="../tags/tag563.xml"/><Relationship Id="rId1" Type="http://schemas.openxmlformats.org/officeDocument/2006/relationships/tags" Target="../tags/tag556.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65.xml"/><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tags" Target="../tags/tag564.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67.xml"/><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tags" Target="../tags/tag566.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69.xml"/><Relationship Id="rId2" Type="http://schemas.openxmlformats.org/officeDocument/2006/relationships/image" Target="../media/image79.jpeg"/><Relationship Id="rId1" Type="http://schemas.openxmlformats.org/officeDocument/2006/relationships/tags" Target="../tags/tag568.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71.xml"/><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tags" Target="../tags/tag570.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73.xml"/><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tags" Target="../tags/tag572.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75.xml"/><Relationship Id="rId2" Type="http://schemas.openxmlformats.org/officeDocument/2006/relationships/image" Target="../media/image84.jpeg"/><Relationship Id="rId1" Type="http://schemas.openxmlformats.org/officeDocument/2006/relationships/tags" Target="../tags/tag574.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77.xml"/><Relationship Id="rId2" Type="http://schemas.openxmlformats.org/officeDocument/2006/relationships/image" Target="../media/image85.png"/><Relationship Id="rId1" Type="http://schemas.openxmlformats.org/officeDocument/2006/relationships/tags" Target="../tags/tag57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78.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79.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80.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81.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2.xml"/><Relationship Id="rId1" Type="http://schemas.openxmlformats.org/officeDocument/2006/relationships/image" Target="../media/image86.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86.xml"/><Relationship Id="rId3" Type="http://schemas.openxmlformats.org/officeDocument/2006/relationships/tags" Target="../tags/tag585.xml"/><Relationship Id="rId2" Type="http://schemas.openxmlformats.org/officeDocument/2006/relationships/tags" Target="../tags/tag584.xml"/><Relationship Id="rId1" Type="http://schemas.openxmlformats.org/officeDocument/2006/relationships/tags" Target="../tags/tag583.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90.xml"/><Relationship Id="rId3" Type="http://schemas.openxmlformats.org/officeDocument/2006/relationships/tags" Target="../tags/tag589.xml"/><Relationship Id="rId2" Type="http://schemas.openxmlformats.org/officeDocument/2006/relationships/tags" Target="../tags/tag588.xml"/><Relationship Id="rId1" Type="http://schemas.openxmlformats.org/officeDocument/2006/relationships/tags" Target="../tags/tag587.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592.xml"/><Relationship Id="rId1" Type="http://schemas.openxmlformats.org/officeDocument/2006/relationships/tags" Target="../tags/tag591.xml"/></Relationships>
</file>

<file path=ppt/slides/_rels/slide6.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image" Target="../media/image2.jpeg"/><Relationship Id="rId12" Type="http://schemas.openxmlformats.org/officeDocument/2006/relationships/slideLayout" Target="../slideLayouts/slideLayout7.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200.xml"/></Relationships>
</file>

<file path=ppt/slides/_rels/slide7.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image" Target="../media/image4.jpeg"/><Relationship Id="rId4" Type="http://schemas.openxmlformats.org/officeDocument/2006/relationships/tags" Target="../tags/tag212.xml"/><Relationship Id="rId3" Type="http://schemas.openxmlformats.org/officeDocument/2006/relationships/image" Target="../media/image3.png"/><Relationship Id="rId21" Type="http://schemas.openxmlformats.org/officeDocument/2006/relationships/slideLayout" Target="../slideLayouts/slideLayout7.xml"/><Relationship Id="rId20" Type="http://schemas.openxmlformats.org/officeDocument/2006/relationships/tags" Target="../tags/tag223.xml"/><Relationship Id="rId2" Type="http://schemas.openxmlformats.org/officeDocument/2006/relationships/tags" Target="../tags/tag211.xml"/><Relationship Id="rId19" Type="http://schemas.openxmlformats.org/officeDocument/2006/relationships/image" Target="../media/image8.svg"/><Relationship Id="rId18" Type="http://schemas.openxmlformats.org/officeDocument/2006/relationships/image" Target="../media/image7.png"/><Relationship Id="rId17" Type="http://schemas.openxmlformats.org/officeDocument/2006/relationships/tags" Target="../tags/tag222.xml"/><Relationship Id="rId16" Type="http://schemas.openxmlformats.org/officeDocument/2006/relationships/tags" Target="../tags/tag221.xml"/><Relationship Id="rId15" Type="http://schemas.openxmlformats.org/officeDocument/2006/relationships/image" Target="../media/image6.png"/><Relationship Id="rId14" Type="http://schemas.openxmlformats.org/officeDocument/2006/relationships/image" Target="../media/image5.png"/><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10.xml"/></Relationships>
</file>

<file path=ppt/slides/_rels/slide8.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image" Target="../media/image9.jpeg"/><Relationship Id="rId20" Type="http://schemas.openxmlformats.org/officeDocument/2006/relationships/slideLayout" Target="../slideLayouts/slideLayout13.xml"/><Relationship Id="rId2" Type="http://schemas.openxmlformats.org/officeDocument/2006/relationships/tags" Target="../tags/tag225.xml"/><Relationship Id="rId19" Type="http://schemas.openxmlformats.org/officeDocument/2006/relationships/tags" Target="../tags/tag241.xml"/><Relationship Id="rId18" Type="http://schemas.openxmlformats.org/officeDocument/2006/relationships/tags" Target="../tags/tag240.xml"/><Relationship Id="rId17" Type="http://schemas.openxmlformats.org/officeDocument/2006/relationships/tags" Target="../tags/tag239.xml"/><Relationship Id="rId16" Type="http://schemas.openxmlformats.org/officeDocument/2006/relationships/tags" Target="../tags/tag238.xml"/><Relationship Id="rId15" Type="http://schemas.openxmlformats.org/officeDocument/2006/relationships/tags" Target="../tags/tag237.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tags" Target="../tags/tag224.xml"/></Relationships>
</file>

<file path=ppt/slides/_rels/slide9.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tags" Target="../tags/tag245.xml"/><Relationship Id="rId3" Type="http://schemas.openxmlformats.org/officeDocument/2006/relationships/tags" Target="../tags/tag244.xml"/><Relationship Id="rId26" Type="http://schemas.openxmlformats.org/officeDocument/2006/relationships/notesSlide" Target="../notesSlides/notesSlide1.xml"/><Relationship Id="rId25" Type="http://schemas.openxmlformats.org/officeDocument/2006/relationships/slideLayout" Target="../slideLayouts/slideLayout14.xml"/><Relationship Id="rId24" Type="http://schemas.openxmlformats.org/officeDocument/2006/relationships/tags" Target="../tags/tag255.xml"/><Relationship Id="rId23" Type="http://schemas.openxmlformats.org/officeDocument/2006/relationships/image" Target="../media/image19.svg"/><Relationship Id="rId22" Type="http://schemas.openxmlformats.org/officeDocument/2006/relationships/image" Target="../media/image18.png"/><Relationship Id="rId21" Type="http://schemas.openxmlformats.org/officeDocument/2006/relationships/image" Target="../media/image17.svg"/><Relationship Id="rId20" Type="http://schemas.openxmlformats.org/officeDocument/2006/relationships/image" Target="../media/image16.png"/><Relationship Id="rId2" Type="http://schemas.openxmlformats.org/officeDocument/2006/relationships/tags" Target="../tags/tag243.xml"/><Relationship Id="rId19" Type="http://schemas.openxmlformats.org/officeDocument/2006/relationships/tags" Target="../tags/tag254.xml"/><Relationship Id="rId18" Type="http://schemas.openxmlformats.org/officeDocument/2006/relationships/image" Target="../media/image15.svg"/><Relationship Id="rId17" Type="http://schemas.openxmlformats.org/officeDocument/2006/relationships/image" Target="../media/image14.png"/><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image" Target="../media/image13.svg"/><Relationship Id="rId12" Type="http://schemas.openxmlformats.org/officeDocument/2006/relationships/image" Target="../media/image12.png"/><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tags" Target="../tags/tag2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custDataLst>
              <p:tags r:id="rId1"/>
            </p:custDataLst>
          </p:nvPr>
        </p:nvSpPr>
        <p:spPr>
          <a:xfrm>
            <a:off x="1287145" y="3010535"/>
            <a:ext cx="10668000" cy="603250"/>
          </a:xfrm>
        </p:spPr>
        <p:txBody>
          <a:bodyPr/>
          <a:p>
            <a:r>
              <a:rPr lang="en-US" altLang="zh-CN"/>
              <a:t>           </a:t>
            </a:r>
            <a:r>
              <a:rPr lang="zh-CN" altLang="en-US" sz="4800" b="1"/>
              <a:t>数</a:t>
            </a:r>
            <a:r>
              <a:rPr lang="en-US" altLang="zh-CN" sz="4800" b="1"/>
              <a:t> </a:t>
            </a:r>
            <a:r>
              <a:rPr lang="zh-CN" altLang="en-US" sz="4800" b="1"/>
              <a:t>据</a:t>
            </a:r>
            <a:r>
              <a:rPr lang="en-US" altLang="zh-CN" sz="4800" b="1"/>
              <a:t> </a:t>
            </a:r>
            <a:r>
              <a:rPr lang="zh-CN" altLang="en-US" sz="4800" b="1"/>
              <a:t>采</a:t>
            </a:r>
            <a:r>
              <a:rPr lang="en-US" altLang="zh-CN" sz="4800" b="1"/>
              <a:t> </a:t>
            </a:r>
            <a:r>
              <a:rPr lang="zh-CN" altLang="en-US" sz="4800" b="1"/>
              <a:t>集</a:t>
            </a:r>
            <a:r>
              <a:rPr lang="en-US" altLang="zh-CN" sz="4800" b="1"/>
              <a:t> </a:t>
            </a:r>
            <a:r>
              <a:rPr lang="zh-CN" altLang="en-US" sz="4800" b="1"/>
              <a:t>技</a:t>
            </a:r>
            <a:r>
              <a:rPr lang="en-US" altLang="zh-CN" sz="4800" b="1"/>
              <a:t> </a:t>
            </a:r>
            <a:r>
              <a:rPr lang="zh-CN" altLang="en-US" sz="4800" b="1"/>
              <a:t>术</a:t>
            </a:r>
            <a:endParaRPr lang="zh-CN" altLang="en-US" sz="4800" b="1"/>
          </a:p>
        </p:txBody>
      </p:sp>
    </p:spTree>
    <p:custDataLst>
      <p:tags r:id="rId2"/>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800"/>
          </a:p>
        </p:txBody>
      </p:sp>
      <p:pic>
        <p:nvPicPr>
          <p:cNvPr id="18" name="图片 17" descr="C:/Users/xblu4/AppData/Roaming/Kingsoft/office6/wppai/generateppt/49d537b48d0ae895d21a73d3926a8abb.jpg49d537b48d0ae895d21a73d3926a8abb"/>
          <p:cNvPicPr>
            <a:picLocks noChangeAspect="1"/>
          </p:cNvPicPr>
          <p:nvPr>
            <p:custDataLst>
              <p:tags r:id="rId2"/>
            </p:custDataLst>
          </p:nvPr>
        </p:nvPicPr>
        <p:blipFill>
          <a:blip r:embed="rId3"/>
          <a:srcRect l="23383" r="23383"/>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739140" y="174625"/>
            <a:ext cx="6292850" cy="763270"/>
          </a:xfrm>
        </p:spPr>
        <p:txBody>
          <a:bodyPr/>
          <a:lstStyle/>
          <a:p>
            <a:r>
              <a:rPr lang="zh-CN" altLang="en-US" sz="3200">
                <a:solidFill>
                  <a:schemeClr val="tx1"/>
                </a:solidFill>
              </a:rPr>
              <a:t>任务实施：</a:t>
            </a:r>
            <a:r>
              <a:rPr lang="zh-CN" altLang="en-US" sz="3200">
                <a:solidFill>
                  <a:schemeClr val="tx1"/>
                </a:solidFill>
              </a:rPr>
              <a:t>数据采集</a:t>
            </a:r>
            <a:r>
              <a:rPr lang="zh-CN" altLang="en-US" sz="3200">
                <a:solidFill>
                  <a:schemeClr val="tx1"/>
                </a:solidFill>
              </a:rPr>
              <a:t>概述</a:t>
            </a:r>
            <a:endParaRPr lang="zh-CN" altLang="en-US" sz="3200">
              <a:solidFill>
                <a:schemeClr val="tx1"/>
              </a:solidFill>
            </a:endParaRPr>
          </a:p>
        </p:txBody>
      </p:sp>
      <p:sp>
        <p:nvSpPr>
          <p:cNvPr id="3" name="边界"/>
          <p:cNvSpPr/>
          <p:nvPr>
            <p:custDataLst>
              <p:tags r:id="rId5"/>
            </p:custDataLst>
          </p:nvPr>
        </p:nvSpPr>
        <p:spPr>
          <a:xfrm>
            <a:off x="613569" y="1295336"/>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cs typeface="微软雅黑" panose="020B0503020204020204" charset="-122"/>
              <a:sym typeface="+mn-ea"/>
            </a:endParaRPr>
          </a:p>
        </p:txBody>
      </p:sp>
      <p:sp>
        <p:nvSpPr>
          <p:cNvPr id="4" name="矩形 3"/>
          <p:cNvSpPr/>
          <p:nvPr>
            <p:custDataLst>
              <p:tags r:id="rId6"/>
            </p:custDataLst>
          </p:nvPr>
        </p:nvSpPr>
        <p:spPr>
          <a:xfrm>
            <a:off x="613569" y="1288984"/>
            <a:ext cx="409065" cy="332207"/>
          </a:xfrm>
          <a:prstGeom prst="rect">
            <a:avLst/>
          </a:prstGeom>
          <a:noFill/>
        </p:spPr>
        <p:txBody>
          <a:bodyPr wrap="none" lIns="0" tIns="36195" bIns="0" rtlCol="0" anchor="b" anchorCtr="0">
            <a:normAutofit fontScale="90000"/>
          </a:bodyPr>
          <a:p>
            <a:pPr algn="l">
              <a:spcBef>
                <a:spcPct val="0"/>
              </a:spcBef>
              <a:spcAft>
                <a:spcPct val="0"/>
              </a:spcAft>
            </a:pPr>
            <a:r>
              <a:rPr lang="en-US" altLang="zh-CN" sz="1900" b="1" dirty="0">
                <a:solidFill>
                  <a:schemeClr val="accent1"/>
                </a:solidFill>
                <a:latin typeface="+mn-ea"/>
                <a:cs typeface="+mn-ea"/>
              </a:rPr>
              <a:t>01</a:t>
            </a:r>
            <a:endParaRPr lang="en-US" altLang="zh-CN" sz="1900" b="1" dirty="0">
              <a:solidFill>
                <a:schemeClr val="accent1"/>
              </a:solidFill>
              <a:latin typeface="+mn-ea"/>
              <a:cs typeface="+mn-ea"/>
            </a:endParaRPr>
          </a:p>
        </p:txBody>
      </p:sp>
      <p:sp>
        <p:nvSpPr>
          <p:cNvPr id="10" name="矩形 9"/>
          <p:cNvSpPr/>
          <p:nvPr>
            <p:custDataLst>
              <p:tags r:id="rId7"/>
            </p:custDataLst>
          </p:nvPr>
        </p:nvSpPr>
        <p:spPr>
          <a:xfrm>
            <a:off x="1012471" y="1289619"/>
            <a:ext cx="4786825" cy="340464"/>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概念</a:t>
            </a:r>
            <a:endParaRPr lang="zh-CN" altLang="en-US" sz="1600" b="1" dirty="0">
              <a:solidFill>
                <a:schemeClr val="accent1"/>
              </a:solidFill>
              <a:latin typeface="+mn-ea"/>
              <a:cs typeface="+mn-ea"/>
            </a:endParaRPr>
          </a:p>
        </p:txBody>
      </p:sp>
      <p:sp>
        <p:nvSpPr>
          <p:cNvPr id="11" name="矩形 10"/>
          <p:cNvSpPr/>
          <p:nvPr>
            <p:custDataLst>
              <p:tags r:id="rId8"/>
            </p:custDataLst>
          </p:nvPr>
        </p:nvSpPr>
        <p:spPr>
          <a:xfrm>
            <a:off x="1011201" y="1644058"/>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自动采集信息过程，涵盖线上行为与内容数据。</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753947" y="1703766"/>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5"/>
          <p:cNvSpPr/>
          <p:nvPr>
            <p:custDataLst>
              <p:tags r:id="rId10"/>
            </p:custDataLst>
          </p:nvPr>
        </p:nvSpPr>
        <p:spPr>
          <a:xfrm>
            <a:off x="613569" y="2511733"/>
            <a:ext cx="409065" cy="332207"/>
          </a:xfrm>
          <a:prstGeom prst="rect">
            <a:avLst/>
          </a:prstGeom>
          <a:noFill/>
        </p:spPr>
        <p:txBody>
          <a:bodyPr wrap="none" lIns="0" tIns="36195" bIns="0" rtlCol="0" anchor="b" anchorCtr="0">
            <a:normAutofit fontScale="90000"/>
          </a:bodyPr>
          <a:p>
            <a:pPr algn="l">
              <a:spcBef>
                <a:spcPct val="0"/>
              </a:spcBef>
              <a:spcAft>
                <a:spcPct val="0"/>
              </a:spcAft>
            </a:pPr>
            <a:r>
              <a:rPr lang="en-US" altLang="zh-CN" sz="1900" b="1" dirty="0">
                <a:solidFill>
                  <a:schemeClr val="accent1"/>
                </a:solidFill>
                <a:latin typeface="+mn-ea"/>
                <a:cs typeface="+mn-ea"/>
              </a:rPr>
              <a:t>02</a:t>
            </a:r>
            <a:endParaRPr lang="en-US" altLang="zh-CN" sz="1900" b="1" dirty="0">
              <a:solidFill>
                <a:schemeClr val="accent1"/>
              </a:solidFill>
              <a:latin typeface="+mn-ea"/>
              <a:cs typeface="+mn-ea"/>
            </a:endParaRPr>
          </a:p>
        </p:txBody>
      </p:sp>
      <p:sp>
        <p:nvSpPr>
          <p:cNvPr id="7" name="矩形 6"/>
          <p:cNvSpPr/>
          <p:nvPr>
            <p:custDataLst>
              <p:tags r:id="rId11"/>
            </p:custDataLst>
          </p:nvPr>
        </p:nvSpPr>
        <p:spPr>
          <a:xfrm>
            <a:off x="1012471" y="2512369"/>
            <a:ext cx="4786825" cy="340464"/>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典型应用场景</a:t>
            </a:r>
            <a:endParaRPr lang="zh-CN" altLang="en-US" sz="1600" b="1" dirty="0">
              <a:solidFill>
                <a:schemeClr val="accent1"/>
              </a:solidFill>
              <a:latin typeface="+mn-ea"/>
              <a:cs typeface="+mn-ea"/>
            </a:endParaRPr>
          </a:p>
        </p:txBody>
      </p:sp>
      <p:sp>
        <p:nvSpPr>
          <p:cNvPr id="8" name="矩形 7"/>
          <p:cNvSpPr/>
          <p:nvPr>
            <p:custDataLst>
              <p:tags r:id="rId12"/>
            </p:custDataLst>
          </p:nvPr>
        </p:nvSpPr>
        <p:spPr>
          <a:xfrm>
            <a:off x="1011201" y="2866807"/>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知识信息储备，搜索技术，新闻集中阅读，广告过滤，精准营销，网站用户信息分析。</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12"/>
          <p:cNvCxnSpPr/>
          <p:nvPr>
            <p:custDataLst>
              <p:tags r:id="rId13"/>
            </p:custDataLst>
          </p:nvPr>
        </p:nvCxnSpPr>
        <p:spPr>
          <a:xfrm flipV="1">
            <a:off x="753947" y="2926515"/>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13"/>
          <p:cNvSpPr/>
          <p:nvPr>
            <p:custDataLst>
              <p:tags r:id="rId14"/>
            </p:custDataLst>
          </p:nvPr>
        </p:nvSpPr>
        <p:spPr>
          <a:xfrm>
            <a:off x="613569" y="3734483"/>
            <a:ext cx="409065" cy="332207"/>
          </a:xfrm>
          <a:prstGeom prst="rect">
            <a:avLst/>
          </a:prstGeom>
          <a:noFill/>
        </p:spPr>
        <p:txBody>
          <a:bodyPr wrap="none" lIns="0" tIns="36195" bIns="0" rtlCol="0" anchor="b" anchorCtr="0">
            <a:normAutofit fontScale="90000"/>
          </a:bodyPr>
          <a:p>
            <a:pPr algn="l">
              <a:spcBef>
                <a:spcPct val="0"/>
              </a:spcBef>
              <a:spcAft>
                <a:spcPct val="0"/>
              </a:spcAft>
            </a:pPr>
            <a:r>
              <a:rPr lang="en-US" altLang="zh-CN" sz="1900" b="1" dirty="0">
                <a:solidFill>
                  <a:schemeClr val="accent1"/>
                </a:solidFill>
                <a:latin typeface="+mn-ea"/>
                <a:cs typeface="+mn-ea"/>
              </a:rPr>
              <a:t>03</a:t>
            </a:r>
            <a:endParaRPr lang="en-US" altLang="zh-CN" sz="1900" b="1" dirty="0">
              <a:solidFill>
                <a:schemeClr val="accent1"/>
              </a:solidFill>
              <a:latin typeface="+mn-ea"/>
              <a:cs typeface="+mn-ea"/>
            </a:endParaRPr>
          </a:p>
        </p:txBody>
      </p:sp>
      <p:sp>
        <p:nvSpPr>
          <p:cNvPr id="38" name="矩形 37"/>
          <p:cNvSpPr/>
          <p:nvPr>
            <p:custDataLst>
              <p:tags r:id="rId15"/>
            </p:custDataLst>
          </p:nvPr>
        </p:nvSpPr>
        <p:spPr>
          <a:xfrm>
            <a:off x="1012471" y="3735118"/>
            <a:ext cx="4786825" cy="340464"/>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步骤</a:t>
            </a:r>
            <a:endParaRPr lang="zh-CN" altLang="en-US" sz="1600" b="1" dirty="0">
              <a:solidFill>
                <a:schemeClr val="accent1"/>
              </a:solidFill>
              <a:latin typeface="+mn-ea"/>
              <a:cs typeface="+mn-ea"/>
            </a:endParaRPr>
          </a:p>
        </p:txBody>
      </p:sp>
      <p:sp>
        <p:nvSpPr>
          <p:cNvPr id="39" name="矩形 38"/>
          <p:cNvSpPr/>
          <p:nvPr>
            <p:custDataLst>
              <p:tags r:id="rId16"/>
            </p:custDataLst>
          </p:nvPr>
        </p:nvSpPr>
        <p:spPr>
          <a:xfrm>
            <a:off x="1011201" y="4089556"/>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数据收集、传输、预处理：整合、清洗、消除冗余。</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753947" y="4149264"/>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613569" y="4957232"/>
            <a:ext cx="409065" cy="332207"/>
          </a:xfrm>
          <a:prstGeom prst="rect">
            <a:avLst/>
          </a:prstGeom>
          <a:noFill/>
        </p:spPr>
        <p:txBody>
          <a:bodyPr wrap="none" lIns="0" tIns="36195" bIns="0" rtlCol="0" anchor="b" anchorCtr="0">
            <a:normAutofit fontScale="90000"/>
          </a:bodyPr>
          <a:p>
            <a:pPr algn="l">
              <a:spcBef>
                <a:spcPct val="0"/>
              </a:spcBef>
              <a:spcAft>
                <a:spcPct val="0"/>
              </a:spcAft>
            </a:pPr>
            <a:r>
              <a:rPr lang="en-US" altLang="zh-CN" sz="1900" b="1" dirty="0">
                <a:solidFill>
                  <a:schemeClr val="accent1"/>
                </a:solidFill>
                <a:latin typeface="+mn-ea"/>
                <a:cs typeface="+mn-ea"/>
              </a:rPr>
              <a:t>04</a:t>
            </a:r>
            <a:endParaRPr lang="en-US" altLang="zh-CN" sz="1900" b="1" dirty="0">
              <a:solidFill>
                <a:schemeClr val="accent1"/>
              </a:solidFill>
              <a:latin typeface="+mn-ea"/>
              <a:cs typeface="+mn-ea"/>
            </a:endParaRPr>
          </a:p>
        </p:txBody>
      </p:sp>
      <p:sp>
        <p:nvSpPr>
          <p:cNvPr id="43" name="矩形 42"/>
          <p:cNvSpPr/>
          <p:nvPr>
            <p:custDataLst>
              <p:tags r:id="rId19"/>
            </p:custDataLst>
          </p:nvPr>
        </p:nvSpPr>
        <p:spPr>
          <a:xfrm>
            <a:off x="1012471" y="4957867"/>
            <a:ext cx="4786825" cy="340464"/>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数据分类</a:t>
            </a:r>
            <a:endParaRPr lang="zh-CN" altLang="en-US" sz="1600" b="1" dirty="0">
              <a:solidFill>
                <a:schemeClr val="accent1"/>
              </a:solidFill>
              <a:latin typeface="+mn-ea"/>
              <a:cs typeface="+mn-ea"/>
            </a:endParaRPr>
          </a:p>
        </p:txBody>
      </p:sp>
      <p:sp>
        <p:nvSpPr>
          <p:cNvPr id="44" name="矩形 43"/>
          <p:cNvSpPr/>
          <p:nvPr>
            <p:custDataLst>
              <p:tags r:id="rId20"/>
            </p:custDataLst>
          </p:nvPr>
        </p:nvSpPr>
        <p:spPr>
          <a:xfrm>
            <a:off x="1011201" y="5312305"/>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数据分类：形态上分为结构化和非结构化；连接方式有本地和网络；实体描述类别为名义、序数，数值为离散、连续。</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82905" y="0"/>
            <a:ext cx="4846955" cy="828675"/>
          </a:xfrm>
        </p:spPr>
        <p:txBody>
          <a:bodyPr/>
          <a:p>
            <a:r>
              <a:rPr lang="zh-CN" altLang="en-US"/>
              <a:t>（一）概念与分类</a:t>
            </a:r>
            <a:r>
              <a:rPr lang="en-US" altLang="zh-CN"/>
              <a:t>-</a:t>
            </a:r>
            <a:r>
              <a:rPr lang="zh-CN" altLang="en-US"/>
              <a:t>详解</a:t>
            </a:r>
            <a:endParaRPr lang="zh-CN" altLang="en-US"/>
          </a:p>
        </p:txBody>
      </p:sp>
      <p:pic>
        <p:nvPicPr>
          <p:cNvPr id="14" name="内容占位符 13" descr="d4ca906f22cb6bea666b10d219153b35"/>
          <p:cNvPicPr>
            <a:picLocks noChangeAspect="1"/>
          </p:cNvPicPr>
          <p:nvPr>
            <p:ph idx="1"/>
            <p:custDataLst>
              <p:tags r:id="rId2"/>
            </p:custDataLst>
          </p:nvPr>
        </p:nvPicPr>
        <p:blipFill>
          <a:blip r:embed="rId3"/>
          <a:srcRect t="10520" b="10520"/>
          <a:stretch>
            <a:fillRect/>
          </a:stretch>
        </p:blipFill>
        <p:spPr>
          <a:xfrm>
            <a:off x="6659880" y="1665605"/>
            <a:ext cx="4921885" cy="3886835"/>
          </a:xfrm>
        </p:spPr>
      </p:pic>
      <p:sp>
        <p:nvSpPr>
          <p:cNvPr id="5" name="文本占位符 4"/>
          <p:cNvSpPr>
            <a:spLocks noGrp="1"/>
          </p:cNvSpPr>
          <p:nvPr>
            <p:ph type="body" sz="half" idx="2"/>
            <p:custDataLst>
              <p:tags r:id="rId4"/>
            </p:custDataLst>
          </p:nvPr>
        </p:nvSpPr>
        <p:spPr>
          <a:xfrm>
            <a:off x="526477" y="1943735"/>
            <a:ext cx="3901318" cy="3781108"/>
          </a:xfrm>
        </p:spPr>
        <p:txBody>
          <a:bodyPr/>
          <a:p>
            <a:r>
              <a:rPr lang="zh-CN" altLang="en-US" sz="3200"/>
              <a:t>数据采集概念</a:t>
            </a:r>
            <a:endParaRPr lang="zh-CN" altLang="en-US" sz="3200"/>
          </a:p>
        </p:txBody>
      </p:sp>
      <p:grpSp>
        <p:nvGrpSpPr>
          <p:cNvPr id="13" name="组合 12"/>
          <p:cNvGrpSpPr/>
          <p:nvPr/>
        </p:nvGrpSpPr>
        <p:grpSpPr>
          <a:xfrm>
            <a:off x="609600" y="3403600"/>
            <a:ext cx="6324600" cy="2844800"/>
            <a:chOff x="960" y="5360"/>
            <a:chExt cx="9960" cy="4480"/>
          </a:xfrm>
        </p:grpSpPr>
      </p:grpSp>
      <p:sp>
        <p:nvSpPr>
          <p:cNvPr id="6" name="文本占位符 5"/>
          <p:cNvSpPr>
            <a:spLocks noGrp="1"/>
          </p:cNvSpPr>
          <p:nvPr>
            <p:ph type="body" idx="4294967295"/>
            <p:custDataLst>
              <p:tags r:id="rId5"/>
            </p:custDataLst>
          </p:nvPr>
        </p:nvSpPr>
        <p:spPr>
          <a:xfrm>
            <a:off x="0" y="3107055"/>
            <a:ext cx="6172200" cy="1414145"/>
          </a:xfrm>
        </p:spPr>
        <p:txBody>
          <a:bodyPr/>
          <a:p>
            <a:r>
              <a:rPr lang="zh-CN" altLang="en-US" sz="2400" b="0"/>
              <a:t>数据采集又称数据获取，是指从各类数据库/机器设备/传感器等自动采集信息的过程。</a:t>
            </a:r>
            <a:endParaRPr lang="zh-CN" altLang="en-US" sz="2400" b="0"/>
          </a:p>
        </p:txBody>
      </p:sp>
      <p:sp>
        <p:nvSpPr>
          <p:cNvPr id="8" name="文本占位符 7"/>
          <p:cNvSpPr>
            <a:spLocks noGrp="1"/>
          </p:cNvSpPr>
          <p:nvPr>
            <p:ph type="body" idx="4294967295"/>
            <p:custDataLst>
              <p:tags r:id="rId6"/>
            </p:custDataLst>
          </p:nvPr>
        </p:nvSpPr>
        <p:spPr>
          <a:xfrm>
            <a:off x="0" y="4521200"/>
            <a:ext cx="6095365" cy="502285"/>
          </a:xfrm>
        </p:spPr>
        <p:txBody>
          <a:bodyPr/>
          <a:p>
            <a:r>
              <a:rPr lang="zh-CN" altLang="en-US" sz="2400" b="0"/>
              <a:t>对象分类</a:t>
            </a:r>
            <a:endParaRPr lang="zh-CN" altLang="en-US" sz="2400" b="0"/>
          </a:p>
        </p:txBody>
      </p:sp>
      <p:sp>
        <p:nvSpPr>
          <p:cNvPr id="9" name="文本占位符 8"/>
          <p:cNvSpPr>
            <a:spLocks noGrp="1"/>
          </p:cNvSpPr>
          <p:nvPr>
            <p:ph type="body" idx="4294967295"/>
            <p:custDataLst>
              <p:tags r:id="rId7"/>
            </p:custDataLst>
          </p:nvPr>
        </p:nvSpPr>
        <p:spPr>
          <a:xfrm>
            <a:off x="0" y="5135880"/>
            <a:ext cx="6172200" cy="1112520"/>
          </a:xfrm>
        </p:spPr>
        <p:txBody>
          <a:bodyPr/>
          <a:p>
            <a:r>
              <a:rPr lang="zh-CN" altLang="en-US" sz="2400" b="0"/>
              <a:t>线上行为数据、内容数据等</a:t>
            </a:r>
            <a:endParaRPr lang="zh-CN" altLang="en-US" sz="2400" b="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863812" y="-431800"/>
            <a:ext cx="10515600" cy="1325563"/>
          </a:xfrm>
        </p:spPr>
        <p:txBody>
          <a:bodyPr>
            <a:normAutofit/>
          </a:bodyPr>
          <a:p>
            <a:r>
              <a:rPr lang="zh-CN" altLang="en-US" sz="3100"/>
              <a:t>传统数据与</a:t>
            </a:r>
            <a:r>
              <a:rPr lang="zh-CN" altLang="en-US" sz="3100"/>
              <a:t>互联网大数据采集对比</a:t>
            </a:r>
            <a:endParaRPr lang="zh-CN" altLang="en-US" sz="3100"/>
          </a:p>
        </p:txBody>
      </p:sp>
      <p:sp>
        <p:nvSpPr>
          <p:cNvPr id="6" name="文本占位符 5"/>
          <p:cNvSpPr>
            <a:spLocks noGrp="1"/>
          </p:cNvSpPr>
          <p:nvPr>
            <p:ph type="body" idx="1"/>
            <p:custDataLst>
              <p:tags r:id="rId2"/>
            </p:custDataLst>
          </p:nvPr>
        </p:nvSpPr>
        <p:spPr/>
        <p:txBody>
          <a:bodyPr/>
          <a:p>
            <a:r>
              <a:rPr lang="zh-CN" altLang="en-US"/>
              <a:t>传统数据采集特点</a:t>
            </a:r>
            <a:endParaRPr lang="zh-CN" altLang="en-US"/>
          </a:p>
        </p:txBody>
      </p:sp>
      <p:sp>
        <p:nvSpPr>
          <p:cNvPr id="7" name="内容占位符 6"/>
          <p:cNvSpPr>
            <a:spLocks noGrp="1"/>
          </p:cNvSpPr>
          <p:nvPr>
            <p:ph sz="half" idx="2"/>
            <p:custDataLst>
              <p:tags r:id="rId3"/>
            </p:custDataLst>
          </p:nvPr>
        </p:nvSpPr>
        <p:spPr/>
        <p:txBody>
          <a:bodyPr/>
          <a:p>
            <a:r>
              <a:rPr lang="zh-CN" altLang="en-US"/>
              <a:t>来源单一，关系数据库和并行数据</a:t>
            </a:r>
            <a:r>
              <a:rPr lang="zh-CN" altLang="en-US"/>
              <a:t>仓库即可处理</a:t>
            </a:r>
            <a:endParaRPr lang="zh-CN" altLang="en-US"/>
          </a:p>
        </p:txBody>
      </p:sp>
      <p:sp>
        <p:nvSpPr>
          <p:cNvPr id="11" name="文本占位符 10"/>
          <p:cNvSpPr>
            <a:spLocks noGrp="1"/>
          </p:cNvSpPr>
          <p:nvPr>
            <p:ph type="body" sz="quarter" idx="3"/>
            <p:custDataLst>
              <p:tags r:id="rId4"/>
            </p:custDataLst>
          </p:nvPr>
        </p:nvSpPr>
        <p:spPr/>
        <p:txBody>
          <a:bodyPr/>
          <a:p>
            <a:r>
              <a:rPr lang="zh-CN" altLang="en-US"/>
              <a:t>互联网大数据采集特点</a:t>
            </a:r>
            <a:endParaRPr lang="zh-CN" altLang="en-US"/>
          </a:p>
        </p:txBody>
      </p:sp>
      <p:sp>
        <p:nvSpPr>
          <p:cNvPr id="12" name="内容占位符 11"/>
          <p:cNvSpPr>
            <a:spLocks noGrp="1"/>
          </p:cNvSpPr>
          <p:nvPr>
            <p:ph sz="quarter" idx="4"/>
            <p:custDataLst>
              <p:tags r:id="rId5"/>
            </p:custDataLst>
          </p:nvPr>
        </p:nvSpPr>
        <p:spPr/>
        <p:txBody>
          <a:bodyPr/>
          <a:p>
            <a:r>
              <a:rPr lang="zh-CN" altLang="en-US"/>
              <a:t>数据类型</a:t>
            </a:r>
            <a:r>
              <a:rPr lang="zh-CN" altLang="en-US"/>
              <a:t>丰富，多源异构，实时性要求高</a:t>
            </a:r>
            <a:endParaRPr lang="zh-CN" altLang="en-US"/>
          </a:p>
        </p:txBody>
      </p:sp>
      <p:grpSp>
        <p:nvGrpSpPr>
          <p:cNvPr id="15" name="组合 14"/>
          <p:cNvGrpSpPr/>
          <p:nvPr/>
        </p:nvGrpSpPr>
        <p:grpSpPr>
          <a:xfrm>
            <a:off x="609600" y="1676400"/>
            <a:ext cx="10972800" cy="4724400"/>
            <a:chOff x="960" y="2400"/>
            <a:chExt cx="17280" cy="7440"/>
          </a:xfrm>
        </p:grpSpPr>
      </p:grpSp>
      <p:pic>
        <p:nvPicPr>
          <p:cNvPr id="14" name="图片占位符 13" descr="base\assets\7"/>
          <p:cNvPicPr>
            <a:picLocks noChangeAspect="1"/>
          </p:cNvPicPr>
          <p:nvPr>
            <p:ph type="pic" idx="4294967295"/>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2717800"/>
            <a:ext cx="812800" cy="812800"/>
          </a:xfrm>
          <a:prstGeom prst="rect">
            <a:avLst/>
          </a:prstGeom>
        </p:spPr>
      </p:pic>
      <p:pic>
        <p:nvPicPr>
          <p:cNvPr id="13" name="图片占位符 12" descr="base\assets\2"/>
          <p:cNvPicPr>
            <a:picLocks noChangeAspect="1"/>
          </p:cNvPicPr>
          <p:nvPr>
            <p:ph type="pic" idx="4294967295"/>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1379200" y="2717800"/>
            <a:ext cx="812800" cy="812800"/>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03835"/>
            <a:ext cx="10972800" cy="609600"/>
          </a:xfrm>
        </p:spPr>
        <p:txBody>
          <a:bodyPr>
            <a:noAutofit/>
          </a:bodyPr>
          <a:p>
            <a:r>
              <a:rPr lang="zh-CN" altLang="en-US" b="1"/>
              <a:t>（二）数据采集典型应用场景</a:t>
            </a:r>
            <a:r>
              <a:rPr lang="en-US" altLang="zh-CN" b="1">
                <a:sym typeface="+mn-ea"/>
              </a:rPr>
              <a:t>-</a:t>
            </a:r>
            <a:r>
              <a:rPr lang="zh-CN" altLang="en-US" b="1">
                <a:sym typeface="+mn-ea"/>
              </a:rPr>
              <a:t>详解</a:t>
            </a:r>
            <a:endParaRPr lang="zh-CN" altLang="en-US" b="1">
              <a:sym typeface="+mn-ea"/>
            </a:endParaRPr>
          </a:p>
        </p:txBody>
      </p:sp>
      <p:sp>
        <p:nvSpPr>
          <p:cNvPr id="4" name="文本占位符 3"/>
          <p:cNvSpPr>
            <a:spLocks noGrp="1"/>
          </p:cNvSpPr>
          <p:nvPr>
            <p:ph type="body" idx="16393"/>
            <p:custDataLst>
              <p:tags r:id="rId2"/>
            </p:custDataLst>
          </p:nvPr>
        </p:nvSpPr>
        <p:spPr/>
        <p:txBody>
          <a:bodyPr/>
          <a:p>
            <a:endParaRPr lang="zh-CN" altLang="en-US"/>
          </a:p>
        </p:txBody>
      </p:sp>
      <p:pic>
        <p:nvPicPr>
          <p:cNvPr id="15" name="图片占位符 14" descr="base\assets\1"/>
          <p:cNvPicPr>
            <a:picLocks noChangeAspect="1"/>
          </p:cNvPicPr>
          <p:nvPr>
            <p:ph type="pic" idx="16392"/>
            <p:custDataLst>
              <p:tags r:id="rId3"/>
            </p:custDataLst>
          </p:nvPr>
        </p:nvPicPr>
        <p:blipFill>
          <a:blip r:embed="rId4">
            <a:extLst>
              <a:ext uri="{96DAC541-7B7A-43D3-8B79-37D633B846F1}">
                <asvg:svgBlip xmlns:asvg="http://schemas.microsoft.com/office/drawing/2016/SVG/main" r:embed="rId5"/>
              </a:ext>
            </a:extLst>
          </a:blip>
          <a:srcRect/>
          <a:stretch>
            <a:fillRect/>
          </a:stretch>
        </p:blipFill>
        <p:spPr>
          <a:xfrm>
            <a:off x="914400" y="1879600"/>
            <a:ext cx="762000" cy="762000"/>
          </a:xfrm>
        </p:spPr>
      </p:pic>
      <p:sp>
        <p:nvSpPr>
          <p:cNvPr id="5" name="文本占位符 4"/>
          <p:cNvSpPr>
            <a:spLocks noGrp="1"/>
          </p:cNvSpPr>
          <p:nvPr>
            <p:ph type="body" idx="16386"/>
            <p:custDataLst>
              <p:tags r:id="rId6"/>
            </p:custDataLst>
          </p:nvPr>
        </p:nvSpPr>
        <p:spPr/>
        <p:txBody>
          <a:bodyPr>
            <a:noAutofit/>
          </a:bodyPr>
          <a:p>
            <a:r>
              <a:rPr lang="zh-CN" altLang="en-US" sz="2100"/>
              <a:t>知识信息储备</a:t>
            </a:r>
            <a:endParaRPr lang="zh-CN" altLang="en-US" sz="2100"/>
          </a:p>
        </p:txBody>
      </p:sp>
      <p:sp>
        <p:nvSpPr>
          <p:cNvPr id="6" name="文本占位符 5"/>
          <p:cNvSpPr>
            <a:spLocks noGrp="1"/>
          </p:cNvSpPr>
          <p:nvPr>
            <p:ph type="body" idx="16387"/>
            <p:custDataLst>
              <p:tags r:id="rId7"/>
            </p:custDataLst>
          </p:nvPr>
        </p:nvSpPr>
        <p:spPr/>
        <p:txBody>
          <a:bodyPr>
            <a:noAutofit/>
          </a:bodyPr>
          <a:p>
            <a:r>
              <a:rPr lang="zh-CN" altLang="en-US" sz="1800"/>
              <a:t>如航空维修案例节省成本</a:t>
            </a:r>
            <a:endParaRPr lang="zh-CN" altLang="en-US" sz="1800"/>
          </a:p>
        </p:txBody>
      </p:sp>
      <p:sp>
        <p:nvSpPr>
          <p:cNvPr id="8" name="文本占位符 7"/>
          <p:cNvSpPr>
            <a:spLocks noGrp="1"/>
          </p:cNvSpPr>
          <p:nvPr>
            <p:ph type="body" idx="16395"/>
            <p:custDataLst>
              <p:tags r:id="rId8"/>
            </p:custDataLst>
          </p:nvPr>
        </p:nvSpPr>
        <p:spPr/>
        <p:txBody>
          <a:bodyPr/>
          <a:p>
            <a:endParaRPr lang="zh-CN" altLang="en-US"/>
          </a:p>
        </p:txBody>
      </p:sp>
      <p:pic>
        <p:nvPicPr>
          <p:cNvPr id="17" name="图片占位符 16" descr="base\assets\2"/>
          <p:cNvPicPr>
            <a:picLocks noChangeAspect="1"/>
          </p:cNvPicPr>
          <p:nvPr>
            <p:ph type="pic" idx="16394"/>
            <p:custDataLst>
              <p:tags r:id="rId9"/>
            </p:custDataLst>
          </p:nvPr>
        </p:nvPicPr>
        <p:blipFill>
          <a:blip r:embed="rId10">
            <a:extLst>
              <a:ext uri="{96DAC541-7B7A-43D3-8B79-37D633B846F1}">
                <asvg:svgBlip xmlns:asvg="http://schemas.microsoft.com/office/drawing/2016/SVG/main" r:embed="rId11"/>
              </a:ext>
            </a:extLst>
          </a:blip>
          <a:srcRect/>
          <a:stretch>
            <a:fillRect/>
          </a:stretch>
        </p:blipFill>
        <p:spPr>
          <a:xfrm>
            <a:off x="914400" y="3505200"/>
            <a:ext cx="762000" cy="762000"/>
          </a:xfrm>
        </p:spPr>
      </p:pic>
      <p:sp>
        <p:nvSpPr>
          <p:cNvPr id="9" name="文本占位符 8"/>
          <p:cNvSpPr>
            <a:spLocks noGrp="1"/>
          </p:cNvSpPr>
          <p:nvPr>
            <p:ph type="body" idx="16388"/>
            <p:custDataLst>
              <p:tags r:id="rId12"/>
            </p:custDataLst>
          </p:nvPr>
        </p:nvSpPr>
        <p:spPr/>
        <p:txBody>
          <a:bodyPr>
            <a:noAutofit/>
          </a:bodyPr>
          <a:p>
            <a:r>
              <a:rPr lang="zh-CN" altLang="en-US" sz="2100"/>
              <a:t>搜索引擎技术</a:t>
            </a:r>
            <a:endParaRPr lang="zh-CN" altLang="en-US" sz="2100"/>
          </a:p>
        </p:txBody>
      </p:sp>
      <p:sp>
        <p:nvSpPr>
          <p:cNvPr id="10" name="文本占位符 9"/>
          <p:cNvSpPr>
            <a:spLocks noGrp="1"/>
          </p:cNvSpPr>
          <p:nvPr>
            <p:ph type="body" idx="16389"/>
            <p:custDataLst>
              <p:tags r:id="rId13"/>
            </p:custDataLst>
          </p:nvPr>
        </p:nvSpPr>
        <p:spPr/>
        <p:txBody>
          <a:bodyPr>
            <a:noAutofit/>
          </a:bodyPr>
          <a:p>
            <a:r>
              <a:rPr lang="zh-CN" altLang="en-US" sz="1800"/>
              <a:t>百度蜘蛛等爬虫算法，再如</a:t>
            </a:r>
            <a:r>
              <a:rPr lang="en-US" altLang="zh-CN" sz="1800"/>
              <a:t>360</a:t>
            </a:r>
            <a:r>
              <a:rPr lang="zh-CN" altLang="en-US" sz="1800"/>
              <a:t>的爬虫、搜狗的爬虫等</a:t>
            </a:r>
            <a:endParaRPr lang="zh-CN" altLang="en-US" sz="1800"/>
          </a:p>
        </p:txBody>
      </p:sp>
      <p:sp>
        <p:nvSpPr>
          <p:cNvPr id="12" name="文本占位符 11"/>
          <p:cNvSpPr>
            <a:spLocks noGrp="1"/>
          </p:cNvSpPr>
          <p:nvPr>
            <p:ph type="body" idx="16397"/>
            <p:custDataLst>
              <p:tags r:id="rId14"/>
            </p:custDataLst>
          </p:nvPr>
        </p:nvSpPr>
        <p:spPr/>
        <p:txBody>
          <a:bodyPr/>
          <a:p>
            <a:endParaRPr lang="zh-CN" altLang="en-US"/>
          </a:p>
        </p:txBody>
      </p:sp>
      <p:pic>
        <p:nvPicPr>
          <p:cNvPr id="16" name="图片占位符 15" descr="base\assets\3"/>
          <p:cNvPicPr>
            <a:picLocks noChangeAspect="1"/>
          </p:cNvPicPr>
          <p:nvPr>
            <p:ph type="pic" idx="16396"/>
            <p:custDataLst>
              <p:tags r:id="rId15"/>
            </p:custDataLst>
          </p:nvPr>
        </p:nvPicPr>
        <p:blipFill>
          <a:blip r:embed="rId16">
            <a:extLst>
              <a:ext uri="{96DAC541-7B7A-43D3-8B79-37D633B846F1}">
                <asvg:svgBlip xmlns:asvg="http://schemas.microsoft.com/office/drawing/2016/SVG/main" r:embed="rId17"/>
              </a:ext>
            </a:extLst>
          </a:blip>
          <a:srcRect/>
          <a:stretch>
            <a:fillRect/>
          </a:stretch>
        </p:blipFill>
        <p:spPr>
          <a:xfrm>
            <a:off x="914400" y="5130800"/>
            <a:ext cx="762000" cy="762000"/>
          </a:xfrm>
        </p:spPr>
      </p:pic>
      <p:sp>
        <p:nvSpPr>
          <p:cNvPr id="13" name="文本占位符 12"/>
          <p:cNvSpPr>
            <a:spLocks noGrp="1"/>
          </p:cNvSpPr>
          <p:nvPr>
            <p:ph type="body" idx="16390"/>
            <p:custDataLst>
              <p:tags r:id="rId18"/>
            </p:custDataLst>
          </p:nvPr>
        </p:nvSpPr>
        <p:spPr/>
        <p:txBody>
          <a:bodyPr>
            <a:noAutofit/>
          </a:bodyPr>
          <a:p>
            <a:r>
              <a:rPr lang="zh-CN" altLang="en-US" sz="2100"/>
              <a:t>其它网络爬虫应用：新闻网站集中阅读</a:t>
            </a:r>
            <a:r>
              <a:rPr lang="en-US" altLang="zh-CN" sz="2100"/>
              <a:t>/</a:t>
            </a:r>
            <a:r>
              <a:rPr lang="zh-CN" altLang="en-US" sz="2100"/>
              <a:t>精准营销/广告过滤/网站用户信息分析</a:t>
            </a:r>
            <a:endParaRPr lang="zh-CN" altLang="en-US" sz="2100"/>
          </a:p>
        </p:txBody>
      </p:sp>
      <p:sp>
        <p:nvSpPr>
          <p:cNvPr id="14" name="文本占位符 13"/>
          <p:cNvSpPr>
            <a:spLocks noGrp="1"/>
          </p:cNvSpPr>
          <p:nvPr>
            <p:ph type="body" idx="16391"/>
            <p:custDataLst>
              <p:tags r:id="rId19"/>
            </p:custDataLst>
          </p:nvPr>
        </p:nvSpPr>
        <p:spPr/>
        <p:txBody>
          <a:bodyPr>
            <a:noAutofit/>
          </a:bodyPr>
          <a:p>
            <a:r>
              <a:rPr lang="zh-CN" altLang="en-US" sz="1800"/>
              <a:t>利用网络爬虫将新闻网站的新闻信息爬取出来在进行阅读。还可利用数据进行精准营销和用户信息分析</a:t>
            </a:r>
            <a:endParaRPr lang="zh-CN" altLang="en-US" sz="1800"/>
          </a:p>
        </p:txBody>
      </p:sp>
      <p:grpSp>
        <p:nvGrpSpPr>
          <p:cNvPr id="18" name="组合 17"/>
          <p:cNvGrpSpPr/>
          <p:nvPr/>
        </p:nvGrpSpPr>
        <p:grpSpPr>
          <a:xfrm>
            <a:off x="609600" y="1524000"/>
            <a:ext cx="10972800" cy="4724400"/>
            <a:chOff x="960" y="2400"/>
            <a:chExt cx="17280" cy="7440"/>
          </a:xfrm>
        </p:grpSpPr>
      </p:grpSp>
    </p:spTree>
    <p:custDataLst>
      <p:tags r:id="rId20"/>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4294967295"/>
            <p:custDataLst>
              <p:tags r:id="rId1"/>
            </p:custDataLst>
          </p:nvPr>
        </p:nvSpPr>
        <p:spPr>
          <a:xfrm>
            <a:off x="525780" y="347980"/>
            <a:ext cx="10972800" cy="609600"/>
          </a:xfrm>
        </p:spPr>
        <p:txBody>
          <a:bodyPr/>
          <a:p>
            <a:r>
              <a:rPr lang="zh-CN" altLang="en-US"/>
              <a:t>（三）数据采集步骤</a:t>
            </a:r>
            <a:r>
              <a:rPr lang="en-US" altLang="zh-CN"/>
              <a:t>-</a:t>
            </a:r>
            <a:r>
              <a:rPr lang="zh-CN" altLang="en-US"/>
              <a:t>详解</a:t>
            </a:r>
            <a:endParaRPr lang="zh-CN" altLang="en-US"/>
          </a:p>
        </p:txBody>
      </p:sp>
      <p:pic>
        <p:nvPicPr>
          <p:cNvPr id="36" name="图片 35"/>
          <p:cNvPicPr>
            <a:picLocks noChangeAspect="1"/>
          </p:cNvPicPr>
          <p:nvPr/>
        </p:nvPicPr>
        <p:blipFill>
          <a:blip r:embed="rId2"/>
          <a:stretch>
            <a:fillRect/>
          </a:stretch>
        </p:blipFill>
        <p:spPr>
          <a:xfrm>
            <a:off x="694055" y="2087245"/>
            <a:ext cx="10804525" cy="28352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04470"/>
            <a:ext cx="10972800" cy="609600"/>
          </a:xfrm>
        </p:spPr>
        <p:txBody>
          <a:bodyPr>
            <a:noAutofit/>
          </a:bodyPr>
          <a:p>
            <a:r>
              <a:rPr lang="zh-CN" altLang="en-US" b="1"/>
              <a:t>（四）数据分类</a:t>
            </a:r>
            <a:r>
              <a:rPr lang="en-US" altLang="zh-CN" b="1">
                <a:sym typeface="+mn-ea"/>
              </a:rPr>
              <a:t>-</a:t>
            </a:r>
            <a:r>
              <a:rPr lang="zh-CN" altLang="en-US" b="1">
                <a:sym typeface="+mn-ea"/>
              </a:rPr>
              <a:t>详解</a:t>
            </a:r>
            <a:endParaRPr lang="zh-CN" altLang="en-US" b="1">
              <a:sym typeface="+mn-ea"/>
            </a:endParaRPr>
          </a:p>
        </p:txBody>
      </p:sp>
      <p:sp>
        <p:nvSpPr>
          <p:cNvPr id="8" name="文本占位符 7"/>
          <p:cNvSpPr>
            <a:spLocks noGrp="1"/>
          </p:cNvSpPr>
          <p:nvPr>
            <p:ph type="body" idx="16393"/>
            <p:custDataLst>
              <p:tags r:id="rId2"/>
            </p:custDataLst>
          </p:nvPr>
        </p:nvSpPr>
        <p:spPr/>
        <p:txBody>
          <a:bodyPr/>
          <a:p>
            <a:endParaRPr lang="zh-CN" altLang="en-US"/>
          </a:p>
        </p:txBody>
      </p:sp>
      <p:pic>
        <p:nvPicPr>
          <p:cNvPr id="15" name="图片占位符 14" descr="base\assets\1"/>
          <p:cNvPicPr>
            <a:picLocks noChangeAspect="1"/>
          </p:cNvPicPr>
          <p:nvPr>
            <p:ph type="pic" idx="16392"/>
            <p:custDataLst>
              <p:tags r:id="rId3"/>
            </p:custDataLst>
          </p:nvPr>
        </p:nvPicPr>
        <p:blipFill>
          <a:blip r:embed="rId4">
            <a:extLst>
              <a:ext uri="{96DAC541-7B7A-43D3-8B79-37D633B846F1}">
                <asvg:svgBlip xmlns:asvg="http://schemas.microsoft.com/office/drawing/2016/SVG/main" r:embed="rId5"/>
              </a:ext>
            </a:extLst>
          </a:blip>
          <a:srcRect/>
          <a:stretch>
            <a:fillRect/>
          </a:stretch>
        </p:blipFill>
        <p:spPr>
          <a:xfrm>
            <a:off x="914400" y="1879600"/>
            <a:ext cx="762000" cy="762000"/>
          </a:xfrm>
        </p:spPr>
      </p:pic>
      <p:sp>
        <p:nvSpPr>
          <p:cNvPr id="5" name="文本占位符 4"/>
          <p:cNvSpPr>
            <a:spLocks noGrp="1"/>
          </p:cNvSpPr>
          <p:nvPr>
            <p:ph type="body" idx="16386"/>
            <p:custDataLst>
              <p:tags r:id="rId6"/>
            </p:custDataLst>
          </p:nvPr>
        </p:nvSpPr>
        <p:spPr/>
        <p:txBody>
          <a:bodyPr>
            <a:noAutofit/>
          </a:bodyPr>
          <a:p>
            <a:r>
              <a:rPr lang="zh-CN" altLang="en-US" sz="1600"/>
              <a:t>按数据的形态分类</a:t>
            </a:r>
            <a:endParaRPr lang="zh-CN" altLang="en-US" sz="1600"/>
          </a:p>
          <a:p>
            <a:endParaRPr lang="zh-CN" altLang="en-US" sz="1600"/>
          </a:p>
        </p:txBody>
      </p:sp>
      <p:sp>
        <p:nvSpPr>
          <p:cNvPr id="6" name="文本占位符 5"/>
          <p:cNvSpPr>
            <a:spLocks noGrp="1"/>
          </p:cNvSpPr>
          <p:nvPr>
            <p:ph type="body" idx="16387"/>
            <p:custDataLst>
              <p:tags r:id="rId7"/>
            </p:custDataLst>
          </p:nvPr>
        </p:nvSpPr>
        <p:spPr/>
        <p:txBody>
          <a:bodyPr>
            <a:noAutofit/>
          </a:bodyPr>
          <a:p>
            <a:r>
              <a:rPr lang="zh-CN" altLang="en-US" sz="1200">
                <a:sym typeface="+mn-ea"/>
              </a:rPr>
              <a:t>结构化数据：计算机程序可以直接处理</a:t>
            </a:r>
            <a:endParaRPr lang="zh-CN" altLang="en-US" sz="1200">
              <a:sym typeface="+mn-ea"/>
            </a:endParaRPr>
          </a:p>
          <a:p>
            <a:r>
              <a:rPr lang="zh-CN" altLang="en-US" sz="1200">
                <a:sym typeface="+mn-ea"/>
              </a:rPr>
              <a:t>非结构化数据：文本数据、图像数据、自然语言数据等，计算机程序无法直接处理，需要进行格式转换或信息提取</a:t>
            </a:r>
            <a:endParaRPr lang="zh-CN" altLang="en-US" sz="1200">
              <a:sym typeface="+mn-ea"/>
            </a:endParaRPr>
          </a:p>
        </p:txBody>
      </p:sp>
      <p:sp>
        <p:nvSpPr>
          <p:cNvPr id="12" name="文本占位符 11"/>
          <p:cNvSpPr>
            <a:spLocks noGrp="1"/>
          </p:cNvSpPr>
          <p:nvPr>
            <p:ph type="body" idx="16395"/>
            <p:custDataLst>
              <p:tags r:id="rId8"/>
            </p:custDataLst>
          </p:nvPr>
        </p:nvSpPr>
        <p:spPr/>
        <p:txBody>
          <a:bodyPr/>
          <a:p>
            <a:endParaRPr lang="zh-CN" altLang="en-US"/>
          </a:p>
        </p:txBody>
      </p:sp>
      <p:pic>
        <p:nvPicPr>
          <p:cNvPr id="17" name="图片占位符 16" descr="base\assets\2"/>
          <p:cNvPicPr>
            <a:picLocks noChangeAspect="1"/>
          </p:cNvPicPr>
          <p:nvPr>
            <p:ph type="pic" idx="16394"/>
            <p:custDataLst>
              <p:tags r:id="rId9"/>
            </p:custDataLst>
          </p:nvPr>
        </p:nvPicPr>
        <p:blipFill>
          <a:blip r:embed="rId10">
            <a:extLst>
              <a:ext uri="{96DAC541-7B7A-43D3-8B79-37D633B846F1}">
                <asvg:svgBlip xmlns:asvg="http://schemas.microsoft.com/office/drawing/2016/SVG/main" r:embed="rId11"/>
              </a:ext>
            </a:extLst>
          </a:blip>
          <a:srcRect/>
          <a:stretch>
            <a:fillRect/>
          </a:stretch>
        </p:blipFill>
        <p:spPr>
          <a:xfrm>
            <a:off x="914400" y="3505200"/>
            <a:ext cx="762000" cy="762000"/>
          </a:xfrm>
        </p:spPr>
      </p:pic>
      <p:sp>
        <p:nvSpPr>
          <p:cNvPr id="9" name="文本占位符 8"/>
          <p:cNvSpPr>
            <a:spLocks noGrp="1"/>
          </p:cNvSpPr>
          <p:nvPr>
            <p:ph type="body" idx="16388"/>
            <p:custDataLst>
              <p:tags r:id="rId12"/>
            </p:custDataLst>
          </p:nvPr>
        </p:nvSpPr>
        <p:spPr/>
        <p:txBody>
          <a:bodyPr>
            <a:noAutofit/>
          </a:bodyPr>
          <a:p>
            <a:r>
              <a:rPr lang="zh-CN" altLang="en-US" sz="1600">
                <a:sym typeface="+mn-ea"/>
              </a:rPr>
              <a:t>按数据连接的方式</a:t>
            </a:r>
            <a:endParaRPr lang="zh-CN" altLang="en-US" sz="1600">
              <a:sym typeface="+mn-ea"/>
            </a:endParaRPr>
          </a:p>
        </p:txBody>
      </p:sp>
      <p:sp>
        <p:nvSpPr>
          <p:cNvPr id="10" name="文本占位符 9"/>
          <p:cNvSpPr>
            <a:spLocks noGrp="1"/>
          </p:cNvSpPr>
          <p:nvPr>
            <p:ph type="body" idx="16389"/>
            <p:custDataLst>
              <p:tags r:id="rId13"/>
            </p:custDataLst>
          </p:nvPr>
        </p:nvSpPr>
        <p:spPr/>
        <p:txBody>
          <a:bodyPr>
            <a:noAutofit/>
          </a:bodyPr>
          <a:p>
            <a:r>
              <a:rPr lang="zh-CN" altLang="en-US" sz="1200"/>
              <a:t>本地数据和网络数据</a:t>
            </a:r>
            <a:endParaRPr lang="zh-CN" altLang="en-US" sz="1200"/>
          </a:p>
        </p:txBody>
      </p:sp>
      <p:sp>
        <p:nvSpPr>
          <p:cNvPr id="19" name="文本占位符 18"/>
          <p:cNvSpPr>
            <a:spLocks noGrp="1"/>
          </p:cNvSpPr>
          <p:nvPr>
            <p:ph type="body" idx="16397"/>
            <p:custDataLst>
              <p:tags r:id="rId14"/>
            </p:custDataLst>
          </p:nvPr>
        </p:nvSpPr>
        <p:spPr/>
        <p:txBody>
          <a:bodyPr/>
          <a:p>
            <a:endParaRPr lang="zh-CN" altLang="en-US"/>
          </a:p>
        </p:txBody>
      </p:sp>
      <p:pic>
        <p:nvPicPr>
          <p:cNvPr id="16" name="图片占位符 15" descr="base\assets\3"/>
          <p:cNvPicPr>
            <a:picLocks noChangeAspect="1"/>
          </p:cNvPicPr>
          <p:nvPr>
            <p:ph type="pic" idx="16396"/>
            <p:custDataLst>
              <p:tags r:id="rId15"/>
            </p:custDataLst>
          </p:nvPr>
        </p:nvPicPr>
        <p:blipFill>
          <a:blip r:embed="rId16">
            <a:extLst>
              <a:ext uri="{96DAC541-7B7A-43D3-8B79-37D633B846F1}">
                <asvg:svgBlip xmlns:asvg="http://schemas.microsoft.com/office/drawing/2016/SVG/main" r:embed="rId17"/>
              </a:ext>
            </a:extLst>
          </a:blip>
          <a:srcRect/>
          <a:stretch>
            <a:fillRect/>
          </a:stretch>
        </p:blipFill>
        <p:spPr>
          <a:xfrm>
            <a:off x="914400" y="5130800"/>
            <a:ext cx="762000" cy="762000"/>
          </a:xfrm>
        </p:spPr>
      </p:pic>
      <p:sp>
        <p:nvSpPr>
          <p:cNvPr id="13" name="文本占位符 12"/>
          <p:cNvSpPr>
            <a:spLocks noGrp="1"/>
          </p:cNvSpPr>
          <p:nvPr>
            <p:ph type="body" idx="16390"/>
            <p:custDataLst>
              <p:tags r:id="rId18"/>
            </p:custDataLst>
          </p:nvPr>
        </p:nvSpPr>
        <p:spPr/>
        <p:txBody>
          <a:bodyPr>
            <a:noAutofit/>
          </a:bodyPr>
          <a:p>
            <a:r>
              <a:rPr lang="zh-CN" altLang="en-US" sz="1600"/>
              <a:t>按描述不同的实体</a:t>
            </a:r>
            <a:endParaRPr lang="zh-CN" altLang="en-US" sz="1600"/>
          </a:p>
        </p:txBody>
      </p:sp>
      <p:sp>
        <p:nvSpPr>
          <p:cNvPr id="14" name="文本占位符 13"/>
          <p:cNvSpPr>
            <a:spLocks noGrp="1"/>
          </p:cNvSpPr>
          <p:nvPr>
            <p:ph type="body" idx="16391"/>
            <p:custDataLst>
              <p:tags r:id="rId19"/>
            </p:custDataLst>
          </p:nvPr>
        </p:nvSpPr>
        <p:spPr>
          <a:xfrm>
            <a:off x="1879600" y="5892800"/>
            <a:ext cx="9398000" cy="304800"/>
          </a:xfrm>
        </p:spPr>
        <p:txBody>
          <a:bodyPr>
            <a:noAutofit/>
          </a:bodyPr>
          <a:p>
            <a:r>
              <a:rPr lang="zh-CN" altLang="en-US" sz="1200"/>
              <a:t>类别数据：名义数据指类别没有大小顺序的数据和序数数据指类别有大小顺序的数据。</a:t>
            </a:r>
            <a:endParaRPr lang="zh-CN" altLang="en-US" sz="1200"/>
          </a:p>
        </p:txBody>
      </p:sp>
      <p:grpSp>
        <p:nvGrpSpPr>
          <p:cNvPr id="18" name="组合 17"/>
          <p:cNvGrpSpPr/>
          <p:nvPr/>
        </p:nvGrpSpPr>
        <p:grpSpPr>
          <a:xfrm>
            <a:off x="609600" y="1524000"/>
            <a:ext cx="10972800" cy="4724400"/>
            <a:chOff x="960" y="2400"/>
            <a:chExt cx="17280" cy="7440"/>
          </a:xfrm>
        </p:grpSpPr>
      </p:grpSp>
      <p:sp>
        <p:nvSpPr>
          <p:cNvPr id="4" name="文本占位符 13"/>
          <p:cNvSpPr>
            <a:spLocks noGrp="1"/>
          </p:cNvSpPr>
          <p:nvPr>
            <p:custDataLst>
              <p:tags r:id="rId20"/>
            </p:custDataLst>
          </p:nvPr>
        </p:nvSpPr>
        <p:spPr>
          <a:xfrm>
            <a:off x="1879600" y="5486400"/>
            <a:ext cx="9547860" cy="487045"/>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a:t>数值型数据：离散数据和连续</a:t>
            </a:r>
            <a:r>
              <a:rPr lang="zh-CN" altLang="en-US" sz="1400"/>
              <a:t>数据</a:t>
            </a:r>
            <a:endParaRPr lang="zh-CN" altLang="en-US" sz="1400"/>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695395" y="289630"/>
            <a:ext cx="10969200" cy="705600"/>
          </a:xfrm>
        </p:spPr>
        <p:txBody>
          <a:bodyPr/>
          <a:lstStyle/>
          <a:p>
            <a:r>
              <a:rPr lang="zh-CN" altLang="en-US" sz="3200">
                <a:solidFill>
                  <a:schemeClr val="tx1"/>
                </a:solidFill>
              </a:rPr>
              <a:t>任务实施：</a:t>
            </a:r>
            <a:r>
              <a:rPr lang="zh-CN" altLang="en-US" sz="3200">
                <a:solidFill>
                  <a:schemeClr val="tx1"/>
                </a:solidFill>
              </a:rPr>
              <a:t>数据采集方式和方法</a:t>
            </a:r>
            <a:endParaRPr lang="zh-CN" altLang="en-US" sz="3200">
              <a:solidFill>
                <a:schemeClr val="tx1"/>
              </a:solidFill>
            </a:endParaRPr>
          </a:p>
        </p:txBody>
      </p:sp>
      <p:pic>
        <p:nvPicPr>
          <p:cNvPr id="4" name="图片 3" descr="C:/Users/xblu4/AppData/Roaming/Kingsoft/office6/wppai/generateppt/91383942a0de38660e1fa3b4dbc6556c.jpg91383942a0de38660e1fa3b4dbc6556c"/>
          <p:cNvPicPr>
            <a:picLocks noChangeAspect="1"/>
          </p:cNvPicPr>
          <p:nvPr>
            <p:custDataLst>
              <p:tags r:id="rId2"/>
            </p:custDataLst>
          </p:nvPr>
        </p:nvPicPr>
        <p:blipFill rotWithShape="1">
          <a:blip r:embed="rId3"/>
          <a:srcRect t="32220" b="32220"/>
          <a:stretch>
            <a:fillRect/>
          </a:stretch>
        </p:blipFill>
        <p:spPr>
          <a:xfrm>
            <a:off x="695325" y="4022090"/>
            <a:ext cx="4258945" cy="1991995"/>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0" name="图片 9" descr="C:/Users/xblu4/AppData/Roaming/Kingsoft/office6/wppai/generateppt/0c03db0374fb5b4caa1be59f4e400d55.jpg0c03db0374fb5b4caa1be59f4e400d55"/>
          <p:cNvPicPr>
            <a:picLocks noChangeAspect="1"/>
          </p:cNvPicPr>
          <p:nvPr>
            <p:custDataLst>
              <p:tags r:id="rId4"/>
            </p:custDataLst>
          </p:nvPr>
        </p:nvPicPr>
        <p:blipFill rotWithShape="1">
          <a:blip r:embed="rId5"/>
          <a:srcRect t="26926" b="26926"/>
          <a:stretch>
            <a:fillRect/>
          </a:stretch>
        </p:blipFill>
        <p:spPr>
          <a:xfrm>
            <a:off x="695326" y="1587284"/>
            <a:ext cx="4259186" cy="1965513"/>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6"/>
            </p:custDataLst>
          </p:nvPr>
        </p:nvSpPr>
        <p:spPr>
          <a:xfrm>
            <a:off x="6004560" y="2188210"/>
            <a:ext cx="5490845" cy="163766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数据采集方式：</a:t>
            </a:r>
            <a:endParaRPr lang="zh-CN" altLang="en-US" sz="14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ln>
                  <a:noFill/>
                  <a:prstDash val="sysDot"/>
                </a:ln>
                <a:solidFill>
                  <a:schemeClr val="tx1">
                    <a:lumMod val="85000"/>
                    <a:lumOff val="15000"/>
                  </a:schemeClr>
                </a:solidFill>
                <a:latin typeface="+mn-ea"/>
                <a:cs typeface="+mn-ea"/>
                <a:sym typeface="+mn-ea"/>
              </a:rPr>
              <a:t>1. </a:t>
            </a:r>
            <a:r>
              <a:rPr lang="zh-CN" altLang="en-US" sz="1400" dirty="0">
                <a:ln>
                  <a:noFill/>
                  <a:prstDash val="sysDot"/>
                </a:ln>
                <a:solidFill>
                  <a:schemeClr val="tx1">
                    <a:lumMod val="85000"/>
                    <a:lumOff val="15000"/>
                  </a:schemeClr>
                </a:solidFill>
                <a:latin typeface="+mn-ea"/>
                <a:cs typeface="+mn-ea"/>
                <a:sym typeface="+mn-ea"/>
              </a:rPr>
              <a:t>主动</a:t>
            </a:r>
            <a:r>
              <a:rPr lang="en-US" altLang="zh-CN" sz="1400" dirty="0">
                <a:ln>
                  <a:noFill/>
                  <a:prstDash val="sysDot"/>
                </a:ln>
                <a:solidFill>
                  <a:schemeClr val="tx1">
                    <a:lumMod val="85000"/>
                    <a:lumOff val="15000"/>
                  </a:schemeClr>
                </a:solidFill>
                <a:latin typeface="+mn-ea"/>
                <a:cs typeface="+mn-ea"/>
                <a:sym typeface="+mn-ea"/>
              </a:rPr>
              <a:t>/</a:t>
            </a:r>
            <a:r>
              <a:rPr lang="zh-CN" altLang="en-US" sz="1400" dirty="0">
                <a:ln>
                  <a:noFill/>
                  <a:prstDash val="sysDot"/>
                </a:ln>
                <a:solidFill>
                  <a:schemeClr val="tx1">
                    <a:lumMod val="85000"/>
                    <a:lumOff val="15000"/>
                  </a:schemeClr>
                </a:solidFill>
                <a:latin typeface="+mn-ea"/>
                <a:cs typeface="+mn-ea"/>
                <a:sym typeface="+mn-ea"/>
              </a:rPr>
              <a:t>被动</a:t>
            </a:r>
            <a:r>
              <a:rPr lang="zh-CN" altLang="en-US" sz="1400" dirty="0">
                <a:ln>
                  <a:noFill/>
                  <a:prstDash val="sysDot"/>
                </a:ln>
                <a:solidFill>
                  <a:schemeClr val="tx1">
                    <a:lumMod val="85000"/>
                    <a:lumOff val="15000"/>
                  </a:schemeClr>
                </a:solidFill>
                <a:latin typeface="+mn-ea"/>
                <a:cs typeface="+mn-ea"/>
                <a:sym typeface="+mn-ea"/>
              </a:rPr>
              <a:t>视角：推</a:t>
            </a:r>
            <a:r>
              <a:rPr lang="en-US" altLang="zh-CN" sz="1400" dirty="0">
                <a:ln>
                  <a:noFill/>
                  <a:prstDash val="sysDot"/>
                </a:ln>
                <a:solidFill>
                  <a:schemeClr val="tx1">
                    <a:lumMod val="85000"/>
                    <a:lumOff val="15000"/>
                  </a:schemeClr>
                </a:solidFill>
                <a:latin typeface="+mn-ea"/>
                <a:cs typeface="+mn-ea"/>
                <a:sym typeface="+mn-ea"/>
              </a:rPr>
              <a:t>/</a:t>
            </a:r>
            <a:r>
              <a:rPr lang="zh-CN" altLang="en-US" sz="1400" dirty="0">
                <a:ln>
                  <a:noFill/>
                  <a:prstDash val="sysDot"/>
                </a:ln>
                <a:solidFill>
                  <a:schemeClr val="tx1">
                    <a:lumMod val="85000"/>
                    <a:lumOff val="15000"/>
                  </a:schemeClr>
                </a:solidFill>
                <a:latin typeface="+mn-ea"/>
                <a:cs typeface="+mn-ea"/>
                <a:sym typeface="+mn-ea"/>
              </a:rPr>
              <a:t>拉模式</a:t>
            </a:r>
            <a:endParaRPr lang="zh-CN" altLang="en-US" sz="14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dirty="0">
                <a:ln>
                  <a:noFill/>
                  <a:prstDash val="sysDot"/>
                </a:ln>
                <a:solidFill>
                  <a:schemeClr val="tx1">
                    <a:lumMod val="85000"/>
                    <a:lumOff val="15000"/>
                  </a:schemeClr>
                </a:solidFill>
                <a:latin typeface="+mn-ea"/>
                <a:cs typeface="+mn-ea"/>
                <a:sym typeface="+mn-ea"/>
              </a:rPr>
              <a:t>2. </a:t>
            </a:r>
            <a:r>
              <a:rPr lang="zh-CN" altLang="en-US" sz="1400" dirty="0">
                <a:ln>
                  <a:noFill/>
                  <a:prstDash val="sysDot"/>
                </a:ln>
                <a:solidFill>
                  <a:schemeClr val="tx1">
                    <a:lumMod val="85000"/>
                    <a:lumOff val="15000"/>
                  </a:schemeClr>
                </a:solidFill>
                <a:latin typeface="+mn-ea"/>
                <a:cs typeface="+mn-ea"/>
                <a:sym typeface="+mn-ea"/>
              </a:rPr>
              <a:t>即时性</a:t>
            </a:r>
            <a:r>
              <a:rPr lang="zh-CN" altLang="en-US" sz="1400" dirty="0">
                <a:ln>
                  <a:noFill/>
                  <a:prstDash val="sysDot"/>
                </a:ln>
                <a:solidFill>
                  <a:schemeClr val="tx1">
                    <a:lumMod val="85000"/>
                    <a:lumOff val="15000"/>
                  </a:schemeClr>
                </a:solidFill>
                <a:latin typeface="+mn-ea"/>
                <a:cs typeface="+mn-ea"/>
                <a:sym typeface="+mn-ea"/>
              </a:rPr>
              <a:t>视角：实时</a:t>
            </a:r>
            <a:r>
              <a:rPr lang="en-US" altLang="zh-CN" sz="1400" dirty="0">
                <a:ln>
                  <a:noFill/>
                  <a:prstDash val="sysDot"/>
                </a:ln>
                <a:solidFill>
                  <a:schemeClr val="tx1">
                    <a:lumMod val="85000"/>
                    <a:lumOff val="15000"/>
                  </a:schemeClr>
                </a:solidFill>
                <a:latin typeface="+mn-ea"/>
                <a:cs typeface="+mn-ea"/>
                <a:sym typeface="+mn-ea"/>
              </a:rPr>
              <a:t>/</a:t>
            </a:r>
            <a:r>
              <a:rPr lang="zh-CN" altLang="en-US" sz="1400" dirty="0">
                <a:ln>
                  <a:noFill/>
                  <a:prstDash val="sysDot"/>
                </a:ln>
                <a:solidFill>
                  <a:schemeClr val="tx1">
                    <a:lumMod val="85000"/>
                    <a:lumOff val="15000"/>
                  </a:schemeClr>
                </a:solidFill>
                <a:latin typeface="+mn-ea"/>
                <a:cs typeface="+mn-ea"/>
                <a:sym typeface="+mn-ea"/>
              </a:rPr>
              <a:t>离线处理。</a:t>
            </a:r>
            <a:endParaRPr lang="zh-CN" altLang="en-US" sz="14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endParaRPr lang="zh-CN" altLang="en-US" sz="1400" dirty="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6004834" y="1742232"/>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方式</a:t>
            </a:r>
            <a:endParaRPr lang="zh-CN" altLang="en-US" sz="2400" b="1">
              <a:solidFill>
                <a:schemeClr val="accent1"/>
              </a:solidFill>
              <a:latin typeface="+mn-ea"/>
              <a:cs typeface="+mn-ea"/>
            </a:endParaRPr>
          </a:p>
        </p:txBody>
      </p:sp>
      <p:sp>
        <p:nvSpPr>
          <p:cNvPr id="13" name="矩形 12"/>
          <p:cNvSpPr/>
          <p:nvPr>
            <p:custDataLst>
              <p:tags r:id="rId8"/>
            </p:custDataLst>
          </p:nvPr>
        </p:nvSpPr>
        <p:spPr>
          <a:xfrm>
            <a:off x="5474582" y="1742232"/>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en-US" altLang="zh-CN" sz="2400" b="1">
              <a:solidFill>
                <a:schemeClr val="accent1"/>
              </a:solidFill>
              <a:latin typeface="+mn-ea"/>
              <a:cs typeface="+mn-ea"/>
            </a:endParaRPr>
          </a:p>
        </p:txBody>
      </p:sp>
      <p:sp>
        <p:nvSpPr>
          <p:cNvPr id="14" name="矩形 13"/>
          <p:cNvSpPr/>
          <p:nvPr>
            <p:custDataLst>
              <p:tags r:id="rId9"/>
            </p:custDataLst>
          </p:nvPr>
        </p:nvSpPr>
        <p:spPr>
          <a:xfrm>
            <a:off x="6004834" y="4649412"/>
            <a:ext cx="5491047" cy="973528"/>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1. </a:t>
            </a:r>
            <a:r>
              <a:rPr lang="zh-CN" altLang="en-US" sz="1400">
                <a:ln>
                  <a:noFill/>
                  <a:prstDash val="sysDot"/>
                </a:ln>
                <a:solidFill>
                  <a:schemeClr val="tx1">
                    <a:lumMod val="85000"/>
                    <a:lumOff val="15000"/>
                  </a:schemeClr>
                </a:solidFill>
                <a:latin typeface="+mn-ea"/>
                <a:cs typeface="+mn-ea"/>
              </a:rPr>
              <a:t>传感器网络收集环境数据</a:t>
            </a:r>
            <a:endParaRPr lang="zh-CN" altLang="en-US" sz="140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2. </a:t>
            </a:r>
            <a:r>
              <a:rPr lang="zh-CN" altLang="en-US" sz="1400">
                <a:ln>
                  <a:noFill/>
                  <a:prstDash val="sysDot"/>
                </a:ln>
                <a:solidFill>
                  <a:schemeClr val="tx1">
                    <a:lumMod val="85000"/>
                    <a:lumOff val="15000"/>
                  </a:schemeClr>
                </a:solidFill>
                <a:latin typeface="+mn-ea"/>
                <a:cs typeface="+mn-ea"/>
              </a:rPr>
              <a:t>系统日志通过工具采集，</a:t>
            </a:r>
            <a:endParaRPr lang="zh-CN" altLang="en-US" sz="140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3. </a:t>
            </a:r>
            <a:r>
              <a:rPr lang="zh-CN" altLang="en-US" sz="1400">
                <a:ln>
                  <a:noFill/>
                  <a:prstDash val="sysDot"/>
                </a:ln>
                <a:solidFill>
                  <a:schemeClr val="tx1">
                    <a:lumMod val="85000"/>
                    <a:lumOff val="15000"/>
                  </a:schemeClr>
                </a:solidFill>
                <a:latin typeface="+mn-ea"/>
                <a:cs typeface="+mn-ea"/>
              </a:rPr>
              <a:t>数据库</a:t>
            </a:r>
            <a:r>
              <a:rPr lang="en-US" altLang="zh-CN" sz="1400">
                <a:ln>
                  <a:noFill/>
                  <a:prstDash val="sysDot"/>
                </a:ln>
                <a:solidFill>
                  <a:schemeClr val="tx1">
                    <a:lumMod val="85000"/>
                    <a:lumOff val="15000"/>
                  </a:schemeClr>
                </a:solidFill>
                <a:latin typeface="+mn-ea"/>
                <a:cs typeface="+mn-ea"/>
              </a:rPr>
              <a:t>API</a:t>
            </a:r>
            <a:r>
              <a:rPr lang="zh-CN" altLang="en-US" sz="1400">
                <a:ln>
                  <a:noFill/>
                  <a:prstDash val="sysDot"/>
                </a:ln>
                <a:solidFill>
                  <a:schemeClr val="tx1">
                    <a:lumMod val="85000"/>
                    <a:lumOff val="15000"/>
                  </a:schemeClr>
                </a:solidFill>
                <a:latin typeface="+mn-ea"/>
                <a:cs typeface="+mn-ea"/>
              </a:rPr>
              <a:t>或</a:t>
            </a:r>
            <a:r>
              <a:rPr lang="en-US" altLang="zh-CN" sz="1400">
                <a:ln>
                  <a:noFill/>
                  <a:prstDash val="sysDot"/>
                </a:ln>
                <a:solidFill>
                  <a:schemeClr val="tx1">
                    <a:lumMod val="85000"/>
                    <a:lumOff val="15000"/>
                  </a:schemeClr>
                </a:solidFill>
                <a:latin typeface="+mn-ea"/>
                <a:cs typeface="+mn-ea"/>
              </a:rPr>
              <a:t>ETL</a:t>
            </a:r>
            <a:r>
              <a:rPr lang="zh-CN" altLang="en-US" sz="1400">
                <a:ln>
                  <a:noFill/>
                  <a:prstDash val="sysDot"/>
                </a:ln>
                <a:solidFill>
                  <a:schemeClr val="tx1">
                    <a:lumMod val="85000"/>
                    <a:lumOff val="15000"/>
                  </a:schemeClr>
                </a:solidFill>
                <a:latin typeface="+mn-ea"/>
                <a:cs typeface="+mn-ea"/>
              </a:rPr>
              <a:t>技术提取，</a:t>
            </a:r>
            <a:endParaRPr lang="zh-CN" altLang="en-US" sz="140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4. Web</a:t>
            </a:r>
            <a:r>
              <a:rPr lang="zh-CN" altLang="en-US" sz="1400">
                <a:ln>
                  <a:noFill/>
                  <a:prstDash val="sysDot"/>
                </a:ln>
                <a:solidFill>
                  <a:schemeClr val="tx1">
                    <a:lumMod val="85000"/>
                    <a:lumOff val="15000"/>
                  </a:schemeClr>
                </a:solidFill>
                <a:latin typeface="+mn-ea"/>
                <a:cs typeface="+mn-ea"/>
              </a:rPr>
              <a:t>爬虫自动抓取网页信息。</a:t>
            </a:r>
            <a:endParaRPr lang="zh-CN" altLang="en-US" sz="1400">
              <a:ln>
                <a:noFill/>
                <a:prstDash val="sysDot"/>
              </a:ln>
              <a:solidFill>
                <a:schemeClr val="tx1">
                  <a:lumMod val="85000"/>
                  <a:lumOff val="15000"/>
                </a:schemeClr>
              </a:solidFill>
              <a:latin typeface="+mn-ea"/>
              <a:cs typeface="+mn-ea"/>
            </a:endParaRPr>
          </a:p>
        </p:txBody>
      </p:sp>
      <p:sp>
        <p:nvSpPr>
          <p:cNvPr id="15" name="矩形 14"/>
          <p:cNvSpPr/>
          <p:nvPr>
            <p:custDataLst>
              <p:tags r:id="rId10"/>
            </p:custDataLst>
          </p:nvPr>
        </p:nvSpPr>
        <p:spPr>
          <a:xfrm>
            <a:off x="6004834" y="4203619"/>
            <a:ext cx="5491048" cy="3693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dirty="0">
                <a:solidFill>
                  <a:schemeClr val="accent1"/>
                </a:solidFill>
                <a:latin typeface="+mn-ea"/>
                <a:cs typeface="+mn-ea"/>
              </a:rPr>
              <a:t>方法</a:t>
            </a:r>
            <a:endParaRPr lang="zh-CN" altLang="en-US" sz="2400" b="1" dirty="0">
              <a:solidFill>
                <a:schemeClr val="accent1"/>
              </a:solidFill>
              <a:latin typeface="+mn-ea"/>
              <a:cs typeface="+mn-ea"/>
            </a:endParaRPr>
          </a:p>
        </p:txBody>
      </p:sp>
      <p:sp>
        <p:nvSpPr>
          <p:cNvPr id="16" name="矩形 15"/>
          <p:cNvSpPr/>
          <p:nvPr>
            <p:custDataLst>
              <p:tags r:id="rId11"/>
            </p:custDataLst>
          </p:nvPr>
        </p:nvSpPr>
        <p:spPr>
          <a:xfrm>
            <a:off x="5474582" y="4203619"/>
            <a:ext cx="477140" cy="369351"/>
          </a:xfrm>
          <a:prstGeom prst="rect">
            <a:avLst/>
          </a:prstGeom>
          <a:noFill/>
        </p:spPr>
        <p:txBody>
          <a:bodyPr wrap="none" lIns="0" tIns="0" rIns="0" bIns="0" rtlCol="0" anchor="b">
            <a:normAutofit fontScale="90000"/>
          </a:bodyPr>
          <a:p>
            <a:pPr>
              <a:spcBef>
                <a:spcPct val="0"/>
              </a:spcBef>
              <a:spcAft>
                <a:spcPct val="0"/>
              </a:spcAft>
              <a:buClr>
                <a:schemeClr val="accent1"/>
              </a:buClr>
              <a:buSzPct val="70000"/>
            </a:pPr>
            <a:r>
              <a:rPr lang="en-US" altLang="zh-CN" sz="2400" b="1">
                <a:solidFill>
                  <a:schemeClr val="accent1"/>
                </a:solidFill>
                <a:latin typeface="+mn-ea"/>
                <a:cs typeface="+mn-ea"/>
              </a:rPr>
              <a:t>02</a:t>
            </a:r>
            <a:endParaRPr lang="en-US" altLang="zh-CN" sz="2400" b="1">
              <a:solidFill>
                <a:schemeClr val="accent1"/>
              </a:solidFill>
              <a:latin typeface="+mn-ea"/>
              <a:cs typeface="+mn-ea"/>
            </a:endParaRPr>
          </a:p>
        </p:txBody>
      </p:sp>
    </p:spTree>
    <p:custDataLst>
      <p:tags r:id="rId12"/>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6" name="标题 1"/>
          <p:cNvSpPr>
            <a:spLocks noGrp="1"/>
          </p:cNvSpPr>
          <p:nvPr>
            <p:custDataLst>
              <p:tags r:id="rId1"/>
            </p:custDataLst>
          </p:nvPr>
        </p:nvSpPr>
        <p:spPr>
          <a:xfrm>
            <a:off x="609600" y="22479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solidFill>
                  <a:schemeClr val="tx1"/>
                </a:solidFill>
              </a:rPr>
              <a:t>（一）采集方式</a:t>
            </a:r>
            <a:r>
              <a:rPr lang="en-US" altLang="zh-CN" b="1">
                <a:solidFill>
                  <a:schemeClr val="tx1"/>
                </a:solidFill>
                <a:sym typeface="+mn-ea"/>
              </a:rPr>
              <a:t>-</a:t>
            </a:r>
            <a:r>
              <a:rPr lang="zh-CN" altLang="en-US" b="1">
                <a:solidFill>
                  <a:schemeClr val="tx1"/>
                </a:solidFill>
                <a:sym typeface="+mn-ea"/>
              </a:rPr>
              <a:t>详解</a:t>
            </a:r>
            <a:endParaRPr lang="zh-CN" altLang="en-US" b="1">
              <a:solidFill>
                <a:schemeClr val="tx1"/>
              </a:solidFill>
              <a:sym typeface="+mn-ea"/>
            </a:endParaRPr>
          </a:p>
        </p:txBody>
      </p:sp>
      <p:grpSp>
        <p:nvGrpSpPr>
          <p:cNvPr id="13" name="组合 12"/>
          <p:cNvGrpSpPr/>
          <p:nvPr/>
        </p:nvGrpSpPr>
        <p:grpSpPr>
          <a:xfrm>
            <a:off x="1066800" y="2108200"/>
            <a:ext cx="3124200" cy="3556000"/>
            <a:chOff x="1680" y="3320"/>
            <a:chExt cx="4920" cy="5600"/>
          </a:xfrm>
        </p:grpSpPr>
      </p:grpSp>
      <p:pic>
        <p:nvPicPr>
          <p:cNvPr id="7" name="内容占位符 11" descr="253ac988f18dec9681fd71da7137f42f"/>
          <p:cNvPicPr>
            <a:picLocks noChangeAspect="1"/>
          </p:cNvPicPr>
          <p:nvPr>
            <p:custDataLst>
              <p:tags r:id="rId2"/>
            </p:custDataLst>
          </p:nvPr>
        </p:nvPicPr>
        <p:blipFill>
          <a:blip r:embed="rId3"/>
          <a:srcRect t="4579" b="4579"/>
          <a:stretch>
            <a:fillRect/>
          </a:stretch>
        </p:blipFill>
        <p:spPr>
          <a:xfrm>
            <a:off x="6532880" y="2079625"/>
            <a:ext cx="5414010" cy="3689350"/>
          </a:xfrm>
          <a:custGeom>
            <a:av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avLst>
            <a:gdLst>
              <a:gd name="connisteX0-1" fmla="*/ 0 w 6934200"/>
              <a:gd name="connsiteY0-2" fmla="*/ 0 h 4724400"/>
              <a:gd name="connisteX1-3" fmla="*/ 6731000 w 6934200"/>
              <a:gd name="connsiteY1-4" fmla="*/ 0 h 4724400"/>
              <a:gd name="connisteX2-5" fmla="*/ 6934200 w 6934200"/>
              <a:gd name="connsiteY2-6" fmla="*/ 203200 h 4724400"/>
              <a:gd name="connisteX3-7" fmla="*/ 6934200 w 6934200"/>
              <a:gd name="connsiteY3-8" fmla="*/ 4521200 h 4724400"/>
              <a:gd name="connisteX4-9" fmla="*/ 6731000 w 6934200"/>
              <a:gd name="connsiteY4-10" fmla="*/ 4724400 h 4724400"/>
              <a:gd name="connisteX5-11" fmla="*/ 0 w 6934200"/>
              <a:gd name="connsiteY5-12" fmla="*/ 4724400 h 4724400"/>
              <a:gd name="connisteX6-13" fmla="*/ 0 w 6934200"/>
              <a:gd name="connsiteY6-14"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pic>
      <p:sp>
        <p:nvSpPr>
          <p:cNvPr id="9" name="文本占位符 4"/>
          <p:cNvSpPr>
            <a:spLocks noGrp="1"/>
          </p:cNvSpPr>
          <p:nvPr>
            <p:custDataLst>
              <p:tags r:id="rId4"/>
            </p:custDataLst>
          </p:nvPr>
        </p:nvSpPr>
        <p:spPr>
          <a:xfrm>
            <a:off x="1066800" y="2079625"/>
            <a:ext cx="4965065" cy="586740"/>
          </a:xfrm>
          <a:prstGeom prst="rect">
            <a:avLst/>
          </a:prstGeom>
          <a:noFill/>
        </p:spPr>
        <p:txBody>
          <a:bodyPr vert="horz" wrap="square" lIns="0" tIns="0" rIns="0" bIns="0" rtlCol="0" anchor="t">
            <a:normAutofit fontScale="80000"/>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rgbClr val="FFFFFF"/>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570" b="1">
                <a:solidFill>
                  <a:schemeClr val="tx1"/>
                </a:solidFill>
              </a:rPr>
              <a:t>主动</a:t>
            </a:r>
            <a:r>
              <a:rPr lang="en-US" altLang="zh-CN" sz="2570" b="1">
                <a:solidFill>
                  <a:schemeClr val="tx1"/>
                </a:solidFill>
              </a:rPr>
              <a:t>/</a:t>
            </a:r>
            <a:r>
              <a:rPr lang="zh-CN" altLang="en-US" sz="2570" b="1">
                <a:solidFill>
                  <a:schemeClr val="tx1"/>
                </a:solidFill>
              </a:rPr>
              <a:t>被动视角：主动（拉）vs 被动（推）</a:t>
            </a:r>
            <a:endParaRPr lang="zh-CN" altLang="en-US" sz="2570" b="1">
              <a:solidFill>
                <a:schemeClr val="tx1"/>
              </a:solidFill>
            </a:endParaRPr>
          </a:p>
        </p:txBody>
      </p:sp>
      <p:sp>
        <p:nvSpPr>
          <p:cNvPr id="10" name="文本占位符 5"/>
          <p:cNvSpPr>
            <a:spLocks noGrp="1"/>
          </p:cNvSpPr>
          <p:nvPr>
            <p:custDataLst>
              <p:tags r:id="rId5"/>
            </p:custDataLst>
          </p:nvPr>
        </p:nvSpPr>
        <p:spPr>
          <a:xfrm>
            <a:off x="1066800" y="2667000"/>
            <a:ext cx="4791710" cy="9144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rgbClr val="FFFFFF"/>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tx1"/>
                </a:solidFill>
              </a:rPr>
              <a:t>主动采集方式是用户或系统主动获取数据，主动权掌握在数据处理端。被动采集则是数据被推送至用户或系统，主动权掌握在数据源系统方。</a:t>
            </a:r>
            <a:endParaRPr lang="zh-CN" altLang="en-US" b="1">
              <a:solidFill>
                <a:schemeClr val="tx1"/>
              </a:solidFill>
            </a:endParaRPr>
          </a:p>
        </p:txBody>
      </p:sp>
      <p:sp>
        <p:nvSpPr>
          <p:cNvPr id="11" name="文本占位符 6"/>
          <p:cNvSpPr>
            <a:spLocks noGrp="1"/>
          </p:cNvSpPr>
          <p:nvPr>
            <p:custDataLst>
              <p:tags r:id="rId6"/>
            </p:custDataLst>
          </p:nvPr>
        </p:nvSpPr>
        <p:spPr>
          <a:xfrm>
            <a:off x="1161415" y="4006850"/>
            <a:ext cx="4852035" cy="461645"/>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rgbClr val="FFFFFF"/>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solidFill>
                  <a:schemeClr val="tx1"/>
                </a:solidFill>
              </a:rPr>
              <a:t>即时性视角：实时采集vs离线采集</a:t>
            </a:r>
            <a:endParaRPr lang="zh-CN" altLang="en-US" sz="2000" b="1">
              <a:solidFill>
                <a:schemeClr val="tx1"/>
              </a:solidFill>
            </a:endParaRPr>
          </a:p>
        </p:txBody>
      </p:sp>
      <p:sp>
        <p:nvSpPr>
          <p:cNvPr id="14" name="文本占位符 7"/>
          <p:cNvSpPr>
            <a:spLocks noGrp="1"/>
          </p:cNvSpPr>
          <p:nvPr>
            <p:custDataLst>
              <p:tags r:id="rId7"/>
            </p:custDataLst>
          </p:nvPr>
        </p:nvSpPr>
        <p:spPr>
          <a:xfrm>
            <a:off x="1007428" y="4410710"/>
            <a:ext cx="5160010" cy="1591945"/>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rgbClr val="FFFFFF"/>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tx1"/>
                </a:solidFill>
              </a:rPr>
              <a:t>实时采集指在数据产生时立即对其处理和分析，并将结果传递到目标系统中，关注数据的即时性，如金融交易、在线广告等。离线采集则是将数据存储在本地或远程储存设备中，并在后续时间段内对其进行处理和分析，如机器学习、数据挖掘等，具有高容量、高效率、高灵活性等特点。</a:t>
            </a:r>
            <a:endParaRPr lang="zh-CN" altLang="en-US" b="1">
              <a:solidFill>
                <a:schemeClr val="tx1"/>
              </a:solidFill>
            </a:endParaRPr>
          </a:p>
        </p:txBody>
      </p:sp>
      <p:grpSp>
        <p:nvGrpSpPr>
          <p:cNvPr id="1025" name="组合 1024"/>
          <p:cNvGrpSpPr/>
          <p:nvPr/>
        </p:nvGrpSpPr>
        <p:grpSpPr>
          <a:xfrm>
            <a:off x="1066800" y="2108200"/>
            <a:ext cx="3124200" cy="3556000"/>
            <a:chOff x="1680" y="3320"/>
            <a:chExt cx="4920" cy="5600"/>
          </a:xfrm>
        </p:grpSpPr>
      </p:grpSp>
    </p:spTree>
    <p:custDataLst>
      <p:tags r:id="rId8"/>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609600" y="3530600"/>
            <a:ext cx="3429000" cy="12192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a:t>（二）采集方法</a:t>
            </a:r>
            <a:r>
              <a:rPr lang="en-US" altLang="zh-CN">
                <a:sym typeface="+mn-ea"/>
              </a:rPr>
              <a:t>-</a:t>
            </a:r>
            <a:r>
              <a:rPr lang="zh-CN" altLang="en-US">
                <a:sym typeface="+mn-ea"/>
              </a:rPr>
              <a:t>详解</a:t>
            </a:r>
            <a:endParaRPr lang="zh-CN" altLang="en-US"/>
          </a:p>
        </p:txBody>
      </p:sp>
      <p:grpSp>
        <p:nvGrpSpPr>
          <p:cNvPr id="15" name="组合 14"/>
          <p:cNvGrpSpPr/>
          <p:nvPr/>
        </p:nvGrpSpPr>
        <p:grpSpPr>
          <a:xfrm>
            <a:off x="4648200" y="3530600"/>
            <a:ext cx="6934200" cy="2794000"/>
            <a:chOff x="7320" y="5560"/>
            <a:chExt cx="10920" cy="4400"/>
          </a:xfrm>
        </p:grpSpPr>
      </p:grpSp>
      <p:pic>
        <p:nvPicPr>
          <p:cNvPr id="16" name="内容占位符 15" descr="0536e8f6-4770-4a68-bdf4-ac5b2888c49a"/>
          <p:cNvPicPr>
            <a:picLocks noChangeAspect="1"/>
          </p:cNvPicPr>
          <p:nvPr>
            <p:custDataLst>
              <p:tags r:id="rId2"/>
            </p:custDataLst>
          </p:nvPr>
        </p:nvPicPr>
        <p:blipFill>
          <a:blip r:embed="rId3"/>
          <a:srcRect l="1359" r="1359"/>
          <a:stretch>
            <a:fillRect/>
          </a:stretch>
        </p:blipFill>
        <p:spPr>
          <a:xfrm>
            <a:off x="609600" y="609600"/>
            <a:ext cx="10972800" cy="2387600"/>
          </a:xfrm>
          <a:custGeom>
            <a:av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avLst>
            <a:gdLst>
              <a:gd name="connisteX0-1" fmla="*/ 0 w 10972800"/>
              <a:gd name="connsiteY0-2" fmla="*/ 203200 h 2387600"/>
              <a:gd name="connisteX1-3" fmla="*/ 203200 w 10972800"/>
              <a:gd name="connsiteY1-4" fmla="*/ 0 h 2387600"/>
              <a:gd name="connisteX2-5" fmla="*/ 10769600 w 10972800"/>
              <a:gd name="connsiteY2-6" fmla="*/ 0 h 2387600"/>
              <a:gd name="connisteX3-7" fmla="*/ 10972800 w 10972800"/>
              <a:gd name="connsiteY3-8" fmla="*/ 203200 h 2387600"/>
              <a:gd name="connisteX4-9" fmla="*/ 10972800 w 10972800"/>
              <a:gd name="connsiteY4-10" fmla="*/ 2184400 h 2387600"/>
              <a:gd name="connisteX5-11" fmla="*/ 10769600 w 10972800"/>
              <a:gd name="connsiteY5-12" fmla="*/ 2387600 h 2387600"/>
              <a:gd name="connisteX6-13" fmla="*/ 203200 w 10972800"/>
              <a:gd name="connsiteY6-14" fmla="*/ 2387600 h 2387600"/>
              <a:gd name="connisteX7-15" fmla="*/ 0 w 10972800"/>
              <a:gd name="connsiteY7-16" fmla="*/ 2184400 h 2387600"/>
              <a:gd name="connisteX8-17" fmla="*/ 0 w 10972800"/>
              <a:gd name="connsiteY8-1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pic>
      <p:sp>
        <p:nvSpPr>
          <p:cNvPr id="5" name="文本占位符 3"/>
          <p:cNvSpPr>
            <a:spLocks noGrp="1"/>
          </p:cNvSpPr>
          <p:nvPr>
            <p:custDataLst>
              <p:tags r:id="rId4"/>
            </p:custDataLst>
          </p:nvPr>
        </p:nvSpPr>
        <p:spPr>
          <a:xfrm>
            <a:off x="4648200" y="3530600"/>
            <a:ext cx="32385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传感器</a:t>
            </a:r>
            <a:endParaRPr lang="zh-CN" altLang="en-US"/>
          </a:p>
        </p:txBody>
      </p:sp>
      <p:sp>
        <p:nvSpPr>
          <p:cNvPr id="6" name="文本占位符 4"/>
          <p:cNvSpPr>
            <a:spLocks noGrp="1"/>
          </p:cNvSpPr>
          <p:nvPr>
            <p:custDataLst>
              <p:tags r:id="rId5"/>
            </p:custDataLst>
          </p:nvPr>
        </p:nvSpPr>
        <p:spPr>
          <a:xfrm>
            <a:off x="4648200" y="4089400"/>
            <a:ext cx="32385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传感器网络包括有线和无线传感器</a:t>
            </a:r>
            <a:r>
              <a:rPr lang="zh-CN" altLang="en-US"/>
              <a:t>网络，用于收集环境或设备数据。</a:t>
            </a:r>
            <a:endParaRPr lang="zh-CN" altLang="en-US"/>
          </a:p>
        </p:txBody>
      </p:sp>
      <p:sp>
        <p:nvSpPr>
          <p:cNvPr id="7" name="文本占位符 5"/>
          <p:cNvSpPr>
            <a:spLocks noGrp="1"/>
          </p:cNvSpPr>
          <p:nvPr>
            <p:custDataLst>
              <p:tags r:id="rId6"/>
            </p:custDataLst>
          </p:nvPr>
        </p:nvSpPr>
        <p:spPr>
          <a:xfrm>
            <a:off x="8343900" y="3530600"/>
            <a:ext cx="32385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系统日志</a:t>
            </a:r>
            <a:endParaRPr lang="zh-CN" altLang="en-US"/>
          </a:p>
        </p:txBody>
      </p:sp>
      <p:sp>
        <p:nvSpPr>
          <p:cNvPr id="8" name="文本占位符 6"/>
          <p:cNvSpPr>
            <a:spLocks noGrp="1"/>
          </p:cNvSpPr>
          <p:nvPr>
            <p:custDataLst>
              <p:tags r:id="rId7"/>
            </p:custDataLst>
          </p:nvPr>
        </p:nvSpPr>
        <p:spPr>
          <a:xfrm>
            <a:off x="8343900" y="4089400"/>
            <a:ext cx="3238500" cy="609600"/>
          </a:xfrm>
          <a:prstGeom prst="rect">
            <a:avLst/>
          </a:prstGeom>
          <a:noFill/>
        </p:spPr>
        <p:txBody>
          <a:bodyPr vert="horz" wrap="square" lIns="0" tIns="0" rIns="0" bIns="0" rtlCol="0" anchor="t">
            <a:normAutofit lnSpcReduction="1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系统日志采用NCSA、W3C、IIS等格式记录系统运行情况，便于分析。</a:t>
            </a:r>
            <a:endParaRPr lang="zh-CN" altLang="en-US"/>
          </a:p>
        </p:txBody>
      </p:sp>
      <p:sp>
        <p:nvSpPr>
          <p:cNvPr id="9" name="文本占位符 7"/>
          <p:cNvSpPr>
            <a:spLocks noGrp="1"/>
          </p:cNvSpPr>
          <p:nvPr>
            <p:custDataLst>
              <p:tags r:id="rId8"/>
            </p:custDataLst>
          </p:nvPr>
        </p:nvSpPr>
        <p:spPr>
          <a:xfrm>
            <a:off x="4648200" y="4881880"/>
            <a:ext cx="32385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数据库</a:t>
            </a:r>
            <a:endParaRPr lang="zh-CN" altLang="en-US"/>
          </a:p>
        </p:txBody>
      </p:sp>
      <p:sp>
        <p:nvSpPr>
          <p:cNvPr id="10" name="文本占位符 8"/>
          <p:cNvSpPr>
            <a:spLocks noGrp="1"/>
          </p:cNvSpPr>
          <p:nvPr>
            <p:custDataLst>
              <p:tags r:id="rId9"/>
            </p:custDataLst>
          </p:nvPr>
        </p:nvSpPr>
        <p:spPr>
          <a:xfrm>
            <a:off x="4648200" y="5440680"/>
            <a:ext cx="32385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数据库采集涉及MySQL、NoSQL等技术，以及ETL技术用于数据整合。</a:t>
            </a:r>
            <a:endParaRPr lang="zh-CN" altLang="en-US"/>
          </a:p>
        </p:txBody>
      </p:sp>
      <p:sp>
        <p:nvSpPr>
          <p:cNvPr id="11" name="文本占位符 9"/>
          <p:cNvSpPr>
            <a:spLocks noGrp="1"/>
          </p:cNvSpPr>
          <p:nvPr>
            <p:custDataLst>
              <p:tags r:id="rId10"/>
            </p:custDataLst>
          </p:nvPr>
        </p:nvSpPr>
        <p:spPr>
          <a:xfrm>
            <a:off x="8343900" y="4881880"/>
            <a:ext cx="32385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Web爬虫</a:t>
            </a:r>
            <a:endParaRPr lang="zh-CN" altLang="en-US"/>
          </a:p>
        </p:txBody>
      </p:sp>
      <p:sp>
        <p:nvSpPr>
          <p:cNvPr id="12" name="文本占位符 10"/>
          <p:cNvSpPr>
            <a:spLocks noGrp="1"/>
          </p:cNvSpPr>
          <p:nvPr>
            <p:custDataLst>
              <p:tags r:id="rId11"/>
            </p:custDataLst>
          </p:nvPr>
        </p:nvSpPr>
        <p:spPr>
          <a:xfrm>
            <a:off x="8343900" y="5440680"/>
            <a:ext cx="32385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Web爬虫通过URL优先级和去重策略，高效地从互联网上抓取数据。</a:t>
            </a:r>
            <a:endParaRPr lang="zh-CN" altLang="en-US"/>
          </a:p>
        </p:txBody>
      </p:sp>
      <p:grpSp>
        <p:nvGrpSpPr>
          <p:cNvPr id="2049" name="组合 2048"/>
          <p:cNvGrpSpPr/>
          <p:nvPr/>
        </p:nvGrpSpPr>
        <p:grpSpPr>
          <a:xfrm>
            <a:off x="4648200" y="3530600"/>
            <a:ext cx="6934200" cy="2794000"/>
            <a:chOff x="7320" y="5560"/>
            <a:chExt cx="10920" cy="4400"/>
          </a:xfrm>
        </p:grpSpPr>
      </p:grpSp>
    </p:spTree>
    <p:custDataLst>
      <p:tags r:id="rId12"/>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0880" y="208915"/>
            <a:ext cx="7380605" cy="763270"/>
          </a:xfrm>
        </p:spPr>
        <p:txBody>
          <a:bodyPr/>
          <a:lstStyle/>
          <a:p>
            <a:r>
              <a:rPr lang="zh-CN" altLang="en-US" sz="3200">
                <a:solidFill>
                  <a:schemeClr val="tx1"/>
                </a:solidFill>
              </a:rPr>
              <a:t>任务实施：</a:t>
            </a:r>
            <a:r>
              <a:rPr lang="zh-CN" altLang="en-US" sz="3200">
                <a:solidFill>
                  <a:schemeClr val="tx1"/>
                </a:solidFill>
              </a:rPr>
              <a:t>数据传输与预处理</a:t>
            </a:r>
            <a:endParaRPr lang="zh-CN" altLang="en-US" sz="3200">
              <a:solidFill>
                <a:schemeClr val="tx1"/>
              </a:solidFill>
            </a:endParaRPr>
          </a:p>
        </p:txBody>
      </p:sp>
      <p:pic>
        <p:nvPicPr>
          <p:cNvPr id="129" name="图片 128" descr="C:/Users/xblu4/AppData/Roaming/Kingsoft/office6/wppai/generateppt/4d25c00184d6802625440f4096875b5d.jpg4d25c00184d6802625440f4096875b5d"/>
          <p:cNvPicPr>
            <a:picLocks noChangeAspect="1"/>
          </p:cNvPicPr>
          <p:nvPr>
            <p:custDataLst>
              <p:tags r:id="rId2"/>
            </p:custDataLst>
          </p:nvPr>
        </p:nvPicPr>
        <p:blipFill rotWithShape="1">
          <a:blip r:embed="rId3"/>
          <a:srcRect t="25298" b="25298"/>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5953" y="1680210"/>
            <a:ext cx="5194301" cy="4583431"/>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87" name="正文"/>
          <p:cNvSpPr txBox="1"/>
          <p:nvPr>
            <p:custDataLst>
              <p:tags r:id="rId5"/>
            </p:custDataLst>
          </p:nvPr>
        </p:nvSpPr>
        <p:spPr>
          <a:xfrm>
            <a:off x="1285002" y="2525883"/>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数据传输分为</a:t>
            </a:r>
            <a:r>
              <a:rPr lang="en-US" altLang="zh-CN" sz="1500" kern="0" dirty="0">
                <a:ln>
                  <a:noFill/>
                  <a:prstDash val="sysDot"/>
                </a:ln>
                <a:solidFill>
                  <a:schemeClr val="tx1">
                    <a:lumMod val="85000"/>
                    <a:lumOff val="15000"/>
                  </a:schemeClr>
                </a:solidFill>
                <a:latin typeface="+mn-ea"/>
                <a:sym typeface="+mn-ea"/>
              </a:rPr>
              <a:t>IP</a:t>
            </a:r>
            <a:r>
              <a:rPr lang="zh-CN" altLang="en-US" sz="1500" kern="0" dirty="0">
                <a:ln>
                  <a:noFill/>
                  <a:prstDash val="sysDot"/>
                </a:ln>
                <a:solidFill>
                  <a:schemeClr val="tx1">
                    <a:lumMod val="85000"/>
                    <a:lumOff val="15000"/>
                  </a:schemeClr>
                </a:solidFill>
                <a:latin typeface="+mn-ea"/>
                <a:sym typeface="+mn-ea"/>
              </a:rPr>
              <a:t>骨干网传输和数据中心传输，涵盖物理媒体、链路管理、体系架构及</a:t>
            </a:r>
            <a:r>
              <a:rPr lang="en-US" altLang="zh-CN" sz="1500" kern="0" dirty="0">
                <a:ln>
                  <a:noFill/>
                  <a:prstDash val="sysDot"/>
                </a:ln>
                <a:solidFill>
                  <a:schemeClr val="tx1">
                    <a:lumMod val="85000"/>
                    <a:lumOff val="15000"/>
                  </a:schemeClr>
                </a:solidFill>
                <a:latin typeface="+mn-ea"/>
                <a:sym typeface="+mn-ea"/>
              </a:rPr>
              <a:t>TCP/UDP</a:t>
            </a:r>
            <a:r>
              <a:rPr lang="zh-CN" altLang="en-US" sz="1500" kern="0" dirty="0">
                <a:ln>
                  <a:noFill/>
                  <a:prstDash val="sysDot"/>
                </a:ln>
                <a:solidFill>
                  <a:schemeClr val="tx1">
                    <a:lumMod val="85000"/>
                    <a:lumOff val="15000"/>
                  </a:schemeClr>
                </a:solidFill>
                <a:latin typeface="+mn-ea"/>
                <a:sym typeface="+mn-ea"/>
              </a:rPr>
              <a:t>协议，保障数据从源头至存储的顺利传递。</a:t>
            </a:r>
            <a:endParaRPr lang="zh-CN" altLang="en-US" sz="1500" kern="0" dirty="0">
              <a:ln>
                <a:noFill/>
                <a:prstDash val="sysDot"/>
              </a:ln>
              <a:solidFill>
                <a:schemeClr val="tx1">
                  <a:lumMod val="85000"/>
                  <a:lumOff val="15000"/>
                </a:schemeClr>
              </a:solidFill>
              <a:latin typeface="+mn-ea"/>
              <a:sym typeface="+mn-ea"/>
            </a:endParaRPr>
          </a:p>
        </p:txBody>
      </p:sp>
      <p:sp>
        <p:nvSpPr>
          <p:cNvPr id="88" name="标题"/>
          <p:cNvSpPr txBox="1"/>
          <p:nvPr>
            <p:custDataLst>
              <p:tags r:id="rId6"/>
            </p:custDataLst>
          </p:nvPr>
        </p:nvSpPr>
        <p:spPr>
          <a:xfrm>
            <a:off x="1285002" y="2088093"/>
            <a:ext cx="4535707" cy="441608"/>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数据传输</a:t>
            </a:r>
            <a:endParaRPr lang="zh-CN" altLang="en-US" sz="2000" b="1" dirty="0">
              <a:solidFill>
                <a:schemeClr val="tx1">
                  <a:lumMod val="85000"/>
                  <a:lumOff val="15000"/>
                </a:schemeClr>
              </a:solidFill>
              <a:uFillTx/>
              <a:latin typeface="+mn-ea"/>
              <a:sym typeface="+mn-ea"/>
            </a:endParaRPr>
          </a:p>
        </p:txBody>
      </p:sp>
      <p:sp>
        <p:nvSpPr>
          <p:cNvPr id="89" name="圆角矩形 88"/>
          <p:cNvSpPr>
            <a:spLocks noChangeAspect="1"/>
          </p:cNvSpPr>
          <p:nvPr>
            <p:custDataLst>
              <p:tags r:id="rId7"/>
            </p:custDataLst>
          </p:nvPr>
        </p:nvSpPr>
        <p:spPr>
          <a:xfrm>
            <a:off x="644862" y="2160634"/>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90" name="图片 89" descr="32313538333935363b32313538333934333bb6d4bbb0"/>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753673" y="2268808"/>
            <a:ext cx="252620" cy="252620"/>
          </a:xfrm>
          <a:prstGeom prst="rect">
            <a:avLst/>
          </a:prstGeom>
        </p:spPr>
      </p:pic>
      <p:sp>
        <p:nvSpPr>
          <p:cNvPr id="44" name="正文"/>
          <p:cNvSpPr txBox="1"/>
          <p:nvPr>
            <p:custDataLst>
              <p:tags r:id="rId11"/>
            </p:custDataLst>
          </p:nvPr>
        </p:nvSpPr>
        <p:spPr>
          <a:xfrm>
            <a:off x="1285002" y="4790555"/>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数据预处理关键步骤：整合、清洗、消除冗余、归约，提升数据质量。</a:t>
            </a:r>
            <a:endParaRPr lang="zh-CN" altLang="en-US" sz="1500" kern="0" dirty="0">
              <a:ln>
                <a:noFill/>
                <a:prstDash val="sysDot"/>
              </a:ln>
              <a:solidFill>
                <a:schemeClr val="tx1">
                  <a:lumMod val="85000"/>
                  <a:lumOff val="15000"/>
                </a:schemeClr>
              </a:solidFill>
              <a:latin typeface="+mn-ea"/>
              <a:sym typeface="+mn-ea"/>
            </a:endParaRPr>
          </a:p>
        </p:txBody>
      </p:sp>
      <p:sp>
        <p:nvSpPr>
          <p:cNvPr id="45" name="标题"/>
          <p:cNvSpPr txBox="1"/>
          <p:nvPr>
            <p:custDataLst>
              <p:tags r:id="rId12"/>
            </p:custDataLst>
          </p:nvPr>
        </p:nvSpPr>
        <p:spPr>
          <a:xfrm>
            <a:off x="1285002" y="4352765"/>
            <a:ext cx="4535707" cy="441608"/>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数据预处理</a:t>
            </a:r>
            <a:endParaRPr lang="zh-CN" altLang="en-US" sz="2000" b="1" dirty="0">
              <a:solidFill>
                <a:schemeClr val="tx1">
                  <a:lumMod val="85000"/>
                  <a:lumOff val="15000"/>
                </a:schemeClr>
              </a:solidFill>
              <a:uFillTx/>
              <a:latin typeface="+mn-ea"/>
              <a:sym typeface="+mn-ea"/>
            </a:endParaRPr>
          </a:p>
        </p:txBody>
      </p:sp>
      <p:sp>
        <p:nvSpPr>
          <p:cNvPr id="53" name="圆角矩形 52"/>
          <p:cNvSpPr>
            <a:spLocks noChangeAspect="1"/>
          </p:cNvSpPr>
          <p:nvPr>
            <p:custDataLst>
              <p:tags r:id="rId13"/>
            </p:custDataLst>
          </p:nvPr>
        </p:nvSpPr>
        <p:spPr>
          <a:xfrm>
            <a:off x="644862" y="4425306"/>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4" name="图片 53"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3673" y="4533480"/>
            <a:ext cx="252620" cy="252620"/>
          </a:xfrm>
          <a:prstGeom prst="rect">
            <a:avLst/>
          </a:prstGeom>
        </p:spPr>
      </p:pic>
    </p:spTree>
    <p:custDataLst>
      <p:tags r:id="rId17"/>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sz="2000"/>
              <a:t>       </a:t>
            </a:r>
            <a:endParaRPr lang="en-US" altLang="zh-CN" sz="2000"/>
          </a:p>
        </p:txBody>
      </p:sp>
      <p:sp>
        <p:nvSpPr>
          <p:cNvPr id="4" name="内容占位符 3"/>
          <p:cNvSpPr>
            <a:spLocks noGrp="1"/>
          </p:cNvSpPr>
          <p:nvPr>
            <p:ph idx="4294967295"/>
            <p:custDataLst>
              <p:tags r:id="rId2"/>
            </p:custDataLst>
          </p:nvPr>
        </p:nvSpPr>
        <p:spPr>
          <a:xfrm>
            <a:off x="287655" y="1490345"/>
            <a:ext cx="10968990" cy="4759325"/>
          </a:xfrm>
        </p:spPr>
        <p:txBody>
          <a:bodyPr>
            <a:normAutofit fontScale="60000"/>
          </a:bodyPr>
          <a:p>
            <a:r>
              <a:rPr lang="en-US" altLang="zh-CN" b="0">
                <a:sym typeface="+mn-ea"/>
              </a:rPr>
              <a:t>      </a:t>
            </a:r>
            <a:r>
              <a:rPr lang="zh-CN" altLang="en-US" b="0">
                <a:sym typeface="+mn-ea"/>
              </a:rPr>
              <a:t>数据采集技术的出现能够实现对各种来源数据的采集，提高数据采集的效率。在各类数据中，互联网大数据在数据技术研究和应用中具有重要位置，因为它的来源、数据类型和语义更加丰富，数据的开放性更好，数据的流动性更大，互联网数据的价值体现也就更加广泛和多样。在这种背景下，互联网数据采集技术成为许多人迫切需要掌握的技术。</a:t>
            </a:r>
            <a:br>
              <a:rPr lang="zh-CN" altLang="en-US" b="0">
                <a:sym typeface="+mn-ea"/>
              </a:rPr>
            </a:br>
            <a:r>
              <a:rPr lang="en-US" altLang="zh-CN" b="0">
                <a:sym typeface="+mn-ea"/>
              </a:rPr>
              <a:t>      </a:t>
            </a:r>
            <a:r>
              <a:rPr lang="zh-CN" altLang="en-US" b="0">
                <a:sym typeface="+mn-ea"/>
              </a:rPr>
              <a:t>网络爬虫是一种能自动从网站的相关网页中搜索与提取数据的程序或脚本，采集这些数据是进一步实现数据分析的前提与关键。</a:t>
            </a:r>
            <a:r>
              <a:rPr lang="en-US" altLang="zh-CN" b="0">
                <a:sym typeface="+mn-ea"/>
              </a:rPr>
              <a:t>Python </a:t>
            </a:r>
            <a:r>
              <a:rPr lang="zh-CN" altLang="en-US" b="0">
                <a:sym typeface="+mn-ea"/>
              </a:rPr>
              <a:t>语言语法简洁、开发效率高，在编写网络爬虫方面有特别的优势。本书将</a:t>
            </a:r>
            <a:r>
              <a:rPr lang="en-US" altLang="zh-CN" b="0">
                <a:sym typeface="+mn-ea"/>
              </a:rPr>
              <a:t>“</a:t>
            </a:r>
            <a:r>
              <a:rPr lang="zh-CN" altLang="en-US" b="0">
                <a:sym typeface="+mn-ea"/>
              </a:rPr>
              <a:t>课程思政</a:t>
            </a:r>
            <a:r>
              <a:rPr lang="en-US" altLang="zh-CN" b="0">
                <a:sym typeface="+mn-ea"/>
              </a:rPr>
              <a:t>”</a:t>
            </a:r>
            <a:r>
              <a:rPr lang="zh-CN" altLang="en-US" b="0">
                <a:sym typeface="+mn-ea"/>
              </a:rPr>
              <a:t>元素内化于整个教学教学任务中，起到润物细无声的教育作用。</a:t>
            </a:r>
            <a:br>
              <a:rPr lang="zh-CN" altLang="en-US" b="0">
                <a:sym typeface="+mn-ea"/>
              </a:rPr>
            </a:br>
            <a:r>
              <a:rPr lang="en-US" altLang="zh-CN" b="0">
                <a:sym typeface="+mn-ea"/>
              </a:rPr>
              <a:t>     </a:t>
            </a:r>
            <a:r>
              <a:rPr lang="zh-CN" altLang="en-US" b="0">
                <a:sym typeface="+mn-ea"/>
              </a:rPr>
              <a:t>全书分为初识数据采集、采集和解析网页数据、并行多线程网络数据采集</a:t>
            </a:r>
            <a:r>
              <a:rPr lang="en-US" altLang="zh-CN" b="0">
                <a:sym typeface="+mn-ea"/>
              </a:rPr>
              <a:t>Scrapy </a:t>
            </a:r>
            <a:r>
              <a:rPr lang="zh-CN" altLang="en-US" b="0">
                <a:sym typeface="+mn-ea"/>
              </a:rPr>
              <a:t>爬虫框架网页数据采集、反爬虫技术与反反爬虫技术五个项目。以项目式进行编排并分任务、实训讲解，将理论与实践一体化，体现</a:t>
            </a:r>
            <a:r>
              <a:rPr lang="en-US" altLang="zh-CN" b="0">
                <a:sym typeface="+mn-ea"/>
              </a:rPr>
              <a:t>“</a:t>
            </a:r>
            <a:r>
              <a:rPr lang="zh-CN" altLang="en-US" b="0">
                <a:sym typeface="+mn-ea"/>
              </a:rPr>
              <a:t>学中做</a:t>
            </a:r>
            <a:r>
              <a:rPr lang="en-US" altLang="zh-CN" b="0">
                <a:sym typeface="+mn-ea"/>
              </a:rPr>
              <a:t>”</a:t>
            </a:r>
            <a:r>
              <a:rPr lang="zh-CN" altLang="en-US" b="0">
                <a:sym typeface="+mn-ea"/>
              </a:rPr>
              <a:t>和</a:t>
            </a:r>
            <a:r>
              <a:rPr lang="en-US" altLang="zh-CN" b="0">
                <a:sym typeface="+mn-ea"/>
              </a:rPr>
              <a:t>“</a:t>
            </a:r>
            <a:r>
              <a:rPr lang="zh-CN" altLang="en-US" b="0">
                <a:sym typeface="+mn-ea"/>
              </a:rPr>
              <a:t>做中学</a:t>
            </a:r>
            <a:r>
              <a:rPr lang="en-US" altLang="zh-CN" b="0">
                <a:sym typeface="+mn-ea"/>
              </a:rPr>
              <a:t>”</a:t>
            </a:r>
            <a:r>
              <a:rPr lang="zh-CN" altLang="en-US" b="0">
                <a:sym typeface="+mn-ea"/>
              </a:rPr>
              <a:t>。</a:t>
            </a:r>
            <a:br>
              <a:rPr lang="zh-CN" altLang="en-US" b="0">
                <a:sym typeface="+mn-ea"/>
              </a:rPr>
            </a:br>
            <a:r>
              <a:rPr lang="en-US" altLang="zh-CN" b="0">
                <a:sym typeface="+mn-ea"/>
              </a:rPr>
              <a:t>     </a:t>
            </a:r>
            <a:r>
              <a:rPr lang="zh-CN" altLang="en-US" b="0">
                <a:sym typeface="+mn-ea"/>
              </a:rPr>
              <a:t>本书可作为高等职业教育大数据技术、人工智能技术应用、软件技术及其他计算机类专业的数据采集类课程教材，也可作为数据采集技术学习者的自学参考书。</a:t>
            </a:r>
            <a:br>
              <a:rPr lang="zh-CN" altLang="en-US" b="0">
                <a:sym typeface="+mn-ea"/>
              </a:rPr>
            </a:br>
            <a:endParaRPr lang="zh-CN" altLang="en-US" b="0"/>
          </a:p>
        </p:txBody>
      </p:sp>
      <p:sp>
        <p:nvSpPr>
          <p:cNvPr id="3" name="标题 1"/>
          <p:cNvSpPr>
            <a:spLocks noGrp="1"/>
          </p:cNvSpPr>
          <p:nvPr>
            <p:custDataLst>
              <p:tags r:id="rId3"/>
            </p:custDataLst>
          </p:nvPr>
        </p:nvSpPr>
        <p:spPr>
          <a:xfrm>
            <a:off x="893233" y="304800"/>
            <a:ext cx="10668000"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r>
              <a:rPr lang="zh-CN" altLang="en-US"/>
              <a:t>前</a:t>
            </a:r>
            <a:r>
              <a:rPr lang="zh-CN" altLang="en-US"/>
              <a:t>言</a:t>
            </a:r>
            <a:endParaRPr lang="zh-CN" altLang="en-US"/>
          </a:p>
        </p:txBody>
      </p:sp>
    </p:spTree>
    <p:custDataLst>
      <p:tags r:id="rId4"/>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12470" y="266065"/>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数据传输</a:t>
            </a:r>
            <a:endParaRPr lang="zh-CN" altLang="en-US" b="1"/>
          </a:p>
        </p:txBody>
      </p:sp>
      <p:grpSp>
        <p:nvGrpSpPr>
          <p:cNvPr id="13" name="组合 12"/>
          <p:cNvGrpSpPr/>
          <p:nvPr/>
        </p:nvGrpSpPr>
        <p:grpSpPr>
          <a:xfrm>
            <a:off x="6553200" y="2108200"/>
            <a:ext cx="4572000" cy="3556000"/>
            <a:chOff x="10320" y="3320"/>
            <a:chExt cx="7200" cy="5600"/>
          </a:xfrm>
        </p:grpSpPr>
      </p:grpSp>
      <p:pic>
        <p:nvPicPr>
          <p:cNvPr id="12" name="内容占位符 11" descr="1ebd250eeec666ca04a6cfa4aaf1e935"/>
          <p:cNvPicPr>
            <a:picLocks noChangeAspect="1"/>
          </p:cNvPicPr>
          <p:nvPr>
            <p:custDataLst>
              <p:tags r:id="rId2"/>
            </p:custDataLst>
          </p:nvPr>
        </p:nvPicPr>
        <p:blipFill>
          <a:blip r:embed="rId3"/>
          <a:srcRect l="6452" r="6452"/>
          <a:stretch>
            <a:fillRect/>
          </a:stretch>
        </p:blipFill>
        <p:spPr>
          <a:xfrm>
            <a:off x="609600" y="1524000"/>
            <a:ext cx="5486400" cy="4724400"/>
          </a:xfrm>
          <a:custGeom>
            <a:av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avLst>
            <a:gdLst>
              <a:gd name="connisteX0-1" fmla="*/ 0 w 5486400"/>
              <a:gd name="connsiteY0-2" fmla="*/ 203200 h 4724400"/>
              <a:gd name="connisteX1-3" fmla="*/ 203200 w 5486400"/>
              <a:gd name="connsiteY1-4" fmla="*/ 0 h 4724400"/>
              <a:gd name="connisteX2-5" fmla="*/ 5486400 w 5486400"/>
              <a:gd name="connsiteY2-6" fmla="*/ 0 h 4724400"/>
              <a:gd name="connisteX3-7" fmla="*/ 5486400 w 5486400"/>
              <a:gd name="connsiteY3-8" fmla="*/ 4724400 h 4724400"/>
              <a:gd name="connisteX4-9" fmla="*/ 203200 w 5486400"/>
              <a:gd name="connsiteY4-10" fmla="*/ 4724400 h 4724400"/>
              <a:gd name="connisteX5-11" fmla="*/ 0 w 5486400"/>
              <a:gd name="connsiteY5-12" fmla="*/ 4521200 h 4724400"/>
              <a:gd name="connisteX6-13" fmla="*/ 0 w 5486400"/>
              <a:gd name="connsiteY6-14"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rgbClr val="DDDDDD"/>
          </a:solidFill>
          <a:ln>
            <a:noFill/>
          </a:ln>
        </p:spPr>
      </p:pic>
      <p:sp>
        <p:nvSpPr>
          <p:cNvPr id="6" name="文本占位符 4"/>
          <p:cNvSpPr>
            <a:spLocks noGrp="1"/>
          </p:cNvSpPr>
          <p:nvPr>
            <p:custDataLst>
              <p:tags r:id="rId4"/>
            </p:custDataLst>
          </p:nvPr>
        </p:nvSpPr>
        <p:spPr>
          <a:xfrm>
            <a:off x="6553200" y="2108200"/>
            <a:ext cx="4572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IP骨干网</a:t>
            </a:r>
            <a:r>
              <a:rPr lang="zh-CN" altLang="en-US"/>
              <a:t>传输</a:t>
            </a:r>
            <a:endParaRPr lang="zh-CN" altLang="en-US"/>
          </a:p>
        </p:txBody>
      </p:sp>
      <p:sp>
        <p:nvSpPr>
          <p:cNvPr id="7" name="文本占位符 5"/>
          <p:cNvSpPr>
            <a:spLocks noGrp="1"/>
          </p:cNvSpPr>
          <p:nvPr>
            <p:custDataLst>
              <p:tags r:id="rId5"/>
            </p:custDataLst>
          </p:nvPr>
        </p:nvSpPr>
        <p:spPr>
          <a:xfrm>
            <a:off x="6553200" y="2667000"/>
            <a:ext cx="4572000" cy="914400"/>
          </a:xfrm>
          <a:prstGeom prst="rect">
            <a:avLst/>
          </a:prstGeom>
          <a:noFill/>
        </p:spPr>
        <p:txBody>
          <a:bodyPr vert="horz" wrap="square" lIns="0" tIns="0" rIns="0" bIns="0" rtlCol="0" anchor="t">
            <a:normAutofit fontScale="9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IP</a:t>
            </a:r>
            <a:r>
              <a:rPr lang="zh-CN" altLang="en-US"/>
              <a:t>骨干网提供高容量主干线路将大数据从数据源传递到数据中心。传输速率和容量取决于物理媒体和链路管理</a:t>
            </a:r>
            <a:r>
              <a:rPr lang="zh-CN" altLang="en-US"/>
              <a:t>方法。采用光缆、WDM、OFDM技术传输数据。</a:t>
            </a:r>
            <a:endParaRPr lang="zh-CN" altLang="en-US"/>
          </a:p>
        </p:txBody>
      </p:sp>
      <p:sp>
        <p:nvSpPr>
          <p:cNvPr id="8" name="文本占位符 6"/>
          <p:cNvSpPr>
            <a:spLocks noGrp="1"/>
          </p:cNvSpPr>
          <p:nvPr>
            <p:custDataLst>
              <p:tags r:id="rId6"/>
            </p:custDataLst>
          </p:nvPr>
        </p:nvSpPr>
        <p:spPr>
          <a:xfrm>
            <a:off x="6553200" y="4191000"/>
            <a:ext cx="4572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数据中心</a:t>
            </a:r>
            <a:r>
              <a:rPr lang="zh-CN" altLang="en-US"/>
              <a:t>传输</a:t>
            </a:r>
            <a:endParaRPr lang="zh-CN" altLang="en-US"/>
          </a:p>
        </p:txBody>
      </p:sp>
      <p:sp>
        <p:nvSpPr>
          <p:cNvPr id="9" name="文本占位符 7"/>
          <p:cNvSpPr>
            <a:spLocks noGrp="1"/>
          </p:cNvSpPr>
          <p:nvPr>
            <p:custDataLst>
              <p:tags r:id="rId7"/>
            </p:custDataLst>
          </p:nvPr>
        </p:nvSpPr>
        <p:spPr>
          <a:xfrm>
            <a:off x="6553200" y="4749800"/>
            <a:ext cx="4572000" cy="914400"/>
          </a:xfrm>
          <a:prstGeom prst="rect">
            <a:avLst/>
          </a:prstGeom>
          <a:noFill/>
        </p:spPr>
        <p:txBody>
          <a:bodyPr vert="horz" wrap="square" lIns="0" tIns="0" rIns="0" bIns="0" rtlCol="0" anchor="t">
            <a:normAutofit fontScale="9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数据中心传输涉及数据中心体系架构和传输协议。许多数据中心涉及使用Fat-tree架构和光互连技术进行数据传输。而</a:t>
            </a:r>
            <a:r>
              <a:rPr lang="en-US" altLang="zh-CN"/>
              <a:t>TCP</a:t>
            </a:r>
            <a:r>
              <a:rPr lang="zh-CN" altLang="en-US"/>
              <a:t>和</a:t>
            </a:r>
            <a:r>
              <a:rPr lang="en-US" altLang="zh-CN"/>
              <a:t>UDP</a:t>
            </a:r>
            <a:r>
              <a:rPr lang="zh-CN" altLang="en-US"/>
              <a:t>是最重要的二种</a:t>
            </a:r>
            <a:r>
              <a:rPr lang="zh-CN" altLang="en-US">
                <a:sym typeface="+mn-ea"/>
              </a:rPr>
              <a:t>传输协议。</a:t>
            </a:r>
            <a:endParaRPr lang="zh-CN" altLang="en-US">
              <a:sym typeface="+mn-ea"/>
            </a:endParaRPr>
          </a:p>
        </p:txBody>
      </p:sp>
      <p:grpSp>
        <p:nvGrpSpPr>
          <p:cNvPr id="3073" name="组合 3072"/>
          <p:cNvGrpSpPr/>
          <p:nvPr/>
        </p:nvGrpSpPr>
        <p:grpSpPr>
          <a:xfrm>
            <a:off x="6553200" y="2108200"/>
            <a:ext cx="4572000" cy="3556000"/>
            <a:chOff x="10320" y="3320"/>
            <a:chExt cx="7200" cy="5600"/>
          </a:xfrm>
        </p:grpSpPr>
      </p:grpSp>
    </p:spTree>
    <p:custDataLst>
      <p:tags r:id="rId8"/>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92480" y="283845"/>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sym typeface="+mn-ea"/>
              </a:rPr>
              <a:t>数据传输的一般过程和</a:t>
            </a:r>
            <a:r>
              <a:rPr lang="zh-CN" altLang="en-US" b="1">
                <a:sym typeface="+mn-ea"/>
              </a:rPr>
              <a:t>阶段</a:t>
            </a:r>
            <a:endParaRPr lang="zh-CN" altLang="en-US" b="1">
              <a:sym typeface="+mn-ea"/>
            </a:endParaRPr>
          </a:p>
        </p:txBody>
      </p:sp>
      <p:pic>
        <p:nvPicPr>
          <p:cNvPr id="9" name="图片 8"/>
          <p:cNvPicPr>
            <a:picLocks noChangeAspect="1"/>
          </p:cNvPicPr>
          <p:nvPr/>
        </p:nvPicPr>
        <p:blipFill>
          <a:blip r:embed="rId2"/>
          <a:stretch>
            <a:fillRect/>
          </a:stretch>
        </p:blipFill>
        <p:spPr>
          <a:xfrm>
            <a:off x="1224280" y="1743075"/>
            <a:ext cx="10069830" cy="4166235"/>
          </a:xfrm>
          <a:prstGeom prst="rect">
            <a:avLst/>
          </a:prstGeom>
        </p:spPr>
      </p:pic>
    </p:spTree>
    <p:custDataLst>
      <p:tags r:id="rId3"/>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62000" y="30734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数据预处理</a:t>
            </a:r>
            <a:endParaRPr lang="zh-CN" altLang="en-US" b="1"/>
          </a:p>
        </p:txBody>
      </p:sp>
      <p:grpSp>
        <p:nvGrpSpPr>
          <p:cNvPr id="16" name="组合 15"/>
          <p:cNvGrpSpPr/>
          <p:nvPr/>
        </p:nvGrpSpPr>
        <p:grpSpPr>
          <a:xfrm>
            <a:off x="6553200" y="2489200"/>
            <a:ext cx="5029200" cy="2794000"/>
            <a:chOff x="10320" y="3920"/>
            <a:chExt cx="7920" cy="4400"/>
          </a:xfrm>
        </p:grpSpPr>
      </p:grpSp>
      <p:pic>
        <p:nvPicPr>
          <p:cNvPr id="15" name="内容占位符 14" descr="5bb6868e8af0cb000305ab0528bd3ec3"/>
          <p:cNvPicPr>
            <a:picLocks noChangeAspect="1"/>
          </p:cNvPicPr>
          <p:nvPr>
            <p:custDataLst>
              <p:tags r:id="rId2"/>
            </p:custDataLst>
          </p:nvPr>
        </p:nvPicPr>
        <p:blipFill>
          <a:blip r:embed="rId3"/>
          <a:srcRect t="4930" b="4930"/>
          <a:stretch>
            <a:fillRect/>
          </a:stretch>
        </p:blipFill>
        <p:spPr>
          <a:xfrm>
            <a:off x="609600" y="1524000"/>
            <a:ext cx="5486400" cy="4724400"/>
          </a:xfrm>
          <a:custGeom>
            <a:av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avLst>
            <a:gdLst>
              <a:gd name="connisteX0-1" fmla="*/ 0 w 5486400"/>
              <a:gd name="connsiteY0-2" fmla="*/ 203200 h 4724400"/>
              <a:gd name="connisteX1-3" fmla="*/ 203200 w 5486400"/>
              <a:gd name="connsiteY1-4" fmla="*/ 0 h 4724400"/>
              <a:gd name="connisteX2-5" fmla="*/ 5283200 w 5486400"/>
              <a:gd name="connsiteY2-6" fmla="*/ 0 h 4724400"/>
              <a:gd name="connisteX3-7" fmla="*/ 5486400 w 5486400"/>
              <a:gd name="connsiteY3-8" fmla="*/ 203200 h 4724400"/>
              <a:gd name="connisteX4-9" fmla="*/ 5486400 w 5486400"/>
              <a:gd name="connsiteY4-10" fmla="*/ 4521200 h 4724400"/>
              <a:gd name="connisteX5-11" fmla="*/ 5283200 w 5486400"/>
              <a:gd name="connsiteY5-12" fmla="*/ 4724400 h 4724400"/>
              <a:gd name="connisteX6-13" fmla="*/ 203200 w 5486400"/>
              <a:gd name="connsiteY6-14" fmla="*/ 4724400 h 4724400"/>
              <a:gd name="connisteX7-15" fmla="*/ 0 w 5486400"/>
              <a:gd name="connsiteY7-16" fmla="*/ 4521200 h 4724400"/>
              <a:gd name="connisteX8-17" fmla="*/ 0 w 5486400"/>
              <a:gd name="connsiteY8-1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pic>
      <p:sp>
        <p:nvSpPr>
          <p:cNvPr id="5" name="文本占位符 3"/>
          <p:cNvSpPr>
            <a:spLocks noGrp="1"/>
          </p:cNvSpPr>
          <p:nvPr>
            <p:custDataLst>
              <p:tags r:id="rId4"/>
            </p:custDataLst>
          </p:nvPr>
        </p:nvSpPr>
        <p:spPr>
          <a:xfrm>
            <a:off x="6553200" y="2489200"/>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数据整合</a:t>
            </a:r>
            <a:endParaRPr lang="zh-CN" altLang="en-US"/>
          </a:p>
        </p:txBody>
      </p:sp>
      <p:sp>
        <p:nvSpPr>
          <p:cNvPr id="6" name="文本占位符 4"/>
          <p:cNvSpPr>
            <a:spLocks noGrp="1"/>
          </p:cNvSpPr>
          <p:nvPr>
            <p:custDataLst>
              <p:tags r:id="rId5"/>
            </p:custDataLst>
          </p:nvPr>
        </p:nvSpPr>
        <p:spPr>
          <a:xfrm>
            <a:off x="6553200" y="3048000"/>
            <a:ext cx="22860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实现异构数据的统一视图。</a:t>
            </a:r>
            <a:endParaRPr lang="zh-CN" altLang="en-US"/>
          </a:p>
        </p:txBody>
      </p:sp>
      <p:sp>
        <p:nvSpPr>
          <p:cNvPr id="7" name="文本占位符 5"/>
          <p:cNvSpPr>
            <a:spLocks noGrp="1"/>
          </p:cNvSpPr>
          <p:nvPr>
            <p:custDataLst>
              <p:tags r:id="rId6"/>
            </p:custDataLst>
          </p:nvPr>
        </p:nvSpPr>
        <p:spPr>
          <a:xfrm>
            <a:off x="9296400" y="2489200"/>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数据清洗</a:t>
            </a:r>
            <a:endParaRPr lang="zh-CN" altLang="en-US"/>
          </a:p>
        </p:txBody>
      </p:sp>
      <p:sp>
        <p:nvSpPr>
          <p:cNvPr id="8" name="文本占位符 6"/>
          <p:cNvSpPr>
            <a:spLocks noGrp="1"/>
          </p:cNvSpPr>
          <p:nvPr>
            <p:custDataLst>
              <p:tags r:id="rId7"/>
            </p:custDataLst>
          </p:nvPr>
        </p:nvSpPr>
        <p:spPr>
          <a:xfrm>
            <a:off x="9296400" y="3048000"/>
            <a:ext cx="22860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进行错误检测与修正。</a:t>
            </a:r>
            <a:endParaRPr lang="zh-CN" altLang="en-US"/>
          </a:p>
        </p:txBody>
      </p:sp>
      <p:sp>
        <p:nvSpPr>
          <p:cNvPr id="9" name="文本占位符 7"/>
          <p:cNvSpPr>
            <a:spLocks noGrp="1"/>
          </p:cNvSpPr>
          <p:nvPr>
            <p:custDataLst>
              <p:tags r:id="rId8"/>
            </p:custDataLst>
          </p:nvPr>
        </p:nvSpPr>
        <p:spPr>
          <a:xfrm>
            <a:off x="6553200" y="4114800"/>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冗余消除</a:t>
            </a:r>
            <a:endParaRPr lang="zh-CN" altLang="en-US"/>
          </a:p>
        </p:txBody>
      </p:sp>
      <p:sp>
        <p:nvSpPr>
          <p:cNvPr id="10" name="文本占位符 8"/>
          <p:cNvSpPr>
            <a:spLocks noGrp="1"/>
          </p:cNvSpPr>
          <p:nvPr>
            <p:custDataLst>
              <p:tags r:id="rId9"/>
            </p:custDataLst>
          </p:nvPr>
        </p:nvSpPr>
        <p:spPr>
          <a:xfrm>
            <a:off x="6553200" y="4673600"/>
            <a:ext cx="22860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通过视频压缩和数据去重减少冗余。</a:t>
            </a:r>
            <a:endParaRPr lang="zh-CN" altLang="en-US"/>
          </a:p>
        </p:txBody>
      </p:sp>
      <p:sp>
        <p:nvSpPr>
          <p:cNvPr id="11" name="文本占位符 9"/>
          <p:cNvSpPr>
            <a:spLocks noGrp="1"/>
          </p:cNvSpPr>
          <p:nvPr>
            <p:custDataLst>
              <p:tags r:id="rId10"/>
            </p:custDataLst>
          </p:nvPr>
        </p:nvSpPr>
        <p:spPr>
          <a:xfrm>
            <a:off x="9296400" y="4114800"/>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数据归约</a:t>
            </a:r>
            <a:endParaRPr lang="zh-CN" altLang="en-US"/>
          </a:p>
        </p:txBody>
      </p:sp>
      <p:sp>
        <p:nvSpPr>
          <p:cNvPr id="12" name="文本占位符 10"/>
          <p:cNvSpPr>
            <a:spLocks noGrp="1"/>
          </p:cNvSpPr>
          <p:nvPr>
            <p:custDataLst>
              <p:tags r:id="rId11"/>
            </p:custDataLst>
          </p:nvPr>
        </p:nvSpPr>
        <p:spPr>
          <a:xfrm>
            <a:off x="9296400" y="4673600"/>
            <a:ext cx="228600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应用特征提取和主成分分析进行数据简化。</a:t>
            </a:r>
            <a:endParaRPr lang="zh-CN" altLang="en-US"/>
          </a:p>
        </p:txBody>
      </p:sp>
      <p:grpSp>
        <p:nvGrpSpPr>
          <p:cNvPr id="4097" name="组合 4096"/>
          <p:cNvGrpSpPr/>
          <p:nvPr/>
        </p:nvGrpSpPr>
        <p:grpSpPr>
          <a:xfrm>
            <a:off x="6553200" y="2489200"/>
            <a:ext cx="5029200" cy="2794000"/>
            <a:chOff x="10320" y="3920"/>
            <a:chExt cx="7920" cy="4400"/>
          </a:xfrm>
        </p:grpSpPr>
      </p:grpSp>
    </p:spTree>
    <p:custDataLst>
      <p:tags r:id="rId12"/>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43585" y="211455"/>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知识拓展：数据</a:t>
            </a:r>
            <a:r>
              <a:rPr lang="zh-CN" altLang="en-US" b="1"/>
              <a:t>存储</a:t>
            </a:r>
            <a:endParaRPr lang="zh-CN" altLang="en-US" b="1"/>
          </a:p>
        </p:txBody>
      </p:sp>
      <p:grpSp>
        <p:nvGrpSpPr>
          <p:cNvPr id="16" name="组合 15"/>
          <p:cNvGrpSpPr/>
          <p:nvPr/>
        </p:nvGrpSpPr>
        <p:grpSpPr>
          <a:xfrm>
            <a:off x="6553200" y="2702560"/>
            <a:ext cx="5029200" cy="2794000"/>
            <a:chOff x="10320" y="3920"/>
            <a:chExt cx="7920" cy="4400"/>
          </a:xfrm>
        </p:grpSpPr>
      </p:grpSp>
      <p:sp>
        <p:nvSpPr>
          <p:cNvPr id="5" name="文本占位符 3"/>
          <p:cNvSpPr>
            <a:spLocks noGrp="1"/>
          </p:cNvSpPr>
          <p:nvPr>
            <p:custDataLst>
              <p:tags r:id="rId2"/>
            </p:custDataLst>
          </p:nvPr>
        </p:nvSpPr>
        <p:spPr>
          <a:xfrm>
            <a:off x="5506085" y="2789555"/>
            <a:ext cx="22860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存储</a:t>
            </a:r>
            <a:r>
              <a:rPr lang="zh-CN" altLang="en-US"/>
              <a:t>格式</a:t>
            </a:r>
            <a:endParaRPr lang="zh-CN" altLang="en-US"/>
          </a:p>
        </p:txBody>
      </p:sp>
      <p:sp>
        <p:nvSpPr>
          <p:cNvPr id="6" name="文本占位符 4"/>
          <p:cNvSpPr>
            <a:spLocks noGrp="1"/>
          </p:cNvSpPr>
          <p:nvPr>
            <p:custDataLst>
              <p:tags r:id="rId3"/>
            </p:custDataLst>
          </p:nvPr>
        </p:nvSpPr>
        <p:spPr>
          <a:xfrm>
            <a:off x="5605780" y="3242310"/>
            <a:ext cx="4890135" cy="93345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文件：文字文件，压缩文件，图形图像，动画，音频、视频文件等。</a:t>
            </a:r>
            <a:endParaRPr lang="zh-CN" altLang="en-US"/>
          </a:p>
          <a:p>
            <a:r>
              <a:rPr lang="zh-CN" altLang="en-US"/>
              <a:t>数据库：关系型数据库，非关系型数据库。</a:t>
            </a:r>
            <a:endParaRPr lang="zh-CN" altLang="en-US"/>
          </a:p>
        </p:txBody>
      </p:sp>
      <p:sp>
        <p:nvSpPr>
          <p:cNvPr id="8" name="文本占位符 7"/>
          <p:cNvSpPr>
            <a:spLocks noGrp="1"/>
          </p:cNvSpPr>
          <p:nvPr>
            <p:custDataLst>
              <p:tags r:id="rId4"/>
            </p:custDataLst>
          </p:nvPr>
        </p:nvSpPr>
        <p:spPr>
          <a:xfrm>
            <a:off x="5605780" y="4343400"/>
            <a:ext cx="3233420" cy="391160"/>
          </a:xfrm>
          <a:prstGeom prst="rect">
            <a:avLst/>
          </a:prstGeom>
          <a:noFill/>
        </p:spPr>
        <p:txBody>
          <a:bodyPr vert="horz" wrap="square" lIns="0" tIns="0" rIns="0" bIns="0" rtlCol="0" anchor="t">
            <a:normAutofit lnSpcReduction="20000"/>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存储</a:t>
            </a:r>
            <a:r>
              <a:rPr lang="zh-CN" altLang="en-US"/>
              <a:t>介质</a:t>
            </a:r>
            <a:endParaRPr lang="zh-CN" altLang="en-US"/>
          </a:p>
        </p:txBody>
      </p:sp>
      <p:sp>
        <p:nvSpPr>
          <p:cNvPr id="9" name="文本占位符 8"/>
          <p:cNvSpPr>
            <a:spLocks noGrp="1"/>
          </p:cNvSpPr>
          <p:nvPr>
            <p:custDataLst>
              <p:tags r:id="rId5"/>
            </p:custDataLst>
          </p:nvPr>
        </p:nvSpPr>
        <p:spPr>
          <a:xfrm>
            <a:off x="5720080" y="4823460"/>
            <a:ext cx="3986530" cy="6096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磁盘和磁带都是常用的存储介质</a:t>
            </a:r>
            <a:endParaRPr lang="zh-CN" altLang="en-US"/>
          </a:p>
          <a:p>
            <a:r>
              <a:rPr lang="zh-CN" altLang="en-US"/>
              <a:t>顺序存取或直接存取方式</a:t>
            </a:r>
            <a:endParaRPr lang="zh-CN" altLang="en-US"/>
          </a:p>
          <a:p>
            <a:endParaRPr lang="zh-CN" altLang="en-US"/>
          </a:p>
        </p:txBody>
      </p:sp>
      <p:sp>
        <p:nvSpPr>
          <p:cNvPr id="7" name="文本框 6"/>
          <p:cNvSpPr txBox="1"/>
          <p:nvPr/>
        </p:nvSpPr>
        <p:spPr>
          <a:xfrm>
            <a:off x="5407660" y="1981835"/>
            <a:ext cx="5274310" cy="633095"/>
          </a:xfrm>
          <a:prstGeom prst="rect">
            <a:avLst/>
          </a:prstGeom>
          <a:noFill/>
        </p:spPr>
        <p:txBody>
          <a:bodyPr wrap="square" rtlCol="0">
            <a:noAutofit/>
          </a:bodyPr>
          <a:p>
            <a:r>
              <a:rPr lang="zh-CN" altLang="en-US"/>
              <a:t>数据储存是指数据以某种格式记录在计算机内部或外部存储介质</a:t>
            </a:r>
            <a:r>
              <a:rPr lang="zh-CN" altLang="en-US"/>
              <a:t>上。</a:t>
            </a:r>
            <a:endParaRPr lang="zh-CN" altLang="en-US"/>
          </a:p>
        </p:txBody>
      </p:sp>
      <p:grpSp>
        <p:nvGrpSpPr>
          <p:cNvPr id="5121" name="组合 5120"/>
          <p:cNvGrpSpPr/>
          <p:nvPr/>
        </p:nvGrpSpPr>
        <p:grpSpPr>
          <a:xfrm>
            <a:off x="6553200" y="2702560"/>
            <a:ext cx="5029200" cy="2794000"/>
            <a:chOff x="10320" y="3920"/>
            <a:chExt cx="7920" cy="4400"/>
          </a:xfrm>
        </p:grpSpPr>
      </p:grpSp>
      <p:pic>
        <p:nvPicPr>
          <p:cNvPr id="15" name="内容占位符 14" descr="5bb6868e8af0cb000305ab0528bd3ec3"/>
          <p:cNvPicPr>
            <a:picLocks noChangeAspect="1"/>
          </p:cNvPicPr>
          <p:nvPr>
            <p:custDataLst>
              <p:tags r:id="rId6"/>
            </p:custDataLst>
          </p:nvPr>
        </p:nvPicPr>
        <p:blipFill>
          <a:blip r:embed="rId7"/>
          <a:srcRect t="4930" b="4930"/>
          <a:stretch>
            <a:fillRect/>
          </a:stretch>
        </p:blipFill>
        <p:spPr>
          <a:xfrm>
            <a:off x="266700" y="1631315"/>
            <a:ext cx="5054600" cy="4352925"/>
          </a:xfrm>
          <a:custGeom>
            <a:av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avLst>
            <a:gdLst>
              <a:gd name="connisteX0-1" fmla="*/ 0 w 5486400"/>
              <a:gd name="connsiteY0-2" fmla="*/ 203200 h 4724400"/>
              <a:gd name="connisteX1-3" fmla="*/ 203200 w 5486400"/>
              <a:gd name="connsiteY1-4" fmla="*/ 0 h 4724400"/>
              <a:gd name="connisteX2-5" fmla="*/ 5283200 w 5486400"/>
              <a:gd name="connsiteY2-6" fmla="*/ 0 h 4724400"/>
              <a:gd name="connisteX3-7" fmla="*/ 5486400 w 5486400"/>
              <a:gd name="connsiteY3-8" fmla="*/ 203200 h 4724400"/>
              <a:gd name="connisteX4-9" fmla="*/ 5486400 w 5486400"/>
              <a:gd name="connsiteY4-10" fmla="*/ 4521200 h 4724400"/>
              <a:gd name="connisteX5-11" fmla="*/ 5283200 w 5486400"/>
              <a:gd name="connsiteY5-12" fmla="*/ 4724400 h 4724400"/>
              <a:gd name="connisteX6-13" fmla="*/ 203200 w 5486400"/>
              <a:gd name="connsiteY6-14" fmla="*/ 4724400 h 4724400"/>
              <a:gd name="connisteX7-15" fmla="*/ 0 w 5486400"/>
              <a:gd name="connsiteY7-16" fmla="*/ 4521200 h 4724400"/>
              <a:gd name="connisteX8-17" fmla="*/ 0 w 5486400"/>
              <a:gd name="connsiteY8-1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pic>
    </p:spTree>
    <p:custDataLst>
      <p:tags r:id="rId8"/>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3" name="圆角矩形 4"/>
          <p:cNvSpPr/>
          <p:nvPr>
            <p:custDataLst>
              <p:tags r:id="rId2"/>
            </p:custDataLst>
          </p:nvPr>
        </p:nvSpPr>
        <p:spPr>
          <a:xfrm>
            <a:off x="2956083" y="1917410"/>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01</a:t>
            </a:r>
            <a:endParaRPr lang="en-US" altLang="zh-CN" sz="3600" b="1" dirty="0">
              <a:solidFill>
                <a:schemeClr val="accent1"/>
              </a:solidFill>
            </a:endParaRPr>
          </a:p>
        </p:txBody>
      </p:sp>
      <p:sp>
        <p:nvSpPr>
          <p:cNvPr id="4" name="文本框 3"/>
          <p:cNvSpPr txBox="1"/>
          <p:nvPr>
            <p:custDataLst>
              <p:tags r:id="rId3"/>
            </p:custDataLst>
          </p:nvPr>
        </p:nvSpPr>
        <p:spPr>
          <a:xfrm>
            <a:off x="4371713" y="1737678"/>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任务一</a:t>
            </a:r>
            <a:r>
              <a:rPr lang="en-US" altLang="zh-CN" sz="2600" dirty="0">
                <a:solidFill>
                  <a:schemeClr val="tx1"/>
                </a:solidFill>
                <a:sym typeface="+mn-ea"/>
              </a:rPr>
              <a:t> </a:t>
            </a:r>
            <a:r>
              <a:rPr lang="zh-CN" altLang="en-US" sz="2600" dirty="0">
                <a:solidFill>
                  <a:schemeClr val="tx1"/>
                </a:solidFill>
                <a:sym typeface="+mn-ea"/>
              </a:rPr>
              <a:t>数据采集</a:t>
            </a:r>
            <a:endParaRPr lang="zh-CN" altLang="en-US" sz="2600" dirty="0">
              <a:solidFill>
                <a:schemeClr val="tx1"/>
              </a:solidFill>
              <a:sym typeface="+mn-ea"/>
            </a:endParaRPr>
          </a:p>
        </p:txBody>
      </p:sp>
      <p:sp>
        <p:nvSpPr>
          <p:cNvPr id="9" name="圆角矩形 4"/>
          <p:cNvSpPr/>
          <p:nvPr>
            <p:custDataLst>
              <p:tags r:id="rId4"/>
            </p:custDataLst>
          </p:nvPr>
        </p:nvSpPr>
        <p:spPr>
          <a:xfrm>
            <a:off x="2956083" y="3357809"/>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02</a:t>
            </a:r>
            <a:endParaRPr lang="en-US" altLang="zh-CN" sz="3600" b="1" dirty="0">
              <a:solidFill>
                <a:schemeClr val="accent1"/>
              </a:solidFill>
            </a:endParaRPr>
          </a:p>
        </p:txBody>
      </p:sp>
      <p:sp>
        <p:nvSpPr>
          <p:cNvPr id="10" name="文本框 9"/>
          <p:cNvSpPr txBox="1"/>
          <p:nvPr>
            <p:custDataLst>
              <p:tags r:id="rId5"/>
            </p:custDataLst>
          </p:nvPr>
        </p:nvSpPr>
        <p:spPr>
          <a:xfrm>
            <a:off x="4313928" y="3178077"/>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任务二</a:t>
            </a:r>
            <a:r>
              <a:rPr lang="en-US" altLang="zh-CN" sz="2600" dirty="0">
                <a:solidFill>
                  <a:schemeClr val="tx1"/>
                </a:solidFill>
                <a:sym typeface="+mn-ea"/>
              </a:rPr>
              <a:t> </a:t>
            </a:r>
            <a:r>
              <a:rPr lang="zh-CN" altLang="en-US" sz="2600" dirty="0">
                <a:solidFill>
                  <a:schemeClr val="tx1"/>
                </a:solidFill>
                <a:sym typeface="+mn-ea"/>
              </a:rPr>
              <a:t>网络爬虫</a:t>
            </a:r>
            <a:endParaRPr lang="zh-CN" altLang="en-US" sz="2600" dirty="0">
              <a:solidFill>
                <a:schemeClr val="tx1"/>
              </a:solidFill>
              <a:sym typeface="+mn-ea"/>
            </a:endParaRPr>
          </a:p>
        </p:txBody>
      </p:sp>
      <p:sp>
        <p:nvSpPr>
          <p:cNvPr id="15" name="圆角矩形 4"/>
          <p:cNvSpPr/>
          <p:nvPr>
            <p:custDataLst>
              <p:tags r:id="rId6"/>
            </p:custDataLst>
          </p:nvPr>
        </p:nvSpPr>
        <p:spPr>
          <a:xfrm>
            <a:off x="2956083" y="4798207"/>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03</a:t>
            </a:r>
            <a:endParaRPr lang="en-US" altLang="zh-CN" sz="3600" b="1" dirty="0">
              <a:solidFill>
                <a:schemeClr val="accent1"/>
              </a:solidFill>
            </a:endParaRPr>
          </a:p>
        </p:txBody>
      </p:sp>
      <p:sp>
        <p:nvSpPr>
          <p:cNvPr id="16" name="文本框 15"/>
          <p:cNvSpPr txBox="1"/>
          <p:nvPr>
            <p:custDataLst>
              <p:tags r:id="rId7"/>
            </p:custDataLst>
          </p:nvPr>
        </p:nvSpPr>
        <p:spPr>
          <a:xfrm>
            <a:off x="4371713" y="4618476"/>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实训</a:t>
            </a:r>
            <a:r>
              <a:rPr lang="en-US" altLang="zh-CN" sz="2600" dirty="0">
                <a:solidFill>
                  <a:schemeClr val="tx1"/>
                </a:solidFill>
                <a:sym typeface="+mn-ea"/>
              </a:rPr>
              <a:t> </a:t>
            </a:r>
            <a:r>
              <a:rPr lang="zh-CN" altLang="en-US" sz="2600" dirty="0">
                <a:solidFill>
                  <a:schemeClr val="tx1"/>
                </a:solidFill>
                <a:sym typeface="+mn-ea"/>
              </a:rPr>
              <a:t>爬取手机端数据</a:t>
            </a:r>
            <a:endParaRPr lang="zh-CN" altLang="en-US" sz="2600" dirty="0">
              <a:solidFill>
                <a:schemeClr val="tx1"/>
              </a:solidFill>
              <a:sym typeface="+mn-ea"/>
            </a:endParaRPr>
          </a:p>
        </p:txBody>
      </p:sp>
      <p:sp>
        <p:nvSpPr>
          <p:cNvPr id="30" name="文本框 29"/>
          <p:cNvSpPr txBox="1"/>
          <p:nvPr/>
        </p:nvSpPr>
        <p:spPr>
          <a:xfrm>
            <a:off x="2385487" y="3503281"/>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8"/>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 name="矩形 1"/>
          <p:cNvSpPr/>
          <p:nvPr>
            <p:custDataLst>
              <p:tags r:id="rId2"/>
            </p:custDataLst>
          </p:nvPr>
        </p:nvSpPr>
        <p:spPr>
          <a:xfrm>
            <a:off x="866947" y="1771322"/>
            <a:ext cx="4816526" cy="4376748"/>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sz="1800">
              <a:solidFill>
                <a:schemeClr val="bg1"/>
              </a:solidFill>
              <a:latin typeface="+mn-ea"/>
              <a:sym typeface="MiSans Normal" panose="00000500000000000000" charset="-122"/>
            </a:endParaRPr>
          </a:p>
        </p:txBody>
      </p:sp>
      <p:pic>
        <p:nvPicPr>
          <p:cNvPr id="4" name="图片 3" descr="C:/Users/xblu4/AppData/Roaming/Kingsoft/office6/wppai/generateppt/b99807497a4f82582d03a98308e942a8.jpgb99807497a4f82582d03a98308e942a8"/>
          <p:cNvPicPr>
            <a:picLocks noChangeAspect="1"/>
          </p:cNvPicPr>
          <p:nvPr>
            <p:custDataLst>
              <p:tags r:id="rId3"/>
            </p:custDataLst>
          </p:nvPr>
        </p:nvPicPr>
        <p:blipFill rotWithShape="1">
          <a:blip r:embed="rId4"/>
          <a:srcRect t="20800" b="20800"/>
          <a:stretch>
            <a:fillRect/>
          </a:stretch>
        </p:blipFill>
        <p:spPr>
          <a:xfrm>
            <a:off x="767080" y="1915160"/>
            <a:ext cx="4799330" cy="2802890"/>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5" name="矩形 4"/>
          <p:cNvSpPr/>
          <p:nvPr>
            <p:custDataLst>
              <p:tags r:id="rId5"/>
            </p:custDataLst>
          </p:nvPr>
        </p:nvSpPr>
        <p:spPr>
          <a:xfrm>
            <a:off x="1172210" y="4641215"/>
            <a:ext cx="3986530" cy="671195"/>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tx1">
                    <a:lumMod val="85000"/>
                    <a:lumOff val="15000"/>
                  </a:schemeClr>
                </a:solidFill>
                <a:latin typeface="+mn-ea"/>
                <a:cs typeface="+mn-ea"/>
              </a:rPr>
              <a:t>网络爬虫原理</a:t>
            </a:r>
            <a:endParaRPr lang="zh-CN" altLang="en-US" sz="2400" b="1" dirty="0">
              <a:solidFill>
                <a:schemeClr val="tx1">
                  <a:lumMod val="85000"/>
                  <a:lumOff val="15000"/>
                </a:schemeClr>
              </a:solidFill>
              <a:latin typeface="+mn-ea"/>
              <a:cs typeface="+mn-ea"/>
            </a:endParaRPr>
          </a:p>
        </p:txBody>
      </p:sp>
      <p:sp>
        <p:nvSpPr>
          <p:cNvPr id="9" name="矩形 8"/>
          <p:cNvSpPr/>
          <p:nvPr>
            <p:custDataLst>
              <p:tags r:id="rId6"/>
            </p:custDataLst>
          </p:nvPr>
        </p:nvSpPr>
        <p:spPr>
          <a:xfrm>
            <a:off x="1170940" y="5225415"/>
            <a:ext cx="3987165" cy="111633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800" dirty="0">
                <a:solidFill>
                  <a:schemeClr val="tx1">
                    <a:lumMod val="85000"/>
                    <a:lumOff val="15000"/>
                  </a:schemeClr>
                </a:solidFill>
                <a:latin typeface="+mn-ea"/>
                <a:cs typeface="+mn-ea"/>
              </a:rPr>
              <a:t>网络爬虫遵循算法，自动抓取网页信息，遍历互联网，收集所需数据。</a:t>
            </a:r>
            <a:endParaRPr lang="zh-CN" altLang="en-US" sz="1800" dirty="0">
              <a:solidFill>
                <a:schemeClr val="tx1">
                  <a:lumMod val="85000"/>
                  <a:lumOff val="15000"/>
                </a:schemeClr>
              </a:solidFill>
              <a:latin typeface="+mn-ea"/>
              <a:cs typeface="+mn-ea"/>
            </a:endParaRPr>
          </a:p>
        </p:txBody>
      </p:sp>
      <p:sp>
        <p:nvSpPr>
          <p:cNvPr id="19" name="矩形 18"/>
          <p:cNvSpPr/>
          <p:nvPr>
            <p:custDataLst>
              <p:tags r:id="rId7"/>
            </p:custDataLst>
          </p:nvPr>
        </p:nvSpPr>
        <p:spPr>
          <a:xfrm>
            <a:off x="6252599" y="1711960"/>
            <a:ext cx="4815170" cy="4436299"/>
          </a:xfrm>
          <a:prstGeom prst="rect">
            <a:avLst/>
          </a:prstGeom>
          <a:solidFill>
            <a:schemeClr val="accent1"/>
          </a:solidFill>
          <a:ln w="9525">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sz="1800">
              <a:solidFill>
                <a:schemeClr val="bg1"/>
              </a:solidFill>
              <a:latin typeface="+mn-ea"/>
              <a:sym typeface="MiSans Normal" panose="00000500000000000000" charset="-122"/>
            </a:endParaRPr>
          </a:p>
        </p:txBody>
      </p:sp>
      <p:sp>
        <p:nvSpPr>
          <p:cNvPr id="20" name="矩形 19"/>
          <p:cNvSpPr/>
          <p:nvPr>
            <p:custDataLst>
              <p:tags r:id="rId8"/>
            </p:custDataLst>
          </p:nvPr>
        </p:nvSpPr>
        <p:spPr>
          <a:xfrm>
            <a:off x="6681470" y="4772025"/>
            <a:ext cx="3989070" cy="541020"/>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3"/>
                </a:solidFill>
                <a:latin typeface="+mn-ea"/>
                <a:cs typeface="+mn-ea"/>
              </a:rPr>
              <a:t>爬虫应用领域</a:t>
            </a:r>
            <a:endParaRPr lang="zh-CN" altLang="en-US" sz="2400" b="1" dirty="0">
              <a:solidFill>
                <a:schemeClr val="accent3"/>
              </a:solidFill>
              <a:latin typeface="+mn-ea"/>
              <a:cs typeface="+mn-ea"/>
            </a:endParaRPr>
          </a:p>
        </p:txBody>
      </p:sp>
      <p:sp>
        <p:nvSpPr>
          <p:cNvPr id="21" name="矩形 20"/>
          <p:cNvSpPr/>
          <p:nvPr>
            <p:custDataLst>
              <p:tags r:id="rId9"/>
            </p:custDataLst>
          </p:nvPr>
        </p:nvSpPr>
        <p:spPr>
          <a:xfrm>
            <a:off x="6681470" y="5225415"/>
            <a:ext cx="3987800" cy="9220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800" dirty="0">
                <a:solidFill>
                  <a:schemeClr val="accent3"/>
                </a:solidFill>
                <a:latin typeface="+mn-ea"/>
                <a:cs typeface="+mn-ea"/>
              </a:rPr>
              <a:t>广泛应用于搜索引擎优化、市场调研、舆情监控等领域，高效获取大量数据。</a:t>
            </a:r>
            <a:endParaRPr lang="zh-CN" altLang="en-US" sz="1800" dirty="0">
              <a:solidFill>
                <a:schemeClr val="accent3"/>
              </a:solidFill>
              <a:latin typeface="+mn-ea"/>
              <a:cs typeface="+mn-ea"/>
            </a:endParaRPr>
          </a:p>
        </p:txBody>
      </p:sp>
      <p:pic>
        <p:nvPicPr>
          <p:cNvPr id="22" name="图片 21" descr="C:/Users/xblu4/AppData/Roaming/Kingsoft/office6/wppai/generateppt/aee6998990562a7d78e7b80ad8bc8aa7.jpgaee6998990562a7d78e7b80ad8bc8aa7"/>
          <p:cNvPicPr>
            <a:picLocks noChangeAspect="1"/>
          </p:cNvPicPr>
          <p:nvPr>
            <p:custDataLst>
              <p:tags r:id="rId10"/>
            </p:custDataLst>
          </p:nvPr>
        </p:nvPicPr>
        <p:blipFill rotWithShape="1">
          <a:blip r:embed="rId11"/>
          <a:srcRect t="20800" b="20800"/>
          <a:stretch>
            <a:fillRect/>
          </a:stretch>
        </p:blipFill>
        <p:spPr>
          <a:xfrm>
            <a:off x="6175375" y="1927225"/>
            <a:ext cx="4815205" cy="2811780"/>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mpd="sng">
            <a:solidFill>
              <a:schemeClr val="tx1">
                <a:lumMod val="40000"/>
                <a:lumOff val="60000"/>
                <a:alpha val="20000"/>
              </a:schemeClr>
            </a:solidFill>
          </a:ln>
        </p:spPr>
      </p:pic>
      <p:sp>
        <p:nvSpPr>
          <p:cNvPr id="2062" name="Rectangle 14"/>
          <p:cNvSpPr>
            <a:spLocks noGrp="1" noChangeArrowheads="1"/>
          </p:cNvSpPr>
          <p:nvPr>
            <p:custDataLst>
              <p:tags r:id="rId1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任务描述</a:t>
            </a:r>
            <a:endParaRPr lang="zh-CN" altLang="en-US" sz="3200" dirty="0">
              <a:solidFill>
                <a:srgbClr val="FF0000"/>
              </a:solidFill>
              <a:latin typeface="楷体_GB2312" charset="-122"/>
            </a:endParaRPr>
          </a:p>
        </p:txBody>
      </p:sp>
      <p:sp>
        <p:nvSpPr>
          <p:cNvPr id="3" name="文本框 2"/>
          <p:cNvSpPr txBox="1"/>
          <p:nvPr/>
        </p:nvSpPr>
        <p:spPr>
          <a:xfrm>
            <a:off x="866140" y="1010285"/>
            <a:ext cx="10568305" cy="916940"/>
          </a:xfrm>
          <a:prstGeom prst="rect">
            <a:avLst/>
          </a:prstGeom>
          <a:noFill/>
        </p:spPr>
        <p:txBody>
          <a:bodyPr wrap="square" rtlCol="0">
            <a:noAutofit/>
          </a:bodyPr>
          <a:p>
            <a:r>
              <a:rPr lang="en-US" altLang="zh-CN"/>
              <a:t>      </a:t>
            </a:r>
            <a:r>
              <a:rPr lang="zh-CN" altLang="en-US"/>
              <a:t>网络爬虫是一种按照一定规则自动爬取互联网信息的程序或脚本，它针对既定的爬取目标有选择地访问网页及相关链接，获取需要的</a:t>
            </a:r>
            <a:r>
              <a:rPr lang="zh-CN" altLang="en-US"/>
              <a:t>数据资源。</a:t>
            </a:r>
            <a:endParaRPr lang="zh-CN" altLang="en-US"/>
          </a:p>
        </p:txBody>
      </p:sp>
    </p:spTree>
    <p:custDataLst>
      <p:tags r:id="rId13"/>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0" y="2769870"/>
            <a:ext cx="12191365" cy="2743200"/>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pic>
        <p:nvPicPr>
          <p:cNvPr id="13" name="图片 12"/>
          <p:cNvPicPr>
            <a:picLocks noChangeAspect="1"/>
          </p:cNvPicPr>
          <p:nvPr>
            <p:custDataLst>
              <p:tags r:id="rId2"/>
            </p:custDataLst>
          </p:nvPr>
        </p:nvPicPr>
        <p:blipFill>
          <a:blip r:embed="rId3"/>
          <a:stretch>
            <a:fillRect/>
          </a:stretch>
        </p:blipFill>
        <p:spPr>
          <a:xfrm>
            <a:off x="252730" y="1503045"/>
            <a:ext cx="2326005" cy="4755515"/>
          </a:xfrm>
          <a:prstGeom prst="rect">
            <a:avLst/>
          </a:prstGeom>
          <a:ln w="9525" cap="flat" cmpd="sng" algn="ctr">
            <a:noFill/>
            <a:prstDash val="solid"/>
            <a:round/>
            <a:headEnd type="none" w="med" len="med"/>
            <a:tailEnd type="none" w="med" len="med"/>
          </a:ln>
        </p:spPr>
      </p:pic>
      <p:pic>
        <p:nvPicPr>
          <p:cNvPr id="25" name="图片 24" descr="C:/Users/xblu4/AppData/Roaming/Kingsoft/office6/wppai/generateppt/45eba8cb741fb01e0e79f86686e6255d.jpg45eba8cb741fb01e0e79f86686e6255d"/>
          <p:cNvPicPr>
            <a:picLocks noChangeAspect="1"/>
          </p:cNvPicPr>
          <p:nvPr>
            <p:custDataLst>
              <p:tags r:id="rId4"/>
            </p:custDataLst>
          </p:nvPr>
        </p:nvPicPr>
        <p:blipFill>
          <a:blip r:embed="rId5"/>
          <a:srcRect l="17281" r="17281"/>
          <a:stretch>
            <a:fillRect/>
          </a:stretch>
        </p:blipFill>
        <p:spPr>
          <a:xfrm>
            <a:off x="365760" y="1607185"/>
            <a:ext cx="2099310" cy="4546600"/>
          </a:xfrm>
          <a:custGeom>
            <a:avLst/>
            <a:gdLst>
              <a:gd name="connsiteX0" fmla="*/ 840582 w 2238375"/>
              <a:gd name="connsiteY0" fmla="*/ 59648 h 4845600"/>
              <a:gd name="connsiteX1" fmla="*/ 737458 w 2238375"/>
              <a:gd name="connsiteY1" fmla="*/ 128003 h 4845600"/>
              <a:gd name="connsiteX2" fmla="*/ 728663 w 2238375"/>
              <a:gd name="connsiteY2" fmla="*/ 171567 h 4845600"/>
              <a:gd name="connsiteX3" fmla="*/ 737458 w 2238375"/>
              <a:gd name="connsiteY3" fmla="*/ 215130 h 4845600"/>
              <a:gd name="connsiteX4" fmla="*/ 840582 w 2238375"/>
              <a:gd name="connsiteY4" fmla="*/ 283485 h 4845600"/>
              <a:gd name="connsiteX5" fmla="*/ 1390649 w 2238375"/>
              <a:gd name="connsiteY5" fmla="*/ 283486 h 4845600"/>
              <a:gd name="connsiteX6" fmla="*/ 1502568 w 2238375"/>
              <a:gd name="connsiteY6" fmla="*/ 171567 h 4845600"/>
              <a:gd name="connsiteX7" fmla="*/ 1502569 w 2238375"/>
              <a:gd name="connsiteY7" fmla="*/ 171567 h 4845600"/>
              <a:gd name="connsiteX8" fmla="*/ 1390650 w 2238375"/>
              <a:gd name="connsiteY8" fmla="*/ 59648 h 4845600"/>
              <a:gd name="connsiteX9" fmla="*/ 265628 w 2238375"/>
              <a:gd name="connsiteY9" fmla="*/ 0 h 4845600"/>
              <a:gd name="connsiteX10" fmla="*/ 1972747 w 2238375"/>
              <a:gd name="connsiteY10" fmla="*/ 0 h 4845600"/>
              <a:gd name="connsiteX11" fmla="*/ 2238375 w 2238375"/>
              <a:gd name="connsiteY11" fmla="*/ 265628 h 4845600"/>
              <a:gd name="connsiteX12" fmla="*/ 2238375 w 2238375"/>
              <a:gd name="connsiteY12" fmla="*/ 4579972 h 4845600"/>
              <a:gd name="connsiteX13" fmla="*/ 1972747 w 2238375"/>
              <a:gd name="connsiteY13" fmla="*/ 4845600 h 4845600"/>
              <a:gd name="connsiteX14" fmla="*/ 265628 w 2238375"/>
              <a:gd name="connsiteY14" fmla="*/ 4845600 h 4845600"/>
              <a:gd name="connsiteX15" fmla="*/ 0 w 2238375"/>
              <a:gd name="connsiteY15" fmla="*/ 4579972 h 4845600"/>
              <a:gd name="connsiteX16" fmla="*/ 0 w 2238375"/>
              <a:gd name="connsiteY16" fmla="*/ 265628 h 4845600"/>
              <a:gd name="connsiteX17" fmla="*/ 265628 w 2238375"/>
              <a:gd name="connsiteY17" fmla="*/ 0 h 484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8375" h="4845600">
                <a:moveTo>
                  <a:pt x="840582" y="59648"/>
                </a:moveTo>
                <a:cubicBezTo>
                  <a:pt x="794224" y="59648"/>
                  <a:pt x="754449" y="87834"/>
                  <a:pt x="737458" y="128003"/>
                </a:cubicBezTo>
                <a:lnTo>
                  <a:pt x="728663" y="171567"/>
                </a:lnTo>
                <a:lnTo>
                  <a:pt x="737458" y="215130"/>
                </a:lnTo>
                <a:cubicBezTo>
                  <a:pt x="754449" y="255299"/>
                  <a:pt x="794224" y="283485"/>
                  <a:pt x="840582" y="283485"/>
                </a:cubicBezTo>
                <a:lnTo>
                  <a:pt x="1390649" y="283486"/>
                </a:lnTo>
                <a:cubicBezTo>
                  <a:pt x="1452460" y="283486"/>
                  <a:pt x="1502568" y="233378"/>
                  <a:pt x="1502568" y="171567"/>
                </a:cubicBezTo>
                <a:lnTo>
                  <a:pt x="1502569" y="171567"/>
                </a:lnTo>
                <a:cubicBezTo>
                  <a:pt x="1502569" y="109756"/>
                  <a:pt x="1452461" y="59648"/>
                  <a:pt x="1390650" y="59648"/>
                </a:cubicBezTo>
                <a:close/>
                <a:moveTo>
                  <a:pt x="265628" y="0"/>
                </a:moveTo>
                <a:lnTo>
                  <a:pt x="1972747" y="0"/>
                </a:lnTo>
                <a:cubicBezTo>
                  <a:pt x="2119449" y="0"/>
                  <a:pt x="2238375" y="118926"/>
                  <a:pt x="2238375" y="265628"/>
                </a:cubicBezTo>
                <a:lnTo>
                  <a:pt x="2238375" y="4579972"/>
                </a:lnTo>
                <a:cubicBezTo>
                  <a:pt x="2238375" y="4726674"/>
                  <a:pt x="2119449" y="4845600"/>
                  <a:pt x="1972747" y="4845600"/>
                </a:cubicBezTo>
                <a:lnTo>
                  <a:pt x="265628" y="4845600"/>
                </a:lnTo>
                <a:cubicBezTo>
                  <a:pt x="118926" y="4845600"/>
                  <a:pt x="0" y="4726674"/>
                  <a:pt x="0" y="4579972"/>
                </a:cubicBezTo>
                <a:lnTo>
                  <a:pt x="0" y="265628"/>
                </a:lnTo>
                <a:cubicBezTo>
                  <a:pt x="0" y="118926"/>
                  <a:pt x="118926" y="0"/>
                  <a:pt x="265628" y="0"/>
                </a:cubicBezTo>
                <a:close/>
              </a:path>
            </a:pathLst>
          </a:custGeom>
          <a:solidFill>
            <a:schemeClr val="accent1">
              <a:alpha val="15000"/>
            </a:schemeClr>
          </a:solidFill>
          <a:ln w="12700" cap="flat" cmpd="sng" algn="ctr">
            <a:solidFill>
              <a:schemeClr val="accent1">
                <a:alpha val="15000"/>
              </a:schemeClr>
            </a:solidFill>
            <a:prstDash val="solid"/>
            <a:round/>
            <a:headEnd type="none" w="med" len="med"/>
            <a:tailEnd type="none" w="med" len="med"/>
          </a:ln>
        </p:spPr>
      </p:pic>
      <p:sp>
        <p:nvSpPr>
          <p:cNvPr id="17" name="标题 16"/>
          <p:cNvSpPr>
            <a:spLocks noGrp="1"/>
          </p:cNvSpPr>
          <p:nvPr>
            <p:ph type="title"/>
            <p:custDataLst>
              <p:tags r:id="rId6"/>
            </p:custDataLst>
          </p:nvPr>
        </p:nvSpPr>
        <p:spPr>
          <a:xfrm>
            <a:off x="715010" y="222320"/>
            <a:ext cx="10972800" cy="763200"/>
          </a:xfrm>
        </p:spPr>
        <p:txBody>
          <a:bodyPr/>
          <a:lstStyle/>
          <a:p>
            <a:r>
              <a:rPr lang="zh-CN" altLang="en-US" sz="3200">
                <a:solidFill>
                  <a:schemeClr val="tx1"/>
                </a:solidFill>
              </a:rPr>
              <a:t>任务目标</a:t>
            </a:r>
            <a:endParaRPr lang="zh-CN" altLang="en-US" sz="3200">
              <a:solidFill>
                <a:schemeClr val="tx1"/>
              </a:solidFill>
            </a:endParaRPr>
          </a:p>
        </p:txBody>
      </p:sp>
      <p:sp>
        <p:nvSpPr>
          <p:cNvPr id="2" name="矩形 1"/>
          <p:cNvSpPr/>
          <p:nvPr>
            <p:custDataLst>
              <p:tags r:id="rId7"/>
            </p:custDataLst>
          </p:nvPr>
        </p:nvSpPr>
        <p:spPr>
          <a:xfrm>
            <a:off x="2630170" y="4018280"/>
            <a:ext cx="1553845" cy="1045845"/>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1.</a:t>
            </a:r>
            <a:r>
              <a:rPr lang="zh-CN" altLang="en-US" sz="1500">
                <a:solidFill>
                  <a:schemeClr val="accent3"/>
                </a:solidFill>
                <a:latin typeface="+mn-ea"/>
                <a:cs typeface="+mn-ea"/>
                <a:sym typeface="+mn-ea"/>
              </a:rPr>
              <a:t>能掌握网络爬虫的相关知识。</a:t>
            </a:r>
            <a:endParaRPr lang="zh-CN" altLang="en-US" sz="1500">
              <a:solidFill>
                <a:schemeClr val="accent3"/>
              </a:solidFill>
              <a:latin typeface="+mn-ea"/>
              <a:cs typeface="+mn-ea"/>
              <a:sym typeface="+mn-ea"/>
            </a:endParaRPr>
          </a:p>
        </p:txBody>
      </p:sp>
      <p:sp>
        <p:nvSpPr>
          <p:cNvPr id="19" name="矩形 18"/>
          <p:cNvSpPr/>
          <p:nvPr>
            <p:custDataLst>
              <p:tags r:id="rId8"/>
            </p:custDataLst>
          </p:nvPr>
        </p:nvSpPr>
        <p:spPr>
          <a:xfrm>
            <a:off x="4349115" y="4018280"/>
            <a:ext cx="2091055" cy="1045845"/>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2.</a:t>
            </a:r>
            <a:r>
              <a:rPr lang="zh-CN" altLang="en-US" sz="1500">
                <a:solidFill>
                  <a:schemeClr val="accent3"/>
                </a:solidFill>
                <a:latin typeface="+mn-ea"/>
                <a:cs typeface="+mn-ea"/>
                <a:sym typeface="+mn-ea"/>
              </a:rPr>
              <a:t>会用</a:t>
            </a:r>
            <a:r>
              <a:rPr lang="en-US" altLang="zh-CN" sz="1500">
                <a:solidFill>
                  <a:schemeClr val="accent3"/>
                </a:solidFill>
                <a:latin typeface="+mn-ea"/>
                <a:cs typeface="+mn-ea"/>
                <a:sym typeface="+mn-ea"/>
              </a:rPr>
              <a:t> requests </a:t>
            </a:r>
            <a:r>
              <a:rPr lang="zh-CN" altLang="en-US" sz="1500">
                <a:solidFill>
                  <a:schemeClr val="accent3"/>
                </a:solidFill>
                <a:latin typeface="+mn-ea"/>
                <a:cs typeface="+mn-ea"/>
                <a:sym typeface="+mn-ea"/>
              </a:rPr>
              <a:t>库与抓包工具</a:t>
            </a:r>
            <a:r>
              <a:rPr lang="zh-CN" altLang="en-US" sz="1500">
                <a:solidFill>
                  <a:schemeClr val="accent3"/>
                </a:solidFill>
                <a:latin typeface="+mn-ea"/>
                <a:cs typeface="+mn-ea"/>
                <a:sym typeface="+mn-ea"/>
              </a:rPr>
              <a:t>的结合爬取</a:t>
            </a:r>
            <a:r>
              <a:rPr lang="en-US" altLang="zh-CN" sz="1500">
                <a:solidFill>
                  <a:schemeClr val="accent3"/>
                </a:solidFill>
                <a:latin typeface="+mn-ea"/>
                <a:cs typeface="+mn-ea"/>
                <a:sym typeface="+mn-ea"/>
              </a:rPr>
              <a:t> App </a:t>
            </a:r>
            <a:r>
              <a:rPr lang="zh-CN" altLang="en-US" sz="1500">
                <a:solidFill>
                  <a:schemeClr val="accent3"/>
                </a:solidFill>
                <a:latin typeface="+mn-ea"/>
                <a:cs typeface="+mn-ea"/>
                <a:sym typeface="+mn-ea"/>
              </a:rPr>
              <a:t>页面内容。</a:t>
            </a:r>
            <a:endParaRPr lang="zh-CN" altLang="en-US" sz="1500">
              <a:solidFill>
                <a:schemeClr val="accent3"/>
              </a:solidFill>
              <a:latin typeface="+mn-ea"/>
              <a:cs typeface="+mn-ea"/>
              <a:sym typeface="+mn-ea"/>
            </a:endParaRPr>
          </a:p>
        </p:txBody>
      </p:sp>
      <p:sp>
        <p:nvSpPr>
          <p:cNvPr id="21" name="圆角矩形 20"/>
          <p:cNvSpPr/>
          <p:nvPr>
            <p:custDataLst>
              <p:tags r:id="rId9"/>
            </p:custDataLst>
          </p:nvPr>
        </p:nvSpPr>
        <p:spPr>
          <a:xfrm>
            <a:off x="9569607" y="2857500"/>
            <a:ext cx="795820" cy="795820"/>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22" name="图片 21" descr="343439383331313b343532303032303bb8f6c8cbd0c5cfa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9738606" y="3073908"/>
            <a:ext cx="363006" cy="363006"/>
          </a:xfrm>
          <a:prstGeom prst="rect">
            <a:avLst/>
          </a:prstGeom>
          <a:effectLst/>
        </p:spPr>
      </p:pic>
      <p:sp>
        <p:nvSpPr>
          <p:cNvPr id="23" name="圆角矩形 22"/>
          <p:cNvSpPr/>
          <p:nvPr>
            <p:custDataLst>
              <p:tags r:id="rId13"/>
            </p:custDataLst>
          </p:nvPr>
        </p:nvSpPr>
        <p:spPr>
          <a:xfrm>
            <a:off x="4838500" y="2857500"/>
            <a:ext cx="795820" cy="795820"/>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24" name="图片 23" descr="343439383331313b343532303033323bd3a6d3c3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54907" y="3073908"/>
            <a:ext cx="363006" cy="363006"/>
          </a:xfrm>
          <a:prstGeom prst="rect">
            <a:avLst/>
          </a:prstGeom>
          <a:effectLst/>
        </p:spPr>
      </p:pic>
      <p:sp>
        <p:nvSpPr>
          <p:cNvPr id="3" name="矩形 2"/>
          <p:cNvSpPr/>
          <p:nvPr>
            <p:custDataLst>
              <p:tags r:id="rId17"/>
            </p:custDataLst>
          </p:nvPr>
        </p:nvSpPr>
        <p:spPr>
          <a:xfrm>
            <a:off x="6643370" y="4018280"/>
            <a:ext cx="2120265" cy="681355"/>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3.</a:t>
            </a:r>
            <a:r>
              <a:rPr lang="zh-CN" altLang="en-US" sz="1500">
                <a:solidFill>
                  <a:schemeClr val="accent3"/>
                </a:solidFill>
                <a:latin typeface="+mn-ea"/>
                <a:cs typeface="+mn-ea"/>
                <a:sym typeface="+mn-ea"/>
              </a:rPr>
              <a:t>培养获取和利用信息的能力。</a:t>
            </a:r>
            <a:r>
              <a:rPr lang="en-US" altLang="zh-CN" sz="1500">
                <a:solidFill>
                  <a:schemeClr val="accent3"/>
                </a:solidFill>
                <a:latin typeface="+mn-ea"/>
                <a:cs typeface="+mn-ea"/>
                <a:sym typeface="+mn-ea"/>
              </a:rPr>
              <a:t> </a:t>
            </a:r>
            <a:endParaRPr lang="zh-CN" altLang="en-US" sz="1500">
              <a:solidFill>
                <a:schemeClr val="accent3"/>
              </a:solidFill>
              <a:latin typeface="+mn-ea"/>
              <a:cs typeface="+mn-ea"/>
              <a:sym typeface="+mn-ea"/>
            </a:endParaRPr>
          </a:p>
        </p:txBody>
      </p:sp>
      <p:sp>
        <p:nvSpPr>
          <p:cNvPr id="4" name="圆角矩形 3"/>
          <p:cNvSpPr/>
          <p:nvPr>
            <p:custDataLst>
              <p:tags r:id="rId18"/>
            </p:custDataLst>
          </p:nvPr>
        </p:nvSpPr>
        <p:spPr>
          <a:xfrm>
            <a:off x="2691565" y="2857500"/>
            <a:ext cx="795820" cy="795820"/>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sp>
        <p:nvSpPr>
          <p:cNvPr id="5" name="圆角矩形 4"/>
          <p:cNvSpPr/>
          <p:nvPr>
            <p:custDataLst>
              <p:tags r:id="rId19"/>
            </p:custDataLst>
          </p:nvPr>
        </p:nvSpPr>
        <p:spPr>
          <a:xfrm>
            <a:off x="7179745" y="2857500"/>
            <a:ext cx="795820" cy="795820"/>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6" name="图片 5" descr="343439383331313b343532303033323bd3a6d3c3b9dcc0ed"/>
          <p:cNvPicPr>
            <a:picLocks noChangeAspect="1"/>
          </p:cNvPicPr>
          <p:nvPr>
            <p:custDataLst>
              <p:tags r:id="rId20"/>
            </p:custDataLst>
          </p:nvPr>
        </p:nvPicPr>
        <p:blipFill>
          <a:blip r:embed="rId15">
            <a:extLst>
              <a:ext uri="{96DAC541-7B7A-43D3-8B79-37D633B846F1}">
                <asvg:svgBlip xmlns:asvg="http://schemas.microsoft.com/office/drawing/2016/SVG/main" r:embed="rId16"/>
              </a:ext>
            </a:extLst>
          </a:blip>
          <a:stretch>
            <a:fillRect/>
          </a:stretch>
        </p:blipFill>
        <p:spPr>
          <a:xfrm>
            <a:off x="2908607" y="3073273"/>
            <a:ext cx="363006" cy="363006"/>
          </a:xfrm>
          <a:prstGeom prst="rect">
            <a:avLst/>
          </a:prstGeom>
          <a:effectLst/>
        </p:spPr>
      </p:pic>
      <p:pic>
        <p:nvPicPr>
          <p:cNvPr id="7" name="图片 6" descr="343439383331313b343532303032303bb8f6c8cbd0c5cfa2"/>
          <p:cNvPicPr>
            <a:picLocks noChangeAspect="1"/>
          </p:cNvPicPr>
          <p:nvPr>
            <p:custDataLst>
              <p:tags r:id="rId21"/>
            </p:custDataLst>
          </p:nvPr>
        </p:nvPicPr>
        <p:blipFill>
          <a:blip r:embed="rId11">
            <a:extLst>
              <a:ext uri="{96DAC541-7B7A-43D3-8B79-37D633B846F1}">
                <asvg:svgBlip xmlns:asvg="http://schemas.microsoft.com/office/drawing/2016/SVG/main" r:embed="rId12"/>
              </a:ext>
            </a:extLst>
          </a:blip>
          <a:stretch>
            <a:fillRect/>
          </a:stretch>
        </p:blipFill>
        <p:spPr>
          <a:xfrm>
            <a:off x="7396726" y="3072003"/>
            <a:ext cx="363006" cy="363006"/>
          </a:xfrm>
          <a:prstGeom prst="rect">
            <a:avLst/>
          </a:prstGeom>
          <a:effectLst/>
        </p:spPr>
      </p:pic>
      <p:sp>
        <p:nvSpPr>
          <p:cNvPr id="8" name="矩形 7"/>
          <p:cNvSpPr/>
          <p:nvPr>
            <p:custDataLst>
              <p:tags r:id="rId22"/>
            </p:custDataLst>
          </p:nvPr>
        </p:nvSpPr>
        <p:spPr>
          <a:xfrm>
            <a:off x="8966835" y="4018280"/>
            <a:ext cx="2981960" cy="681355"/>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 4.</a:t>
            </a:r>
            <a:r>
              <a:rPr lang="zh-CN" altLang="en-US" sz="1500">
                <a:solidFill>
                  <a:schemeClr val="accent3"/>
                </a:solidFill>
                <a:latin typeface="+mn-ea"/>
                <a:cs typeface="+mn-ea"/>
                <a:sym typeface="+mn-ea"/>
              </a:rPr>
              <a:t>守正</a:t>
            </a:r>
            <a:r>
              <a:rPr lang="zh-CN" altLang="en-US" sz="1500">
                <a:solidFill>
                  <a:schemeClr val="accent3"/>
                </a:solidFill>
                <a:latin typeface="+mn-ea"/>
                <a:cs typeface="+mn-ea"/>
                <a:sym typeface="+mn-ea"/>
              </a:rPr>
              <a:t>创新，树立科技强国信念。</a:t>
            </a:r>
            <a:endParaRPr lang="zh-CN" altLang="en-US" sz="1500">
              <a:solidFill>
                <a:schemeClr val="accent3"/>
              </a:solidFill>
              <a:latin typeface="+mn-ea"/>
              <a:cs typeface="+mn-ea"/>
              <a:sym typeface="+mn-ea"/>
            </a:endParaRPr>
          </a:p>
        </p:txBody>
      </p:sp>
    </p:spTree>
    <p:custDataLst>
      <p:tags r:id="rId23"/>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8" name="椭圆 7"/>
          <p:cNvSpPr>
            <a:spLocks noChangeAspect="1"/>
          </p:cNvSpPr>
          <p:nvPr>
            <p:custDataLst>
              <p:tags r:id="rId2"/>
            </p:custDataLst>
          </p:nvPr>
        </p:nvSpPr>
        <p:spPr>
          <a:xfrm>
            <a:off x="1371892"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矩形 8"/>
          <p:cNvSpPr/>
          <p:nvPr>
            <p:custDataLst>
              <p:tags r:id="rId3"/>
            </p:custDataLst>
          </p:nvPr>
        </p:nvSpPr>
        <p:spPr>
          <a:xfrm>
            <a:off x="1944370" y="2954020"/>
            <a:ext cx="3178810" cy="3034030"/>
          </a:xfrm>
          <a:prstGeom prst="rect">
            <a:avLst/>
          </a:prstGeom>
        </p:spPr>
        <p:txBody>
          <a:bodyPr wrap="square" lIns="0" tIns="0" rIns="0" bIns="0">
            <a:noAutofit/>
          </a:bodyPr>
          <a:p>
            <a:pPr>
              <a:lnSpc>
                <a:spcPct val="150000"/>
              </a:lnSpc>
              <a:spcBef>
                <a:spcPct val="0"/>
              </a:spcBef>
              <a:spcAft>
                <a:spcPct val="0"/>
              </a:spcAft>
            </a:pPr>
            <a:r>
              <a:rPr lang="zh-CN" altLang="en-US" sz="1400">
                <a:solidFill>
                  <a:schemeClr val="tx1">
                    <a:lumMod val="85000"/>
                    <a:lumOff val="15000"/>
                  </a:schemeClr>
                </a:solidFill>
                <a:latin typeface="+mn-ea"/>
                <a:cs typeface="+mn-ea"/>
              </a:rPr>
              <a:t>网络爬虫，也被称为网络蜘蛛、网络机器人，是一种按照一定的规则自动抓取互联网信息的程序或脚本。爬虫通过模拟用户浏览网页的行为，对互联网上的网页进行遍历，并从这些网页中抓取需要的数据</a:t>
            </a:r>
            <a:endParaRPr lang="zh-CN" altLang="en-US" sz="1400">
              <a:solidFill>
                <a:schemeClr val="tx1">
                  <a:lumMod val="85000"/>
                  <a:lumOff val="15000"/>
                </a:schemeClr>
              </a:solidFill>
              <a:latin typeface="+mn-ea"/>
              <a:cs typeface="+mn-ea"/>
            </a:endParaRPr>
          </a:p>
          <a:p>
            <a:pPr>
              <a:lnSpc>
                <a:spcPct val="150000"/>
              </a:lnSpc>
              <a:spcBef>
                <a:spcPct val="0"/>
              </a:spcBef>
              <a:spcAft>
                <a:spcPct val="0"/>
              </a:spcAft>
            </a:pPr>
            <a:r>
              <a:rPr lang="en-US" altLang="en-US" sz="1400">
                <a:solidFill>
                  <a:schemeClr val="tx1">
                    <a:lumMod val="85000"/>
                    <a:lumOff val="15000"/>
                  </a:schemeClr>
                </a:solidFill>
                <a:latin typeface="+mn-ea"/>
                <a:cs typeface="+mn-ea"/>
              </a:rPr>
              <a:t>Python</a:t>
            </a:r>
            <a:r>
              <a:rPr lang="zh-CN" altLang="en-US" sz="1400">
                <a:solidFill>
                  <a:schemeClr val="tx1">
                    <a:lumMod val="85000"/>
                    <a:lumOff val="15000"/>
                  </a:schemeClr>
                </a:solidFill>
                <a:latin typeface="+mn-ea"/>
                <a:cs typeface="+mn-ea"/>
              </a:rPr>
              <a:t>爬虫类比网络蜘蛛，从初始</a:t>
            </a:r>
            <a:r>
              <a:rPr lang="en-US" altLang="zh-CN" sz="1400">
                <a:solidFill>
                  <a:schemeClr val="tx1">
                    <a:lumMod val="85000"/>
                    <a:lumOff val="15000"/>
                  </a:schemeClr>
                </a:solidFill>
                <a:latin typeface="+mn-ea"/>
                <a:cs typeface="+mn-ea"/>
              </a:rPr>
              <a:t>URL</a:t>
            </a:r>
            <a:r>
              <a:rPr lang="zh-CN" altLang="en-US" sz="1400">
                <a:solidFill>
                  <a:schemeClr val="tx1">
                    <a:lumMod val="85000"/>
                    <a:lumOff val="15000"/>
                  </a:schemeClr>
                </a:solidFill>
                <a:latin typeface="+mn-ea"/>
                <a:cs typeface="+mn-ea"/>
              </a:rPr>
              <a:t>出发，通过超链接爬取网页数据。</a:t>
            </a:r>
            <a:endParaRPr lang="zh-CN" altLang="en-US" sz="1400">
              <a:solidFill>
                <a:schemeClr val="tx1">
                  <a:lumMod val="85000"/>
                  <a:lumOff val="15000"/>
                </a:schemeClr>
              </a:solidFill>
              <a:latin typeface="+mn-ea"/>
              <a:cs typeface="+mn-ea"/>
            </a:endParaRPr>
          </a:p>
        </p:txBody>
      </p:sp>
      <p:sp>
        <p:nvSpPr>
          <p:cNvPr id="10" name="矩形 9"/>
          <p:cNvSpPr/>
          <p:nvPr>
            <p:custDataLst>
              <p:tags r:id="rId4"/>
            </p:custDataLst>
          </p:nvPr>
        </p:nvSpPr>
        <p:spPr>
          <a:xfrm>
            <a:off x="2294890" y="2432050"/>
            <a:ext cx="2448560" cy="521970"/>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概念</a:t>
            </a:r>
            <a:endParaRPr lang="zh-CN" altLang="en-US" sz="2400" b="1" kern="0">
              <a:solidFill>
                <a:schemeClr val="accent1"/>
              </a:solidFill>
              <a:latin typeface="+mn-ea"/>
              <a:cs typeface="+mn-ea"/>
            </a:endParaRPr>
          </a:p>
        </p:txBody>
      </p:sp>
      <p:sp>
        <p:nvSpPr>
          <p:cNvPr id="11" name="椭圆 10"/>
          <p:cNvSpPr>
            <a:spLocks noChangeAspect="1"/>
          </p:cNvSpPr>
          <p:nvPr>
            <p:custDataLst>
              <p:tags r:id="rId5"/>
            </p:custDataLst>
          </p:nvPr>
        </p:nvSpPr>
        <p:spPr>
          <a:xfrm>
            <a:off x="6470335"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2" name="矩形 11"/>
          <p:cNvSpPr/>
          <p:nvPr>
            <p:custDataLst>
              <p:tags r:id="rId6"/>
            </p:custDataLst>
          </p:nvPr>
        </p:nvSpPr>
        <p:spPr>
          <a:xfrm>
            <a:off x="7161530" y="3147695"/>
            <a:ext cx="2933065" cy="2526665"/>
          </a:xfrm>
          <a:prstGeom prst="rect">
            <a:avLst/>
          </a:prstGeom>
        </p:spPr>
        <p:txBody>
          <a:bodyPr wrap="square" lIns="0" tIns="0" rIns="0" bIns="0">
            <a:noAutofit/>
          </a:bodyPr>
          <a:p>
            <a:pPr>
              <a:lnSpc>
                <a:spcPct val="150000"/>
              </a:lnSpc>
              <a:spcBef>
                <a:spcPct val="0"/>
              </a:spcBef>
              <a:spcAft>
                <a:spcPct val="0"/>
              </a:spcAft>
            </a:pPr>
            <a:r>
              <a:rPr lang="zh-CN" altLang="en-US" sz="1400" dirty="0">
                <a:solidFill>
                  <a:schemeClr val="tx1">
                    <a:lumMod val="85000"/>
                    <a:lumOff val="15000"/>
                  </a:schemeClr>
                </a:solidFill>
                <a:latin typeface="+mn-ea"/>
                <a:cs typeface="+mn-ea"/>
              </a:rPr>
              <a:t>应用源于</a:t>
            </a:r>
            <a:r>
              <a:rPr lang="en-US" altLang="zh-CN" sz="1400" dirty="0">
                <a:solidFill>
                  <a:schemeClr val="tx1">
                    <a:lumMod val="85000"/>
                    <a:lumOff val="15000"/>
                  </a:schemeClr>
                </a:solidFill>
                <a:latin typeface="+mn-ea"/>
                <a:cs typeface="+mn-ea"/>
              </a:rPr>
              <a:t>20</a:t>
            </a:r>
            <a:r>
              <a:rPr lang="zh-CN" altLang="en-US" sz="1400" dirty="0">
                <a:solidFill>
                  <a:schemeClr val="tx1">
                    <a:lumMod val="85000"/>
                    <a:lumOff val="15000"/>
                  </a:schemeClr>
                </a:solidFill>
                <a:latin typeface="+mn-ea"/>
                <a:cs typeface="+mn-ea"/>
              </a:rPr>
              <a:t>世纪</a:t>
            </a:r>
            <a:r>
              <a:rPr lang="en-US" altLang="zh-CN" sz="1400" dirty="0">
                <a:solidFill>
                  <a:schemeClr val="tx1">
                    <a:lumMod val="85000"/>
                    <a:lumOff val="15000"/>
                  </a:schemeClr>
                </a:solidFill>
                <a:latin typeface="+mn-ea"/>
                <a:cs typeface="+mn-ea"/>
              </a:rPr>
              <a:t>90</a:t>
            </a:r>
            <a:r>
              <a:rPr lang="zh-CN" altLang="en-US" sz="1400" dirty="0">
                <a:solidFill>
                  <a:schemeClr val="tx1">
                    <a:lumMod val="85000"/>
                    <a:lumOff val="15000"/>
                  </a:schemeClr>
                </a:solidFill>
                <a:latin typeface="+mn-ea"/>
                <a:cs typeface="+mn-ea"/>
              </a:rPr>
              <a:t>年代的</a:t>
            </a:r>
            <a:r>
              <a:rPr lang="en-US" altLang="zh-CN" sz="1400" dirty="0">
                <a:solidFill>
                  <a:schemeClr val="tx1">
                    <a:lumMod val="85000"/>
                    <a:lumOff val="15000"/>
                  </a:schemeClr>
                </a:solidFill>
                <a:latin typeface="+mn-ea"/>
                <a:cs typeface="+mn-ea"/>
              </a:rPr>
              <a:t>Google</a:t>
            </a:r>
            <a:r>
              <a:rPr lang="zh-CN" altLang="en-US" sz="1400" dirty="0">
                <a:solidFill>
                  <a:schemeClr val="tx1">
                    <a:lumMod val="85000"/>
                    <a:lumOff val="15000"/>
                  </a:schemeClr>
                </a:solidFill>
                <a:latin typeface="+mn-ea"/>
                <a:cs typeface="+mn-ea"/>
              </a:rPr>
              <a:t>等搜索引擎，爬虫用于抓取互联网上的</a:t>
            </a:r>
            <a:r>
              <a:rPr lang="en-US" altLang="zh-CN" sz="1400" dirty="0">
                <a:solidFill>
                  <a:schemeClr val="tx1">
                    <a:lumMod val="85000"/>
                    <a:lumOff val="15000"/>
                  </a:schemeClr>
                </a:solidFill>
                <a:latin typeface="+mn-ea"/>
                <a:cs typeface="+mn-ea"/>
              </a:rPr>
              <a:t>Web</a:t>
            </a:r>
            <a:r>
              <a:rPr lang="zh-CN" altLang="en-US" sz="1400" dirty="0">
                <a:solidFill>
                  <a:schemeClr val="tx1">
                    <a:lumMod val="85000"/>
                    <a:lumOff val="15000"/>
                  </a:schemeClr>
                </a:solidFill>
                <a:latin typeface="+mn-ea"/>
                <a:cs typeface="+mn-ea"/>
              </a:rPr>
              <a:t>页面，再用搜索引擎进行搜索和存储，从而为网名提供信息检索服务。技术研究有限，关注度不够。</a:t>
            </a:r>
            <a:endParaRPr lang="en-US" altLang="en-US" sz="1400" dirty="0">
              <a:solidFill>
                <a:schemeClr val="tx1">
                  <a:lumMod val="85000"/>
                  <a:lumOff val="15000"/>
                </a:schemeClr>
              </a:solidFill>
              <a:latin typeface="+mn-ea"/>
              <a:cs typeface="+mn-ea"/>
            </a:endParaRPr>
          </a:p>
          <a:p>
            <a:pPr>
              <a:lnSpc>
                <a:spcPct val="150000"/>
              </a:lnSpc>
              <a:spcBef>
                <a:spcPct val="0"/>
              </a:spcBef>
              <a:spcAft>
                <a:spcPct val="0"/>
              </a:spcAft>
            </a:pPr>
            <a:r>
              <a:rPr lang="en-US" altLang="en-US" sz="1400" dirty="0">
                <a:solidFill>
                  <a:schemeClr val="tx1">
                    <a:lumMod val="85000"/>
                    <a:lumOff val="15000"/>
                  </a:schemeClr>
                </a:solidFill>
                <a:latin typeface="+mn-ea"/>
                <a:cs typeface="+mn-ea"/>
              </a:rPr>
              <a:t>"2005</a:t>
            </a:r>
            <a:r>
              <a:rPr lang="zh-CN" altLang="en-US" sz="1400" dirty="0">
                <a:solidFill>
                  <a:schemeClr val="tx1">
                    <a:lumMod val="85000"/>
                    <a:lumOff val="15000"/>
                  </a:schemeClr>
                </a:solidFill>
                <a:latin typeface="+mn-ea"/>
                <a:cs typeface="+mn-ea"/>
              </a:rPr>
              <a:t>年后关注度攀升，聚焦计算机领域，低质爬虫问题：违规、策略欠优、架构不合理。</a:t>
            </a:r>
            <a:r>
              <a:rPr lang="en-US" altLang="zh-CN" sz="1400" dirty="0">
                <a:solidFill>
                  <a:schemeClr val="tx1">
                    <a:lumMod val="85000"/>
                    <a:lumOff val="15000"/>
                  </a:schemeClr>
                </a:solidFill>
                <a:latin typeface="+mn-ea"/>
                <a:cs typeface="+mn-ea"/>
              </a:rPr>
              <a:t>"</a:t>
            </a:r>
            <a:endParaRPr lang="en-US" altLang="zh-CN" sz="1400" dirty="0">
              <a:solidFill>
                <a:schemeClr val="tx1">
                  <a:lumMod val="85000"/>
                  <a:lumOff val="15000"/>
                </a:schemeClr>
              </a:solidFill>
              <a:latin typeface="+mn-ea"/>
              <a:cs typeface="+mn-ea"/>
            </a:endParaRPr>
          </a:p>
        </p:txBody>
      </p:sp>
      <p:sp>
        <p:nvSpPr>
          <p:cNvPr id="14" name="矩形 13"/>
          <p:cNvSpPr/>
          <p:nvPr>
            <p:custDataLst>
              <p:tags r:id="rId7"/>
            </p:custDataLst>
          </p:nvPr>
        </p:nvSpPr>
        <p:spPr>
          <a:xfrm>
            <a:off x="7161530" y="2837815"/>
            <a:ext cx="2778125" cy="368935"/>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应用现状</a:t>
            </a:r>
            <a:endParaRPr lang="zh-CN" altLang="en-US" sz="2400" b="1" kern="0">
              <a:solidFill>
                <a:schemeClr val="accent1"/>
              </a:solidFill>
              <a:latin typeface="+mn-ea"/>
              <a:cs typeface="+mn-ea"/>
            </a:endParaRPr>
          </a:p>
        </p:txBody>
      </p:sp>
      <p:pic>
        <p:nvPicPr>
          <p:cNvPr id="15" name="图片 14" descr="D:/视觉中国/VCG211366043557.jpgVCG211366043557"/>
          <p:cNvPicPr>
            <a:picLocks noChangeAspect="1"/>
          </p:cNvPicPr>
          <p:nvPr>
            <p:custDataLst>
              <p:tags r:id="rId8"/>
            </p:custDataLst>
          </p:nvPr>
        </p:nvPicPr>
        <p:blipFill rotWithShape="1">
          <a:blip r:embed="rId9"/>
          <a:srcRect/>
          <a:stretch>
            <a:fillRect/>
          </a:stretch>
        </p:blipFill>
        <p:spPr>
          <a:xfrm>
            <a:off x="9124649" y="1451979"/>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1"/>
          </a:solidFill>
          <a:ln w="12700" cap="flat" cmpd="sng" algn="ctr">
            <a:solidFill>
              <a:schemeClr val="accent1">
                <a:alpha val="20000"/>
              </a:schemeClr>
            </a:solidFill>
            <a:prstDash val="solid"/>
            <a:round/>
            <a:headEnd type="none" w="med" len="med"/>
            <a:tailEnd type="none" w="med" len="med"/>
          </a:ln>
        </p:spPr>
      </p:pic>
      <p:pic>
        <p:nvPicPr>
          <p:cNvPr id="17" name="图片 16" descr="C:/Users/xblu4/AppData/Roaming/Kingsoft/office6/wppai/generateppt/c6477575fdacaf59c0b22f453926f780.jpgc6477575fdacaf59c0b22f453926f780"/>
          <p:cNvPicPr>
            <a:picLocks noChangeAspect="1"/>
          </p:cNvPicPr>
          <p:nvPr>
            <p:custDataLst>
              <p:tags r:id="rId10"/>
            </p:custDataLst>
          </p:nvPr>
        </p:nvPicPr>
        <p:blipFill rotWithShape="1">
          <a:blip r:embed="rId11"/>
          <a:srcRect/>
          <a:stretch>
            <a:fillRect/>
          </a:stretch>
        </p:blipFill>
        <p:spPr>
          <a:xfrm>
            <a:off x="4144316" y="1258304"/>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1"/>
          </a:solidFill>
          <a:ln w="12700" cap="flat" cmpd="sng" algn="ctr">
            <a:solidFill>
              <a:schemeClr val="accent1">
                <a:alpha val="20000"/>
              </a:schemeClr>
            </a:solidFill>
            <a:prstDash val="solid"/>
            <a:round/>
            <a:headEnd type="none" w="med" len="med"/>
            <a:tailEnd type="none" w="med" len="med"/>
          </a:ln>
        </p:spPr>
      </p:pic>
      <p:sp>
        <p:nvSpPr>
          <p:cNvPr id="2062" name="Rectangle 14"/>
          <p:cNvSpPr>
            <a:spLocks noGrp="1" noChangeArrowheads="1"/>
          </p:cNvSpPr>
          <p:nvPr>
            <p:custDataLst>
              <p:tags r:id="rId1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任务实施：网络爬虫的概念与应用现状</a:t>
            </a:r>
            <a:endParaRPr lang="zh-CN" altLang="en-US" sz="3200" dirty="0">
              <a:solidFill>
                <a:srgbClr val="FF0000"/>
              </a:solidFill>
              <a:latin typeface="楷体_GB2312" charset="-122"/>
            </a:endParaRPr>
          </a:p>
        </p:txBody>
      </p:sp>
    </p:spTree>
    <p:custDataLst>
      <p:tags r:id="rId13"/>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14"/>
          <p:cNvSpPr/>
          <p:nvPr>
            <p:custDataLst>
              <p:tags r:id="rId1"/>
            </p:custDataLst>
          </p:nvPr>
        </p:nvSpPr>
        <p:spPr>
          <a:xfrm flipH="1" flipV="1">
            <a:off x="2235200" y="3078480"/>
            <a:ext cx="3455035" cy="2926715"/>
          </a:xfrm>
          <a:custGeom>
            <a:avLst/>
            <a:gdLst>
              <a:gd name="connsiteX0" fmla="*/ 1 w 570"/>
              <a:gd name="connsiteY0" fmla="*/ 476 h 476"/>
              <a:gd name="connsiteX1" fmla="*/ 0 w 570"/>
              <a:gd name="connsiteY1" fmla="*/ 0 h 476"/>
              <a:gd name="connsiteX2" fmla="*/ 570 w 570"/>
              <a:gd name="connsiteY2" fmla="*/ 476 h 476"/>
              <a:gd name="connsiteX3" fmla="*/ 1 w 570"/>
              <a:gd name="connsiteY3" fmla="*/ 476 h 476"/>
            </a:gdLst>
            <a:ahLst/>
            <a:cxnLst>
              <a:cxn ang="0">
                <a:pos x="connsiteX0" y="connsiteY0"/>
              </a:cxn>
              <a:cxn ang="0">
                <a:pos x="connsiteX1" y="connsiteY1"/>
              </a:cxn>
              <a:cxn ang="0">
                <a:pos x="connsiteX2" y="connsiteY2"/>
              </a:cxn>
              <a:cxn ang="0">
                <a:pos x="connsiteX3" y="connsiteY3"/>
              </a:cxn>
            </a:cxnLst>
            <a:rect l="l" t="t" r="r" b="b"/>
            <a:pathLst>
              <a:path w="5370" h="4547">
                <a:moveTo>
                  <a:pt x="579" y="0"/>
                </a:moveTo>
                <a:lnTo>
                  <a:pt x="1030" y="362"/>
                </a:lnTo>
                <a:lnTo>
                  <a:pt x="5026" y="362"/>
                </a:lnTo>
                <a:cubicBezTo>
                  <a:pt x="5185" y="362"/>
                  <a:pt x="5317" y="471"/>
                  <a:pt x="5354" y="618"/>
                </a:cubicBezTo>
                <a:lnTo>
                  <a:pt x="5355" y="624"/>
                </a:lnTo>
                <a:lnTo>
                  <a:pt x="5359" y="638"/>
                </a:lnTo>
                <a:cubicBezTo>
                  <a:pt x="5366" y="666"/>
                  <a:pt x="5370" y="695"/>
                  <a:pt x="5370" y="726"/>
                </a:cubicBezTo>
                <a:lnTo>
                  <a:pt x="5370" y="4198"/>
                </a:lnTo>
                <a:cubicBezTo>
                  <a:pt x="5370" y="4391"/>
                  <a:pt x="5214" y="4547"/>
                  <a:pt x="5021" y="4547"/>
                </a:cubicBezTo>
                <a:lnTo>
                  <a:pt x="349" y="4547"/>
                </a:lnTo>
                <a:cubicBezTo>
                  <a:pt x="258" y="4547"/>
                  <a:pt x="176" y="4513"/>
                  <a:pt x="114" y="4456"/>
                </a:cubicBezTo>
                <a:lnTo>
                  <a:pt x="114" y="4456"/>
                </a:lnTo>
                <a:lnTo>
                  <a:pt x="111" y="4453"/>
                </a:lnTo>
                <a:cubicBezTo>
                  <a:pt x="43" y="4392"/>
                  <a:pt x="0" y="4302"/>
                  <a:pt x="0" y="4203"/>
                </a:cubicBezTo>
                <a:lnTo>
                  <a:pt x="0" y="4198"/>
                </a:lnTo>
                <a:lnTo>
                  <a:pt x="0" y="726"/>
                </a:lnTo>
                <a:lnTo>
                  <a:pt x="0" y="700"/>
                </a:lnTo>
                <a:cubicBezTo>
                  <a:pt x="0" y="513"/>
                  <a:pt x="151" y="362"/>
                  <a:pt x="338" y="362"/>
                </a:cubicBezTo>
                <a:lnTo>
                  <a:pt x="580" y="362"/>
                </a:lnTo>
                <a:lnTo>
                  <a:pt x="579" y="0"/>
                </a:lnTo>
                <a:close/>
              </a:path>
            </a:pathLst>
          </a:custGeom>
          <a:gradFill>
            <a:gsLst>
              <a:gs pos="80000">
                <a:schemeClr val="accent1">
                  <a:alpha val="60000"/>
                </a:schemeClr>
              </a:gs>
              <a:gs pos="0">
                <a:schemeClr val="accent1">
                  <a:lumMod val="60000"/>
                  <a:lumOff val="40000"/>
                  <a:alpha val="40000"/>
                </a:schemeClr>
              </a:gs>
            </a:gsLst>
            <a:path path="circle">
              <a:fillToRect l="100000" t="100000"/>
            </a:path>
            <a:tileRect r="-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sz="1800"/>
          </a:p>
        </p:txBody>
      </p:sp>
      <p:sp>
        <p:nvSpPr>
          <p:cNvPr id="23" name="任意多边形 15"/>
          <p:cNvSpPr/>
          <p:nvPr>
            <p:custDataLst>
              <p:tags r:id="rId2"/>
            </p:custDataLst>
          </p:nvPr>
        </p:nvSpPr>
        <p:spPr>
          <a:xfrm>
            <a:off x="720725" y="1918970"/>
            <a:ext cx="4707890" cy="3895090"/>
          </a:xfrm>
          <a:custGeom>
            <a:avLst/>
            <a:gdLst>
              <a:gd name="adj" fmla="val 869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317" h="6052">
                <a:moveTo>
                  <a:pt x="489" y="0"/>
                </a:moveTo>
                <a:lnTo>
                  <a:pt x="6828" y="0"/>
                </a:lnTo>
                <a:cubicBezTo>
                  <a:pt x="7098" y="0"/>
                  <a:pt x="7317" y="219"/>
                  <a:pt x="7317" y="489"/>
                </a:cubicBezTo>
                <a:lnTo>
                  <a:pt x="7317" y="5134"/>
                </a:lnTo>
                <a:cubicBezTo>
                  <a:pt x="7317" y="5404"/>
                  <a:pt x="7098" y="5623"/>
                  <a:pt x="6828" y="5623"/>
                </a:cubicBezTo>
                <a:lnTo>
                  <a:pt x="1234" y="5623"/>
                </a:lnTo>
                <a:lnTo>
                  <a:pt x="699" y="6052"/>
                </a:lnTo>
                <a:lnTo>
                  <a:pt x="700" y="5623"/>
                </a:lnTo>
                <a:lnTo>
                  <a:pt x="489" y="5623"/>
                </a:lnTo>
                <a:cubicBezTo>
                  <a:pt x="219" y="5623"/>
                  <a:pt x="0" y="5404"/>
                  <a:pt x="0" y="5134"/>
                </a:cubicBezTo>
                <a:lnTo>
                  <a:pt x="0" y="489"/>
                </a:lnTo>
                <a:cubicBezTo>
                  <a:pt x="0" y="219"/>
                  <a:pt x="219" y="0"/>
                  <a:pt x="489" y="0"/>
                </a:cubicBezTo>
                <a:close/>
              </a:path>
            </a:pathLst>
          </a:custGeom>
          <a:gradFill>
            <a:gsLst>
              <a:gs pos="65000">
                <a:schemeClr val="accent1"/>
              </a:gs>
              <a:gs pos="2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sz="1800"/>
          </a:p>
        </p:txBody>
      </p:sp>
      <p:pic>
        <p:nvPicPr>
          <p:cNvPr id="14" name="图片 13" descr="C:/Users/xblu4/AppData/Roaming/Kingsoft/office6/wppai/generateppt/086253b683ead24d78b61713a537dd11.jpg086253b683ead24d78b61713a537dd11"/>
          <p:cNvPicPr>
            <a:picLocks noChangeAspect="1"/>
          </p:cNvPicPr>
          <p:nvPr>
            <p:custDataLst>
              <p:tags r:id="rId3"/>
            </p:custDataLst>
          </p:nvPr>
        </p:nvPicPr>
        <p:blipFill rotWithShape="1">
          <a:blip r:embed="rId4"/>
          <a:srcRect t="12408" b="12408"/>
          <a:stretch>
            <a:fillRect/>
          </a:stretch>
        </p:blipFill>
        <p:spPr>
          <a:xfrm>
            <a:off x="856615" y="2065655"/>
            <a:ext cx="4413885" cy="3318510"/>
          </a:xfrm>
          <a:prstGeom prst="roundRect">
            <a:avLst>
              <a:gd name="adj" fmla="val 6291"/>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标题 2"/>
          <p:cNvSpPr>
            <a:spLocks noGrp="1"/>
          </p:cNvSpPr>
          <p:nvPr>
            <p:ph type="title"/>
            <p:custDataLst>
              <p:tags r:id="rId5"/>
            </p:custDataLst>
          </p:nvPr>
        </p:nvSpPr>
        <p:spPr>
          <a:xfrm>
            <a:off x="612140" y="161360"/>
            <a:ext cx="10972800" cy="763200"/>
          </a:xfrm>
        </p:spPr>
        <p:txBody>
          <a:bodyPr/>
          <a:lstStyle/>
          <a:p>
            <a:r>
              <a:rPr lang="zh-CN" altLang="en-US" sz="3200">
                <a:solidFill>
                  <a:schemeClr val="tx1"/>
                </a:solidFill>
              </a:rPr>
              <a:t>任务实施：网络爬虫的结构与组成</a:t>
            </a:r>
            <a:endParaRPr lang="zh-CN" altLang="en-US" sz="3200">
              <a:solidFill>
                <a:schemeClr val="tx1"/>
              </a:solidFill>
            </a:endParaRPr>
          </a:p>
        </p:txBody>
      </p:sp>
      <p:sp>
        <p:nvSpPr>
          <p:cNvPr id="4" name="矩形 3"/>
          <p:cNvSpPr/>
          <p:nvPr>
            <p:custDataLst>
              <p:tags r:id="rId6"/>
            </p:custDataLst>
          </p:nvPr>
        </p:nvSpPr>
        <p:spPr>
          <a:xfrm>
            <a:off x="6400800" y="2436812"/>
            <a:ext cx="5184140" cy="129222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800">
                <a:solidFill>
                  <a:schemeClr val="tx1">
                    <a:lumMod val="85000"/>
                    <a:lumOff val="15000"/>
                  </a:schemeClr>
                </a:solidFill>
                <a:latin typeface="+mn-ea"/>
                <a:cs typeface="+mn-ea"/>
                <a:sym typeface="+mn-ea"/>
              </a:rPr>
              <a:t>从种子</a:t>
            </a:r>
            <a:r>
              <a:rPr lang="en-US" altLang="zh-CN" sz="1800">
                <a:solidFill>
                  <a:schemeClr val="tx1">
                    <a:lumMod val="85000"/>
                    <a:lumOff val="15000"/>
                  </a:schemeClr>
                </a:solidFill>
                <a:latin typeface="+mn-ea"/>
                <a:cs typeface="+mn-ea"/>
                <a:sym typeface="+mn-ea"/>
              </a:rPr>
              <a:t> URL </a:t>
            </a:r>
            <a:r>
              <a:rPr lang="zh-CN" altLang="en-US" sz="1800">
                <a:solidFill>
                  <a:schemeClr val="tx1">
                    <a:lumMod val="85000"/>
                    <a:lumOff val="15000"/>
                  </a:schemeClr>
                </a:solidFill>
                <a:latin typeface="+mn-ea"/>
                <a:cs typeface="+mn-ea"/>
                <a:sym typeface="+mn-ea"/>
              </a:rPr>
              <a:t>开始，经待爬取</a:t>
            </a:r>
            <a:r>
              <a:rPr lang="en-US" altLang="zh-CN" sz="1800">
                <a:solidFill>
                  <a:schemeClr val="tx1">
                    <a:lumMod val="85000"/>
                    <a:lumOff val="15000"/>
                  </a:schemeClr>
                </a:solidFill>
                <a:latin typeface="+mn-ea"/>
                <a:cs typeface="+mn-ea"/>
                <a:sym typeface="+mn-ea"/>
              </a:rPr>
              <a:t> URL </a:t>
            </a:r>
            <a:r>
              <a:rPr lang="zh-CN" altLang="en-US" sz="1800">
                <a:solidFill>
                  <a:schemeClr val="tx1">
                    <a:lumMod val="85000"/>
                    <a:lumOff val="15000"/>
                  </a:schemeClr>
                </a:solidFill>
                <a:latin typeface="+mn-ea"/>
                <a:cs typeface="+mn-ea"/>
                <a:sym typeface="+mn-ea"/>
              </a:rPr>
              <a:t>队列、下载网页、解析</a:t>
            </a:r>
            <a:r>
              <a:rPr lang="en-US" altLang="zh-CN" sz="1800">
                <a:solidFill>
                  <a:schemeClr val="tx1">
                    <a:lumMod val="85000"/>
                    <a:lumOff val="15000"/>
                  </a:schemeClr>
                </a:solidFill>
                <a:latin typeface="+mn-ea"/>
                <a:cs typeface="+mn-ea"/>
                <a:sym typeface="+mn-ea"/>
              </a:rPr>
              <a:t> URL</a:t>
            </a:r>
            <a:r>
              <a:rPr lang="zh-CN" altLang="en-US" sz="1800">
                <a:solidFill>
                  <a:schemeClr val="tx1">
                    <a:lumMod val="85000"/>
                    <a:lumOff val="15000"/>
                  </a:schemeClr>
                </a:solidFill>
                <a:latin typeface="+mn-ea"/>
                <a:cs typeface="+mn-ea"/>
                <a:sym typeface="+mn-ea"/>
              </a:rPr>
              <a:t>，循环至停止条件。</a:t>
            </a:r>
            <a:endParaRPr lang="zh-CN" altLang="en-US" sz="1800">
              <a:solidFill>
                <a:schemeClr val="tx1">
                  <a:lumMod val="85000"/>
                  <a:lumOff val="15000"/>
                </a:schemeClr>
              </a:solidFill>
              <a:latin typeface="+mn-ea"/>
              <a:cs typeface="+mn-ea"/>
              <a:sym typeface="+mn-ea"/>
            </a:endParaRPr>
          </a:p>
        </p:txBody>
      </p:sp>
      <p:sp>
        <p:nvSpPr>
          <p:cNvPr id="6" name="标题"/>
          <p:cNvSpPr txBox="1"/>
          <p:nvPr>
            <p:custDataLst>
              <p:tags r:id="rId7"/>
            </p:custDataLst>
          </p:nvPr>
        </p:nvSpPr>
        <p:spPr>
          <a:xfrm>
            <a:off x="6400800" y="1666557"/>
            <a:ext cx="5184140" cy="474345"/>
          </a:xfrm>
          <a:prstGeom prst="rect">
            <a:avLst/>
          </a:prstGeom>
          <a:noFill/>
        </p:spPr>
        <p:txBody>
          <a:bodyPr wrap="square" lIns="0" tIns="0" rIns="0" bIns="0" rtlCol="0" anchor="b" anchorCtr="0">
            <a:noAutofit/>
          </a:bodyPr>
          <a:p>
            <a:pPr algn="l"/>
            <a:r>
              <a:rPr lang="zh-CN" altLang="en-US" sz="2400" b="1" dirty="0">
                <a:solidFill>
                  <a:schemeClr val="tx1">
                    <a:lumMod val="85000"/>
                    <a:lumOff val="15000"/>
                  </a:schemeClr>
                </a:solidFill>
                <a:uFillTx/>
                <a:latin typeface="+mn-ea"/>
                <a:sym typeface="+mn-ea"/>
              </a:rPr>
              <a:t>结构</a:t>
            </a:r>
            <a:endParaRPr lang="zh-CN" altLang="en-US" sz="2400" b="1" dirty="0">
              <a:solidFill>
                <a:schemeClr val="tx1">
                  <a:lumMod val="85000"/>
                  <a:lumOff val="15000"/>
                </a:schemeClr>
              </a:solidFill>
              <a:uFillTx/>
              <a:latin typeface="+mn-ea"/>
              <a:sym typeface="+mn-ea"/>
            </a:endParaRPr>
          </a:p>
        </p:txBody>
      </p:sp>
      <p:cxnSp>
        <p:nvCxnSpPr>
          <p:cNvPr id="7" name="直接连接符 6"/>
          <p:cNvCxnSpPr/>
          <p:nvPr>
            <p:custDataLst>
              <p:tags r:id="rId8"/>
            </p:custDataLst>
          </p:nvPr>
        </p:nvCxnSpPr>
        <p:spPr>
          <a:xfrm>
            <a:off x="6431280" y="2319337"/>
            <a:ext cx="432000" cy="0"/>
          </a:xfrm>
          <a:prstGeom prst="line">
            <a:avLst/>
          </a:prstGeom>
          <a:ln w="44450" cap="rnd"/>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9"/>
            </p:custDataLst>
          </p:nvPr>
        </p:nvSpPr>
        <p:spPr>
          <a:xfrm>
            <a:off x="6400800" y="4955223"/>
            <a:ext cx="5184140" cy="129222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800">
                <a:solidFill>
                  <a:schemeClr val="tx1">
                    <a:lumMod val="85000"/>
                    <a:lumOff val="15000"/>
                  </a:schemeClr>
                </a:solidFill>
                <a:latin typeface="+mn-ea"/>
                <a:cs typeface="+mn-ea"/>
                <a:sym typeface="+mn-ea"/>
              </a:rPr>
              <a:t>系统由控制节点、爬虫节点和资源库组成，实现线程分配、网页爬取、文本处理及结果存储，各节点间支持通信。</a:t>
            </a:r>
            <a:endParaRPr lang="zh-CN" altLang="en-US" sz="1800">
              <a:solidFill>
                <a:schemeClr val="tx1">
                  <a:lumMod val="85000"/>
                  <a:lumOff val="15000"/>
                </a:schemeClr>
              </a:solidFill>
              <a:latin typeface="+mn-ea"/>
              <a:cs typeface="+mn-ea"/>
              <a:sym typeface="+mn-ea"/>
            </a:endParaRPr>
          </a:p>
        </p:txBody>
      </p:sp>
      <p:sp>
        <p:nvSpPr>
          <p:cNvPr id="13" name="标题"/>
          <p:cNvSpPr txBox="1"/>
          <p:nvPr>
            <p:custDataLst>
              <p:tags r:id="rId10"/>
            </p:custDataLst>
          </p:nvPr>
        </p:nvSpPr>
        <p:spPr>
          <a:xfrm>
            <a:off x="6400800" y="4184968"/>
            <a:ext cx="5184140" cy="474345"/>
          </a:xfrm>
          <a:prstGeom prst="rect">
            <a:avLst/>
          </a:prstGeom>
          <a:noFill/>
        </p:spPr>
        <p:txBody>
          <a:bodyPr wrap="square" lIns="0" tIns="0" rIns="0" bIns="0" rtlCol="0" anchor="b" anchorCtr="0">
            <a:noAutofit/>
          </a:bodyPr>
          <a:p>
            <a:pPr algn="l"/>
            <a:r>
              <a:rPr lang="zh-CN" altLang="en-US" sz="2400" b="1" dirty="0">
                <a:solidFill>
                  <a:schemeClr val="tx1">
                    <a:lumMod val="85000"/>
                    <a:lumOff val="15000"/>
                  </a:schemeClr>
                </a:solidFill>
                <a:uFillTx/>
                <a:latin typeface="+mn-ea"/>
                <a:sym typeface="+mn-ea"/>
              </a:rPr>
              <a:t>组成</a:t>
            </a:r>
            <a:endParaRPr lang="zh-CN" altLang="en-US" sz="2400" b="1" dirty="0">
              <a:solidFill>
                <a:schemeClr val="tx1">
                  <a:lumMod val="85000"/>
                  <a:lumOff val="15000"/>
                </a:schemeClr>
              </a:solidFill>
              <a:uFillTx/>
              <a:latin typeface="+mn-ea"/>
              <a:sym typeface="+mn-ea"/>
            </a:endParaRPr>
          </a:p>
        </p:txBody>
      </p:sp>
      <p:cxnSp>
        <p:nvCxnSpPr>
          <p:cNvPr id="15" name="直接连接符 14"/>
          <p:cNvCxnSpPr/>
          <p:nvPr>
            <p:custDataLst>
              <p:tags r:id="rId11"/>
            </p:custDataLst>
          </p:nvPr>
        </p:nvCxnSpPr>
        <p:spPr>
          <a:xfrm>
            <a:off x="6431280" y="4837748"/>
            <a:ext cx="432000" cy="0"/>
          </a:xfrm>
          <a:prstGeom prst="line">
            <a:avLst/>
          </a:prstGeom>
          <a:ln w="44450" cap="rnd"/>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51840" y="276225"/>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网络爬虫的结构</a:t>
            </a:r>
            <a:r>
              <a:rPr lang="en-US" altLang="zh-CN" b="1"/>
              <a:t>-</a:t>
            </a:r>
            <a:r>
              <a:rPr lang="zh-CN" altLang="en-US" b="1"/>
              <a:t>示意图</a:t>
            </a:r>
            <a:endParaRPr lang="zh-CN" altLang="en-US" b="1"/>
          </a:p>
        </p:txBody>
      </p:sp>
      <p:pic>
        <p:nvPicPr>
          <p:cNvPr id="16" name="图片 15"/>
          <p:cNvPicPr>
            <a:picLocks noChangeAspect="1"/>
          </p:cNvPicPr>
          <p:nvPr/>
        </p:nvPicPr>
        <p:blipFill>
          <a:blip r:embed="rId2"/>
          <a:stretch>
            <a:fillRect/>
          </a:stretch>
        </p:blipFill>
        <p:spPr>
          <a:xfrm>
            <a:off x="1689100" y="1678305"/>
            <a:ext cx="8813800" cy="4324350"/>
          </a:xfrm>
          <a:prstGeom prst="rect">
            <a:avLst/>
          </a:prstGeom>
        </p:spPr>
      </p:pic>
    </p:spTree>
    <p:custDataLst>
      <p:tags r:id="rId3"/>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a:t>数据采集</a:t>
            </a:r>
            <a:r>
              <a:rPr lang="zh-CN" altLang="en-US"/>
              <a:t>技术</a:t>
            </a:r>
            <a:endParaRPr lang="zh-CN" altLang="en-US"/>
          </a:p>
        </p:txBody>
      </p:sp>
      <p:sp>
        <p:nvSpPr>
          <p:cNvPr id="3" name="内容占位符 2"/>
          <p:cNvSpPr>
            <a:spLocks noGrp="1"/>
          </p:cNvSpPr>
          <p:nvPr>
            <p:ph idx="1"/>
            <p:custDataLst>
              <p:tags r:id="rId2"/>
            </p:custDataLst>
          </p:nvPr>
        </p:nvSpPr>
        <p:spPr/>
        <p:txBody>
          <a:bodyPr/>
          <a:p>
            <a:pPr marL="0" indent="0" algn="ctr">
              <a:lnSpc>
                <a:spcPct val="90000"/>
              </a:lnSpc>
              <a:buNone/>
            </a:pPr>
            <a:r>
              <a:rPr lang="en-US" altLang="zh-CN" sz="2400"/>
              <a:t> </a:t>
            </a:r>
            <a:r>
              <a:rPr lang="en-US" altLang="zh-CN" sz="2800"/>
              <a:t>   </a:t>
            </a:r>
            <a:r>
              <a:rPr lang="zh-CN" altLang="en-US" sz="2800"/>
              <a:t>全课导航</a:t>
            </a:r>
            <a:endParaRPr lang="zh-CN" altLang="en-US" sz="2800"/>
          </a:p>
          <a:p>
            <a:endParaRPr lang="zh-CN" altLang="en-US" sz="2400"/>
          </a:p>
          <a:p>
            <a:r>
              <a:rPr lang="zh-CN" altLang="en-US" sz="2400"/>
              <a:t>项目一：初识数据采集</a:t>
            </a:r>
            <a:endParaRPr lang="zh-CN" altLang="en-US" sz="2400"/>
          </a:p>
          <a:p>
            <a:endParaRPr lang="zh-CN" altLang="en-US" sz="2400"/>
          </a:p>
          <a:p>
            <a:r>
              <a:rPr lang="zh-CN" altLang="en-US" sz="2400"/>
              <a:t>项目二：采集和解析网页数据</a:t>
            </a:r>
            <a:endParaRPr lang="zh-CN" altLang="en-US" sz="2400"/>
          </a:p>
          <a:p>
            <a:endParaRPr lang="zh-CN" altLang="en-US" sz="2400"/>
          </a:p>
          <a:p>
            <a:r>
              <a:rPr lang="zh-CN" altLang="en-US" sz="2400">
                <a:sym typeface="+mn-ea"/>
              </a:rPr>
              <a:t>项目</a:t>
            </a:r>
            <a:r>
              <a:rPr lang="zh-CN" altLang="en-US" sz="2400">
                <a:sym typeface="+mn-ea"/>
              </a:rPr>
              <a:t>三：</a:t>
            </a:r>
            <a:r>
              <a:rPr lang="zh-CN" altLang="en-US" sz="2400"/>
              <a:t>并行多线程网络数据采集</a:t>
            </a:r>
            <a:endParaRPr lang="zh-CN" altLang="en-US" sz="2400"/>
          </a:p>
          <a:p>
            <a:endParaRPr lang="en-US" altLang="zh-CN" sz="2400"/>
          </a:p>
          <a:p>
            <a:r>
              <a:rPr lang="zh-CN" altLang="en-US" sz="2400">
                <a:sym typeface="+mn-ea"/>
              </a:rPr>
              <a:t>项目</a:t>
            </a:r>
            <a:r>
              <a:rPr lang="zh-CN" altLang="en-US" sz="2400">
                <a:sym typeface="+mn-ea"/>
              </a:rPr>
              <a:t>四：</a:t>
            </a:r>
            <a:r>
              <a:rPr lang="en-US" altLang="zh-CN" sz="2400"/>
              <a:t>Scrapy</a:t>
            </a:r>
            <a:r>
              <a:rPr lang="zh-CN" altLang="en-US" sz="2400"/>
              <a:t>爬虫框架网络数据采集</a:t>
            </a:r>
            <a:endParaRPr lang="zh-CN" altLang="en-US" sz="2400"/>
          </a:p>
          <a:p>
            <a:endParaRPr lang="zh-CN" altLang="en-US" sz="2400"/>
          </a:p>
          <a:p>
            <a:r>
              <a:rPr lang="zh-CN" altLang="en-US" sz="2400">
                <a:sym typeface="+mn-ea"/>
              </a:rPr>
              <a:t>项目</a:t>
            </a:r>
            <a:r>
              <a:rPr lang="zh-CN" altLang="en-US" sz="2400">
                <a:sym typeface="+mn-ea"/>
              </a:rPr>
              <a:t>五：</a:t>
            </a:r>
            <a:r>
              <a:rPr lang="zh-CN" altLang="en-US" sz="2400"/>
              <a:t>反爬虫技术与反反爬虫技术</a:t>
            </a:r>
            <a:endParaRPr lang="zh-CN" altLang="en-US" sz="2400"/>
          </a:p>
          <a:p>
            <a:endParaRPr lang="zh-CN" altLang="en-US" sz="2400"/>
          </a:p>
        </p:txBody>
      </p:sp>
      <p:sp>
        <p:nvSpPr>
          <p:cNvPr id="4" name="页脚占位符 3"/>
          <p:cNvSpPr>
            <a:spLocks noGrp="1"/>
          </p:cNvSpPr>
          <p:nvPr>
            <p:ph type="ftr" sz="quarter" idx="11"/>
          </p:nvPr>
        </p:nvSpPr>
        <p:spPr/>
        <p:txBody>
          <a:bodyPr/>
          <a:p>
            <a:fld id="{032DB10A-15DF-4868-94E8-8C62CDDBBD7E}" type="slidenum">
              <a:rPr lang="en-US" altLang="zh-CN"/>
            </a:fld>
            <a:endParaRPr lang="en-US" altLang="zh-CN"/>
          </a:p>
        </p:txBody>
      </p:sp>
      <p:sp>
        <p:nvSpPr>
          <p:cNvPr id="5" name="灯片编号占位符 4"/>
          <p:cNvSpPr>
            <a:spLocks noGrp="1"/>
          </p:cNvSpPr>
          <p:nvPr>
            <p:ph type="sldNum" sz="quarter" idx="12"/>
          </p:nvPr>
        </p:nvSpPr>
        <p:spPr/>
        <p:txBody>
          <a:bodyPr/>
          <a:p>
            <a:fld id="{D1FE89F9-73C7-4738-96B3-777E9046C71A}" type="slidenum">
              <a:rPr lang="en-US" altLang="zh-CN"/>
            </a:fld>
            <a:endParaRPr lang="en-US" altLang="zh-CN"/>
          </a:p>
        </p:txBody>
      </p:sp>
    </p:spTree>
    <p:custDataLst>
      <p:tags r:id="rId3"/>
    </p:custData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92480" y="24892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网络爬虫的组成</a:t>
            </a:r>
            <a:r>
              <a:rPr lang="en-US" altLang="zh-CN" b="1"/>
              <a:t>-</a:t>
            </a:r>
            <a:r>
              <a:rPr lang="zh-CN" altLang="en-US" b="1"/>
              <a:t>示意</a:t>
            </a:r>
            <a:r>
              <a:rPr lang="zh-CN" altLang="en-US" b="1"/>
              <a:t>图</a:t>
            </a:r>
            <a:endParaRPr lang="zh-CN" altLang="en-US" b="1"/>
          </a:p>
        </p:txBody>
      </p:sp>
      <p:pic>
        <p:nvPicPr>
          <p:cNvPr id="5" name="图片 4"/>
          <p:cNvPicPr>
            <a:picLocks noChangeAspect="1"/>
          </p:cNvPicPr>
          <p:nvPr/>
        </p:nvPicPr>
        <p:blipFill>
          <a:blip r:embed="rId2"/>
          <a:stretch>
            <a:fillRect/>
          </a:stretch>
        </p:blipFill>
        <p:spPr>
          <a:xfrm>
            <a:off x="1789430" y="1346835"/>
            <a:ext cx="8078470" cy="4824095"/>
          </a:xfrm>
          <a:prstGeom prst="rect">
            <a:avLst/>
          </a:prstGeom>
        </p:spPr>
      </p:pic>
    </p:spTree>
    <p:custDataLst>
      <p:tags r:id="rId3"/>
    </p:custDataLst>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 name="矩形 1"/>
          <p:cNvSpPr/>
          <p:nvPr>
            <p:custDataLst>
              <p:tags r:id="rId2"/>
            </p:custDataLst>
          </p:nvPr>
        </p:nvSpPr>
        <p:spPr>
          <a:xfrm>
            <a:off x="824230" y="1765935"/>
            <a:ext cx="3403600" cy="217805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又称全网爬虫，爬行对象从一些种子</a:t>
            </a:r>
            <a:r>
              <a:rPr lang="en-US" altLang="zh-CN" sz="1400" dirty="0">
                <a:ln>
                  <a:noFill/>
                  <a:prstDash val="sysDot"/>
                </a:ln>
                <a:solidFill>
                  <a:schemeClr val="tx1">
                    <a:lumMod val="85000"/>
                    <a:lumOff val="15000"/>
                  </a:schemeClr>
                </a:solidFill>
                <a:latin typeface="+mn-ea"/>
                <a:cs typeface="+mn-ea"/>
              </a:rPr>
              <a:t>URL</a:t>
            </a:r>
            <a:r>
              <a:rPr lang="zh-CN" altLang="en-US" sz="1400" dirty="0">
                <a:ln>
                  <a:noFill/>
                  <a:prstDash val="sysDot"/>
                </a:ln>
                <a:solidFill>
                  <a:schemeClr val="tx1">
                    <a:lumMod val="85000"/>
                    <a:lumOff val="15000"/>
                  </a:schemeClr>
                </a:solidFill>
                <a:latin typeface="+mn-ea"/>
                <a:cs typeface="+mn-ea"/>
              </a:rPr>
              <a:t>扩充到整个</a:t>
            </a:r>
            <a:r>
              <a:rPr lang="en-US" altLang="zh-CN" sz="1400" dirty="0">
                <a:ln>
                  <a:noFill/>
                  <a:prstDash val="sysDot"/>
                </a:ln>
                <a:solidFill>
                  <a:schemeClr val="tx1">
                    <a:lumMod val="85000"/>
                    <a:lumOff val="15000"/>
                  </a:schemeClr>
                </a:solidFill>
                <a:latin typeface="+mn-ea"/>
                <a:cs typeface="+mn-ea"/>
              </a:rPr>
              <a:t> Web</a:t>
            </a:r>
            <a:r>
              <a:rPr lang="zh-CN" altLang="en-US" sz="1400" dirty="0">
                <a:ln>
                  <a:noFill/>
                  <a:prstDash val="sysDot"/>
                </a:ln>
                <a:solidFill>
                  <a:schemeClr val="tx1">
                    <a:lumMod val="85000"/>
                    <a:lumOff val="15000"/>
                  </a:schemeClr>
                </a:solidFill>
                <a:latin typeface="+mn-ea"/>
                <a:cs typeface="+mn-ea"/>
              </a:rPr>
              <a:t>，该架构主要为门户网站点搜索引擎和大型</a:t>
            </a:r>
            <a:r>
              <a:rPr lang="en-US" altLang="zh-CN" sz="1400" dirty="0">
                <a:ln>
                  <a:noFill/>
                  <a:prstDash val="sysDot"/>
                </a:ln>
                <a:solidFill>
                  <a:schemeClr val="tx1">
                    <a:lumMod val="85000"/>
                    <a:lumOff val="15000"/>
                  </a:schemeClr>
                </a:solidFill>
                <a:latin typeface="+mn-ea"/>
                <a:cs typeface="+mn-ea"/>
              </a:rPr>
              <a:t>Web</a:t>
            </a:r>
            <a:r>
              <a:rPr lang="zh-CN" altLang="en-US" sz="1400" dirty="0">
                <a:ln>
                  <a:noFill/>
                  <a:prstDash val="sysDot"/>
                </a:ln>
                <a:solidFill>
                  <a:schemeClr val="tx1">
                    <a:lumMod val="85000"/>
                    <a:lumOff val="15000"/>
                  </a:schemeClr>
                </a:solidFill>
                <a:latin typeface="+mn-ea"/>
                <a:cs typeface="+mn-ea"/>
              </a:rPr>
              <a:t>服务提供商采集数据，即抓取整个</a:t>
            </a:r>
            <a:r>
              <a:rPr lang="en-US" altLang="zh-CN" sz="1400" dirty="0">
                <a:ln>
                  <a:noFill/>
                  <a:prstDash val="sysDot"/>
                </a:ln>
                <a:solidFill>
                  <a:schemeClr val="tx1">
                    <a:lumMod val="85000"/>
                    <a:lumOff val="15000"/>
                  </a:schemeClr>
                </a:solidFill>
                <a:latin typeface="+mn-ea"/>
                <a:cs typeface="+mn-ea"/>
              </a:rPr>
              <a:t>Web.</a:t>
            </a:r>
            <a:r>
              <a:rPr lang="zh-CN" altLang="en-US" sz="1400" dirty="0">
                <a:ln>
                  <a:noFill/>
                  <a:prstDash val="sysDot"/>
                </a:ln>
                <a:solidFill>
                  <a:schemeClr val="tx1">
                    <a:lumMod val="85000"/>
                    <a:lumOff val="15000"/>
                  </a:schemeClr>
                </a:solidFill>
                <a:latin typeface="+mn-ea"/>
                <a:cs typeface="+mn-ea"/>
              </a:rPr>
              <a:t>常用深度优先（沿分支深入）和广度优先（按层次爬）策略。</a:t>
            </a:r>
            <a:endParaRPr lang="zh-CN" altLang="en-US" sz="1400" dirty="0">
              <a:ln>
                <a:noFill/>
                <a:prstDash val="sysDot"/>
              </a:ln>
              <a:solidFill>
                <a:schemeClr val="tx1">
                  <a:lumMod val="85000"/>
                  <a:lumOff val="15000"/>
                </a:schemeClr>
              </a:solidFill>
              <a:latin typeface="+mn-ea"/>
              <a:cs typeface="+mn-ea"/>
            </a:endParaRPr>
          </a:p>
        </p:txBody>
      </p:sp>
      <p:sp>
        <p:nvSpPr>
          <p:cNvPr id="7" name="矩形 6"/>
          <p:cNvSpPr/>
          <p:nvPr>
            <p:custDataLst>
              <p:tags r:id="rId3"/>
            </p:custDataLst>
          </p:nvPr>
        </p:nvSpPr>
        <p:spPr>
          <a:xfrm>
            <a:off x="824230" y="1280160"/>
            <a:ext cx="3202940" cy="48514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通用网络爬虫</a:t>
            </a:r>
            <a:endParaRPr lang="zh-CN" altLang="en-US" sz="2400" b="1">
              <a:solidFill>
                <a:schemeClr val="accent1"/>
              </a:solidFill>
              <a:latin typeface="+mn-ea"/>
              <a:cs typeface="+mn-ea"/>
            </a:endParaRPr>
          </a:p>
        </p:txBody>
      </p:sp>
      <p:sp>
        <p:nvSpPr>
          <p:cNvPr id="8" name="矩形 7"/>
          <p:cNvSpPr/>
          <p:nvPr>
            <p:custDataLst>
              <p:tags r:id="rId4"/>
            </p:custDataLst>
          </p:nvPr>
        </p:nvSpPr>
        <p:spPr>
          <a:xfrm>
            <a:off x="802640" y="4547870"/>
            <a:ext cx="3224530" cy="1504315"/>
          </a:xfrm>
          <a:prstGeom prst="rect">
            <a:avLst/>
          </a:prstGeom>
          <a:noFill/>
        </p:spPr>
        <p:txBody>
          <a:bodyPr wrap="square" lIns="0" tIns="0" rIns="0" bIns="0" rtlCol="0" anchor="t" anchorCtr="0">
            <a:noAutofit/>
          </a:bodyPr>
          <a:p>
            <a:pPr algn="r">
              <a:lnSpc>
                <a:spcPct val="150000"/>
              </a:lnSpc>
              <a:spcBef>
                <a:spcPct val="0"/>
              </a:spcBef>
              <a:spcAft>
                <a:spcPct val="0"/>
              </a:spcAft>
            </a:pPr>
            <a:r>
              <a:rPr lang="en-US" altLang="zh-CN" sz="1400">
                <a:ln>
                  <a:noFill/>
                  <a:prstDash val="sysDot"/>
                </a:ln>
                <a:solidFill>
                  <a:schemeClr val="tx1">
                    <a:lumMod val="85000"/>
                    <a:lumOff val="15000"/>
                  </a:schemeClr>
                </a:solidFill>
                <a:latin typeface="+mn-ea"/>
                <a:cs typeface="+mn-ea"/>
              </a:rPr>
              <a:t> </a:t>
            </a:r>
            <a:r>
              <a:rPr lang="zh-CN" altLang="en-US" sz="1400">
                <a:ln>
                  <a:noFill/>
                  <a:prstDash val="sysDot"/>
                </a:ln>
                <a:solidFill>
                  <a:schemeClr val="tx1">
                    <a:lumMod val="85000"/>
                    <a:lumOff val="15000"/>
                  </a:schemeClr>
                </a:solidFill>
                <a:latin typeface="+mn-ea"/>
                <a:cs typeface="+mn-ea"/>
              </a:rPr>
              <a:t>两个目标：更新或爬取新页面和提高页面的质量，目标是保持数据新鲜度和质量。常用的方法：</a:t>
            </a:r>
            <a:r>
              <a:rPr lang="zh-CN" altLang="en-US" sz="1400">
                <a:ln>
                  <a:noFill/>
                  <a:prstDash val="sysDot"/>
                </a:ln>
                <a:solidFill>
                  <a:schemeClr val="tx1">
                    <a:lumMod val="85000"/>
                    <a:lumOff val="15000"/>
                  </a:schemeClr>
                </a:solidFill>
                <a:latin typeface="+mn-ea"/>
                <a:cs typeface="+mn-ea"/>
                <a:sym typeface="+mn-ea"/>
              </a:rPr>
              <a:t>统一</a:t>
            </a:r>
            <a:r>
              <a:rPr lang="zh-CN" altLang="en-US" sz="1400">
                <a:ln>
                  <a:noFill/>
                  <a:prstDash val="sysDot"/>
                </a:ln>
                <a:solidFill>
                  <a:schemeClr val="tx1">
                    <a:lumMod val="85000"/>
                    <a:lumOff val="15000"/>
                  </a:schemeClr>
                </a:solidFill>
                <a:latin typeface="+mn-ea"/>
                <a:cs typeface="+mn-ea"/>
              </a:rPr>
              <a:t>更新法、个体更新</a:t>
            </a:r>
            <a:r>
              <a:rPr lang="zh-CN" altLang="en-US" sz="1400">
                <a:ln>
                  <a:noFill/>
                  <a:prstDash val="sysDot"/>
                </a:ln>
                <a:solidFill>
                  <a:schemeClr val="tx1">
                    <a:lumMod val="85000"/>
                    <a:lumOff val="15000"/>
                  </a:schemeClr>
                </a:solidFill>
                <a:latin typeface="+mn-ea"/>
                <a:cs typeface="+mn-ea"/>
              </a:rPr>
              <a:t>法、分类更新法。</a:t>
            </a:r>
            <a:endParaRPr lang="zh-CN" altLang="en-US" sz="1400">
              <a:ln>
                <a:noFill/>
                <a:prstDash val="sysDot"/>
              </a:ln>
              <a:solidFill>
                <a:schemeClr val="tx1">
                  <a:lumMod val="85000"/>
                  <a:lumOff val="15000"/>
                </a:schemeClr>
              </a:solidFill>
              <a:latin typeface="+mn-ea"/>
              <a:cs typeface="+mn-ea"/>
            </a:endParaRPr>
          </a:p>
        </p:txBody>
      </p:sp>
      <p:sp>
        <p:nvSpPr>
          <p:cNvPr id="9" name="矩形 8"/>
          <p:cNvSpPr/>
          <p:nvPr>
            <p:custDataLst>
              <p:tags r:id="rId5"/>
            </p:custDataLst>
          </p:nvPr>
        </p:nvSpPr>
        <p:spPr>
          <a:xfrm>
            <a:off x="758865" y="3943757"/>
            <a:ext cx="3268099" cy="604987"/>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增量式网络爬虫</a:t>
            </a:r>
            <a:endParaRPr lang="zh-CN" altLang="en-US" sz="2400" b="1">
              <a:solidFill>
                <a:schemeClr val="accent1"/>
              </a:solidFill>
              <a:latin typeface="+mn-ea"/>
              <a:cs typeface="+mn-ea"/>
            </a:endParaRPr>
          </a:p>
        </p:txBody>
      </p:sp>
      <p:sp>
        <p:nvSpPr>
          <p:cNvPr id="10" name="矩形 9"/>
          <p:cNvSpPr/>
          <p:nvPr>
            <p:custDataLst>
              <p:tags r:id="rId6"/>
            </p:custDataLst>
          </p:nvPr>
        </p:nvSpPr>
        <p:spPr>
          <a:xfrm>
            <a:off x="8161655" y="2019300"/>
            <a:ext cx="3335020" cy="11461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爬取与特定主题相关页面，策略包括基于内容评价、链接结构评价、增强学习、语境图等</a:t>
            </a:r>
            <a:r>
              <a:rPr lang="zh-CN" altLang="en-US" sz="1400">
                <a:ln>
                  <a:noFill/>
                  <a:prstDash val="sysDot"/>
                </a:ln>
                <a:solidFill>
                  <a:schemeClr val="tx1">
                    <a:lumMod val="85000"/>
                    <a:lumOff val="15000"/>
                  </a:schemeClr>
                </a:solidFill>
                <a:latin typeface="+mn-ea"/>
                <a:cs typeface="+mn-ea"/>
              </a:rPr>
              <a:t>爬行策略。</a:t>
            </a:r>
            <a:endParaRPr lang="zh-CN" altLang="en-US" sz="1400">
              <a:ln>
                <a:noFill/>
                <a:prstDash val="sysDot"/>
              </a:ln>
              <a:solidFill>
                <a:schemeClr val="tx1">
                  <a:lumMod val="85000"/>
                  <a:lumOff val="15000"/>
                </a:schemeClr>
              </a:solidFill>
              <a:latin typeface="+mn-ea"/>
              <a:cs typeface="+mn-ea"/>
            </a:endParaRPr>
          </a:p>
        </p:txBody>
      </p:sp>
      <p:sp>
        <p:nvSpPr>
          <p:cNvPr id="11" name="矩形 10"/>
          <p:cNvSpPr/>
          <p:nvPr>
            <p:custDataLst>
              <p:tags r:id="rId7"/>
            </p:custDataLst>
          </p:nvPr>
        </p:nvSpPr>
        <p:spPr>
          <a:xfrm>
            <a:off x="8161655" y="1406525"/>
            <a:ext cx="3335020" cy="4406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聚焦网络爬虫</a:t>
            </a:r>
            <a:endParaRPr lang="zh-CN" altLang="en-US" sz="2400" b="1">
              <a:solidFill>
                <a:schemeClr val="accent1"/>
              </a:solidFill>
              <a:latin typeface="+mn-ea"/>
              <a:cs typeface="+mn-ea"/>
            </a:endParaRPr>
          </a:p>
        </p:txBody>
      </p:sp>
      <p:sp>
        <p:nvSpPr>
          <p:cNvPr id="12" name="矩形 11"/>
          <p:cNvSpPr/>
          <p:nvPr>
            <p:custDataLst>
              <p:tags r:id="rId8"/>
            </p:custDataLst>
          </p:nvPr>
        </p:nvSpPr>
        <p:spPr>
          <a:xfrm>
            <a:off x="8159750" y="4522470"/>
            <a:ext cx="3336925" cy="152971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深层网络爬虫爬取隐藏在搜索表单后的页面，它</a:t>
            </a:r>
            <a:r>
              <a:rPr lang="zh-CN" altLang="en-US" sz="1400">
                <a:ln>
                  <a:noFill/>
                  <a:prstDash val="sysDot"/>
                </a:ln>
                <a:solidFill>
                  <a:schemeClr val="tx1">
                    <a:lumMod val="85000"/>
                    <a:lumOff val="15000"/>
                  </a:schemeClr>
                </a:solidFill>
                <a:latin typeface="+mn-ea"/>
                <a:cs typeface="+mn-ea"/>
                <a:sym typeface="+mn-ea"/>
              </a:rPr>
              <a:t>将</a:t>
            </a:r>
            <a:r>
              <a:rPr lang="en-US" altLang="zh-CN" sz="1400">
                <a:ln>
                  <a:noFill/>
                  <a:prstDash val="sysDot"/>
                </a:ln>
                <a:solidFill>
                  <a:schemeClr val="tx1">
                    <a:lumMod val="85000"/>
                    <a:lumOff val="15000"/>
                  </a:schemeClr>
                </a:solidFill>
                <a:latin typeface="+mn-ea"/>
                <a:cs typeface="+mn-ea"/>
                <a:sym typeface="+mn-ea"/>
              </a:rPr>
              <a:t>Web</a:t>
            </a:r>
            <a:r>
              <a:rPr lang="zh-CN" altLang="en-US" sz="1400">
                <a:ln>
                  <a:noFill/>
                  <a:prstDash val="sysDot"/>
                </a:ln>
                <a:solidFill>
                  <a:schemeClr val="tx1">
                    <a:lumMod val="85000"/>
                    <a:lumOff val="15000"/>
                  </a:schemeClr>
                </a:solidFill>
                <a:latin typeface="+mn-ea"/>
                <a:cs typeface="+mn-ea"/>
                <a:sym typeface="+mn-ea"/>
              </a:rPr>
              <a:t>页面按存在方式分为表层网页和深层网页。深层网络爬虫包含</a:t>
            </a:r>
            <a:r>
              <a:rPr lang="en-US" altLang="zh-CN" sz="1400">
                <a:ln>
                  <a:noFill/>
                  <a:prstDash val="sysDot"/>
                </a:ln>
                <a:solidFill>
                  <a:schemeClr val="tx1">
                    <a:lumMod val="85000"/>
                    <a:lumOff val="15000"/>
                  </a:schemeClr>
                </a:solidFill>
                <a:latin typeface="+mn-ea"/>
                <a:cs typeface="+mn-ea"/>
                <a:sym typeface="+mn-ea"/>
              </a:rPr>
              <a:t>6</a:t>
            </a:r>
            <a:r>
              <a:rPr lang="zh-CN" altLang="en-US" sz="1400">
                <a:ln>
                  <a:noFill/>
                  <a:prstDash val="sysDot"/>
                </a:ln>
                <a:solidFill>
                  <a:schemeClr val="tx1">
                    <a:lumMod val="85000"/>
                    <a:lumOff val="15000"/>
                  </a:schemeClr>
                </a:solidFill>
                <a:latin typeface="+mn-ea"/>
                <a:cs typeface="+mn-ea"/>
                <a:sym typeface="+mn-ea"/>
              </a:rPr>
              <a:t>个功能模块和</a:t>
            </a:r>
            <a:r>
              <a:rPr lang="en-US" altLang="zh-CN" sz="1400">
                <a:ln>
                  <a:noFill/>
                  <a:prstDash val="sysDot"/>
                </a:ln>
                <a:solidFill>
                  <a:schemeClr val="tx1">
                    <a:lumMod val="85000"/>
                    <a:lumOff val="15000"/>
                  </a:schemeClr>
                </a:solidFill>
                <a:latin typeface="+mn-ea"/>
                <a:cs typeface="+mn-ea"/>
                <a:sym typeface="+mn-ea"/>
              </a:rPr>
              <a:t>2</a:t>
            </a:r>
            <a:r>
              <a:rPr lang="zh-CN" altLang="en-US" sz="1400">
                <a:ln>
                  <a:noFill/>
                  <a:prstDash val="sysDot"/>
                </a:ln>
                <a:solidFill>
                  <a:schemeClr val="tx1">
                    <a:lumMod val="85000"/>
                    <a:lumOff val="15000"/>
                  </a:schemeClr>
                </a:solidFill>
                <a:latin typeface="+mn-ea"/>
                <a:cs typeface="+mn-ea"/>
                <a:sym typeface="+mn-ea"/>
              </a:rPr>
              <a:t>个内部数据结构。抓取过程最重要的部分就是</a:t>
            </a:r>
            <a:r>
              <a:rPr lang="zh-CN" altLang="en-US" sz="1400">
                <a:ln>
                  <a:noFill/>
                  <a:prstDash val="sysDot"/>
                </a:ln>
                <a:solidFill>
                  <a:schemeClr val="tx1">
                    <a:lumMod val="85000"/>
                    <a:lumOff val="15000"/>
                  </a:schemeClr>
                </a:solidFill>
                <a:latin typeface="+mn-ea"/>
                <a:cs typeface="+mn-ea"/>
              </a:rPr>
              <a:t>处理表单填写。</a:t>
            </a:r>
            <a:endParaRPr lang="zh-CN" altLang="en-US" sz="1400">
              <a:ln>
                <a:noFill/>
                <a:prstDash val="sysDot"/>
              </a:ln>
              <a:solidFill>
                <a:schemeClr val="tx1">
                  <a:lumMod val="85000"/>
                  <a:lumOff val="15000"/>
                </a:schemeClr>
              </a:solidFill>
              <a:latin typeface="+mn-ea"/>
              <a:cs typeface="+mn-ea"/>
            </a:endParaRPr>
          </a:p>
        </p:txBody>
      </p:sp>
      <p:sp>
        <p:nvSpPr>
          <p:cNvPr id="18" name="矩形 17"/>
          <p:cNvSpPr/>
          <p:nvPr>
            <p:custDataLst>
              <p:tags r:id="rId9"/>
            </p:custDataLst>
          </p:nvPr>
        </p:nvSpPr>
        <p:spPr>
          <a:xfrm>
            <a:off x="8159750" y="4173855"/>
            <a:ext cx="3336290" cy="37465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深层网络爬虫</a:t>
            </a:r>
            <a:endParaRPr lang="zh-CN" altLang="en-US" sz="2400" b="1">
              <a:solidFill>
                <a:schemeClr val="accent1"/>
              </a:solidFill>
              <a:latin typeface="+mn-ea"/>
              <a:cs typeface="+mn-ea"/>
            </a:endParaRPr>
          </a:p>
        </p:txBody>
      </p:sp>
      <p:pic>
        <p:nvPicPr>
          <p:cNvPr id="19" name="图片 18" descr="C:/Users/xblu4/AppData/Roaming/Kingsoft/office6/wppai/generateppt/2b00a103ec7643d32b4b94dc89ed47e6.jpg2b00a103ec7643d32b4b94dc89ed47e6"/>
          <p:cNvPicPr>
            <a:picLocks noChangeAspect="1"/>
          </p:cNvPicPr>
          <p:nvPr>
            <p:custDataLst>
              <p:tags r:id="rId10"/>
            </p:custDataLst>
          </p:nvPr>
        </p:nvPicPr>
        <p:blipFill rotWithShape="1">
          <a:blip r:embed="rId11"/>
          <a:srcRect t="29" b="29"/>
          <a:stretch>
            <a:fillRect/>
          </a:stretch>
        </p:blipFill>
        <p:spPr>
          <a:xfrm>
            <a:off x="4360007" y="1765646"/>
            <a:ext cx="1610653" cy="161065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25588" t="2852" r="35943" b="39477"/>
          <a:stretch>
            <a:fillRect/>
          </a:stretch>
        </p:blipFill>
        <p:spPr>
          <a:xfrm>
            <a:off x="6308943" y="1765646"/>
            <a:ext cx="1610653" cy="161065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5" descr="C:/Users/xblu4/AppData/Roaming/Kingsoft/office6/wppai/generateppt/8476d9fbd746f9c0ef71ca1de0c70629.jpg8476d9fbd746f9c0ef71ca1de0c70629"/>
          <p:cNvPicPr>
            <a:picLocks noChangeAspect="1"/>
          </p:cNvPicPr>
          <p:nvPr>
            <p:custDataLst>
              <p:tags r:id="rId14"/>
            </p:custDataLst>
          </p:nvPr>
        </p:nvPicPr>
        <p:blipFill>
          <a:blip r:embed="rId15"/>
          <a:srcRect/>
          <a:stretch>
            <a:fillRect/>
          </a:stretch>
        </p:blipFill>
        <p:spPr>
          <a:xfrm>
            <a:off x="4365058" y="3912191"/>
            <a:ext cx="1610653" cy="161065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26" descr="C:/Users/xblu4/AppData/Roaming/Kingsoft/office6/wppai/generateppt/ef8e2dcd871f996207fedf7887f2741f.jpgef8e2dcd871f996207fedf7887f2741f"/>
          <p:cNvPicPr>
            <a:picLocks noChangeAspect="1"/>
          </p:cNvPicPr>
          <p:nvPr>
            <p:custDataLst>
              <p:tags r:id="rId16"/>
            </p:custDataLst>
          </p:nvPr>
        </p:nvPicPr>
        <p:blipFill>
          <a:blip r:embed="rId17"/>
          <a:srcRect/>
          <a:stretch>
            <a:fillRect/>
          </a:stretch>
        </p:blipFill>
        <p:spPr>
          <a:xfrm>
            <a:off x="6308943" y="3912191"/>
            <a:ext cx="1610653" cy="161065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30"/>
          <p:cNvSpPr/>
          <p:nvPr>
            <p:custDataLst>
              <p:tags r:id="rId18"/>
            </p:custDataLst>
          </p:nvPr>
        </p:nvSpPr>
        <p:spPr>
          <a:xfrm>
            <a:off x="4360007" y="2872380"/>
            <a:ext cx="503444" cy="503444"/>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31"/>
          <p:cNvSpPr/>
          <p:nvPr>
            <p:custDataLst>
              <p:tags r:id="rId19"/>
            </p:custDataLst>
          </p:nvPr>
        </p:nvSpPr>
        <p:spPr>
          <a:xfrm>
            <a:off x="7415676" y="2872380"/>
            <a:ext cx="503444" cy="503444"/>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32"/>
          <p:cNvSpPr/>
          <p:nvPr>
            <p:custDataLst>
              <p:tags r:id="rId20"/>
            </p:custDataLst>
          </p:nvPr>
        </p:nvSpPr>
        <p:spPr>
          <a:xfrm>
            <a:off x="4360007" y="5018923"/>
            <a:ext cx="503444" cy="503444"/>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33"/>
          <p:cNvSpPr/>
          <p:nvPr>
            <p:custDataLst>
              <p:tags r:id="rId21"/>
            </p:custDataLst>
          </p:nvPr>
        </p:nvSpPr>
        <p:spPr>
          <a:xfrm>
            <a:off x="7415676" y="5018923"/>
            <a:ext cx="503444" cy="503444"/>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
        <p:nvSpPr>
          <p:cNvPr id="2062" name="Rectangle 14"/>
          <p:cNvSpPr>
            <a:spLocks noGrp="1" noChangeArrowheads="1"/>
          </p:cNvSpPr>
          <p:nvPr>
            <p:custDataLst>
              <p:tags r:id="rId2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任务实施：网络爬虫的类型</a:t>
            </a:r>
            <a:endParaRPr lang="zh-CN" altLang="en-US" sz="3200" dirty="0">
              <a:solidFill>
                <a:srgbClr val="FF0000"/>
              </a:solidFill>
              <a:latin typeface="楷体_GB2312" charset="-122"/>
            </a:endParaRPr>
          </a:p>
        </p:txBody>
      </p:sp>
    </p:spTree>
    <p:custDataLst>
      <p:tags r:id="rId23"/>
    </p:custDataLst>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C:/Users/xblu4/AppData/Roaming/Kingsoft/office6/wppai/generateppt/0ff3611c0d3a9cf0fa23c2cfde1f1baf.jpg0ff3611c0d3a9cf0fa23c2cfde1f1baf"/>
          <p:cNvPicPr>
            <a:picLocks noChangeAspect="1"/>
          </p:cNvPicPr>
          <p:nvPr>
            <p:custDataLst>
              <p:tags r:id="rId1"/>
            </p:custDataLst>
          </p:nvPr>
        </p:nvPicPr>
        <p:blipFill rotWithShape="1">
          <a:blip r:embed="rId2"/>
          <a:srcRect l="22945" r="22945"/>
          <a:stretch>
            <a:fillRect/>
          </a:stretch>
        </p:blipFill>
        <p:spPr>
          <a:xfrm>
            <a:off x="814070" y="1109345"/>
            <a:ext cx="2877185" cy="4963160"/>
          </a:xfrm>
          <a:custGeom>
            <a:avLst/>
            <a:gdLst>
              <a:gd name="connsiteX0" fmla="*/ 0 w 3877900"/>
              <a:gd name="connsiteY0" fmla="*/ 0 h 6858000"/>
              <a:gd name="connsiteX1" fmla="*/ 3877900 w 3877900"/>
              <a:gd name="connsiteY1" fmla="*/ 0 h 6858000"/>
              <a:gd name="connsiteX2" fmla="*/ 3877900 w 3877900"/>
              <a:gd name="connsiteY2" fmla="*/ 6858000 h 6858000"/>
              <a:gd name="connsiteX3" fmla="*/ 0 w 3877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877900" h="6858000">
                <a:moveTo>
                  <a:pt x="0" y="0"/>
                </a:moveTo>
                <a:lnTo>
                  <a:pt x="3877900" y="0"/>
                </a:lnTo>
                <a:lnTo>
                  <a:pt x="3877900" y="6858000"/>
                </a:lnTo>
                <a:lnTo>
                  <a:pt x="0" y="6858000"/>
                </a:lnTo>
                <a:close/>
              </a:path>
            </a:pathLst>
          </a:cu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7" name="标题 6"/>
          <p:cNvSpPr>
            <a:spLocks noGrp="1"/>
          </p:cNvSpPr>
          <p:nvPr>
            <p:ph type="title"/>
            <p:custDataLst>
              <p:tags r:id="rId3"/>
            </p:custDataLst>
          </p:nvPr>
        </p:nvSpPr>
        <p:spPr>
          <a:xfrm>
            <a:off x="814070" y="107950"/>
            <a:ext cx="6993255" cy="763270"/>
          </a:xfrm>
        </p:spPr>
        <p:txBody>
          <a:bodyPr/>
          <a:lstStyle/>
          <a:p>
            <a:r>
              <a:rPr lang="zh-CN" altLang="en-US" sz="3200">
                <a:solidFill>
                  <a:schemeClr val="tx1"/>
                </a:solidFill>
              </a:rPr>
              <a:t>任务实施：网络爬虫的相关技术</a:t>
            </a:r>
            <a:endParaRPr lang="zh-CN" altLang="en-US" sz="3200">
              <a:solidFill>
                <a:schemeClr val="tx1"/>
              </a:solidFill>
            </a:endParaRPr>
          </a:p>
        </p:txBody>
      </p:sp>
      <p:sp>
        <p:nvSpPr>
          <p:cNvPr id="2" name="边界"/>
          <p:cNvSpPr/>
          <p:nvPr>
            <p:custDataLst>
              <p:tags r:id="rId4"/>
            </p:custDataLst>
          </p:nvPr>
        </p:nvSpPr>
        <p:spPr>
          <a:xfrm>
            <a:off x="4210050" y="1022985"/>
            <a:ext cx="7012940" cy="481965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19" name="椭圆 18"/>
          <p:cNvSpPr/>
          <p:nvPr>
            <p:custDataLst>
              <p:tags r:id="rId5"/>
            </p:custDataLst>
          </p:nvPr>
        </p:nvSpPr>
        <p:spPr>
          <a:xfrm>
            <a:off x="4215405" y="1480646"/>
            <a:ext cx="547104" cy="547104"/>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800">
                <a:solidFill>
                  <a:schemeClr val="accent3"/>
                </a:solidFill>
                <a:cs typeface="+mn-ea"/>
                <a:sym typeface="+mn-ea"/>
              </a:rPr>
              <a:t>01</a:t>
            </a:r>
            <a:endParaRPr lang="en-US" altLang="zh-CN" sz="1800" dirty="0">
              <a:solidFill>
                <a:schemeClr val="accent3"/>
              </a:solidFill>
              <a:cs typeface="+mn-ea"/>
              <a:sym typeface="+mn-ea"/>
            </a:endParaRPr>
          </a:p>
        </p:txBody>
      </p:sp>
      <p:sp>
        <p:nvSpPr>
          <p:cNvPr id="20" name="椭圆 19"/>
          <p:cNvSpPr/>
          <p:nvPr>
            <p:custDataLst>
              <p:tags r:id="rId6"/>
            </p:custDataLst>
          </p:nvPr>
        </p:nvSpPr>
        <p:spPr>
          <a:xfrm>
            <a:off x="4210325" y="2685610"/>
            <a:ext cx="547104" cy="546735"/>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800">
                <a:solidFill>
                  <a:schemeClr val="accent3"/>
                </a:solidFill>
                <a:cs typeface="+mn-ea"/>
                <a:sym typeface="+mn-ea"/>
              </a:rPr>
              <a:t>02</a:t>
            </a:r>
            <a:endParaRPr lang="en-US" altLang="zh-CN" sz="1800" dirty="0">
              <a:solidFill>
                <a:schemeClr val="accent3"/>
              </a:solidFill>
              <a:cs typeface="+mn-ea"/>
              <a:sym typeface="+mn-ea"/>
            </a:endParaRPr>
          </a:p>
        </p:txBody>
      </p:sp>
      <p:sp>
        <p:nvSpPr>
          <p:cNvPr id="21" name="椭圆 20"/>
          <p:cNvSpPr/>
          <p:nvPr>
            <p:custDataLst>
              <p:tags r:id="rId7"/>
            </p:custDataLst>
          </p:nvPr>
        </p:nvSpPr>
        <p:spPr>
          <a:xfrm>
            <a:off x="4230645" y="3867980"/>
            <a:ext cx="547104" cy="546735"/>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800">
                <a:solidFill>
                  <a:schemeClr val="accent3"/>
                </a:solidFill>
                <a:cs typeface="+mn-ea"/>
                <a:sym typeface="+mn-ea"/>
              </a:rPr>
              <a:t>03</a:t>
            </a:r>
            <a:endParaRPr lang="en-US" altLang="zh-CN" sz="1800" dirty="0">
              <a:solidFill>
                <a:schemeClr val="accent3"/>
              </a:solidFill>
              <a:cs typeface="+mn-ea"/>
              <a:sym typeface="+mn-ea"/>
            </a:endParaRPr>
          </a:p>
        </p:txBody>
      </p:sp>
      <p:cxnSp>
        <p:nvCxnSpPr>
          <p:cNvPr id="22" name="直接连接符 21"/>
          <p:cNvCxnSpPr/>
          <p:nvPr>
            <p:custDataLst>
              <p:tags r:id="rId8"/>
            </p:custDataLst>
          </p:nvPr>
        </p:nvCxnSpPr>
        <p:spPr>
          <a:xfrm>
            <a:off x="4488957" y="2072200"/>
            <a:ext cx="0" cy="594995"/>
          </a:xfrm>
          <a:prstGeom prst="line">
            <a:avLst/>
          </a:prstGeom>
          <a:solidFill>
            <a:schemeClr val="accent2"/>
          </a:solidFill>
          <a:ln w="12700">
            <a:solidFill>
              <a:schemeClr val="tx1">
                <a:alpha val="40000"/>
              </a:schemeClr>
            </a:solidFill>
            <a:prstDash val="dash"/>
          </a:ln>
        </p:spPr>
        <p:style>
          <a:lnRef idx="1">
            <a:srgbClr val="376FFF"/>
          </a:lnRef>
          <a:fillRef idx="0">
            <a:srgbClr val="376FFF"/>
          </a:fillRef>
          <a:effectRef idx="0">
            <a:srgbClr val="376FFF"/>
          </a:effectRef>
          <a:fontRef idx="minor">
            <a:srgbClr val="000000"/>
          </a:fontRef>
        </p:style>
      </p:cxnSp>
      <p:cxnSp>
        <p:nvCxnSpPr>
          <p:cNvPr id="26" name="直接连接符 25"/>
          <p:cNvCxnSpPr/>
          <p:nvPr>
            <p:custDataLst>
              <p:tags r:id="rId9"/>
            </p:custDataLst>
          </p:nvPr>
        </p:nvCxnSpPr>
        <p:spPr>
          <a:xfrm flipH="1">
            <a:off x="4482607" y="3349185"/>
            <a:ext cx="6350" cy="470535"/>
          </a:xfrm>
          <a:prstGeom prst="line">
            <a:avLst/>
          </a:prstGeom>
          <a:solidFill>
            <a:schemeClr val="accent2"/>
          </a:solidFill>
          <a:ln w="12700">
            <a:solidFill>
              <a:schemeClr val="tx1">
                <a:alpha val="40000"/>
              </a:schemeClr>
            </a:solidFill>
            <a:prstDash val="dash"/>
          </a:ln>
        </p:spPr>
        <p:style>
          <a:lnRef idx="1">
            <a:srgbClr val="376FFF"/>
          </a:lnRef>
          <a:fillRef idx="0">
            <a:srgbClr val="376FFF"/>
          </a:fillRef>
          <a:effectRef idx="0">
            <a:srgbClr val="376FFF"/>
          </a:effectRef>
          <a:fontRef idx="minor">
            <a:srgbClr val="000000"/>
          </a:fontRef>
        </p:style>
      </p:cxnSp>
      <p:sp>
        <p:nvSpPr>
          <p:cNvPr id="23" name="矩形 22"/>
          <p:cNvSpPr/>
          <p:nvPr>
            <p:custDataLst>
              <p:tags r:id="rId10"/>
            </p:custDataLst>
          </p:nvPr>
        </p:nvSpPr>
        <p:spPr bwMode="auto">
          <a:xfrm>
            <a:off x="4882515" y="1030605"/>
            <a:ext cx="6340475" cy="44958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en-US" altLang="zh-CN" sz="2000" dirty="0">
                <a:ln>
                  <a:noFill/>
                  <a:prstDash val="sysDot"/>
                </a:ln>
                <a:solidFill>
                  <a:schemeClr val="tx1">
                    <a:lumMod val="85000"/>
                    <a:lumOff val="15000"/>
                  </a:schemeClr>
                </a:solidFill>
                <a:latin typeface="+mn-ea"/>
                <a:cs typeface="+mn-ea"/>
                <a:sym typeface="+mn-ea"/>
              </a:rPr>
              <a:t>1.</a:t>
            </a:r>
            <a:r>
              <a:rPr lang="zh-CN" altLang="en-US" sz="2000" dirty="0">
                <a:ln>
                  <a:noFill/>
                  <a:prstDash val="sysDot"/>
                </a:ln>
                <a:solidFill>
                  <a:schemeClr val="tx1">
                    <a:lumMod val="85000"/>
                    <a:lumOff val="15000"/>
                  </a:schemeClr>
                </a:solidFill>
                <a:latin typeface="+mn-ea"/>
                <a:cs typeface="+mn-ea"/>
                <a:sym typeface="+mn-ea"/>
              </a:rPr>
              <a:t>协议与规范：</a:t>
            </a:r>
            <a:endParaRPr lang="zh-CN" altLang="en-US" sz="2000" dirty="0">
              <a:solidFill>
                <a:schemeClr val="tx1"/>
              </a:solidFill>
              <a:uFillTx/>
              <a:latin typeface="+mn-ea"/>
              <a:cs typeface="+mn-ea"/>
              <a:sym typeface="+mn-ea"/>
            </a:endParaRPr>
          </a:p>
        </p:txBody>
      </p:sp>
      <p:sp>
        <p:nvSpPr>
          <p:cNvPr id="24" name="矩形 23"/>
          <p:cNvSpPr/>
          <p:nvPr>
            <p:custDataLst>
              <p:tags r:id="rId11"/>
            </p:custDataLst>
          </p:nvPr>
        </p:nvSpPr>
        <p:spPr>
          <a:xfrm>
            <a:off x="4882515" y="1558925"/>
            <a:ext cx="6340475" cy="1108075"/>
          </a:xfrm>
          <a:prstGeom prst="rect">
            <a:avLst/>
          </a:prstGeom>
          <a:ln>
            <a:noFill/>
            <a:prstDash val="sysDash"/>
          </a:ln>
        </p:spPr>
        <p:txBody>
          <a:bodyPr vert="horz" wrap="square" lIns="0" tIns="0" rIns="0" bIns="0" rtlCol="0" anchor="t" anchorCtr="0">
            <a:noAutofit/>
          </a:bodyPr>
          <a:p>
            <a:pPr>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包括</a:t>
            </a:r>
            <a:r>
              <a:rPr lang="en-US" altLang="zh-CN" sz="1200" dirty="0">
                <a:ln>
                  <a:noFill/>
                  <a:prstDash val="sysDot"/>
                </a:ln>
                <a:solidFill>
                  <a:schemeClr val="tx1">
                    <a:lumMod val="85000"/>
                    <a:lumOff val="15000"/>
                  </a:schemeClr>
                </a:solidFill>
                <a:latin typeface="+mn-ea"/>
                <a:cs typeface="+mn-ea"/>
                <a:sym typeface="+mn-ea"/>
              </a:rPr>
              <a:t> TCP</a:t>
            </a:r>
            <a:r>
              <a:rPr lang="zh-CN" altLang="en-US" sz="1200" dirty="0">
                <a:ln>
                  <a:noFill/>
                  <a:prstDash val="sysDot"/>
                </a:ln>
                <a:solidFill>
                  <a:schemeClr val="tx1">
                    <a:lumMod val="85000"/>
                    <a:lumOff val="15000"/>
                  </a:schemeClr>
                </a:solidFill>
                <a:latin typeface="+mn-ea"/>
                <a:cs typeface="+mn-ea"/>
                <a:sym typeface="+mn-ea"/>
              </a:rPr>
              <a:t>（底层）协议，</a:t>
            </a:r>
            <a:r>
              <a:rPr lang="zh-CN" altLang="en-US" sz="1200" dirty="0">
                <a:ln>
                  <a:noFill/>
                  <a:prstDash val="sysDot"/>
                </a:ln>
                <a:solidFill>
                  <a:schemeClr val="tx1">
                    <a:lumMod val="85000"/>
                    <a:lumOff val="15000"/>
                  </a:schemeClr>
                </a:solidFill>
                <a:latin typeface="+mn-ea"/>
                <a:cs typeface="+mn-ea"/>
                <a:sym typeface="+mn-ea"/>
              </a:rPr>
              <a:t>技术</a:t>
            </a:r>
            <a:r>
              <a:rPr lang="zh-CN" altLang="en-US" sz="1200" dirty="0">
                <a:ln>
                  <a:noFill/>
                  <a:prstDash val="sysDot"/>
                </a:ln>
                <a:solidFill>
                  <a:schemeClr val="tx1">
                    <a:lumMod val="85000"/>
                    <a:lumOff val="15000"/>
                  </a:schemeClr>
                </a:solidFill>
                <a:latin typeface="+mn-ea"/>
                <a:cs typeface="+mn-ea"/>
                <a:sym typeface="+mn-ea"/>
              </a:rPr>
              <a:t>实现为</a:t>
            </a:r>
            <a:r>
              <a:rPr lang="en-US" altLang="zh-CN" sz="1200" dirty="0">
                <a:ln>
                  <a:noFill/>
                  <a:prstDash val="sysDot"/>
                </a:ln>
                <a:solidFill>
                  <a:schemeClr val="tx1">
                    <a:lumMod val="85000"/>
                    <a:lumOff val="15000"/>
                  </a:schemeClr>
                </a:solidFill>
                <a:latin typeface="+mn-ea"/>
                <a:cs typeface="+mn-ea"/>
                <a:sym typeface="+mn-ea"/>
              </a:rPr>
              <a:t>Socket</a:t>
            </a:r>
            <a:r>
              <a:rPr lang="zh-CN" altLang="en-US" sz="1200" dirty="0">
                <a:ln>
                  <a:noFill/>
                  <a:prstDash val="sysDot"/>
                </a:ln>
                <a:solidFill>
                  <a:schemeClr val="tx1">
                    <a:lumMod val="85000"/>
                    <a:lumOff val="15000"/>
                  </a:schemeClr>
                </a:solidFill>
                <a:latin typeface="+mn-ea"/>
                <a:cs typeface="+mn-ea"/>
                <a:sym typeface="+mn-ea"/>
              </a:rPr>
              <a:t>编程技术；</a:t>
            </a:r>
            <a:r>
              <a:rPr lang="en-US" altLang="zh-CN" sz="1200" dirty="0">
                <a:ln>
                  <a:noFill/>
                  <a:prstDash val="sysDot"/>
                </a:ln>
                <a:solidFill>
                  <a:schemeClr val="tx1">
                    <a:lumMod val="85000"/>
                    <a:lumOff val="15000"/>
                  </a:schemeClr>
                </a:solidFill>
                <a:latin typeface="+mn-ea"/>
                <a:cs typeface="+mn-ea"/>
                <a:sym typeface="+mn-ea"/>
              </a:rPr>
              <a:t>HTTP</a:t>
            </a:r>
            <a:r>
              <a:rPr lang="zh-CN" altLang="en-US" sz="1200" dirty="0">
                <a:ln>
                  <a:noFill/>
                  <a:prstDash val="sysDot"/>
                </a:ln>
                <a:solidFill>
                  <a:schemeClr val="tx1">
                    <a:lumMod val="85000"/>
                    <a:lumOff val="15000"/>
                  </a:schemeClr>
                </a:solidFill>
                <a:latin typeface="+mn-ea"/>
                <a:cs typeface="+mn-ea"/>
                <a:sym typeface="+mn-ea"/>
              </a:rPr>
              <a:t>（应用层）协议，用于</a:t>
            </a:r>
            <a:r>
              <a:rPr lang="zh-CN" altLang="en-US" sz="1200" dirty="0">
                <a:ln>
                  <a:noFill/>
                  <a:prstDash val="sysDot"/>
                </a:ln>
                <a:solidFill>
                  <a:schemeClr val="tx1">
                    <a:lumMod val="85000"/>
                    <a:lumOff val="15000"/>
                  </a:schemeClr>
                </a:solidFill>
                <a:latin typeface="+mn-ea"/>
                <a:cs typeface="+mn-ea"/>
                <a:sym typeface="+mn-ea"/>
              </a:rPr>
              <a:t>超文本传输，最新版本是</a:t>
            </a:r>
            <a:r>
              <a:rPr lang="en-US" altLang="zh-CN" sz="1200" dirty="0">
                <a:ln>
                  <a:noFill/>
                  <a:prstDash val="sysDot"/>
                </a:ln>
                <a:solidFill>
                  <a:schemeClr val="tx1">
                    <a:lumMod val="85000"/>
                    <a:lumOff val="15000"/>
                  </a:schemeClr>
                </a:solidFill>
                <a:latin typeface="+mn-ea"/>
                <a:cs typeface="+mn-ea"/>
                <a:sym typeface="+mn-ea"/>
              </a:rPr>
              <a:t>HTTP2.0</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Robots</a:t>
            </a:r>
            <a:r>
              <a:rPr lang="zh-CN" altLang="en-US" sz="1200" dirty="0">
                <a:ln>
                  <a:noFill/>
                  <a:prstDash val="sysDot"/>
                </a:ln>
                <a:solidFill>
                  <a:schemeClr val="tx1">
                    <a:lumMod val="85000"/>
                    <a:lumOff val="15000"/>
                  </a:schemeClr>
                </a:solidFill>
                <a:latin typeface="+mn-ea"/>
                <a:cs typeface="+mn-ea"/>
                <a:sym typeface="+mn-ea"/>
              </a:rPr>
              <a:t>（爬虫）</a:t>
            </a:r>
            <a:r>
              <a:rPr lang="zh-CN" altLang="en-US" sz="1200" dirty="0">
                <a:ln>
                  <a:noFill/>
                  <a:prstDash val="sysDot"/>
                </a:ln>
                <a:solidFill>
                  <a:schemeClr val="tx1">
                    <a:lumMod val="85000"/>
                    <a:lumOff val="15000"/>
                  </a:schemeClr>
                </a:solidFill>
                <a:latin typeface="+mn-ea"/>
                <a:cs typeface="+mn-ea"/>
                <a:sym typeface="+mn-ea"/>
              </a:rPr>
              <a:t>协议，只代表一种契约；</a:t>
            </a:r>
            <a:r>
              <a:rPr lang="en-US" altLang="zh-CN" sz="1200" dirty="0">
                <a:ln>
                  <a:noFill/>
                  <a:prstDash val="sysDot"/>
                </a:ln>
                <a:solidFill>
                  <a:schemeClr val="tx1">
                    <a:lumMod val="85000"/>
                    <a:lumOff val="15000"/>
                  </a:schemeClr>
                </a:solidFill>
                <a:latin typeface="+mn-ea"/>
                <a:cs typeface="+mn-ea"/>
                <a:sym typeface="+mn-ea"/>
              </a:rPr>
              <a:t>Cookie</a:t>
            </a:r>
            <a:r>
              <a:rPr lang="zh-CN" altLang="en-US" sz="1200" dirty="0">
                <a:ln>
                  <a:noFill/>
                  <a:prstDash val="sysDot"/>
                </a:ln>
                <a:solidFill>
                  <a:schemeClr val="tx1">
                    <a:lumMod val="85000"/>
                    <a:lumOff val="15000"/>
                  </a:schemeClr>
                </a:solidFill>
                <a:latin typeface="+mn-ea"/>
                <a:cs typeface="+mn-ea"/>
                <a:sym typeface="+mn-ea"/>
              </a:rPr>
              <a:t>（用户跟踪）规范；网页编码（对字符编码）规范，</a:t>
            </a:r>
            <a:r>
              <a:rPr lang="zh-CN" altLang="en-US" sz="1200" dirty="0">
                <a:ln>
                  <a:noFill/>
                  <a:prstDash val="sysDot"/>
                </a:ln>
                <a:solidFill>
                  <a:schemeClr val="tx1">
                    <a:lumMod val="85000"/>
                    <a:lumOff val="15000"/>
                  </a:schemeClr>
                </a:solidFill>
                <a:latin typeface="+mn-ea"/>
                <a:cs typeface="+mn-ea"/>
                <a:sym typeface="+mn-ea"/>
              </a:rPr>
              <a:t>如</a:t>
            </a:r>
            <a:r>
              <a:rPr lang="en-US" altLang="zh-CN" sz="1200" dirty="0">
                <a:ln>
                  <a:noFill/>
                  <a:prstDash val="sysDot"/>
                </a:ln>
                <a:solidFill>
                  <a:schemeClr val="tx1">
                    <a:lumMod val="85000"/>
                    <a:lumOff val="15000"/>
                  </a:schemeClr>
                </a:solidFill>
                <a:latin typeface="+mn-ea"/>
                <a:cs typeface="+mn-ea"/>
                <a:sym typeface="+mn-ea"/>
              </a:rPr>
              <a:t> utf-8</a:t>
            </a:r>
            <a:r>
              <a:rPr lang="zh-CN" altLang="en-US" sz="1200" dirty="0">
                <a:ln>
                  <a:noFill/>
                  <a:prstDash val="sysDot"/>
                </a:ln>
                <a:solidFill>
                  <a:schemeClr val="tx1">
                    <a:lumMod val="85000"/>
                    <a:lumOff val="15000"/>
                  </a:schemeClr>
                </a:solidFill>
                <a:latin typeface="+mn-ea"/>
                <a:cs typeface="+mn-ea"/>
                <a:sym typeface="+mn-ea"/>
              </a:rPr>
              <a:t>为通用字符编码；</a:t>
            </a:r>
            <a:r>
              <a:rPr lang="en-US" altLang="zh-CN" sz="1200" dirty="0">
                <a:ln>
                  <a:noFill/>
                  <a:prstDash val="sysDot"/>
                </a:ln>
                <a:solidFill>
                  <a:schemeClr val="tx1">
                    <a:lumMod val="85000"/>
                    <a:lumOff val="15000"/>
                  </a:schemeClr>
                </a:solidFill>
                <a:latin typeface="+mn-ea"/>
                <a:cs typeface="+mn-ea"/>
                <a:sym typeface="+mn-ea"/>
              </a:rPr>
              <a:t>HTML</a:t>
            </a:r>
            <a:r>
              <a:rPr lang="zh-CN" altLang="en-US" sz="1200" dirty="0">
                <a:ln>
                  <a:noFill/>
                  <a:prstDash val="sysDot"/>
                </a:ln>
                <a:solidFill>
                  <a:schemeClr val="tx1">
                    <a:lumMod val="85000"/>
                    <a:lumOff val="15000"/>
                  </a:schemeClr>
                </a:solidFill>
                <a:latin typeface="+mn-ea"/>
                <a:cs typeface="+mn-ea"/>
                <a:sym typeface="+mn-ea"/>
              </a:rPr>
              <a:t>（网页描述）语言规范等。</a:t>
            </a:r>
            <a:endParaRPr lang="zh-CN" altLang="en-US" sz="1200" dirty="0">
              <a:ln>
                <a:noFill/>
                <a:prstDash val="sysDot"/>
              </a:ln>
              <a:solidFill>
                <a:schemeClr val="tx1">
                  <a:lumMod val="85000"/>
                  <a:lumOff val="15000"/>
                </a:schemeClr>
              </a:solidFill>
              <a:latin typeface="+mn-ea"/>
              <a:cs typeface="+mn-ea"/>
              <a:sym typeface="+mn-ea"/>
            </a:endParaRPr>
          </a:p>
        </p:txBody>
      </p:sp>
      <p:sp>
        <p:nvSpPr>
          <p:cNvPr id="30" name="矩形 29"/>
          <p:cNvSpPr/>
          <p:nvPr>
            <p:custDataLst>
              <p:tags r:id="rId12"/>
            </p:custDataLst>
          </p:nvPr>
        </p:nvSpPr>
        <p:spPr bwMode="auto">
          <a:xfrm>
            <a:off x="4882515" y="2270760"/>
            <a:ext cx="6356350" cy="66802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en-US" altLang="zh-CN" sz="2000" dirty="0">
                <a:ln>
                  <a:noFill/>
                  <a:prstDash val="sysDot"/>
                </a:ln>
                <a:solidFill>
                  <a:schemeClr val="tx1">
                    <a:lumMod val="85000"/>
                    <a:lumOff val="15000"/>
                  </a:schemeClr>
                </a:solidFill>
                <a:latin typeface="+mn-ea"/>
                <a:cs typeface="+mn-ea"/>
                <a:sym typeface="+mn-ea"/>
              </a:rPr>
              <a:t>2.Web </a:t>
            </a:r>
            <a:r>
              <a:rPr lang="zh-CN" altLang="en-US" sz="2000" dirty="0">
                <a:ln>
                  <a:noFill/>
                  <a:prstDash val="sysDot"/>
                </a:ln>
                <a:solidFill>
                  <a:schemeClr val="tx1">
                    <a:lumMod val="85000"/>
                    <a:lumOff val="15000"/>
                  </a:schemeClr>
                </a:solidFill>
                <a:latin typeface="+mn-ea"/>
                <a:cs typeface="+mn-ea"/>
                <a:sym typeface="+mn-ea"/>
              </a:rPr>
              <a:t>信息提取技术：</a:t>
            </a:r>
            <a:endParaRPr lang="zh-CN" altLang="en-US" sz="2000" dirty="0">
              <a:solidFill>
                <a:schemeClr val="tx1"/>
              </a:solidFill>
              <a:uFillTx/>
              <a:latin typeface="+mn-ea"/>
              <a:cs typeface="+mn-ea"/>
              <a:sym typeface="+mn-ea"/>
            </a:endParaRPr>
          </a:p>
        </p:txBody>
      </p:sp>
      <p:sp>
        <p:nvSpPr>
          <p:cNvPr id="25" name="矩形 24"/>
          <p:cNvSpPr/>
          <p:nvPr>
            <p:custDataLst>
              <p:tags r:id="rId13"/>
            </p:custDataLst>
          </p:nvPr>
        </p:nvSpPr>
        <p:spPr>
          <a:xfrm>
            <a:off x="4882515" y="2995930"/>
            <a:ext cx="6279515" cy="1189990"/>
          </a:xfrm>
          <a:prstGeom prst="rect">
            <a:avLst/>
          </a:prstGeom>
          <a:ln>
            <a:noFill/>
            <a:prstDash val="sysDash"/>
          </a:ln>
        </p:spPr>
        <p:txBody>
          <a:bodyPr vert="horz" wrap="square" lIns="0" tIns="0" rIns="0" bIns="0" rtlCol="0" anchor="t" anchorCtr="0">
            <a:noAutofit/>
          </a:bodyPr>
          <a:p>
            <a:pPr lvl="0" indent="0" algn="l" fontAlgn="auto">
              <a:lnSpc>
                <a:spcPct val="150000"/>
              </a:lnSpc>
              <a:buClrTx/>
              <a:buSzTx/>
              <a:buFontTx/>
            </a:pPr>
            <a:r>
              <a:rPr lang="en-US" altLang="zh-CN" sz="1200" dirty="0">
                <a:ln>
                  <a:noFill/>
                  <a:prstDash val="sysDot"/>
                </a:ln>
                <a:solidFill>
                  <a:schemeClr val="tx1">
                    <a:lumMod val="85000"/>
                    <a:lumOff val="15000"/>
                  </a:schemeClr>
                </a:solidFill>
                <a:latin typeface="+mn-ea"/>
                <a:cs typeface="+mn-ea"/>
                <a:sym typeface="+mn-ea"/>
              </a:rPr>
              <a:t>Web</a:t>
            </a:r>
            <a:r>
              <a:rPr lang="zh-CN" altLang="en-US" sz="1200" dirty="0">
                <a:ln>
                  <a:noFill/>
                  <a:prstDash val="sysDot"/>
                </a:ln>
                <a:solidFill>
                  <a:schemeClr val="tx1">
                    <a:lumMod val="85000"/>
                    <a:lumOff val="15000"/>
                  </a:schemeClr>
                </a:solidFill>
                <a:latin typeface="+mn-ea"/>
                <a:cs typeface="+mn-ea"/>
                <a:sym typeface="+mn-ea"/>
              </a:rPr>
              <a:t>信息提取包含：超链接</a:t>
            </a:r>
            <a:r>
              <a:rPr lang="zh-CN" altLang="en-US" sz="1200" dirty="0">
                <a:ln>
                  <a:noFill/>
                  <a:prstDash val="sysDot"/>
                </a:ln>
                <a:solidFill>
                  <a:schemeClr val="tx1">
                    <a:lumMod val="85000"/>
                    <a:lumOff val="15000"/>
                  </a:schemeClr>
                </a:solidFill>
                <a:latin typeface="+mn-ea"/>
                <a:cs typeface="+mn-ea"/>
                <a:sym typeface="+mn-ea"/>
              </a:rPr>
              <a:t>提取</a:t>
            </a:r>
            <a:r>
              <a:rPr lang="zh-CN" altLang="en-US" sz="1200" dirty="0">
                <a:ln>
                  <a:noFill/>
                  <a:prstDash val="sysDot"/>
                </a:ln>
                <a:solidFill>
                  <a:schemeClr val="tx1">
                    <a:lumMod val="85000"/>
                    <a:lumOff val="15000"/>
                  </a:schemeClr>
                </a:solidFill>
                <a:latin typeface="+mn-ea"/>
                <a:cs typeface="+mn-ea"/>
                <a:sym typeface="+mn-ea"/>
              </a:rPr>
              <a:t>（正则表达式）和页面内容（如基于树结构的信息提取</a:t>
            </a:r>
            <a:r>
              <a:rPr lang="zh-CN" altLang="en-US" sz="1200" dirty="0">
                <a:ln>
                  <a:noFill/>
                  <a:prstDash val="sysDot"/>
                </a:ln>
                <a:solidFill>
                  <a:schemeClr val="tx1">
                    <a:lumMod val="85000"/>
                    <a:lumOff val="15000"/>
                  </a:schemeClr>
                </a:solidFill>
                <a:latin typeface="+mn-ea"/>
                <a:cs typeface="+mn-ea"/>
                <a:sym typeface="+mn-ea"/>
              </a:rPr>
              <a:t>），开源</a:t>
            </a:r>
            <a:r>
              <a:rPr lang="zh-CN" altLang="en-US" sz="1200" dirty="0">
                <a:ln>
                  <a:noFill/>
                  <a:prstDash val="sysDot"/>
                </a:ln>
                <a:solidFill>
                  <a:schemeClr val="tx1">
                    <a:lumMod val="85000"/>
                    <a:lumOff val="15000"/>
                  </a:schemeClr>
                </a:solidFill>
                <a:latin typeface="+mn-ea"/>
                <a:cs typeface="+mn-ea"/>
                <a:sym typeface="+mn-ea"/>
              </a:rPr>
              <a:t>库</a:t>
            </a:r>
            <a:r>
              <a:rPr lang="en-US" altLang="zh-CN" sz="1200" dirty="0">
                <a:ln>
                  <a:noFill/>
                  <a:prstDash val="sysDot"/>
                </a:ln>
                <a:solidFill>
                  <a:schemeClr val="tx1">
                    <a:lumMod val="85000"/>
                    <a:lumOff val="15000"/>
                  </a:schemeClr>
                </a:solidFill>
                <a:latin typeface="+mn-ea"/>
                <a:cs typeface="+mn-ea"/>
                <a:sym typeface="+mn-ea"/>
              </a:rPr>
              <a:t> html</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parser</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lxml </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htm15lib</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BeautifulSoup\PyQuery</a:t>
            </a:r>
            <a:r>
              <a:rPr lang="zh-CN" altLang="en-US" sz="1200" dirty="0">
                <a:ln>
                  <a:noFill/>
                  <a:prstDash val="sysDot"/>
                </a:ln>
                <a:solidFill>
                  <a:schemeClr val="tx1">
                    <a:lumMod val="85000"/>
                    <a:lumOff val="15000"/>
                  </a:schemeClr>
                </a:solidFill>
                <a:latin typeface="+mn-ea"/>
                <a:cs typeface="+mn-ea"/>
                <a:sym typeface="+mn-ea"/>
              </a:rPr>
              <a:t>等。</a:t>
            </a:r>
            <a:endParaRPr lang="zh-CN" altLang="en-US" sz="1200" dirty="0">
              <a:ln>
                <a:noFill/>
                <a:prstDash val="sysDot"/>
              </a:ln>
              <a:solidFill>
                <a:schemeClr val="tx1">
                  <a:lumMod val="85000"/>
                  <a:lumOff val="15000"/>
                </a:schemeClr>
              </a:solidFill>
              <a:latin typeface="+mn-ea"/>
              <a:cs typeface="+mn-ea"/>
              <a:sym typeface="+mn-ea"/>
            </a:endParaRPr>
          </a:p>
          <a:p>
            <a:pPr lvl="0" indent="0" algn="l" fontAlgn="auto">
              <a:lnSpc>
                <a:spcPct val="150000"/>
              </a:lnSpc>
              <a:buClrTx/>
              <a:buSzTx/>
              <a:buFontTx/>
            </a:pP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典型应用中的数据获取技术</a:t>
            </a:r>
            <a:endParaRPr lang="zh-CN" altLang="en-US" sz="2000" dirty="0">
              <a:ln>
                <a:noFill/>
                <a:prstDash val="sysDot"/>
              </a:ln>
              <a:solidFill>
                <a:schemeClr val="tx1">
                  <a:lumMod val="85000"/>
                  <a:lumOff val="15000"/>
                </a:schemeClr>
              </a:solidFill>
              <a:latin typeface="+mn-ea"/>
              <a:cs typeface="+mn-ea"/>
              <a:sym typeface="+mn-ea"/>
            </a:endParaRPr>
          </a:p>
        </p:txBody>
      </p:sp>
      <p:sp>
        <p:nvSpPr>
          <p:cNvPr id="33" name="矩形 32"/>
          <p:cNvSpPr/>
          <p:nvPr>
            <p:custDataLst>
              <p:tags r:id="rId14"/>
            </p:custDataLst>
          </p:nvPr>
        </p:nvSpPr>
        <p:spPr bwMode="auto">
          <a:xfrm>
            <a:off x="4882515" y="4979670"/>
            <a:ext cx="6151880" cy="367665"/>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en-US" altLang="zh-CN" sz="2000" dirty="0">
                <a:ln>
                  <a:noFill/>
                  <a:prstDash val="sysDot"/>
                </a:ln>
                <a:solidFill>
                  <a:schemeClr val="tx1">
                    <a:lumMod val="85000"/>
                    <a:lumOff val="15000"/>
                  </a:schemeClr>
                </a:solidFill>
                <a:latin typeface="+mn-ea"/>
                <a:cs typeface="+mn-ea"/>
                <a:sym typeface="+mn-ea"/>
              </a:rPr>
              <a:t>4.</a:t>
            </a:r>
            <a:r>
              <a:rPr lang="zh-CN" altLang="en-US" sz="2000" dirty="0">
                <a:ln>
                  <a:noFill/>
                  <a:prstDash val="sysDot"/>
                </a:ln>
                <a:solidFill>
                  <a:schemeClr val="tx1">
                    <a:lumMod val="85000"/>
                    <a:lumOff val="15000"/>
                  </a:schemeClr>
                </a:solidFill>
                <a:latin typeface="+mn-ea"/>
                <a:cs typeface="+mn-ea"/>
                <a:sym typeface="+mn-ea"/>
              </a:rPr>
              <a:t>软件技术：</a:t>
            </a:r>
            <a:endParaRPr lang="zh-CN" altLang="en-US" sz="2000" dirty="0">
              <a:solidFill>
                <a:schemeClr val="tx1"/>
              </a:solidFill>
              <a:uFillTx/>
              <a:latin typeface="+mn-ea"/>
              <a:cs typeface="+mn-ea"/>
              <a:sym typeface="+mn-ea"/>
            </a:endParaRPr>
          </a:p>
        </p:txBody>
      </p:sp>
      <p:sp>
        <p:nvSpPr>
          <p:cNvPr id="27" name="矩形 26"/>
          <p:cNvSpPr/>
          <p:nvPr>
            <p:custDataLst>
              <p:tags r:id="rId15"/>
            </p:custDataLst>
          </p:nvPr>
        </p:nvSpPr>
        <p:spPr>
          <a:xfrm>
            <a:off x="4854575" y="5397500"/>
            <a:ext cx="6179820" cy="90233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设计合理的爬行策略，多线程（并行处理任务）、单机系统（小规模爬取）、分布式系统（大规模爬取，协调多节点）</a:t>
            </a:r>
            <a:r>
              <a:rPr lang="zh-CN" altLang="en-US" sz="1400" dirty="0">
                <a:ln>
                  <a:noFill/>
                  <a:prstDash val="sysDot"/>
                </a:ln>
                <a:solidFill>
                  <a:schemeClr val="tx1">
                    <a:lumMod val="85000"/>
                    <a:lumOff val="15000"/>
                  </a:schemeClr>
                </a:solidFill>
                <a:latin typeface="+mn-ea"/>
                <a:cs typeface="+mn-ea"/>
                <a:sym typeface="+mn-ea"/>
              </a:rPr>
              <a:t>。</a:t>
            </a:r>
            <a:endParaRPr lang="zh-CN" altLang="en-US" sz="1400" dirty="0">
              <a:ln>
                <a:noFill/>
                <a:prstDash val="sysDot"/>
              </a:ln>
              <a:solidFill>
                <a:schemeClr val="tx1">
                  <a:lumMod val="85000"/>
                  <a:lumOff val="15000"/>
                </a:schemeClr>
              </a:solidFill>
              <a:latin typeface="+mn-ea"/>
              <a:cs typeface="+mn-ea"/>
              <a:sym typeface="+mn-ea"/>
            </a:endParaRPr>
          </a:p>
        </p:txBody>
      </p:sp>
      <p:sp>
        <p:nvSpPr>
          <p:cNvPr id="28" name="椭圆 27"/>
          <p:cNvSpPr/>
          <p:nvPr>
            <p:custDataLst>
              <p:tags r:id="rId16"/>
            </p:custDataLst>
          </p:nvPr>
        </p:nvSpPr>
        <p:spPr>
          <a:xfrm>
            <a:off x="4234455" y="5192590"/>
            <a:ext cx="547104" cy="546735"/>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800">
                <a:solidFill>
                  <a:schemeClr val="accent3"/>
                </a:solidFill>
                <a:cs typeface="+mn-ea"/>
                <a:sym typeface="+mn-ea"/>
              </a:rPr>
              <a:t>04</a:t>
            </a:r>
            <a:endParaRPr lang="en-US" altLang="zh-CN" sz="1800" dirty="0">
              <a:solidFill>
                <a:schemeClr val="accent3"/>
              </a:solidFill>
              <a:cs typeface="+mn-ea"/>
              <a:sym typeface="+mn-ea"/>
            </a:endParaRPr>
          </a:p>
        </p:txBody>
      </p:sp>
      <p:sp>
        <p:nvSpPr>
          <p:cNvPr id="29" name="矩形 28"/>
          <p:cNvSpPr/>
          <p:nvPr>
            <p:custDataLst>
              <p:tags r:id="rId17"/>
            </p:custDataLst>
          </p:nvPr>
        </p:nvSpPr>
        <p:spPr bwMode="auto">
          <a:xfrm flipV="1">
            <a:off x="5315585" y="4146550"/>
            <a:ext cx="6279515" cy="384810"/>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2000" dirty="0">
                <a:ln>
                  <a:noFill/>
                  <a:prstDash val="sysDot"/>
                </a:ln>
                <a:solidFill>
                  <a:schemeClr val="tx1">
                    <a:lumMod val="85000"/>
                    <a:lumOff val="15000"/>
                  </a:schemeClr>
                </a:solidFill>
                <a:latin typeface="+mn-ea"/>
                <a:cs typeface="+mn-ea"/>
                <a:sym typeface="+mn-ea"/>
              </a:rPr>
              <a:t>：</a:t>
            </a:r>
            <a:endParaRPr lang="zh-CN" altLang="en-US" sz="2000" dirty="0">
              <a:solidFill>
                <a:schemeClr val="tx1"/>
              </a:solidFill>
              <a:uFillTx/>
              <a:latin typeface="+mn-ea"/>
              <a:cs typeface="+mn-ea"/>
              <a:sym typeface="+mn-ea"/>
            </a:endParaRPr>
          </a:p>
        </p:txBody>
      </p:sp>
      <p:sp>
        <p:nvSpPr>
          <p:cNvPr id="31" name="矩形 30"/>
          <p:cNvSpPr/>
          <p:nvPr>
            <p:custDataLst>
              <p:tags r:id="rId18"/>
            </p:custDataLst>
          </p:nvPr>
        </p:nvSpPr>
        <p:spPr>
          <a:xfrm>
            <a:off x="4954905" y="4008755"/>
            <a:ext cx="6253480" cy="920750"/>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二种典型的采集需求：主题爬虫用文本预处理技术（词汇的切分、停用词过滤等）、主题表示、主题建模（</a:t>
            </a:r>
            <a:r>
              <a:rPr lang="en-US" altLang="zh-CN" sz="1200" dirty="0">
                <a:ln>
                  <a:noFill/>
                  <a:prstDash val="sysDot"/>
                </a:ln>
                <a:solidFill>
                  <a:schemeClr val="tx1">
                    <a:lumMod val="85000"/>
                    <a:lumOff val="15000"/>
                  </a:schemeClr>
                </a:solidFill>
                <a:latin typeface="+mn-ea"/>
                <a:cs typeface="+mn-ea"/>
                <a:sym typeface="+mn-ea"/>
              </a:rPr>
              <a:t>PLSA</a:t>
            </a:r>
            <a:r>
              <a:rPr lang="zh-CN" altLang="en-US" sz="1200" dirty="0">
                <a:ln>
                  <a:noFill/>
                  <a:prstDash val="sysDot"/>
                </a:ln>
                <a:solidFill>
                  <a:schemeClr val="tx1">
                    <a:lumMod val="85000"/>
                    <a:lumOff val="15000"/>
                  </a:schemeClr>
                </a:solidFill>
                <a:latin typeface="+mn-ea"/>
                <a:cs typeface="+mn-ea"/>
                <a:sym typeface="+mn-ea"/>
              </a:rPr>
              <a:t>、</a:t>
            </a:r>
            <a:r>
              <a:rPr lang="en-US" altLang="zh-CN" sz="1200" dirty="0">
                <a:ln>
                  <a:noFill/>
                  <a:prstDash val="sysDot"/>
                </a:ln>
                <a:solidFill>
                  <a:schemeClr val="tx1">
                    <a:lumMod val="85000"/>
                    <a:lumOff val="15000"/>
                  </a:schemeClr>
                </a:solidFill>
                <a:latin typeface="+mn-ea"/>
                <a:cs typeface="+mn-ea"/>
                <a:sym typeface="+mn-ea"/>
              </a:rPr>
              <a:t>LDA</a:t>
            </a:r>
            <a:r>
              <a:rPr lang="zh-CN" altLang="en-US" sz="1200" dirty="0">
                <a:ln>
                  <a:noFill/>
                  <a:prstDash val="sysDot"/>
                </a:ln>
                <a:solidFill>
                  <a:schemeClr val="tx1">
                    <a:lumMod val="85000"/>
                    <a:lumOff val="15000"/>
                  </a:schemeClr>
                </a:solidFill>
                <a:latin typeface="+mn-ea"/>
                <a:cs typeface="+mn-ea"/>
                <a:sym typeface="+mn-ea"/>
              </a:rPr>
              <a:t>、基于向量空间、布尔等模型）等。</a:t>
            </a:r>
            <a:r>
              <a:rPr lang="en-US" altLang="zh-CN" sz="1200" dirty="0">
                <a:ln>
                  <a:noFill/>
                  <a:prstDash val="sysDot"/>
                </a:ln>
                <a:solidFill>
                  <a:schemeClr val="tx1">
                    <a:lumMod val="85000"/>
                    <a:lumOff val="15000"/>
                  </a:schemeClr>
                </a:solidFill>
                <a:latin typeface="+mn-ea"/>
                <a:cs typeface="+mn-ea"/>
                <a:sym typeface="+mn-ea"/>
              </a:rPr>
              <a:t>Deep Web </a:t>
            </a:r>
            <a:r>
              <a:rPr lang="zh-CN" altLang="en-US" sz="1200" dirty="0">
                <a:ln>
                  <a:noFill/>
                  <a:prstDash val="sysDot"/>
                </a:ln>
                <a:solidFill>
                  <a:schemeClr val="tx1">
                    <a:lumMod val="85000"/>
                    <a:lumOff val="15000"/>
                  </a:schemeClr>
                </a:solidFill>
                <a:latin typeface="+mn-ea"/>
                <a:cs typeface="+mn-ea"/>
                <a:sym typeface="+mn-ea"/>
              </a:rPr>
              <a:t>爬虫目标获得存储在后台数据库中的数据，即深度数据</a:t>
            </a:r>
            <a:r>
              <a:rPr lang="zh-CN" altLang="en-US" sz="1200" dirty="0">
                <a:ln>
                  <a:noFill/>
                  <a:prstDash val="sysDot"/>
                </a:ln>
                <a:solidFill>
                  <a:schemeClr val="tx1">
                    <a:lumMod val="85000"/>
                    <a:lumOff val="15000"/>
                  </a:schemeClr>
                </a:solidFill>
                <a:latin typeface="+mn-ea"/>
                <a:cs typeface="+mn-ea"/>
                <a:sym typeface="+mn-ea"/>
              </a:rPr>
              <a:t>获取，需处理表单和输入识别</a:t>
            </a:r>
            <a:r>
              <a:rPr lang="zh-CN" altLang="en-US" sz="1200" dirty="0">
                <a:ln>
                  <a:noFill/>
                  <a:prstDash val="sysDot"/>
                </a:ln>
                <a:solidFill>
                  <a:schemeClr val="tx1">
                    <a:lumMod val="85000"/>
                    <a:lumOff val="15000"/>
                  </a:schemeClr>
                </a:solidFill>
                <a:latin typeface="+mn-ea"/>
                <a:cs typeface="+mn-ea"/>
                <a:sym typeface="+mn-ea"/>
              </a:rPr>
              <a:t>。</a:t>
            </a:r>
            <a:endParaRPr lang="zh-CN" altLang="en-US" sz="1200" dirty="0">
              <a:ln>
                <a:noFill/>
                <a:prstDash val="sysDot"/>
              </a:ln>
              <a:solidFill>
                <a:schemeClr val="tx1">
                  <a:lumMod val="85000"/>
                  <a:lumOff val="15000"/>
                </a:schemeClr>
              </a:solidFill>
              <a:latin typeface="+mn-ea"/>
              <a:cs typeface="+mn-ea"/>
              <a:sym typeface="+mn-ea"/>
            </a:endParaRPr>
          </a:p>
        </p:txBody>
      </p:sp>
      <p:cxnSp>
        <p:nvCxnSpPr>
          <p:cNvPr id="32" name="直接连接符 31"/>
          <p:cNvCxnSpPr>
            <a:stCxn id="21" idx="4"/>
          </p:cNvCxnSpPr>
          <p:nvPr>
            <p:custDataLst>
              <p:tags r:id="rId19"/>
            </p:custDataLst>
          </p:nvPr>
        </p:nvCxnSpPr>
        <p:spPr>
          <a:xfrm flipH="1">
            <a:off x="4502927" y="4414715"/>
            <a:ext cx="1270" cy="787400"/>
          </a:xfrm>
          <a:prstGeom prst="line">
            <a:avLst/>
          </a:prstGeom>
          <a:solidFill>
            <a:schemeClr val="accent2"/>
          </a:solidFill>
          <a:ln w="12700">
            <a:solidFill>
              <a:schemeClr val="tx1">
                <a:alpha val="40000"/>
              </a:schemeClr>
            </a:solidFill>
            <a:prstDash val="dash"/>
          </a:ln>
        </p:spPr>
        <p:style>
          <a:lnRef idx="1">
            <a:srgbClr val="376FFF"/>
          </a:lnRef>
          <a:fillRef idx="0">
            <a:srgbClr val="376FFF"/>
          </a:fillRef>
          <a:effectRef idx="0">
            <a:srgbClr val="376FFF"/>
          </a:effectRef>
          <a:fontRef idx="minor">
            <a:srgbClr val="000000"/>
          </a:fontRef>
        </p:style>
      </p:cxnSp>
    </p:spTree>
    <p:custDataLst>
      <p:tags r:id="rId20"/>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pic>
        <p:nvPicPr>
          <p:cNvPr id="10" name="图片 9" descr="C:/Users/xblu4/AppData/Roaming/Kingsoft/office6/wppai/generateppt/4d32d93669bb283f98dcc05bb151c4f3.jpg4d32d93669bb283f98dcc05bb151c4f3"/>
          <p:cNvPicPr>
            <a:picLocks noChangeAspect="1"/>
          </p:cNvPicPr>
          <p:nvPr>
            <p:custDataLst>
              <p:tags r:id="rId2"/>
            </p:custDataLst>
          </p:nvPr>
        </p:nvPicPr>
        <p:blipFill rotWithShape="1">
          <a:blip r:embed="rId3"/>
          <a:srcRect l="3129" r="3129"/>
          <a:stretch>
            <a:fillRect/>
          </a:stretch>
        </p:blipFill>
        <p:spPr>
          <a:xfrm>
            <a:off x="880110" y="1308735"/>
            <a:ext cx="2762250" cy="2818130"/>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4"/>
            </p:custDataLst>
          </p:nvPr>
        </p:nvSpPr>
        <p:spPr>
          <a:xfrm>
            <a:off x="941070" y="4754880"/>
            <a:ext cx="2700020" cy="16725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公开数据可爬取，许可的页面可</a:t>
            </a:r>
            <a:r>
              <a:rPr lang="zh-CN" altLang="en-US" sz="1600" kern="0" dirty="0">
                <a:solidFill>
                  <a:schemeClr val="tx1">
                    <a:lumMod val="85000"/>
                    <a:lumOff val="15000"/>
                  </a:schemeClr>
                </a:solidFill>
                <a:latin typeface="+mn-ea"/>
                <a:cs typeface="+mn-ea"/>
              </a:rPr>
              <a:t>爬取，未公开数据需授权；遵守</a:t>
            </a:r>
            <a:r>
              <a:rPr lang="en-US" altLang="zh-CN" sz="1600" kern="0" dirty="0">
                <a:solidFill>
                  <a:schemeClr val="tx1">
                    <a:lumMod val="85000"/>
                    <a:lumOff val="15000"/>
                  </a:schemeClr>
                </a:solidFill>
                <a:latin typeface="+mn-ea"/>
                <a:cs typeface="+mn-ea"/>
              </a:rPr>
              <a:t> Robots </a:t>
            </a:r>
            <a:r>
              <a:rPr lang="zh-CN" altLang="en-US" sz="1600" kern="0" dirty="0">
                <a:solidFill>
                  <a:schemeClr val="tx1">
                    <a:lumMod val="85000"/>
                    <a:lumOff val="15000"/>
                  </a:schemeClr>
                </a:solidFill>
                <a:latin typeface="+mn-ea"/>
                <a:cs typeface="+mn-ea"/>
              </a:rPr>
              <a:t>协议，判断</a:t>
            </a:r>
            <a:r>
              <a:rPr lang="en-US" altLang="zh-CN" sz="1600" kern="0" dirty="0">
                <a:solidFill>
                  <a:schemeClr val="tx1">
                    <a:lumMod val="85000"/>
                    <a:lumOff val="15000"/>
                  </a:schemeClr>
                </a:solidFill>
                <a:latin typeface="+mn-ea"/>
                <a:cs typeface="+mn-ea"/>
              </a:rPr>
              <a:t> URL </a:t>
            </a:r>
            <a:r>
              <a:rPr lang="zh-CN" altLang="en-US" sz="1600" kern="0" dirty="0">
                <a:solidFill>
                  <a:schemeClr val="tx1">
                    <a:lumMod val="85000"/>
                    <a:lumOff val="15000"/>
                  </a:schemeClr>
                </a:solidFill>
                <a:latin typeface="+mn-ea"/>
                <a:cs typeface="+mn-ea"/>
              </a:rPr>
              <a:t>许可。</a:t>
            </a:r>
            <a:endParaRPr lang="zh-CN" altLang="en-US" sz="1600" kern="0" dirty="0">
              <a:solidFill>
                <a:schemeClr val="tx1">
                  <a:lumMod val="85000"/>
                  <a:lumOff val="15000"/>
                </a:schemeClr>
              </a:solidFill>
              <a:latin typeface="+mn-ea"/>
              <a:cs typeface="+mn-ea"/>
            </a:endParaRPr>
          </a:p>
        </p:txBody>
      </p:sp>
      <p:sp>
        <p:nvSpPr>
          <p:cNvPr id="13" name="矩形 12"/>
          <p:cNvSpPr/>
          <p:nvPr>
            <p:custDataLst>
              <p:tags r:id="rId5"/>
            </p:custDataLst>
          </p:nvPr>
        </p:nvSpPr>
        <p:spPr>
          <a:xfrm>
            <a:off x="978535" y="4208780"/>
            <a:ext cx="2662555" cy="43751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爬取权限</a:t>
            </a:r>
            <a:endParaRPr lang="zh-CN" altLang="en-US" sz="2000" b="1" kern="0">
              <a:solidFill>
                <a:schemeClr val="accent1"/>
              </a:solidFill>
              <a:latin typeface="+mn-ea"/>
              <a:cs typeface="+mn-ea"/>
            </a:endParaRPr>
          </a:p>
        </p:txBody>
      </p:sp>
      <p:pic>
        <p:nvPicPr>
          <p:cNvPr id="16" name="图片 15"/>
          <p:cNvPicPr>
            <a:picLocks noChangeAspect="1"/>
          </p:cNvPicPr>
          <p:nvPr>
            <p:custDataLst>
              <p:tags r:id="rId6"/>
            </p:custDataLst>
          </p:nvPr>
        </p:nvPicPr>
        <p:blipFill rotWithShape="1">
          <a:blip r:embed="rId7" cstate="print"/>
          <a:stretch>
            <a:fillRect/>
          </a:stretch>
        </p:blipFill>
        <p:spPr>
          <a:xfrm>
            <a:off x="4699635" y="1389380"/>
            <a:ext cx="2692400" cy="2487930"/>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4699854" y="4859502"/>
            <a:ext cx="2671680" cy="115053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避免高频请求影响服务器运行，否则可能涉破坏计算机信息系统罪。</a:t>
            </a:r>
            <a:r>
              <a:rPr lang="zh-CN" altLang="en-US" sz="1600" kern="0" dirty="0">
                <a:solidFill>
                  <a:schemeClr val="tx1">
                    <a:lumMod val="85000"/>
                    <a:lumOff val="15000"/>
                  </a:schemeClr>
                </a:solidFill>
                <a:latin typeface="+mn-ea"/>
                <a:cs typeface="+mn-ea"/>
                <a:sym typeface="+mn-ea"/>
              </a:rPr>
              <a:t>遵守</a:t>
            </a:r>
            <a:r>
              <a:rPr lang="en-US" altLang="zh-CN" sz="1600" kern="0" dirty="0">
                <a:solidFill>
                  <a:schemeClr val="tx1">
                    <a:lumMod val="85000"/>
                    <a:lumOff val="15000"/>
                  </a:schemeClr>
                </a:solidFill>
                <a:latin typeface="+mn-ea"/>
                <a:cs typeface="+mn-ea"/>
                <a:sym typeface="+mn-ea"/>
              </a:rPr>
              <a:t> Robots </a:t>
            </a:r>
            <a:r>
              <a:rPr lang="zh-CN" altLang="en-US" sz="1600" kern="0" dirty="0">
                <a:solidFill>
                  <a:schemeClr val="tx1">
                    <a:lumMod val="85000"/>
                    <a:lumOff val="15000"/>
                  </a:schemeClr>
                </a:solidFill>
                <a:latin typeface="+mn-ea"/>
                <a:cs typeface="+mn-ea"/>
                <a:sym typeface="+mn-ea"/>
              </a:rPr>
              <a:t>协议。</a:t>
            </a:r>
            <a:endParaRPr lang="zh-CN" altLang="en-US" sz="1600" kern="0" dirty="0">
              <a:solidFill>
                <a:schemeClr val="tx1">
                  <a:lumMod val="85000"/>
                  <a:lumOff val="15000"/>
                </a:schemeClr>
              </a:solidFill>
              <a:latin typeface="+mn-ea"/>
              <a:cs typeface="+mn-ea"/>
            </a:endParaRPr>
          </a:p>
        </p:txBody>
      </p:sp>
      <p:sp>
        <p:nvSpPr>
          <p:cNvPr id="15" name="矩形 14"/>
          <p:cNvSpPr/>
          <p:nvPr>
            <p:custDataLst>
              <p:tags r:id="rId9"/>
            </p:custDataLst>
          </p:nvPr>
        </p:nvSpPr>
        <p:spPr>
          <a:xfrm>
            <a:off x="4699000" y="4208145"/>
            <a:ext cx="2672080" cy="43815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访问方式</a:t>
            </a:r>
            <a:endParaRPr lang="zh-CN" altLang="en-US" sz="2000" b="1" kern="0">
              <a:solidFill>
                <a:schemeClr val="accent1"/>
              </a:solidFill>
              <a:latin typeface="+mn-ea"/>
              <a:cs typeface="+mn-ea"/>
            </a:endParaRPr>
          </a:p>
        </p:txBody>
      </p:sp>
      <p:pic>
        <p:nvPicPr>
          <p:cNvPr id="17" name="图片 16"/>
          <p:cNvPicPr>
            <a:picLocks noChangeAspect="1"/>
          </p:cNvPicPr>
          <p:nvPr>
            <p:custDataLst>
              <p:tags r:id="rId10"/>
            </p:custDataLst>
          </p:nvPr>
        </p:nvPicPr>
        <p:blipFill rotWithShape="1">
          <a:blip r:embed="rId11" cstate="print"/>
          <a:stretch>
            <a:fillRect/>
          </a:stretch>
        </p:blipFill>
        <p:spPr>
          <a:xfrm>
            <a:off x="8489950" y="1308735"/>
            <a:ext cx="2578100" cy="2750185"/>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2"/>
            </p:custDataLst>
          </p:nvPr>
        </p:nvSpPr>
        <p:spPr>
          <a:xfrm>
            <a:off x="8372475" y="4859655"/>
            <a:ext cx="2729865" cy="126746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禁止将爬取的</a:t>
            </a:r>
            <a:r>
              <a:rPr lang="zh-CN" altLang="en-US" sz="1600" kern="0">
                <a:solidFill>
                  <a:schemeClr val="tx1">
                    <a:lumMod val="85000"/>
                    <a:lumOff val="15000"/>
                  </a:schemeClr>
                </a:solidFill>
                <a:latin typeface="+mn-ea"/>
                <a:cs typeface="+mn-ea"/>
              </a:rPr>
              <a:t>大量数据用于未授权商业用途或公开传播，避免不正当竞争。</a:t>
            </a:r>
            <a:endParaRPr lang="zh-CN" altLang="en-US" sz="1600" kern="0">
              <a:solidFill>
                <a:schemeClr val="tx1">
                  <a:lumMod val="85000"/>
                  <a:lumOff val="15000"/>
                </a:schemeClr>
              </a:solidFill>
              <a:latin typeface="+mn-ea"/>
              <a:cs typeface="+mn-ea"/>
            </a:endParaRPr>
          </a:p>
        </p:txBody>
      </p:sp>
      <p:sp>
        <p:nvSpPr>
          <p:cNvPr id="22" name="矩形 21"/>
          <p:cNvSpPr/>
          <p:nvPr>
            <p:custDataLst>
              <p:tags r:id="rId13"/>
            </p:custDataLst>
          </p:nvPr>
        </p:nvSpPr>
        <p:spPr>
          <a:xfrm>
            <a:off x="8541385" y="4126865"/>
            <a:ext cx="2526665" cy="54864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数据量</a:t>
            </a:r>
            <a:r>
              <a:rPr lang="zh-CN" altLang="en-US" sz="2000" b="1" kern="0">
                <a:solidFill>
                  <a:schemeClr val="accent1"/>
                </a:solidFill>
                <a:latin typeface="+mn-ea"/>
                <a:cs typeface="+mn-ea"/>
              </a:rPr>
              <a:t>与数据使用</a:t>
            </a:r>
            <a:endParaRPr lang="zh-CN" altLang="en-US" sz="2000" b="1" kern="0">
              <a:solidFill>
                <a:schemeClr val="accent1"/>
              </a:solidFill>
              <a:latin typeface="+mn-ea"/>
              <a:cs typeface="+mn-ea"/>
            </a:endParaRPr>
          </a:p>
        </p:txBody>
      </p:sp>
      <p:sp>
        <p:nvSpPr>
          <p:cNvPr id="2062" name="Rectangle 14"/>
          <p:cNvSpPr>
            <a:spLocks noGrp="1" noChangeArrowheads="1"/>
          </p:cNvSpPr>
          <p:nvPr>
            <p:custDataLst>
              <p:tags r:id="rId14"/>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任务实施：网络爬虫数据采集与挖掘的合规性</a:t>
            </a:r>
            <a:endParaRPr lang="zh-CN" altLang="en-US" sz="3200" dirty="0">
              <a:solidFill>
                <a:srgbClr val="FF0000"/>
              </a:solidFill>
              <a:latin typeface="楷体_GB2312" charset="-122"/>
            </a:endParaRPr>
          </a:p>
        </p:txBody>
      </p:sp>
    </p:spTree>
    <p:custDataLst>
      <p:tags r:id="rId15"/>
    </p:custDataLst>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4205" y="154375"/>
            <a:ext cx="10972800" cy="763200"/>
          </a:xfrm>
        </p:spPr>
        <p:txBody>
          <a:bodyPr/>
          <a:lstStyle/>
          <a:p>
            <a:r>
              <a:rPr lang="zh-CN" altLang="en-US" sz="3200">
                <a:solidFill>
                  <a:schemeClr val="tx1"/>
                </a:solidFill>
              </a:rPr>
              <a:t>任务实施：</a:t>
            </a:r>
            <a:r>
              <a:rPr lang="en-US" altLang="zh-CN" sz="3200">
                <a:solidFill>
                  <a:schemeClr val="tx1"/>
                </a:solidFill>
              </a:rPr>
              <a:t>Scrapy </a:t>
            </a:r>
            <a:r>
              <a:rPr lang="zh-CN" altLang="en-US" sz="3200">
                <a:solidFill>
                  <a:schemeClr val="tx1"/>
                </a:solidFill>
              </a:rPr>
              <a:t>爬虫</a:t>
            </a:r>
            <a:endParaRPr lang="zh-CN" altLang="en-US" sz="3200">
              <a:solidFill>
                <a:schemeClr val="tx1"/>
              </a:solidFill>
            </a:endParaRPr>
          </a:p>
        </p:txBody>
      </p:sp>
      <p:pic>
        <p:nvPicPr>
          <p:cNvPr id="12" name="图片 11" descr="C:/Users/xblu4/AppData/Roaming/Kingsoft/office6/wppai/generateppt/7e438b8639dabe3fdf065c5905881ec0.jpg7e438b8639dabe3fdf065c5905881ec0"/>
          <p:cNvPicPr>
            <a:picLocks noChangeAspect="1"/>
          </p:cNvPicPr>
          <p:nvPr>
            <p:custDataLst>
              <p:tags r:id="rId2"/>
            </p:custDataLst>
          </p:nvPr>
        </p:nvPicPr>
        <p:blipFill rotWithShape="1">
          <a:blip r:embed="rId3">
            <a:lum bright="-6000" contrast="12000"/>
          </a:blip>
          <a:srcRect l="19710" r="19710"/>
          <a:stretch>
            <a:fillRect/>
          </a:stretch>
        </p:blipFill>
        <p:spPr>
          <a:xfrm>
            <a:off x="566420" y="1264920"/>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39" name="文本框 38"/>
          <p:cNvSpPr txBox="1"/>
          <p:nvPr>
            <p:custDataLst>
              <p:tags r:id="rId5"/>
            </p:custDataLst>
          </p:nvPr>
        </p:nvSpPr>
        <p:spPr>
          <a:xfrm>
            <a:off x="4181194" y="1608331"/>
            <a:ext cx="7278649" cy="1470658"/>
          </a:xfrm>
          <a:prstGeom prst="rect">
            <a:avLst/>
          </a:prstGeom>
          <a:noFill/>
        </p:spPr>
        <p:txBody>
          <a:bodyPr wrap="square" lIns="0" tIns="0" rIns="0" bIns="0" rtlCol="0" anchor="t" anchorCtr="0">
            <a:noAutofit/>
          </a:bodyPr>
          <a:p>
            <a:pPr indent="0" fontAlgn="auto">
              <a:lnSpc>
                <a:spcPct val="130000"/>
              </a:lnSpc>
            </a:pPr>
            <a:r>
              <a:rPr lang="en-US" altLang="zh-CN" sz="1200" kern="0" dirty="0">
                <a:ln>
                  <a:noFill/>
                  <a:prstDash val="sysDot"/>
                </a:ln>
                <a:solidFill>
                  <a:schemeClr val="tx1">
                    <a:lumMod val="85000"/>
                    <a:lumOff val="15000"/>
                  </a:schemeClr>
                </a:solidFill>
                <a:latin typeface="+mn-ea"/>
                <a:sym typeface="+mn-ea"/>
              </a:rPr>
              <a:t>Scrapy </a:t>
            </a:r>
            <a:r>
              <a:rPr lang="zh-CN" altLang="en-US" sz="1200" kern="0" dirty="0">
                <a:ln>
                  <a:noFill/>
                  <a:prstDash val="sysDot"/>
                </a:ln>
                <a:solidFill>
                  <a:schemeClr val="tx1">
                    <a:lumMod val="85000"/>
                    <a:lumOff val="15000"/>
                  </a:schemeClr>
                </a:solidFill>
                <a:latin typeface="+mn-ea"/>
                <a:sym typeface="+mn-ea"/>
              </a:rPr>
              <a:t>框架是一套比较成熟的</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爬虫框架，是使用</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开发的快速、高层次的信息爬取框架，可以高效地爬取</a:t>
            </a:r>
            <a:r>
              <a:rPr lang="en-US" altLang="zh-CN" sz="1200" kern="0" dirty="0">
                <a:ln>
                  <a:noFill/>
                  <a:prstDash val="sysDot"/>
                </a:ln>
                <a:solidFill>
                  <a:schemeClr val="tx1">
                    <a:lumMod val="85000"/>
                    <a:lumOff val="15000"/>
                  </a:schemeClr>
                </a:solidFill>
                <a:latin typeface="+mn-ea"/>
                <a:sym typeface="+mn-ea"/>
              </a:rPr>
              <a:t> Web </a:t>
            </a:r>
            <a:r>
              <a:rPr lang="zh-CN" altLang="en-US" sz="1200" kern="0" dirty="0">
                <a:ln>
                  <a:noFill/>
                  <a:prstDash val="sysDot"/>
                </a:ln>
                <a:solidFill>
                  <a:schemeClr val="tx1">
                    <a:lumMod val="85000"/>
                    <a:lumOff val="15000"/>
                  </a:schemeClr>
                </a:solidFill>
                <a:latin typeface="+mn-ea"/>
                <a:sym typeface="+mn-ea"/>
              </a:rPr>
              <a:t>页面并提取出结构化数据。</a:t>
            </a:r>
            <a:r>
              <a:rPr lang="en-US" altLang="zh-CN" sz="1200" kern="0" dirty="0">
                <a:ln>
                  <a:noFill/>
                  <a:prstDash val="sysDot"/>
                </a:ln>
                <a:solidFill>
                  <a:schemeClr val="tx1">
                    <a:lumMod val="85000"/>
                    <a:lumOff val="15000"/>
                  </a:schemeClr>
                </a:solidFill>
                <a:latin typeface="+mn-ea"/>
                <a:sym typeface="+mn-ea"/>
              </a:rPr>
              <a:t>Scrapy </a:t>
            </a:r>
            <a:r>
              <a:rPr lang="zh-CN" altLang="en-US" sz="1200" kern="0" dirty="0">
                <a:ln>
                  <a:noFill/>
                  <a:prstDash val="sysDot"/>
                </a:ln>
                <a:solidFill>
                  <a:schemeClr val="tx1">
                    <a:lumMod val="85000"/>
                    <a:lumOff val="15000"/>
                  </a:schemeClr>
                </a:solidFill>
                <a:latin typeface="+mn-ea"/>
                <a:sym typeface="+mn-ea"/>
              </a:rPr>
              <a:t>用途广泛，可以用于数据挖掘、监测和自动化测试。</a:t>
            </a:r>
            <a:endParaRPr lang="zh-CN" altLang="en-US" sz="12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181370" y="1885567"/>
            <a:ext cx="2153474" cy="58078"/>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5" name="文本框 4"/>
          <p:cNvSpPr txBox="1"/>
          <p:nvPr>
            <p:custDataLst>
              <p:tags r:id="rId7"/>
            </p:custDataLst>
          </p:nvPr>
        </p:nvSpPr>
        <p:spPr>
          <a:xfrm>
            <a:off x="4242266" y="1399823"/>
            <a:ext cx="7217577" cy="220846"/>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框架</a:t>
            </a:r>
            <a:endParaRPr lang="zh-CN" altLang="en-US" sz="1700" b="1" kern="0" dirty="0">
              <a:solidFill>
                <a:schemeClr val="tx1"/>
              </a:solidFill>
              <a:latin typeface="Arial" panose="020B0604020202020204" pitchFamily="34" charset="0"/>
            </a:endParaRPr>
          </a:p>
        </p:txBody>
      </p:sp>
      <p:sp>
        <p:nvSpPr>
          <p:cNvPr id="6" name="文本框 5"/>
          <p:cNvSpPr txBox="1"/>
          <p:nvPr>
            <p:custDataLst>
              <p:tags r:id="rId8"/>
            </p:custDataLst>
          </p:nvPr>
        </p:nvSpPr>
        <p:spPr>
          <a:xfrm>
            <a:off x="4183662" y="5177319"/>
            <a:ext cx="7207707" cy="907441"/>
          </a:xfrm>
          <a:prstGeom prst="rect">
            <a:avLst/>
          </a:prstGeom>
          <a:noFill/>
        </p:spPr>
        <p:txBody>
          <a:bodyPr wrap="square" lIns="0" tIns="0" rIns="0" bIns="0" rtlCol="0" anchor="t" anchorCtr="0">
            <a:noAutofit/>
          </a:bodyPr>
          <a:p>
            <a:pPr indent="0" fontAlgn="auto">
              <a:lnSpc>
                <a:spcPct val="130000"/>
              </a:lnSpc>
            </a:pPr>
            <a:r>
              <a:rPr lang="en-US" altLang="zh-CN" sz="1200" kern="0" dirty="0">
                <a:ln>
                  <a:noFill/>
                  <a:prstDash val="sysDot"/>
                </a:ln>
                <a:solidFill>
                  <a:schemeClr val="tx1">
                    <a:lumMod val="85000"/>
                    <a:lumOff val="15000"/>
                  </a:schemeClr>
                </a:solidFill>
                <a:latin typeface="+mn-ea"/>
                <a:sym typeface="+mn-ea"/>
              </a:rPr>
              <a:t>Scrapy </a:t>
            </a:r>
            <a:r>
              <a:rPr lang="zh-CN" altLang="en-US" sz="1200" kern="0" dirty="0">
                <a:ln>
                  <a:noFill/>
                  <a:prstDash val="sysDot"/>
                </a:ln>
                <a:solidFill>
                  <a:schemeClr val="tx1">
                    <a:lumMod val="85000"/>
                    <a:lumOff val="15000"/>
                  </a:schemeClr>
                </a:solidFill>
                <a:latin typeface="+mn-ea"/>
                <a:sym typeface="+mn-ea"/>
              </a:rPr>
              <a:t>只是</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的一个主流框架，其他框架页可爬行网页内容：如</a:t>
            </a:r>
            <a:r>
              <a:rPr lang="en-US" altLang="zh-CN" sz="1200" kern="0" dirty="0">
                <a:ln>
                  <a:noFill/>
                  <a:prstDash val="sysDot"/>
                </a:ln>
                <a:solidFill>
                  <a:schemeClr val="tx1">
                    <a:lumMod val="85000"/>
                    <a:lumOff val="15000"/>
                  </a:schemeClr>
                </a:solidFill>
                <a:latin typeface="+mn-ea"/>
                <a:sym typeface="+mn-ea"/>
              </a:rPr>
              <a:t>Crawley</a:t>
            </a:r>
            <a:r>
              <a:rPr lang="zh-CN" altLang="en-US" sz="1200" kern="0" dirty="0">
                <a:ln>
                  <a:noFill/>
                  <a:prstDash val="sysDot"/>
                </a:ln>
                <a:solidFill>
                  <a:schemeClr val="tx1">
                    <a:lumMod val="85000"/>
                    <a:lumOff val="15000"/>
                  </a:schemeClr>
                </a:solidFill>
                <a:latin typeface="+mn-ea"/>
                <a:sym typeface="+mn-ea"/>
              </a:rPr>
              <a:t>（高速爬取网站内容）、</a:t>
            </a:r>
            <a:r>
              <a:rPr lang="en-US" altLang="zh-CN" sz="1200" kern="0" dirty="0">
                <a:ln>
                  <a:noFill/>
                  <a:prstDash val="sysDot"/>
                </a:ln>
                <a:solidFill>
                  <a:schemeClr val="tx1">
                    <a:lumMod val="85000"/>
                    <a:lumOff val="15000"/>
                  </a:schemeClr>
                </a:solidFill>
                <a:latin typeface="+mn-ea"/>
                <a:sym typeface="+mn-ea"/>
              </a:rPr>
              <a:t>Portia</a:t>
            </a:r>
            <a:r>
              <a:rPr lang="zh-CN" altLang="en-US" sz="1200" kern="0" dirty="0">
                <a:ln>
                  <a:noFill/>
                  <a:prstDash val="sysDot"/>
                </a:ln>
                <a:solidFill>
                  <a:schemeClr val="tx1">
                    <a:lumMod val="85000"/>
                    <a:lumOff val="15000"/>
                  </a:schemeClr>
                </a:solidFill>
                <a:latin typeface="+mn-ea"/>
                <a:sym typeface="+mn-ea"/>
              </a:rPr>
              <a:t>（可视化爬取网页内容）、</a:t>
            </a:r>
            <a:r>
              <a:rPr lang="en-US" altLang="zh-CN" sz="1200" kern="0" dirty="0">
                <a:ln>
                  <a:noFill/>
                  <a:prstDash val="sysDot"/>
                </a:ln>
                <a:solidFill>
                  <a:schemeClr val="tx1">
                    <a:lumMod val="85000"/>
                    <a:lumOff val="15000"/>
                  </a:schemeClr>
                </a:solidFill>
                <a:latin typeface="+mn-ea"/>
                <a:sym typeface="+mn-ea"/>
              </a:rPr>
              <a:t>Newspaper</a:t>
            </a:r>
            <a:r>
              <a:rPr lang="zh-CN" altLang="en-US" sz="1200" kern="0" dirty="0">
                <a:ln>
                  <a:noFill/>
                  <a:prstDash val="sysDot"/>
                </a:ln>
                <a:solidFill>
                  <a:schemeClr val="tx1">
                    <a:lumMod val="85000"/>
                    <a:lumOff val="15000"/>
                  </a:schemeClr>
                </a:solidFill>
                <a:latin typeface="+mn-ea"/>
                <a:sym typeface="+mn-ea"/>
              </a:rPr>
              <a:t>（</a:t>
            </a:r>
            <a:r>
              <a:rPr lang="zh-CN" altLang="en-US" sz="1200" kern="0" dirty="0">
                <a:ln>
                  <a:noFill/>
                  <a:prstDash val="sysDot"/>
                </a:ln>
                <a:solidFill>
                  <a:schemeClr val="tx1">
                    <a:lumMod val="85000"/>
                    <a:lumOff val="15000"/>
                  </a:schemeClr>
                </a:solidFill>
                <a:latin typeface="+mn-ea"/>
                <a:sym typeface="+mn-ea"/>
              </a:rPr>
              <a:t>爬取</a:t>
            </a:r>
            <a:r>
              <a:rPr lang="zh-CN" altLang="en-US" sz="1200" kern="0" dirty="0">
                <a:ln>
                  <a:noFill/>
                  <a:prstDash val="sysDot"/>
                </a:ln>
                <a:solidFill>
                  <a:schemeClr val="tx1">
                    <a:lumMod val="85000"/>
                    <a:lumOff val="15000"/>
                  </a:schemeClr>
                </a:solidFill>
                <a:latin typeface="+mn-ea"/>
                <a:sym typeface="+mn-ea"/>
              </a:rPr>
              <a:t>新闻、文章、内容分析）、</a:t>
            </a:r>
            <a:r>
              <a:rPr lang="en-US" altLang="zh-CN" sz="1200" kern="0" dirty="0">
                <a:ln>
                  <a:noFill/>
                  <a:prstDash val="sysDot"/>
                </a:ln>
                <a:solidFill>
                  <a:schemeClr val="tx1">
                    <a:lumMod val="85000"/>
                    <a:lumOff val="15000"/>
                  </a:schemeClr>
                </a:solidFill>
                <a:latin typeface="+mn-ea"/>
                <a:sym typeface="+mn-ea"/>
              </a:rPr>
              <a:t>Python-goose </a:t>
            </a:r>
            <a:r>
              <a:rPr lang="zh-CN" altLang="en-US" sz="1200" kern="0" dirty="0">
                <a:ln>
                  <a:noFill/>
                  <a:prstDash val="sysDot"/>
                </a:ln>
                <a:solidFill>
                  <a:schemeClr val="tx1">
                    <a:lumMod val="85000"/>
                    <a:lumOff val="15000"/>
                  </a:schemeClr>
                </a:solidFill>
                <a:latin typeface="+mn-ea"/>
                <a:sym typeface="+mn-ea"/>
              </a:rPr>
              <a:t>（</a:t>
            </a:r>
            <a:r>
              <a:rPr lang="zh-CN" altLang="en-US" sz="1200" kern="0" dirty="0">
                <a:ln>
                  <a:noFill/>
                  <a:prstDash val="sysDot"/>
                </a:ln>
                <a:solidFill>
                  <a:schemeClr val="tx1">
                    <a:lumMod val="85000"/>
                    <a:lumOff val="15000"/>
                  </a:schemeClr>
                </a:solidFill>
                <a:latin typeface="+mn-ea"/>
                <a:sym typeface="+mn-ea"/>
              </a:rPr>
              <a:t>爬取工具</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（整合爬虫需求）、</a:t>
            </a:r>
            <a:r>
              <a:rPr lang="en-US" altLang="zh-CN" sz="1200" kern="0" dirty="0">
                <a:ln>
                  <a:noFill/>
                  <a:prstDash val="sysDot"/>
                </a:ln>
                <a:solidFill>
                  <a:schemeClr val="tx1">
                    <a:lumMod val="85000"/>
                    <a:lumOff val="15000"/>
                  </a:schemeClr>
                </a:solidFill>
                <a:latin typeface="+mn-ea"/>
                <a:sym typeface="+mn-ea"/>
              </a:rPr>
              <a:t>Mechanize (</a:t>
            </a:r>
            <a:r>
              <a:rPr lang="zh-CN" altLang="en-US" sz="1200" kern="0" dirty="0">
                <a:ln>
                  <a:noFill/>
                  <a:prstDash val="sysDot"/>
                </a:ln>
                <a:solidFill>
                  <a:schemeClr val="tx1">
                    <a:lumMod val="85000"/>
                    <a:lumOff val="15000"/>
                  </a:schemeClr>
                </a:solidFill>
                <a:latin typeface="+mn-ea"/>
                <a:sym typeface="+mn-ea"/>
              </a:rPr>
              <a:t>加载</a:t>
            </a:r>
            <a:r>
              <a:rPr lang="en-US" altLang="zh-CN" sz="1200" kern="0" dirty="0">
                <a:ln>
                  <a:noFill/>
                  <a:prstDash val="sysDot"/>
                </a:ln>
                <a:solidFill>
                  <a:schemeClr val="tx1">
                    <a:lumMod val="85000"/>
                    <a:lumOff val="15000"/>
                  </a:schemeClr>
                </a:solidFill>
                <a:latin typeface="+mn-ea"/>
                <a:sym typeface="+mn-ea"/>
              </a:rPr>
              <a:t> JS)</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Selenium </a:t>
            </a:r>
            <a:r>
              <a:rPr lang="zh-CN" altLang="en-US" sz="1200" kern="0" dirty="0">
                <a:ln>
                  <a:noFill/>
                  <a:prstDash val="sysDot"/>
                </a:ln>
                <a:solidFill>
                  <a:schemeClr val="tx1">
                    <a:lumMod val="85000"/>
                    <a:lumOff val="15000"/>
                  </a:schemeClr>
                </a:solidFill>
                <a:latin typeface="+mn-ea"/>
                <a:sym typeface="+mn-ea"/>
              </a:rPr>
              <a:t>（调用浏览器的服务器库）、</a:t>
            </a:r>
            <a:r>
              <a:rPr lang="en-US" altLang="zh-CN" sz="1200" kern="0" dirty="0">
                <a:ln>
                  <a:noFill/>
                  <a:prstDash val="sysDot"/>
                </a:ln>
                <a:solidFill>
                  <a:schemeClr val="tx1">
                    <a:lumMod val="85000"/>
                    <a:lumOff val="15000"/>
                  </a:schemeClr>
                </a:solidFill>
                <a:latin typeface="+mn-ea"/>
                <a:sym typeface="+mn-ea"/>
              </a:rPr>
              <a:t>Cola </a:t>
            </a:r>
            <a:r>
              <a:rPr lang="zh-CN" altLang="en-US" sz="1200" kern="0" dirty="0">
                <a:ln>
                  <a:noFill/>
                  <a:prstDash val="sysDot"/>
                </a:ln>
                <a:solidFill>
                  <a:schemeClr val="tx1">
                    <a:lumMod val="85000"/>
                    <a:lumOff val="15000"/>
                  </a:schemeClr>
                </a:solidFill>
                <a:latin typeface="+mn-ea"/>
                <a:sym typeface="+mn-ea"/>
              </a:rPr>
              <a:t>（分布式爬虫框架）等</a:t>
            </a:r>
            <a:r>
              <a:rPr lang="zh-CN" altLang="en-US" sz="1200" kern="0" dirty="0">
                <a:ln>
                  <a:noFill/>
                  <a:prstDash val="sysDot"/>
                </a:ln>
                <a:solidFill>
                  <a:schemeClr val="tx1">
                    <a:lumMod val="85000"/>
                    <a:lumOff val="15000"/>
                  </a:schemeClr>
                </a:solidFill>
                <a:latin typeface="+mn-ea"/>
                <a:sym typeface="+mn-ea"/>
              </a:rPr>
              <a:t>。</a:t>
            </a:r>
            <a:endParaRPr lang="zh-CN" altLang="en-US" sz="1200"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9"/>
            </p:custDataLst>
          </p:nvPr>
        </p:nvSpPr>
        <p:spPr>
          <a:xfrm>
            <a:off x="4242442" y="5395943"/>
            <a:ext cx="2153474" cy="58078"/>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8" name="文本框 7"/>
          <p:cNvSpPr txBox="1"/>
          <p:nvPr>
            <p:custDataLst>
              <p:tags r:id="rId10"/>
            </p:custDataLst>
          </p:nvPr>
        </p:nvSpPr>
        <p:spPr>
          <a:xfrm>
            <a:off x="4181475" y="4798060"/>
            <a:ext cx="7268845" cy="302260"/>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其他框架</a:t>
            </a:r>
            <a:endParaRPr lang="zh-CN" altLang="en-US" sz="1700" b="1" kern="0" dirty="0">
              <a:solidFill>
                <a:schemeClr val="tx1"/>
              </a:solidFill>
              <a:latin typeface="Arial" panose="020B0604020202020204" pitchFamily="34" charset="0"/>
            </a:endParaRPr>
          </a:p>
        </p:txBody>
      </p:sp>
      <p:sp>
        <p:nvSpPr>
          <p:cNvPr id="10" name="文本框 9"/>
          <p:cNvSpPr txBox="1"/>
          <p:nvPr>
            <p:custDataLst>
              <p:tags r:id="rId11"/>
            </p:custDataLst>
          </p:nvPr>
        </p:nvSpPr>
        <p:spPr>
          <a:xfrm>
            <a:off x="4183380" y="3959860"/>
            <a:ext cx="7276465" cy="811530"/>
          </a:xfrm>
          <a:prstGeom prst="rect">
            <a:avLst/>
          </a:prstGeom>
          <a:noFill/>
        </p:spPr>
        <p:txBody>
          <a:bodyPr wrap="square" lIns="0" tIns="0" rIns="0" bIns="0" rtlCol="0" anchor="t" anchorCtr="0">
            <a:noAutofit/>
          </a:bodyPr>
          <a:p>
            <a:pPr indent="0" fontAlgn="auto">
              <a:lnSpc>
                <a:spcPct val="130000"/>
              </a:lnSpc>
            </a:pPr>
            <a:r>
              <a:rPr lang="en-US" altLang="zh-CN" sz="1200" kern="0" dirty="0">
                <a:ln>
                  <a:noFill/>
                  <a:prstDash val="sysDot"/>
                </a:ln>
                <a:solidFill>
                  <a:schemeClr val="tx1">
                    <a:lumMod val="85000"/>
                    <a:lumOff val="15000"/>
                  </a:schemeClr>
                </a:solidFill>
                <a:latin typeface="+mn-ea"/>
                <a:sym typeface="+mn-ea"/>
              </a:rPr>
              <a:t>Scrapy </a:t>
            </a:r>
            <a:r>
              <a:rPr lang="zh-CN" altLang="en-US" sz="1200" kern="0" dirty="0">
                <a:ln>
                  <a:noFill/>
                  <a:prstDash val="sysDot"/>
                </a:ln>
                <a:solidFill>
                  <a:schemeClr val="tx1">
                    <a:lumMod val="85000"/>
                    <a:lumOff val="15000"/>
                  </a:schemeClr>
                </a:solidFill>
                <a:latin typeface="+mn-ea"/>
                <a:sym typeface="+mn-ea"/>
              </a:rPr>
              <a:t>工作流也称运行流程或数据处理流程，整个数据处理流程由</a:t>
            </a:r>
            <a:r>
              <a:rPr lang="en-US" altLang="zh-CN" sz="1200" kern="0" dirty="0">
                <a:ln>
                  <a:noFill/>
                  <a:prstDash val="sysDot"/>
                </a:ln>
                <a:solidFill>
                  <a:schemeClr val="tx1">
                    <a:lumMod val="85000"/>
                    <a:lumOff val="15000"/>
                  </a:schemeClr>
                </a:solidFill>
                <a:latin typeface="+mn-ea"/>
                <a:sym typeface="+mn-ea"/>
              </a:rPr>
              <a:t> Scrapy </a:t>
            </a:r>
            <a:r>
              <a:rPr lang="zh-CN" altLang="en-US" sz="1200" kern="0" dirty="0">
                <a:ln>
                  <a:noFill/>
                  <a:prstDash val="sysDot"/>
                </a:ln>
                <a:solidFill>
                  <a:schemeClr val="tx1">
                    <a:lumMod val="85000"/>
                    <a:lumOff val="15000"/>
                  </a:schemeClr>
                </a:solidFill>
                <a:latin typeface="+mn-ea"/>
                <a:sym typeface="+mn-ea"/>
              </a:rPr>
              <a:t>引擎控制。运行步骤：引擎从调度器取</a:t>
            </a:r>
            <a:r>
              <a:rPr lang="en-US" altLang="zh-CN" sz="1200" kern="0" dirty="0">
                <a:ln>
                  <a:noFill/>
                  <a:prstDash val="sysDot"/>
                </a:ln>
                <a:solidFill>
                  <a:schemeClr val="tx1">
                    <a:lumMod val="85000"/>
                    <a:lumOff val="15000"/>
                  </a:schemeClr>
                </a:solidFill>
                <a:latin typeface="+mn-ea"/>
                <a:sym typeface="+mn-ea"/>
              </a:rPr>
              <a:t> URL</a:t>
            </a:r>
            <a:r>
              <a:rPr lang="zh-CN" altLang="en-US" sz="1200" kern="0" dirty="0">
                <a:ln>
                  <a:noFill/>
                  <a:prstDash val="sysDot"/>
                </a:ln>
                <a:solidFill>
                  <a:schemeClr val="tx1">
                    <a:lumMod val="85000"/>
                    <a:lumOff val="15000"/>
                  </a:schemeClr>
                </a:solidFill>
                <a:latin typeface="+mn-ea"/>
                <a:sym typeface="+mn-ea"/>
              </a:rPr>
              <a:t>，经下载器下载，封装应答包，爬虫解析应答包，结果交项目管道进行处理，把</a:t>
            </a:r>
            <a:r>
              <a:rPr lang="en-US" altLang="zh-CN" sz="1200" kern="0" dirty="0">
                <a:ln>
                  <a:noFill/>
                  <a:prstDash val="sysDot"/>
                </a:ln>
                <a:solidFill>
                  <a:schemeClr val="tx1">
                    <a:lumMod val="85000"/>
                    <a:lumOff val="15000"/>
                  </a:schemeClr>
                </a:solidFill>
                <a:latin typeface="+mn-ea"/>
                <a:sym typeface="+mn-ea"/>
              </a:rPr>
              <a:t> URL </a:t>
            </a:r>
            <a:r>
              <a:rPr lang="zh-CN" altLang="en-US" sz="1200" kern="0" dirty="0">
                <a:ln>
                  <a:noFill/>
                  <a:prstDash val="sysDot"/>
                </a:ln>
                <a:solidFill>
                  <a:schemeClr val="tx1">
                    <a:lumMod val="85000"/>
                    <a:lumOff val="15000"/>
                  </a:schemeClr>
                </a:solidFill>
                <a:latin typeface="+mn-ea"/>
                <a:sym typeface="+mn-ea"/>
              </a:rPr>
              <a:t>交给调度器</a:t>
            </a:r>
            <a:r>
              <a:rPr lang="zh-CN" altLang="en-US" sz="1200" kern="0" dirty="0">
                <a:ln>
                  <a:noFill/>
                  <a:prstDash val="sysDot"/>
                </a:ln>
                <a:solidFill>
                  <a:schemeClr val="tx1">
                    <a:lumMod val="85000"/>
                    <a:lumOff val="15000"/>
                  </a:schemeClr>
                </a:solidFill>
                <a:latin typeface="+mn-ea"/>
                <a:sym typeface="+mn-ea"/>
              </a:rPr>
              <a:t>等待爬取，循环执行。</a:t>
            </a:r>
            <a:endParaRPr lang="zh-CN" altLang="en-US" sz="1200" kern="0" dirty="0">
              <a:ln>
                <a:noFill/>
                <a:prstDash val="sysDot"/>
              </a:ln>
              <a:solidFill>
                <a:schemeClr val="tx1">
                  <a:lumMod val="85000"/>
                  <a:lumOff val="15000"/>
                </a:schemeClr>
              </a:solidFill>
              <a:latin typeface="+mn-ea"/>
              <a:sym typeface="+mn-ea"/>
            </a:endParaRPr>
          </a:p>
        </p:txBody>
      </p:sp>
      <p:sp>
        <p:nvSpPr>
          <p:cNvPr id="11" name="矩形: 圆角 6"/>
          <p:cNvSpPr/>
          <p:nvPr>
            <p:custDataLst>
              <p:tags r:id="rId12"/>
            </p:custDataLst>
          </p:nvPr>
        </p:nvSpPr>
        <p:spPr>
          <a:xfrm>
            <a:off x="4242442" y="4169767"/>
            <a:ext cx="2153474" cy="58078"/>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7" name="文本框 6"/>
          <p:cNvSpPr txBox="1"/>
          <p:nvPr>
            <p:custDataLst>
              <p:tags r:id="rId13"/>
            </p:custDataLst>
          </p:nvPr>
        </p:nvSpPr>
        <p:spPr>
          <a:xfrm>
            <a:off x="4183662" y="3645292"/>
            <a:ext cx="7266928" cy="288703"/>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工作流</a:t>
            </a:r>
            <a:endParaRPr lang="zh-CN" altLang="en-US" sz="1700" b="1" kern="0" dirty="0">
              <a:solidFill>
                <a:schemeClr val="tx1"/>
              </a:solidFill>
              <a:latin typeface="Arial" panose="020B0604020202020204" pitchFamily="34" charset="0"/>
            </a:endParaRPr>
          </a:p>
        </p:txBody>
      </p:sp>
      <p:sp>
        <p:nvSpPr>
          <p:cNvPr id="9" name="文本框 8"/>
          <p:cNvSpPr txBox="1"/>
          <p:nvPr>
            <p:custDataLst>
              <p:tags r:id="rId14"/>
            </p:custDataLst>
          </p:nvPr>
        </p:nvSpPr>
        <p:spPr>
          <a:xfrm>
            <a:off x="4181194" y="2687883"/>
            <a:ext cx="7278649" cy="866109"/>
          </a:xfrm>
          <a:prstGeom prst="rect">
            <a:avLst/>
          </a:prstGeom>
          <a:noFill/>
        </p:spPr>
        <p:txBody>
          <a:bodyPr wrap="square" lIns="0" tIns="0" rIns="0" bIns="0" rtlCol="0" anchor="t" anchorCtr="0">
            <a:noAutofit/>
          </a:bodyPr>
          <a:p>
            <a:pPr indent="0" fontAlgn="auto">
              <a:lnSpc>
                <a:spcPct val="130000"/>
              </a:lnSpc>
            </a:pPr>
            <a:r>
              <a:rPr lang="zh-CN" altLang="en-US" sz="1200" kern="0" dirty="0">
                <a:ln>
                  <a:noFill/>
                  <a:prstDash val="sysDot"/>
                </a:ln>
                <a:solidFill>
                  <a:schemeClr val="tx1">
                    <a:lumMod val="85000"/>
                    <a:lumOff val="15000"/>
                  </a:schemeClr>
                </a:solidFill>
                <a:latin typeface="+mn-ea"/>
                <a:sym typeface="+mn-ea"/>
              </a:rPr>
              <a:t>组件涵盖：引擎处理数据流；调度器管理</a:t>
            </a:r>
            <a:r>
              <a:rPr lang="en-US" altLang="zh-CN" sz="1200" kern="0" dirty="0">
                <a:ln>
                  <a:noFill/>
                  <a:prstDash val="sysDot"/>
                </a:ln>
                <a:solidFill>
                  <a:schemeClr val="tx1">
                    <a:lumMod val="85000"/>
                    <a:lumOff val="15000"/>
                  </a:schemeClr>
                </a:solidFill>
                <a:latin typeface="+mn-ea"/>
                <a:sym typeface="+mn-ea"/>
              </a:rPr>
              <a:t>URL</a:t>
            </a:r>
            <a:r>
              <a:rPr lang="zh-CN" altLang="en-US" sz="1200" kern="0" dirty="0">
                <a:ln>
                  <a:noFill/>
                  <a:prstDash val="sysDot"/>
                </a:ln>
                <a:solidFill>
                  <a:schemeClr val="tx1">
                    <a:lumMod val="85000"/>
                    <a:lumOff val="15000"/>
                  </a:schemeClr>
                </a:solidFill>
                <a:latin typeface="+mn-ea"/>
                <a:sym typeface="+mn-ea"/>
              </a:rPr>
              <a:t>；下载器获取网页；爬虫解析响应；项目管道处理数据；下载器中间件处理引擎与下载器之间的请求及响应，具有拓展功能；调度器中间件处理从引擎发送到调度器的请求和响应。</a:t>
            </a:r>
            <a:endParaRPr lang="zh-CN" altLang="en-US" sz="1200" kern="0" dirty="0">
              <a:ln>
                <a:noFill/>
                <a:prstDash val="sysDot"/>
              </a:ln>
              <a:solidFill>
                <a:schemeClr val="tx1">
                  <a:lumMod val="85000"/>
                  <a:lumOff val="15000"/>
                </a:schemeClr>
              </a:solidFill>
              <a:latin typeface="+mn-ea"/>
              <a:sym typeface="+mn-ea"/>
            </a:endParaRPr>
          </a:p>
        </p:txBody>
      </p:sp>
      <p:sp>
        <p:nvSpPr>
          <p:cNvPr id="14" name="矩形: 圆角 6"/>
          <p:cNvSpPr/>
          <p:nvPr>
            <p:custDataLst>
              <p:tags r:id="rId15"/>
            </p:custDataLst>
          </p:nvPr>
        </p:nvSpPr>
        <p:spPr>
          <a:xfrm>
            <a:off x="4242442" y="2944245"/>
            <a:ext cx="2153474" cy="58078"/>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34" name="文本框 33"/>
          <p:cNvSpPr txBox="1"/>
          <p:nvPr>
            <p:custDataLst>
              <p:tags r:id="rId16"/>
            </p:custDataLst>
          </p:nvPr>
        </p:nvSpPr>
        <p:spPr>
          <a:xfrm>
            <a:off x="4181475" y="2357755"/>
            <a:ext cx="7209790" cy="238760"/>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常用组件</a:t>
            </a:r>
            <a:endParaRPr lang="zh-CN" altLang="en-US" sz="1700" b="1" kern="0" dirty="0">
              <a:solidFill>
                <a:schemeClr val="tx1"/>
              </a:solidFill>
              <a:latin typeface="Arial" panose="020B0604020202020204" pitchFamily="34" charset="0"/>
            </a:endParaRPr>
          </a:p>
        </p:txBody>
      </p:sp>
    </p:spTree>
    <p:custDataLst>
      <p:tags r:id="rId17"/>
    </p:custDataLst>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833120" y="22479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t>Scrapy爬虫框架</a:t>
            </a:r>
            <a:endParaRPr lang="zh-CN" altLang="en-US" b="1"/>
          </a:p>
        </p:txBody>
      </p:sp>
      <p:pic>
        <p:nvPicPr>
          <p:cNvPr id="22" name="图片 21"/>
          <p:cNvPicPr>
            <a:picLocks noChangeAspect="1"/>
          </p:cNvPicPr>
          <p:nvPr/>
        </p:nvPicPr>
        <p:blipFill>
          <a:blip r:embed="rId2"/>
          <a:stretch>
            <a:fillRect/>
          </a:stretch>
        </p:blipFill>
        <p:spPr>
          <a:xfrm>
            <a:off x="2127885" y="1371600"/>
            <a:ext cx="7936230" cy="4744085"/>
          </a:xfrm>
          <a:prstGeom prst="rect">
            <a:avLst/>
          </a:prstGeom>
        </p:spPr>
      </p:pic>
    </p:spTree>
    <p:custDataLst>
      <p:tags r:id="rId3"/>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02310" y="234950"/>
            <a:ext cx="10972800" cy="6096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r>
              <a:rPr lang="zh-CN" altLang="en-US" b="1">
                <a:sym typeface="+mn-ea"/>
              </a:rPr>
              <a:t>知识拓展：爬虫技术评价方法</a:t>
            </a:r>
            <a:endParaRPr lang="zh-CN" altLang="en-US" b="1">
              <a:sym typeface="+mn-ea"/>
            </a:endParaRPr>
          </a:p>
        </p:txBody>
      </p:sp>
      <p:grpSp>
        <p:nvGrpSpPr>
          <p:cNvPr id="25" name="组合 24"/>
          <p:cNvGrpSpPr/>
          <p:nvPr/>
        </p:nvGrpSpPr>
        <p:grpSpPr>
          <a:xfrm>
            <a:off x="702310" y="1805940"/>
            <a:ext cx="10972800" cy="4572000"/>
            <a:chOff x="960" y="2520"/>
            <a:chExt cx="17280" cy="7200"/>
          </a:xfrm>
        </p:grpSpPr>
      </p:grpSp>
      <p:pic>
        <p:nvPicPr>
          <p:cNvPr id="22" name="图片占位符 21" descr="dc7c65e8-f08a-453a-a010-350931481cf5"/>
          <p:cNvPicPr>
            <a:picLocks noChangeAspect="1"/>
          </p:cNvPicPr>
          <p:nvPr>
            <p:custDataLst>
              <p:tags r:id="rId2"/>
            </p:custDataLst>
          </p:nvPr>
        </p:nvPicPr>
        <p:blipFill>
          <a:blip r:embed="rId3"/>
          <a:srcRect/>
          <a:stretch>
            <a:fillRect/>
          </a:stretch>
        </p:blipFill>
        <p:spPr>
          <a:xfrm>
            <a:off x="676910" y="2306320"/>
            <a:ext cx="1219200" cy="1219200"/>
          </a:xfrm>
          <a:custGeom>
            <a:av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avLst>
            <a:gdLst>
              <a:gd name="connisteX0-1" fmla="*/ 0 w 1219200"/>
              <a:gd name="connsiteY0-2" fmla="*/ 609600 h 1219200"/>
              <a:gd name="connisteX1-3" fmla="*/ 609600 w 1219200"/>
              <a:gd name="connsiteY1-4" fmla="*/ 0 h 1219200"/>
              <a:gd name="connisteX2-5" fmla="*/ 609600 w 1219200"/>
              <a:gd name="connsiteY2-6" fmla="*/ 0 h 1219200"/>
              <a:gd name="connisteX3-7" fmla="*/ 1219200 w 1219200"/>
              <a:gd name="connsiteY3-8" fmla="*/ 609600 h 1219200"/>
              <a:gd name="connisteX4-9" fmla="*/ 1219200 w 1219200"/>
              <a:gd name="connsiteY4-10" fmla="*/ 609600 h 1219200"/>
              <a:gd name="connisteX5-11" fmla="*/ 609600 w 1219200"/>
              <a:gd name="connsiteY5-12" fmla="*/ 1219200 h 1219200"/>
              <a:gd name="connisteX6-13" fmla="*/ 609600 w 1219200"/>
              <a:gd name="connsiteY6-14" fmla="*/ 1219200 h 1219200"/>
              <a:gd name="connisteX7-15" fmla="*/ 0 w 1219200"/>
              <a:gd name="connsiteY7-16" fmla="*/ 609600 h 1219200"/>
              <a:gd name="connisteX8-17" fmla="*/ 0 w 1219200"/>
              <a:gd name="connsiteY8-1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pic>
      <p:sp>
        <p:nvSpPr>
          <p:cNvPr id="5" name="文本占位符 3"/>
          <p:cNvSpPr>
            <a:spLocks noGrp="1"/>
          </p:cNvSpPr>
          <p:nvPr>
            <p:custDataLst>
              <p:tags r:id="rId4"/>
            </p:custDataLst>
          </p:nvPr>
        </p:nvSpPr>
        <p:spPr>
          <a:xfrm>
            <a:off x="2136775" y="2529205"/>
            <a:ext cx="9538335" cy="4534535"/>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ea"/>
              <a:buAutoNum type="circleNumDbPlain"/>
            </a:pPr>
            <a:r>
              <a:rPr lang="zh-CN" altLang="en-US" sz="2000"/>
              <a:t>是否遵守</a:t>
            </a:r>
            <a:r>
              <a:rPr lang="en-US" altLang="zh-CN" sz="2000"/>
              <a:t> Robots </a:t>
            </a:r>
            <a:r>
              <a:rPr lang="zh-CN" altLang="en-US" sz="2000"/>
              <a:t>协议</a:t>
            </a:r>
            <a:r>
              <a:rPr lang="en-US" altLang="zh-CN" sz="2000"/>
              <a:t>          </a:t>
            </a:r>
            <a:r>
              <a:rPr lang="zh-CN" altLang="en-US" sz="2000"/>
              <a:t>（友好爬虫技术）</a:t>
            </a:r>
            <a:endParaRPr lang="zh-CN" altLang="en-US" sz="1600"/>
          </a:p>
          <a:p>
            <a:pPr marL="514350" indent="-514350">
              <a:buFont typeface="+mj-ea"/>
              <a:buAutoNum type="circleNumDbPlain"/>
            </a:pPr>
            <a:r>
              <a:rPr lang="zh-CN" altLang="en-US" sz="2000"/>
              <a:t>友好爬虫请求技术</a:t>
            </a:r>
            <a:r>
              <a:rPr lang="en-US" altLang="zh-CN" sz="2000"/>
              <a:t>                 </a:t>
            </a:r>
            <a:r>
              <a:rPr lang="zh-CN" altLang="en-US" sz="2000">
                <a:sym typeface="+mn-ea"/>
              </a:rPr>
              <a:t>（友好爬虫技术）</a:t>
            </a:r>
            <a:endParaRPr lang="zh-CN" altLang="en-US" sz="2000"/>
          </a:p>
          <a:p>
            <a:pPr marL="514350" indent="-514350">
              <a:buFont typeface="+mj-ea"/>
              <a:buAutoNum type="circleNumDbPlain"/>
            </a:pPr>
            <a:r>
              <a:rPr lang="zh-CN" altLang="en-US" sz="2000"/>
              <a:t>高效采集技术</a:t>
            </a:r>
            <a:r>
              <a:rPr lang="en-US" altLang="zh-CN" sz="2000"/>
              <a:t>                        </a:t>
            </a:r>
            <a:r>
              <a:rPr lang="zh-CN" altLang="en-US" sz="2000">
                <a:sym typeface="+mn-ea"/>
              </a:rPr>
              <a:t>（页面采集技术）</a:t>
            </a:r>
            <a:endParaRPr lang="zh-CN" altLang="en-US" sz="2000"/>
          </a:p>
          <a:p>
            <a:pPr marL="514350" indent="-514350">
              <a:buFont typeface="+mj-ea"/>
              <a:buAutoNum type="circleNumDbPlain"/>
            </a:pPr>
            <a:r>
              <a:rPr lang="zh-CN" altLang="en-US" sz="2000"/>
              <a:t>对增量式采集的支持</a:t>
            </a:r>
            <a:r>
              <a:rPr lang="en-US" altLang="zh-CN" sz="2000"/>
              <a:t>              </a:t>
            </a:r>
            <a:r>
              <a:rPr lang="zh-CN" altLang="en-US" sz="2000">
                <a:sym typeface="+mn-ea"/>
              </a:rPr>
              <a:t>（页面采集技术）</a:t>
            </a:r>
            <a:endParaRPr lang="zh-CN" altLang="en-US" sz="2000"/>
          </a:p>
          <a:p>
            <a:pPr marL="514350" indent="-514350">
              <a:buFont typeface="+mj-ea"/>
              <a:buAutoNum type="circleNumDbPlain"/>
            </a:pPr>
            <a:r>
              <a:rPr lang="zh-CN" altLang="en-US" sz="2000"/>
              <a:t>对动态页面的支持</a:t>
            </a:r>
            <a:r>
              <a:rPr lang="en-US" altLang="zh-CN" sz="2000"/>
              <a:t>                 </a:t>
            </a:r>
            <a:r>
              <a:rPr lang="zh-CN" altLang="en-US" sz="2000">
                <a:sym typeface="+mn-ea"/>
              </a:rPr>
              <a:t>（页面采集技术）</a:t>
            </a:r>
            <a:endParaRPr lang="zh-CN" altLang="en-US" sz="2000"/>
          </a:p>
          <a:p>
            <a:pPr marL="514350" indent="-514350">
              <a:buFont typeface="+mj-ea"/>
              <a:buAutoNum type="circleNumDbPlain"/>
            </a:pPr>
            <a:r>
              <a:rPr lang="zh-CN" altLang="en-US" sz="2000"/>
              <a:t>页面编码与语言处理能力</a:t>
            </a:r>
            <a:r>
              <a:rPr lang="en-US" altLang="zh-CN" sz="2000"/>
              <a:t>       </a:t>
            </a:r>
            <a:r>
              <a:rPr lang="zh-CN" altLang="en-US" sz="2000"/>
              <a:t>（内容处理技术）</a:t>
            </a:r>
            <a:endParaRPr lang="zh-CN" altLang="en-US" sz="2000"/>
          </a:p>
          <a:p>
            <a:pPr marL="514350" indent="-514350">
              <a:buFont typeface="+mj-ea"/>
              <a:buAutoNum type="circleNumDbPlain"/>
            </a:pPr>
            <a:r>
              <a:rPr lang="zh-CN" altLang="en-US" sz="2000"/>
              <a:t>主题相关度评估</a:t>
            </a:r>
            <a:r>
              <a:rPr lang="en-US" altLang="zh-CN" sz="2000"/>
              <a:t>                     </a:t>
            </a:r>
            <a:r>
              <a:rPr lang="zh-CN" altLang="en-US" sz="2000">
                <a:sym typeface="+mn-ea"/>
              </a:rPr>
              <a:t>（内容处理技术）</a:t>
            </a:r>
            <a:endParaRPr lang="zh-CN" altLang="en-US" sz="2000"/>
          </a:p>
          <a:p>
            <a:pPr marL="514350" indent="-514350">
              <a:buFont typeface="+mj-ea"/>
              <a:buAutoNum type="circleNumDbPlain"/>
            </a:pPr>
            <a:r>
              <a:rPr lang="zh-CN" altLang="en-US" sz="2000"/>
              <a:t>对分布式架构的支持</a:t>
            </a:r>
            <a:r>
              <a:rPr lang="en-US" altLang="zh-CN" sz="2000"/>
              <a:t>              </a:t>
            </a:r>
            <a:r>
              <a:rPr lang="zh-CN" altLang="en-US" sz="2000"/>
              <a:t>（爬虫软件技术）</a:t>
            </a:r>
            <a:endParaRPr lang="zh-CN" altLang="en-US" sz="2000"/>
          </a:p>
          <a:p>
            <a:pPr marL="514350" indent="-514350">
              <a:buFont typeface="+mj-ea"/>
              <a:buAutoNum type="circleNumDbPlain"/>
            </a:pPr>
            <a:r>
              <a:rPr lang="zh-CN" altLang="en-US" sz="2000"/>
              <a:t>可配置线程技术</a:t>
            </a:r>
            <a:r>
              <a:rPr lang="en-US" altLang="zh-CN" sz="2000"/>
              <a:t>                     </a:t>
            </a:r>
            <a:r>
              <a:rPr lang="zh-CN" altLang="en-US" sz="2000">
                <a:sym typeface="+mn-ea"/>
              </a:rPr>
              <a:t>（爬虫软件技术）</a:t>
            </a:r>
            <a:endParaRPr lang="zh-CN" altLang="en-US" sz="2000"/>
          </a:p>
          <a:p>
            <a:pPr marL="514350" indent="-514350">
              <a:buFont typeface="+mj-ea"/>
              <a:buAutoNum type="circleNumDbPlain"/>
            </a:pPr>
            <a:r>
              <a:rPr lang="zh-CN" altLang="en-US" sz="2000"/>
              <a:t>容错能力</a:t>
            </a:r>
            <a:r>
              <a:rPr lang="en-US" altLang="zh-CN" sz="2000"/>
              <a:t>                               </a:t>
            </a:r>
            <a:r>
              <a:rPr lang="zh-CN" altLang="en-US" sz="2000">
                <a:sym typeface="+mn-ea"/>
              </a:rPr>
              <a:t>（爬虫软件技术）</a:t>
            </a:r>
            <a:endParaRPr lang="zh-CN" altLang="en-US" sz="2000"/>
          </a:p>
        </p:txBody>
      </p:sp>
      <p:pic>
        <p:nvPicPr>
          <p:cNvPr id="23" name="图片占位符 22" descr="1ccbb090-350b-443d-b5ec-1886e7da100f"/>
          <p:cNvPicPr>
            <a:picLocks noChangeAspect="1"/>
          </p:cNvPicPr>
          <p:nvPr>
            <p:custDataLst>
              <p:tags r:id="rId5"/>
            </p:custDataLst>
          </p:nvPr>
        </p:nvPicPr>
        <p:blipFill>
          <a:blip r:embed="rId6"/>
          <a:srcRect/>
          <a:stretch>
            <a:fillRect/>
          </a:stretch>
        </p:blipFill>
        <p:spPr>
          <a:xfrm>
            <a:off x="702310" y="3760470"/>
            <a:ext cx="1244600" cy="1244600"/>
          </a:xfrm>
          <a:custGeom>
            <a:av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avLst>
            <a:gdLst>
              <a:gd name="connisteX0-1" fmla="*/ 0 w 1219200"/>
              <a:gd name="connsiteY0-2" fmla="*/ 609600 h 1219200"/>
              <a:gd name="connisteX1-3" fmla="*/ 609600 w 1219200"/>
              <a:gd name="connsiteY1-4" fmla="*/ 0 h 1219200"/>
              <a:gd name="connisteX2-5" fmla="*/ 609600 w 1219200"/>
              <a:gd name="connsiteY2-6" fmla="*/ 0 h 1219200"/>
              <a:gd name="connisteX3-7" fmla="*/ 1219200 w 1219200"/>
              <a:gd name="connsiteY3-8" fmla="*/ 609600 h 1219200"/>
              <a:gd name="connisteX4-9" fmla="*/ 1219200 w 1219200"/>
              <a:gd name="connsiteY4-10" fmla="*/ 609600 h 1219200"/>
              <a:gd name="connisteX5-11" fmla="*/ 609600 w 1219200"/>
              <a:gd name="connsiteY5-12" fmla="*/ 1219200 h 1219200"/>
              <a:gd name="connisteX6-13" fmla="*/ 609600 w 1219200"/>
              <a:gd name="connsiteY6-14" fmla="*/ 1219200 h 1219200"/>
              <a:gd name="connisteX7-15" fmla="*/ 0 w 1219200"/>
              <a:gd name="connsiteY7-16" fmla="*/ 609600 h 1219200"/>
              <a:gd name="connisteX8-17" fmla="*/ 0 w 1219200"/>
              <a:gd name="connsiteY8-1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pic>
      <p:pic>
        <p:nvPicPr>
          <p:cNvPr id="24" name="图片占位符 23" descr="324593b8-d38c-4bd7-8f16-5b18eacac401"/>
          <p:cNvPicPr>
            <a:picLocks noChangeAspect="1"/>
          </p:cNvPicPr>
          <p:nvPr>
            <p:custDataLst>
              <p:tags r:id="rId7"/>
            </p:custDataLst>
          </p:nvPr>
        </p:nvPicPr>
        <p:blipFill>
          <a:blip r:embed="rId8"/>
          <a:srcRect/>
          <a:stretch>
            <a:fillRect/>
          </a:stretch>
        </p:blipFill>
        <p:spPr>
          <a:xfrm>
            <a:off x="702310" y="5158740"/>
            <a:ext cx="1219200" cy="1219200"/>
          </a:xfrm>
          <a:custGeom>
            <a:av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avLst>
            <a:gdLst>
              <a:gd name="connisteX0-1" fmla="*/ 0 w 1219200"/>
              <a:gd name="connsiteY0-2" fmla="*/ 609600 h 1219200"/>
              <a:gd name="connisteX1-3" fmla="*/ 609600 w 1219200"/>
              <a:gd name="connsiteY1-4" fmla="*/ 0 h 1219200"/>
              <a:gd name="connisteX2-5" fmla="*/ 609600 w 1219200"/>
              <a:gd name="connsiteY2-6" fmla="*/ 0 h 1219200"/>
              <a:gd name="connisteX3-7" fmla="*/ 1219200 w 1219200"/>
              <a:gd name="connsiteY3-8" fmla="*/ 609600 h 1219200"/>
              <a:gd name="connisteX4-9" fmla="*/ 1219200 w 1219200"/>
              <a:gd name="connsiteY4-10" fmla="*/ 609600 h 1219200"/>
              <a:gd name="connisteX5-11" fmla="*/ 609600 w 1219200"/>
              <a:gd name="connsiteY5-12" fmla="*/ 1219200 h 1219200"/>
              <a:gd name="connisteX6-13" fmla="*/ 609600 w 1219200"/>
              <a:gd name="connsiteY6-14" fmla="*/ 1219200 h 1219200"/>
              <a:gd name="connisteX7-15" fmla="*/ 0 w 1219200"/>
              <a:gd name="connsiteY7-16" fmla="*/ 609600 h 1219200"/>
              <a:gd name="connisteX8-17" fmla="*/ 0 w 1219200"/>
              <a:gd name="connsiteY8-1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pic>
      <p:sp>
        <p:nvSpPr>
          <p:cNvPr id="6" name="文本框 5"/>
          <p:cNvSpPr txBox="1"/>
          <p:nvPr/>
        </p:nvSpPr>
        <p:spPr>
          <a:xfrm>
            <a:off x="502285" y="1420495"/>
            <a:ext cx="10998835" cy="885825"/>
          </a:xfrm>
          <a:prstGeom prst="rect">
            <a:avLst/>
          </a:prstGeom>
          <a:noFill/>
        </p:spPr>
        <p:txBody>
          <a:bodyPr wrap="square" rtlCol="0">
            <a:noAutofit/>
          </a:bodyPr>
          <a:p>
            <a:r>
              <a:rPr lang="zh-CN" altLang="en-US"/>
              <a:t>爬虫技术是一种典型的</a:t>
            </a:r>
            <a:r>
              <a:rPr lang="en-US" altLang="zh-CN"/>
              <a:t> Web </a:t>
            </a:r>
            <a:r>
              <a:rPr lang="zh-CN" altLang="en-US"/>
              <a:t>页面数据采集方法，得到了许多技术人员的关注，因此目前不断有新的爬虫技术或开源框架被提出来。在这种情况下需要有一套比较完整的爬虫技术评价方法，以便于进行比较、权衡和选择。</a:t>
            </a:r>
            <a:endParaRPr lang="zh-CN" altLang="en-US"/>
          </a:p>
        </p:txBody>
      </p:sp>
      <p:grpSp>
        <p:nvGrpSpPr>
          <p:cNvPr id="8193" name="组合 8192"/>
          <p:cNvGrpSpPr/>
          <p:nvPr/>
        </p:nvGrpSpPr>
        <p:grpSpPr>
          <a:xfrm>
            <a:off x="702310" y="1805940"/>
            <a:ext cx="10972800" cy="4572000"/>
            <a:chOff x="960" y="2520"/>
            <a:chExt cx="17280" cy="7200"/>
          </a:xfrm>
        </p:grpSpPr>
      </p:grpSp>
    </p:spTree>
    <p:custDataLst>
      <p:tags r:id="rId9"/>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3" name="圆角矩形 4"/>
          <p:cNvSpPr/>
          <p:nvPr>
            <p:custDataLst>
              <p:tags r:id="rId2"/>
            </p:custDataLst>
          </p:nvPr>
        </p:nvSpPr>
        <p:spPr>
          <a:xfrm>
            <a:off x="2956083" y="1917410"/>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01</a:t>
            </a:r>
            <a:endParaRPr lang="en-US" altLang="zh-CN" sz="3600" b="1" dirty="0">
              <a:solidFill>
                <a:schemeClr val="accent1"/>
              </a:solidFill>
            </a:endParaRPr>
          </a:p>
        </p:txBody>
      </p:sp>
      <p:sp>
        <p:nvSpPr>
          <p:cNvPr id="4" name="文本框 3"/>
          <p:cNvSpPr txBox="1"/>
          <p:nvPr>
            <p:custDataLst>
              <p:tags r:id="rId3"/>
            </p:custDataLst>
          </p:nvPr>
        </p:nvSpPr>
        <p:spPr>
          <a:xfrm>
            <a:off x="4371713" y="1737678"/>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任务一</a:t>
            </a:r>
            <a:r>
              <a:rPr lang="en-US" altLang="zh-CN" sz="2600" dirty="0">
                <a:solidFill>
                  <a:schemeClr val="tx1"/>
                </a:solidFill>
                <a:sym typeface="+mn-ea"/>
              </a:rPr>
              <a:t> </a:t>
            </a:r>
            <a:r>
              <a:rPr lang="zh-CN" altLang="en-US" sz="2600" dirty="0">
                <a:solidFill>
                  <a:schemeClr val="tx1"/>
                </a:solidFill>
                <a:sym typeface="+mn-ea"/>
              </a:rPr>
              <a:t>数据采集</a:t>
            </a:r>
            <a:endParaRPr lang="zh-CN" altLang="en-US" sz="2600" dirty="0">
              <a:solidFill>
                <a:schemeClr val="tx1"/>
              </a:solidFill>
              <a:sym typeface="+mn-ea"/>
            </a:endParaRPr>
          </a:p>
        </p:txBody>
      </p:sp>
      <p:sp>
        <p:nvSpPr>
          <p:cNvPr id="9" name="圆角矩形 4"/>
          <p:cNvSpPr/>
          <p:nvPr>
            <p:custDataLst>
              <p:tags r:id="rId4"/>
            </p:custDataLst>
          </p:nvPr>
        </p:nvSpPr>
        <p:spPr>
          <a:xfrm>
            <a:off x="2956083" y="3357809"/>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02</a:t>
            </a:r>
            <a:endParaRPr lang="en-US" altLang="zh-CN" sz="3600" b="1" dirty="0">
              <a:solidFill>
                <a:schemeClr val="accent1"/>
              </a:solidFill>
            </a:endParaRPr>
          </a:p>
        </p:txBody>
      </p:sp>
      <p:sp>
        <p:nvSpPr>
          <p:cNvPr id="10" name="文本框 9"/>
          <p:cNvSpPr txBox="1"/>
          <p:nvPr>
            <p:custDataLst>
              <p:tags r:id="rId5"/>
            </p:custDataLst>
          </p:nvPr>
        </p:nvSpPr>
        <p:spPr>
          <a:xfrm>
            <a:off x="4371713" y="3178077"/>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任务二</a:t>
            </a:r>
            <a:r>
              <a:rPr lang="en-US" altLang="zh-CN" sz="2600" dirty="0">
                <a:solidFill>
                  <a:schemeClr val="tx1"/>
                </a:solidFill>
                <a:sym typeface="+mn-ea"/>
              </a:rPr>
              <a:t> </a:t>
            </a:r>
            <a:r>
              <a:rPr lang="zh-CN" altLang="en-US" sz="2600" dirty="0">
                <a:solidFill>
                  <a:schemeClr val="tx1"/>
                </a:solidFill>
                <a:sym typeface="+mn-ea"/>
              </a:rPr>
              <a:t>网络爬虫</a:t>
            </a:r>
            <a:endParaRPr lang="zh-CN" altLang="en-US" sz="2600" dirty="0">
              <a:solidFill>
                <a:schemeClr val="tx1"/>
              </a:solidFill>
              <a:sym typeface="+mn-ea"/>
            </a:endParaRPr>
          </a:p>
        </p:txBody>
      </p:sp>
      <p:sp>
        <p:nvSpPr>
          <p:cNvPr id="15" name="圆角矩形 4"/>
          <p:cNvSpPr/>
          <p:nvPr>
            <p:custDataLst>
              <p:tags r:id="rId6"/>
            </p:custDataLst>
          </p:nvPr>
        </p:nvSpPr>
        <p:spPr>
          <a:xfrm>
            <a:off x="2956083" y="4798207"/>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03</a:t>
            </a:r>
            <a:endParaRPr lang="en-US" altLang="zh-CN" sz="3600" b="1" dirty="0">
              <a:solidFill>
                <a:schemeClr val="accent1"/>
              </a:solidFill>
            </a:endParaRPr>
          </a:p>
        </p:txBody>
      </p:sp>
      <p:sp>
        <p:nvSpPr>
          <p:cNvPr id="16" name="文本框 15"/>
          <p:cNvSpPr txBox="1"/>
          <p:nvPr>
            <p:custDataLst>
              <p:tags r:id="rId7"/>
            </p:custDataLst>
          </p:nvPr>
        </p:nvSpPr>
        <p:spPr>
          <a:xfrm>
            <a:off x="4371713" y="4618476"/>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实训</a:t>
            </a:r>
            <a:r>
              <a:rPr lang="en-US" altLang="zh-CN" sz="2600" dirty="0">
                <a:solidFill>
                  <a:schemeClr val="tx1"/>
                </a:solidFill>
                <a:sym typeface="+mn-ea"/>
              </a:rPr>
              <a:t> </a:t>
            </a:r>
            <a:r>
              <a:rPr lang="zh-CN" altLang="en-US" sz="2600" dirty="0">
                <a:solidFill>
                  <a:schemeClr val="tx1"/>
                </a:solidFill>
                <a:sym typeface="+mn-ea"/>
              </a:rPr>
              <a:t>爬取手机端数据</a:t>
            </a:r>
            <a:endParaRPr lang="zh-CN" altLang="en-US" sz="2600" dirty="0">
              <a:solidFill>
                <a:schemeClr val="tx1"/>
              </a:solidFill>
              <a:sym typeface="+mn-ea"/>
            </a:endParaRPr>
          </a:p>
        </p:txBody>
      </p:sp>
      <p:sp>
        <p:nvSpPr>
          <p:cNvPr id="30" name="文本框 29"/>
          <p:cNvSpPr txBox="1"/>
          <p:nvPr/>
        </p:nvSpPr>
        <p:spPr>
          <a:xfrm>
            <a:off x="2346752" y="4944096"/>
            <a:ext cx="393700" cy="646112"/>
          </a:xfrm>
          <a:prstGeom prst="rect">
            <a:avLst/>
          </a:prstGeom>
          <a:noFill/>
        </p:spPr>
        <p:txBody>
          <a:bodyPr>
            <a:spAutoFit/>
          </a:bodyPr>
          <a:lstStyle/>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8"/>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页脚占位符 3"/>
          <p:cNvSpPr>
            <a:spLocks noGrp="1"/>
          </p:cNvSpPr>
          <p:nvPr>
            <p:ph type="ftr" sz="quarter" idx="11"/>
          </p:nvPr>
        </p:nvSpPr>
        <p:spPr/>
        <p:txBody>
          <a:bodyPr/>
          <a:p>
            <a:fld id="{032DB10A-15DF-4868-94E8-8C62CDDBBD7E}" type="slidenum">
              <a:rPr lang="en-US" altLang="zh-CN"/>
            </a:fld>
            <a:endParaRPr lang="en-US" altLang="zh-CN"/>
          </a:p>
        </p:txBody>
      </p:sp>
      <p:sp>
        <p:nvSpPr>
          <p:cNvPr id="5" name="灯片编号占位符 4"/>
          <p:cNvSpPr>
            <a:spLocks noGrp="1"/>
          </p:cNvSpPr>
          <p:nvPr>
            <p:ph type="sldNum" sz="quarter" idx="12"/>
          </p:nvPr>
        </p:nvSpPr>
        <p:spPr/>
        <p:txBody>
          <a:bodyPr/>
          <a:p>
            <a:fld id="{D1FE89F9-73C7-4738-96B3-777E9046C71A}" type="slidenum">
              <a:rPr lang="en-US" altLang="zh-CN"/>
            </a:fld>
            <a:endParaRPr lang="en-US" altLang="zh-CN"/>
          </a:p>
        </p:txBody>
      </p:sp>
      <p:sp>
        <p:nvSpPr>
          <p:cNvPr id="6" name="标题 1"/>
          <p:cNvSpPr>
            <a:spLocks noGrp="1"/>
          </p:cNvSpPr>
          <p:nvPr>
            <p:custDataLst>
              <p:tags r:id="rId1"/>
            </p:custDataLst>
          </p:nvPr>
        </p:nvSpPr>
        <p:spPr>
          <a:xfrm>
            <a:off x="828080" y="1441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accent1"/>
                </a:solidFill>
                <a:latin typeface="+mj-ea"/>
                <a:ea typeface="+mj-ea"/>
                <a:cs typeface="+mj-ea"/>
                <a:sym typeface="+mj-ea"/>
              </a:defRPr>
            </a:lvl1pPr>
          </a:lstStyle>
          <a:p>
            <a:r>
              <a:rPr lang="zh-CN" altLang="en-US">
                <a:solidFill>
                  <a:schemeClr val="tx1"/>
                </a:solidFill>
                <a:sym typeface="+mn-ea"/>
              </a:rPr>
              <a:t>实训目标</a:t>
            </a:r>
            <a:endParaRPr lang="zh-CN" altLang="en-US">
              <a:solidFill>
                <a:schemeClr val="tx1"/>
              </a:solidFill>
              <a:sym typeface="+mn-ea"/>
            </a:endParaRPr>
          </a:p>
        </p:txBody>
      </p:sp>
      <p:sp>
        <p:nvSpPr>
          <p:cNvPr id="7" name="内容占位符 6"/>
          <p:cNvSpPr>
            <a:spLocks noGrp="1"/>
          </p:cNvSpPr>
          <p:nvPr>
            <p:ph idx="1"/>
            <p:custDataLst>
              <p:tags r:id="rId2"/>
            </p:custDataLst>
          </p:nvPr>
        </p:nvSpPr>
        <p:spPr>
          <a:xfrm>
            <a:off x="828041" y="1475423"/>
            <a:ext cx="10668000" cy="4894262"/>
          </a:xfrm>
        </p:spPr>
        <p:txBody>
          <a:bodyPr/>
          <a:p>
            <a:r>
              <a:rPr lang="zh-CN" altLang="en-US" sz="2400" b="0"/>
              <a:t>使用</a:t>
            </a:r>
            <a:r>
              <a:rPr lang="en-US" altLang="zh-CN" sz="2400" b="0"/>
              <a:t> requests </a:t>
            </a:r>
            <a:r>
              <a:rPr lang="zh-CN" altLang="en-US" sz="2400" b="0"/>
              <a:t>库与抓包工具（拦截查看网络数据包内容的软件）的结合实现一个</a:t>
            </a:r>
            <a:r>
              <a:rPr lang="en-US" altLang="zh-CN" sz="2400" b="0"/>
              <a:t> App </a:t>
            </a:r>
            <a:r>
              <a:rPr lang="zh-CN" altLang="en-US" sz="2400" b="0"/>
              <a:t>页面内容的爬取。能够通过</a:t>
            </a:r>
            <a:r>
              <a:rPr lang="en-US" altLang="zh-CN" sz="2400" b="0"/>
              <a:t> Fiddler </a:t>
            </a:r>
            <a:r>
              <a:rPr lang="zh-CN" altLang="en-US" sz="2400" b="0"/>
              <a:t>抓包工具的配置及使用获取</a:t>
            </a:r>
            <a:r>
              <a:rPr lang="en-US" altLang="zh-CN" sz="2400" b="0"/>
              <a:t> App </a:t>
            </a:r>
            <a:r>
              <a:rPr lang="zh-CN" altLang="en-US" sz="2400" b="0"/>
              <a:t>数据内容及相</a:t>
            </a:r>
            <a:r>
              <a:rPr lang="en-US" altLang="zh-CN" sz="2400" b="0"/>
              <a:t> </a:t>
            </a:r>
            <a:r>
              <a:rPr lang="zh-CN" altLang="en-US" sz="2400" b="0"/>
              <a:t>关信息，之后使用</a:t>
            </a:r>
            <a:r>
              <a:rPr lang="en-US" altLang="zh-CN" sz="2400" b="0"/>
              <a:t> requests </a:t>
            </a:r>
            <a:r>
              <a:rPr lang="zh-CN" altLang="en-US" sz="2400" b="0"/>
              <a:t>库的相关方法通过链接地址实现对</a:t>
            </a:r>
            <a:r>
              <a:rPr lang="en-US" altLang="zh-CN" sz="2400" b="0"/>
              <a:t> App </a:t>
            </a:r>
            <a:r>
              <a:rPr lang="zh-CN" altLang="en-US" sz="2400" b="0"/>
              <a:t>内数据的爬取。爬取</a:t>
            </a:r>
            <a:r>
              <a:rPr lang="en-US" altLang="zh-CN" sz="2400" b="0"/>
              <a:t> </a:t>
            </a:r>
            <a:r>
              <a:rPr lang="zh-CN" altLang="en-US" sz="2400" b="0"/>
              <a:t>思路如下：</a:t>
            </a:r>
            <a:endParaRPr lang="zh-CN" altLang="en-US" sz="2400" b="0"/>
          </a:p>
          <a:p>
            <a:r>
              <a:rPr lang="zh-CN" altLang="en-US" sz="2400" b="0"/>
              <a:t>（</a:t>
            </a:r>
            <a:r>
              <a:rPr lang="en-US" altLang="zh-CN" sz="2400" b="0"/>
              <a:t> 1 </a:t>
            </a:r>
            <a:r>
              <a:rPr lang="zh-CN" altLang="en-US" sz="2400" b="0"/>
              <a:t>）安装</a:t>
            </a:r>
            <a:r>
              <a:rPr lang="en-US" altLang="zh-CN" sz="2400" b="0"/>
              <a:t> Fiddler </a:t>
            </a:r>
            <a:r>
              <a:rPr lang="zh-CN" altLang="en-US" sz="2400" b="0"/>
              <a:t>抓包工具。</a:t>
            </a:r>
            <a:endParaRPr lang="zh-CN" altLang="en-US" sz="2400" b="0"/>
          </a:p>
          <a:p>
            <a:r>
              <a:rPr lang="zh-CN" altLang="en-US" sz="2400" b="0"/>
              <a:t>（</a:t>
            </a:r>
            <a:r>
              <a:rPr lang="en-US" altLang="zh-CN" sz="2400" b="0"/>
              <a:t>2</a:t>
            </a:r>
            <a:r>
              <a:rPr lang="zh-CN" altLang="en-US" sz="2400" b="0"/>
              <a:t>）使用</a:t>
            </a:r>
            <a:r>
              <a:rPr lang="en-US" altLang="zh-CN" sz="2400" b="0"/>
              <a:t> Fiddler </a:t>
            </a:r>
            <a:r>
              <a:rPr lang="zh-CN" altLang="en-US" sz="2400" b="0"/>
              <a:t>抓包工具进行网站分析。</a:t>
            </a:r>
            <a:endParaRPr lang="zh-CN" altLang="en-US" sz="2400" b="0"/>
          </a:p>
        </p:txBody>
      </p:sp>
    </p:spTree>
    <p:custDataLst>
      <p:tags r:id="rId3"/>
    </p:custDataLst>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custDataLst>
              <p:tags r:id="rId2"/>
            </p:custDataLst>
          </p:nvPr>
        </p:nvCxnSpPr>
        <p:spPr>
          <a:xfrm>
            <a:off x="701204" y="4497704"/>
            <a:ext cx="5078095"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图片" descr="C:/Users/xblu4/AppData/Roaming/Kingsoft/office6/wppai/generateppt/0c211d42b8111b092ffe0a8ae7621795.jpg0c211d42b8111b092ffe0a8ae7621795"/>
          <p:cNvPicPr>
            <a:picLocks noChangeAspect="1"/>
          </p:cNvPicPr>
          <p:nvPr>
            <p:custDataLst>
              <p:tags r:id="rId3"/>
            </p:custDataLst>
          </p:nvPr>
        </p:nvPicPr>
        <p:blipFill>
          <a:blip r:embed="rId4"/>
          <a:srcRect l="2596" r="2596"/>
          <a:stretch>
            <a:fillRect/>
          </a:stretch>
        </p:blipFill>
        <p:spPr>
          <a:xfrm>
            <a:off x="701204" y="1342390"/>
            <a:ext cx="5064760" cy="238823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15" name="矩形 14"/>
          <p:cNvSpPr/>
          <p:nvPr>
            <p:custDataLst>
              <p:tags r:id="rId5"/>
            </p:custDataLst>
          </p:nvPr>
        </p:nvSpPr>
        <p:spPr>
          <a:xfrm>
            <a:off x="701204" y="4629149"/>
            <a:ext cx="5064760" cy="16446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800">
                <a:ln>
                  <a:noFill/>
                  <a:prstDash val="sysDot"/>
                </a:ln>
                <a:solidFill>
                  <a:schemeClr val="tx1">
                    <a:lumMod val="85000"/>
                    <a:lumOff val="15000"/>
                  </a:schemeClr>
                </a:solidFill>
                <a:latin typeface="+mn-ea"/>
                <a:cs typeface="+mn-ea"/>
                <a:sym typeface="+mn-ea"/>
              </a:rPr>
              <a:t>熟练运用</a:t>
            </a:r>
            <a:r>
              <a:rPr lang="en-US" altLang="zh-CN" sz="1800">
                <a:ln>
                  <a:noFill/>
                  <a:prstDash val="sysDot"/>
                </a:ln>
                <a:solidFill>
                  <a:schemeClr val="tx1">
                    <a:lumMod val="85000"/>
                    <a:lumOff val="15000"/>
                  </a:schemeClr>
                </a:solidFill>
                <a:latin typeface="+mn-ea"/>
                <a:cs typeface="+mn-ea"/>
                <a:sym typeface="+mn-ea"/>
              </a:rPr>
              <a:t>Fiddler</a:t>
            </a:r>
            <a:r>
              <a:rPr lang="zh-CN" altLang="en-US" sz="1800">
                <a:ln>
                  <a:noFill/>
                  <a:prstDash val="sysDot"/>
                </a:ln>
                <a:solidFill>
                  <a:schemeClr val="tx1">
                    <a:lumMod val="85000"/>
                    <a:lumOff val="15000"/>
                  </a:schemeClr>
                </a:solidFill>
                <a:latin typeface="+mn-ea"/>
                <a:cs typeface="+mn-ea"/>
                <a:sym typeface="+mn-ea"/>
              </a:rPr>
              <a:t>，精准配置代理，实现</a:t>
            </a:r>
            <a:r>
              <a:rPr lang="en-US" altLang="zh-CN" sz="1800">
                <a:ln>
                  <a:noFill/>
                  <a:prstDash val="sysDot"/>
                </a:ln>
                <a:solidFill>
                  <a:schemeClr val="tx1">
                    <a:lumMod val="85000"/>
                    <a:lumOff val="15000"/>
                  </a:schemeClr>
                </a:solidFill>
                <a:latin typeface="+mn-ea"/>
                <a:cs typeface="+mn-ea"/>
                <a:sym typeface="+mn-ea"/>
              </a:rPr>
              <a:t>App</a:t>
            </a:r>
            <a:r>
              <a:rPr lang="zh-CN" altLang="en-US" sz="1800">
                <a:ln>
                  <a:noFill/>
                  <a:prstDash val="sysDot"/>
                </a:ln>
                <a:solidFill>
                  <a:schemeClr val="tx1">
                    <a:lumMod val="85000"/>
                    <a:lumOff val="15000"/>
                  </a:schemeClr>
                </a:solidFill>
                <a:latin typeface="+mn-ea"/>
                <a:cs typeface="+mn-ea"/>
                <a:sym typeface="+mn-ea"/>
              </a:rPr>
              <a:t>流量监控，解析请求与响应，定位网络问题。</a:t>
            </a:r>
            <a:endParaRPr lang="zh-CN" altLang="en-US" sz="1800">
              <a:ln>
                <a:noFill/>
                <a:prstDash val="sysDot"/>
              </a:ln>
              <a:solidFill>
                <a:schemeClr val="tx1">
                  <a:lumMod val="85000"/>
                  <a:lumOff val="15000"/>
                </a:schemeClr>
              </a:solidFill>
              <a:latin typeface="+mn-ea"/>
              <a:cs typeface="+mn-ea"/>
              <a:sym typeface="+mn-ea"/>
            </a:endParaRPr>
          </a:p>
        </p:txBody>
      </p:sp>
      <p:sp>
        <p:nvSpPr>
          <p:cNvPr id="16" name="矩形 15"/>
          <p:cNvSpPr/>
          <p:nvPr>
            <p:custDataLst>
              <p:tags r:id="rId6"/>
            </p:custDataLst>
          </p:nvPr>
        </p:nvSpPr>
        <p:spPr>
          <a:xfrm>
            <a:off x="701204" y="3874134"/>
            <a:ext cx="4525645" cy="610235"/>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抓包技巧</a:t>
            </a:r>
            <a:endParaRPr lang="zh-CN" altLang="en-US" sz="2400" b="1">
              <a:solidFill>
                <a:schemeClr val="accent1"/>
              </a:solidFill>
              <a:latin typeface="+mn-ea"/>
              <a:cs typeface="+mn-ea"/>
              <a:sym typeface="+mn-ea"/>
            </a:endParaRPr>
          </a:p>
        </p:txBody>
      </p:sp>
      <p:sp>
        <p:nvSpPr>
          <p:cNvPr id="18" name="矩形 17"/>
          <p:cNvSpPr/>
          <p:nvPr>
            <p:custDataLst>
              <p:tags r:id="rId7"/>
            </p:custDataLst>
          </p:nvPr>
        </p:nvSpPr>
        <p:spPr>
          <a:xfrm>
            <a:off x="5129059" y="3874134"/>
            <a:ext cx="637540" cy="610235"/>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sym typeface="+mn-ea"/>
              </a:rPr>
              <a:t>01</a:t>
            </a:r>
            <a:endParaRPr lang="en-US" altLang="zh-CN" sz="2400" b="1" dirty="0">
              <a:solidFill>
                <a:schemeClr val="accent1"/>
              </a:solidFill>
              <a:latin typeface="+mn-ea"/>
              <a:cs typeface="+mn-ea"/>
              <a:sym typeface="+mn-ea"/>
            </a:endParaRPr>
          </a:p>
        </p:txBody>
      </p:sp>
      <p:cxnSp>
        <p:nvCxnSpPr>
          <p:cNvPr id="19" name="直接连接符 18"/>
          <p:cNvCxnSpPr/>
          <p:nvPr>
            <p:custDataLst>
              <p:tags r:id="rId8"/>
            </p:custDataLst>
          </p:nvPr>
        </p:nvCxnSpPr>
        <p:spPr>
          <a:xfrm>
            <a:off x="6433984" y="4497704"/>
            <a:ext cx="506603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0" name="图片" descr="D:/工作文件/临时素材/9065549_自信的商务人士.jpg9065549_自信的商务人士"/>
          <p:cNvPicPr>
            <a:picLocks noChangeAspect="1"/>
          </p:cNvPicPr>
          <p:nvPr>
            <p:custDataLst>
              <p:tags r:id="rId9"/>
            </p:custDataLst>
          </p:nvPr>
        </p:nvPicPr>
        <p:blipFill>
          <a:blip r:embed="rId10" cstate="hqprint"/>
          <a:srcRect/>
          <a:stretch>
            <a:fillRect/>
          </a:stretch>
        </p:blipFill>
        <p:spPr>
          <a:xfrm>
            <a:off x="6433984" y="1342390"/>
            <a:ext cx="5066030" cy="238823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1"/>
            </p:custDataLst>
          </p:nvPr>
        </p:nvSpPr>
        <p:spPr>
          <a:xfrm>
            <a:off x="6433984" y="4629149"/>
            <a:ext cx="5066030" cy="16446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800">
                <a:ln>
                  <a:noFill/>
                  <a:prstDash val="sysDot"/>
                </a:ln>
                <a:solidFill>
                  <a:schemeClr val="tx1">
                    <a:lumMod val="85000"/>
                    <a:lumOff val="15000"/>
                  </a:schemeClr>
                </a:solidFill>
                <a:latin typeface="+mn-ea"/>
                <a:cs typeface="+mn-ea"/>
                <a:sym typeface="+mn-ea"/>
              </a:rPr>
              <a:t>掌握</a:t>
            </a:r>
            <a:r>
              <a:rPr lang="en-US" altLang="zh-CN" sz="1800">
                <a:ln>
                  <a:noFill/>
                  <a:prstDash val="sysDot"/>
                </a:ln>
                <a:solidFill>
                  <a:schemeClr val="tx1">
                    <a:lumMod val="85000"/>
                    <a:lumOff val="15000"/>
                  </a:schemeClr>
                </a:solidFill>
                <a:latin typeface="+mn-ea"/>
                <a:cs typeface="+mn-ea"/>
                <a:sym typeface="+mn-ea"/>
              </a:rPr>
              <a:t>requests</a:t>
            </a:r>
            <a:r>
              <a:rPr lang="zh-CN" altLang="en-US" sz="1800">
                <a:ln>
                  <a:noFill/>
                  <a:prstDash val="sysDot"/>
                </a:ln>
                <a:solidFill>
                  <a:schemeClr val="tx1">
                    <a:lumMod val="85000"/>
                    <a:lumOff val="15000"/>
                  </a:schemeClr>
                </a:solidFill>
                <a:latin typeface="+mn-ea"/>
                <a:cs typeface="+mn-ea"/>
                <a:sym typeface="+mn-ea"/>
              </a:rPr>
              <a:t>库，发送</a:t>
            </a:r>
            <a:r>
              <a:rPr lang="en-US" altLang="zh-CN" sz="1800">
                <a:ln>
                  <a:noFill/>
                  <a:prstDash val="sysDot"/>
                </a:ln>
                <a:solidFill>
                  <a:schemeClr val="tx1">
                    <a:lumMod val="85000"/>
                    <a:lumOff val="15000"/>
                  </a:schemeClr>
                </a:solidFill>
                <a:latin typeface="+mn-ea"/>
                <a:cs typeface="+mn-ea"/>
                <a:sym typeface="+mn-ea"/>
              </a:rPr>
              <a:t>HTTP</a:t>
            </a:r>
            <a:r>
              <a:rPr lang="zh-CN" altLang="en-US" sz="1800">
                <a:ln>
                  <a:noFill/>
                  <a:prstDash val="sysDot"/>
                </a:ln>
                <a:solidFill>
                  <a:schemeClr val="tx1">
                    <a:lumMod val="85000"/>
                    <a:lumOff val="15000"/>
                  </a:schemeClr>
                </a:solidFill>
                <a:latin typeface="+mn-ea"/>
                <a:cs typeface="+mn-ea"/>
                <a:sym typeface="+mn-ea"/>
              </a:rPr>
              <a:t>请求，解析</a:t>
            </a:r>
            <a:r>
              <a:rPr lang="en-US" altLang="zh-CN" sz="1800">
                <a:ln>
                  <a:noFill/>
                  <a:prstDash val="sysDot"/>
                </a:ln>
                <a:solidFill>
                  <a:schemeClr val="tx1">
                    <a:lumMod val="85000"/>
                    <a:lumOff val="15000"/>
                  </a:schemeClr>
                </a:solidFill>
                <a:latin typeface="+mn-ea"/>
                <a:cs typeface="+mn-ea"/>
                <a:sym typeface="+mn-ea"/>
              </a:rPr>
              <a:t>JSON</a:t>
            </a:r>
            <a:r>
              <a:rPr lang="zh-CN" altLang="en-US" sz="1800">
                <a:ln>
                  <a:noFill/>
                  <a:prstDash val="sysDot"/>
                </a:ln>
                <a:solidFill>
                  <a:schemeClr val="tx1">
                    <a:lumMod val="85000"/>
                    <a:lumOff val="15000"/>
                  </a:schemeClr>
                </a:solidFill>
                <a:latin typeface="+mn-ea"/>
                <a:cs typeface="+mn-ea"/>
                <a:sym typeface="+mn-ea"/>
              </a:rPr>
              <a:t>或</a:t>
            </a:r>
            <a:r>
              <a:rPr lang="en-US" altLang="zh-CN" sz="1800">
                <a:ln>
                  <a:noFill/>
                  <a:prstDash val="sysDot"/>
                </a:ln>
                <a:solidFill>
                  <a:schemeClr val="tx1">
                    <a:lumMod val="85000"/>
                    <a:lumOff val="15000"/>
                  </a:schemeClr>
                </a:solidFill>
                <a:latin typeface="+mn-ea"/>
                <a:cs typeface="+mn-ea"/>
                <a:sym typeface="+mn-ea"/>
              </a:rPr>
              <a:t>HTML</a:t>
            </a:r>
            <a:r>
              <a:rPr lang="zh-CN" altLang="en-US" sz="1800">
                <a:ln>
                  <a:noFill/>
                  <a:prstDash val="sysDot"/>
                </a:ln>
                <a:solidFill>
                  <a:schemeClr val="tx1">
                    <a:lumMod val="85000"/>
                    <a:lumOff val="15000"/>
                  </a:schemeClr>
                </a:solidFill>
                <a:latin typeface="+mn-ea"/>
                <a:cs typeface="+mn-ea"/>
                <a:sym typeface="+mn-ea"/>
              </a:rPr>
              <a:t>，高效抓取</a:t>
            </a:r>
            <a:r>
              <a:rPr lang="en-US" altLang="zh-CN" sz="1800">
                <a:ln>
                  <a:noFill/>
                  <a:prstDash val="sysDot"/>
                </a:ln>
                <a:solidFill>
                  <a:schemeClr val="tx1">
                    <a:lumMod val="85000"/>
                    <a:lumOff val="15000"/>
                  </a:schemeClr>
                </a:solidFill>
                <a:latin typeface="+mn-ea"/>
                <a:cs typeface="+mn-ea"/>
                <a:sym typeface="+mn-ea"/>
              </a:rPr>
              <a:t>App</a:t>
            </a:r>
            <a:r>
              <a:rPr lang="zh-CN" altLang="en-US" sz="1800">
                <a:ln>
                  <a:noFill/>
                  <a:prstDash val="sysDot"/>
                </a:ln>
                <a:solidFill>
                  <a:schemeClr val="tx1">
                    <a:lumMod val="85000"/>
                    <a:lumOff val="15000"/>
                  </a:schemeClr>
                </a:solidFill>
                <a:latin typeface="+mn-ea"/>
                <a:cs typeface="+mn-ea"/>
                <a:sym typeface="+mn-ea"/>
              </a:rPr>
              <a:t>页面信息，实现自动化数据采集。</a:t>
            </a:r>
            <a:endParaRPr lang="zh-CN" altLang="en-US" sz="180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2"/>
            </p:custDataLst>
          </p:nvPr>
        </p:nvSpPr>
        <p:spPr>
          <a:xfrm>
            <a:off x="6433984" y="3874134"/>
            <a:ext cx="4526915" cy="610235"/>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mn-ea"/>
                <a:cs typeface="+mn-ea"/>
                <a:sym typeface="+mn-ea"/>
              </a:rPr>
              <a:t>数据提取</a:t>
            </a:r>
            <a:endParaRPr lang="zh-CN" altLang="en-US" sz="2400" b="1">
              <a:solidFill>
                <a:schemeClr val="accent1"/>
              </a:solidFill>
              <a:latin typeface="+mn-ea"/>
              <a:cs typeface="+mn-ea"/>
              <a:sym typeface="+mn-ea"/>
            </a:endParaRPr>
          </a:p>
        </p:txBody>
      </p:sp>
      <p:sp>
        <p:nvSpPr>
          <p:cNvPr id="23" name="矩形 22"/>
          <p:cNvSpPr/>
          <p:nvPr>
            <p:custDataLst>
              <p:tags r:id="rId13"/>
            </p:custDataLst>
          </p:nvPr>
        </p:nvSpPr>
        <p:spPr>
          <a:xfrm>
            <a:off x="10862474" y="3874134"/>
            <a:ext cx="637540" cy="610235"/>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sym typeface="+mn-ea"/>
              </a:rPr>
              <a:t>02</a:t>
            </a:r>
            <a:endParaRPr lang="en-US" altLang="zh-CN" sz="2400" b="1" dirty="0">
              <a:solidFill>
                <a:schemeClr val="accent1"/>
              </a:solidFill>
              <a:latin typeface="+mn-ea"/>
              <a:cs typeface="+mn-ea"/>
              <a:sym typeface="+mn-ea"/>
            </a:endParaRPr>
          </a:p>
        </p:txBody>
      </p:sp>
      <p:sp>
        <p:nvSpPr>
          <p:cNvPr id="2062" name="Rectangle 14"/>
          <p:cNvSpPr>
            <a:spLocks noGrp="1" noChangeArrowheads="1"/>
          </p:cNvSpPr>
          <p:nvPr>
            <p:custDataLst>
              <p:tags r:id="rId14"/>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实训目标要点和</a:t>
            </a:r>
            <a:r>
              <a:rPr lang="zh-CN" altLang="en-US" sz="3200" dirty="0">
                <a:solidFill>
                  <a:srgbClr val="FF0000"/>
                </a:solidFill>
                <a:latin typeface="楷体_GB2312" charset="-122"/>
              </a:rPr>
              <a:t>作用</a:t>
            </a:r>
            <a:endParaRPr lang="zh-CN" altLang="en-US" sz="3200" dirty="0">
              <a:solidFill>
                <a:srgbClr val="FF0000"/>
              </a:solidFill>
              <a:latin typeface="楷体_GB2312" charset="-122"/>
            </a:endParaRPr>
          </a:p>
        </p:txBody>
      </p:sp>
    </p:spTree>
    <p:custDataLst>
      <p:tags r:id="rId15"/>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774825" y="908050"/>
            <a:ext cx="7772400" cy="1371600"/>
          </a:xfrm>
        </p:spPr>
        <p:txBody>
          <a:bodyPr/>
          <a:lstStyle/>
          <a:p>
            <a:pPr eaLnBrk="1" hangingPunct="1">
              <a:defRPr/>
            </a:pPr>
            <a:r>
              <a:rPr lang="zh-CN" altLang="zh-CN" sz="4000" dirty="0">
                <a:solidFill>
                  <a:schemeClr val="folHlink"/>
                </a:solidFill>
                <a:latin typeface="黑体" panose="02010609060101010101" pitchFamily="49" charset="-122"/>
                <a:ea typeface="黑体" panose="02010609060101010101" pitchFamily="49" charset="-122"/>
              </a:rPr>
              <a:t>项目一</a:t>
            </a:r>
            <a:r>
              <a:rPr lang="en-US" altLang="zh-CN" sz="4000" dirty="0">
                <a:solidFill>
                  <a:schemeClr val="folHlink"/>
                </a:solidFill>
                <a:latin typeface="黑体" panose="02010609060101010101" pitchFamily="49" charset="-122"/>
                <a:ea typeface="黑体" panose="02010609060101010101" pitchFamily="49" charset="-122"/>
              </a:rPr>
              <a:t>  </a:t>
            </a:r>
            <a:r>
              <a:rPr lang="zh-CN" altLang="en-US" sz="4000" dirty="0">
                <a:solidFill>
                  <a:schemeClr val="folHlink"/>
                </a:solidFill>
                <a:latin typeface="黑体" panose="02010609060101010101" pitchFamily="49" charset="-122"/>
                <a:ea typeface="黑体" panose="02010609060101010101" pitchFamily="49" charset="-122"/>
              </a:rPr>
              <a:t>初识数据采集</a:t>
            </a:r>
            <a:endParaRPr lang="zh-CN" altLang="en-US" sz="4000" dirty="0">
              <a:solidFill>
                <a:schemeClr val="folHlink"/>
              </a:solidFill>
              <a:latin typeface="黑体" panose="02010609060101010101" pitchFamily="49" charset="-122"/>
              <a:ea typeface="黑体" panose="02010609060101010101" pitchFamily="49" charset="-122"/>
            </a:endParaRPr>
          </a:p>
        </p:txBody>
      </p:sp>
      <p:sp>
        <p:nvSpPr>
          <p:cNvPr id="2" name="文本框 1"/>
          <p:cNvSpPr txBox="1"/>
          <p:nvPr/>
        </p:nvSpPr>
        <p:spPr>
          <a:xfrm>
            <a:off x="1346835" y="3057525"/>
            <a:ext cx="8666480" cy="1123315"/>
          </a:xfrm>
          <a:prstGeom prst="rect">
            <a:avLst/>
          </a:prstGeom>
          <a:noFill/>
        </p:spPr>
        <p:txBody>
          <a:bodyPr wrap="square" rtlCol="0">
            <a:noAutofit/>
          </a:bodyPr>
          <a:p>
            <a:r>
              <a:rPr lang="zh-CN" altLang="en-US" sz="2400"/>
              <a:t>本项目主要介绍互联网数据的来源与特征、数据采集的概念与数据采集的方式方法以及网络爬虫的相关知识</a:t>
            </a:r>
            <a:endParaRPr lang="zh-CN" altLang="en-US" sz="2400"/>
          </a:p>
        </p:txBody>
      </p:sp>
    </p:spTree>
    <p:custDataLst>
      <p:tags r:id="rId3"/>
    </p:custDataLst>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pic>
        <p:nvPicPr>
          <p:cNvPr id="7" name="图片 6" descr="C:/Users/xblu4/AppData/Roaming/Kingsoft/office6/wppai/generateppt/4e14ac052130f5185b38444409917436.jpg4e14ac052130f5185b38444409917436"/>
          <p:cNvPicPr>
            <a:picLocks noChangeAspect="1"/>
          </p:cNvPicPr>
          <p:nvPr>
            <p:custDataLst>
              <p:tags r:id="rId2"/>
            </p:custDataLst>
          </p:nvPr>
        </p:nvPicPr>
        <p:blipFill rotWithShape="1">
          <a:blip r:embed="rId3"/>
          <a:srcRect l="25328" r="25328"/>
          <a:stretch>
            <a:fillRect/>
          </a:stretch>
        </p:blipFill>
        <p:spPr>
          <a:xfrm>
            <a:off x="7534910" y="434975"/>
            <a:ext cx="5126355" cy="6423025"/>
          </a:xfrm>
          <a:custGeom>
            <a:avLst/>
            <a:gdLst>
              <a:gd name="connsiteX0" fmla="*/ 1714500 w 5473700"/>
              <a:gd name="connsiteY0" fmla="*/ 0 h 6858000"/>
              <a:gd name="connsiteX1" fmla="*/ 5473700 w 5473700"/>
              <a:gd name="connsiteY1" fmla="*/ 0 h 6858000"/>
              <a:gd name="connsiteX2" fmla="*/ 5473700 w 5473700"/>
              <a:gd name="connsiteY2" fmla="*/ 6858000 h 6858000"/>
              <a:gd name="connsiteX3" fmla="*/ 0 w 5473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473700" h="6858000">
                <a:moveTo>
                  <a:pt x="1714500" y="0"/>
                </a:moveTo>
                <a:lnTo>
                  <a:pt x="5473700" y="0"/>
                </a:lnTo>
                <a:lnTo>
                  <a:pt x="5473700" y="6858000"/>
                </a:lnTo>
                <a:lnTo>
                  <a:pt x="0" y="6858000"/>
                </a:lnTo>
                <a:close/>
              </a:path>
            </a:pathLst>
          </a:cu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23" name="矩形 22"/>
          <p:cNvSpPr/>
          <p:nvPr>
            <p:custDataLst>
              <p:tags r:id="rId4"/>
            </p:custDataLst>
          </p:nvPr>
        </p:nvSpPr>
        <p:spPr>
          <a:xfrm>
            <a:off x="1433195" y="1853565"/>
            <a:ext cx="5941060" cy="661670"/>
          </a:xfrm>
          <a:prstGeom prst="rect">
            <a:avLst/>
          </a:prstGeom>
          <a:noFill/>
        </p:spPr>
        <p:txBody>
          <a:bodyPr wrap="square" lIns="0" tIns="0" rIns="0" bIns="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进入</a:t>
            </a:r>
            <a:r>
              <a:rPr lang="en-US" altLang="zh-CN" sz="1600" dirty="0">
                <a:ln>
                  <a:noFill/>
                  <a:prstDash val="sysDot"/>
                </a:ln>
                <a:solidFill>
                  <a:schemeClr val="tx1">
                    <a:lumMod val="85000"/>
                    <a:lumOff val="15000"/>
                  </a:schemeClr>
                </a:solidFill>
                <a:latin typeface="+mn-ea"/>
                <a:cs typeface="+mn-ea"/>
                <a:sym typeface="+mn-ea"/>
              </a:rPr>
              <a:t> Fiddler </a:t>
            </a:r>
            <a:r>
              <a:rPr lang="zh-CN" altLang="en-US" sz="1600" dirty="0">
                <a:ln>
                  <a:noFill/>
                  <a:prstDash val="sysDot"/>
                </a:ln>
                <a:solidFill>
                  <a:schemeClr val="tx1">
                    <a:lumMod val="85000"/>
                    <a:lumOff val="15000"/>
                  </a:schemeClr>
                </a:solidFill>
                <a:latin typeface="+mn-ea"/>
                <a:cs typeface="+mn-ea"/>
                <a:sym typeface="+mn-ea"/>
              </a:rPr>
              <a:t>抓包工具官网，根据相关提示信息完成内容填写后，单击</a:t>
            </a:r>
            <a:r>
              <a:rPr lang="en-US" altLang="zh-CN" sz="1600" dirty="0">
                <a:ln>
                  <a:noFill/>
                  <a:prstDash val="sysDot"/>
                </a:ln>
                <a:solidFill>
                  <a:schemeClr val="tx1">
                    <a:lumMod val="85000"/>
                    <a:lumOff val="15000"/>
                  </a:schemeClr>
                </a:solidFill>
                <a:latin typeface="+mn-ea"/>
                <a:cs typeface="+mn-ea"/>
                <a:sym typeface="+mn-ea"/>
              </a:rPr>
              <a:t>“Download For Windows”</a:t>
            </a:r>
            <a:r>
              <a:rPr lang="zh-CN" altLang="en-US" sz="1600" dirty="0">
                <a:ln>
                  <a:noFill/>
                  <a:prstDash val="sysDot"/>
                </a:ln>
                <a:solidFill>
                  <a:schemeClr val="tx1">
                    <a:lumMod val="85000"/>
                    <a:lumOff val="15000"/>
                  </a:schemeClr>
                </a:solidFill>
                <a:latin typeface="+mn-ea"/>
                <a:cs typeface="+mn-ea"/>
                <a:sym typeface="+mn-ea"/>
              </a:rPr>
              <a:t>按钮后，即可下载</a:t>
            </a:r>
            <a:r>
              <a:rPr lang="en-US" altLang="zh-CN" sz="1600" dirty="0">
                <a:ln>
                  <a:noFill/>
                  <a:prstDash val="sysDot"/>
                </a:ln>
                <a:solidFill>
                  <a:schemeClr val="tx1">
                    <a:lumMod val="85000"/>
                    <a:lumOff val="15000"/>
                  </a:schemeClr>
                </a:solidFill>
                <a:latin typeface="+mn-ea"/>
                <a:cs typeface="+mn-ea"/>
                <a:sym typeface="+mn-ea"/>
              </a:rPr>
              <a:t> Fiddler </a:t>
            </a:r>
            <a:r>
              <a:rPr lang="zh-CN" altLang="en-US" sz="1600" dirty="0">
                <a:ln>
                  <a:noFill/>
                  <a:prstDash val="sysDot"/>
                </a:ln>
                <a:solidFill>
                  <a:schemeClr val="tx1">
                    <a:lumMod val="85000"/>
                    <a:lumOff val="15000"/>
                  </a:schemeClr>
                </a:solidFill>
                <a:latin typeface="+mn-ea"/>
                <a:cs typeface="+mn-ea"/>
                <a:sym typeface="+mn-ea"/>
              </a:rPr>
              <a:t>工具</a:t>
            </a:r>
            <a:r>
              <a:rPr lang="zh-CN" altLang="en-US" sz="2000" dirty="0">
                <a:ln>
                  <a:noFill/>
                  <a:prstDash val="sysDot"/>
                </a:ln>
                <a:solidFill>
                  <a:schemeClr val="tx1">
                    <a:lumMod val="85000"/>
                    <a:lumOff val="15000"/>
                  </a:schemeClr>
                </a:solidFill>
                <a:latin typeface="+mn-ea"/>
                <a:cs typeface="+mn-ea"/>
                <a:sym typeface="+mn-ea"/>
              </a:rPr>
              <a:t>。</a:t>
            </a:r>
            <a:endParaRPr lang="zh-CN" altLang="en-US" sz="2000" dirty="0">
              <a:ln>
                <a:noFill/>
                <a:prstDash val="sysDot"/>
              </a:ln>
              <a:solidFill>
                <a:schemeClr val="tx1">
                  <a:lumMod val="85000"/>
                  <a:lumOff val="15000"/>
                </a:schemeClr>
              </a:solidFill>
              <a:latin typeface="+mn-ea"/>
              <a:cs typeface="+mn-ea"/>
              <a:sym typeface="+mn-ea"/>
            </a:endParaRPr>
          </a:p>
        </p:txBody>
      </p:sp>
      <p:sp>
        <p:nvSpPr>
          <p:cNvPr id="24" name="矩形 23"/>
          <p:cNvSpPr/>
          <p:nvPr>
            <p:custDataLst>
              <p:tags r:id="rId5"/>
            </p:custDataLst>
          </p:nvPr>
        </p:nvSpPr>
        <p:spPr>
          <a:xfrm>
            <a:off x="1365250" y="1356995"/>
            <a:ext cx="5189220" cy="362585"/>
          </a:xfrm>
          <a:prstGeom prst="rect">
            <a:avLst/>
          </a:prstGeom>
          <a:noFill/>
        </p:spPr>
        <p:txBody>
          <a:bodyPr wrap="square" lIns="0" tIns="0" rIns="0" bIns="0" rtlCol="0" anchor="b" anchorCtr="0">
            <a:noAutofit/>
          </a:bodyPr>
          <a:p>
            <a:pPr algn="just">
              <a:spcBef>
                <a:spcPct val="0"/>
              </a:spcBef>
              <a:spcAft>
                <a:spcPct val="0"/>
              </a:spcAft>
            </a:pPr>
            <a:r>
              <a:rPr lang="zh-CN" altLang="en-US" sz="2000" b="1">
                <a:solidFill>
                  <a:schemeClr val="tx1"/>
                </a:solidFill>
                <a:latin typeface="+mn-ea"/>
                <a:cs typeface="+mn-ea"/>
              </a:rPr>
              <a:t>下载抓包工具</a:t>
            </a:r>
            <a:endParaRPr lang="zh-CN" altLang="en-US" sz="2000" b="1">
              <a:solidFill>
                <a:schemeClr val="tx1"/>
              </a:solidFill>
              <a:latin typeface="+mn-ea"/>
              <a:cs typeface="+mn-ea"/>
            </a:endParaRPr>
          </a:p>
        </p:txBody>
      </p:sp>
      <p:sp>
        <p:nvSpPr>
          <p:cNvPr id="25" name="矩形 24"/>
          <p:cNvSpPr/>
          <p:nvPr>
            <p:custDataLst>
              <p:tags r:id="rId6"/>
            </p:custDataLst>
          </p:nvPr>
        </p:nvSpPr>
        <p:spPr>
          <a:xfrm>
            <a:off x="572493" y="1357174"/>
            <a:ext cx="650415" cy="650415"/>
          </a:xfrm>
          <a:prstGeom prst="rect">
            <a:avLst/>
          </a:prstGeom>
          <a:noFill/>
          <a:ln w="1270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chemeClr val="tx1">
                    <a:lumMod val="85000"/>
                    <a:lumOff val="15000"/>
                  </a:schemeClr>
                </a:solidFill>
                <a:latin typeface="+mn-ea"/>
                <a:cs typeface="+mn-ea"/>
              </a:rPr>
              <a:t>01</a:t>
            </a:r>
            <a:endParaRPr lang="en-US" altLang="zh-CN" sz="2000" b="1">
              <a:solidFill>
                <a:schemeClr val="tx1">
                  <a:lumMod val="85000"/>
                  <a:lumOff val="15000"/>
                </a:schemeClr>
              </a:solidFill>
              <a:latin typeface="+mn-ea"/>
              <a:cs typeface="+mn-ea"/>
            </a:endParaRPr>
          </a:p>
        </p:txBody>
      </p:sp>
      <p:sp>
        <p:nvSpPr>
          <p:cNvPr id="26" name="矩形 25"/>
          <p:cNvSpPr/>
          <p:nvPr>
            <p:custDataLst>
              <p:tags r:id="rId7"/>
            </p:custDataLst>
          </p:nvPr>
        </p:nvSpPr>
        <p:spPr>
          <a:xfrm>
            <a:off x="1433195" y="5008245"/>
            <a:ext cx="5130800" cy="374650"/>
          </a:xfrm>
          <a:prstGeom prst="rect">
            <a:avLst/>
          </a:prstGeom>
          <a:noFill/>
        </p:spPr>
        <p:txBody>
          <a:bodyPr wrap="square" lIns="0" tIns="0" rIns="0" bIns="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设置</a:t>
            </a:r>
            <a:r>
              <a:rPr lang="en-US" altLang="zh-CN" sz="1600" dirty="0">
                <a:ln>
                  <a:noFill/>
                  <a:prstDash val="sysDot"/>
                </a:ln>
                <a:solidFill>
                  <a:schemeClr val="tx1">
                    <a:lumMod val="85000"/>
                    <a:lumOff val="15000"/>
                  </a:schemeClr>
                </a:solidFill>
                <a:latin typeface="+mn-ea"/>
                <a:cs typeface="+mn-ea"/>
                <a:sym typeface="+mn-ea"/>
              </a:rPr>
              <a:t>Fiddler</a:t>
            </a:r>
            <a:r>
              <a:rPr lang="zh-CN" altLang="en-US" sz="1600" dirty="0">
                <a:ln>
                  <a:noFill/>
                  <a:prstDash val="sysDot"/>
                </a:ln>
                <a:solidFill>
                  <a:schemeClr val="tx1">
                    <a:lumMod val="85000"/>
                    <a:lumOff val="15000"/>
                  </a:schemeClr>
                </a:solidFill>
                <a:latin typeface="+mn-ea"/>
                <a:cs typeface="+mn-ea"/>
                <a:sym typeface="+mn-ea"/>
              </a:rPr>
              <a:t>端口</a:t>
            </a:r>
            <a:r>
              <a:rPr lang="en-US" altLang="zh-CN" sz="1600" dirty="0">
                <a:ln>
                  <a:noFill/>
                  <a:prstDash val="sysDot"/>
                </a:ln>
                <a:solidFill>
                  <a:schemeClr val="tx1">
                    <a:lumMod val="85000"/>
                    <a:lumOff val="15000"/>
                  </a:schemeClr>
                </a:solidFill>
                <a:latin typeface="+mn-ea"/>
                <a:cs typeface="+mn-ea"/>
                <a:sym typeface="+mn-ea"/>
              </a:rPr>
              <a:t>8888</a:t>
            </a:r>
            <a:r>
              <a:rPr lang="zh-CN" altLang="en-US" sz="1600" dirty="0">
                <a:ln>
                  <a:noFill/>
                  <a:prstDash val="sysDot"/>
                </a:ln>
                <a:solidFill>
                  <a:schemeClr val="tx1">
                    <a:lumMod val="85000"/>
                    <a:lumOff val="15000"/>
                  </a:schemeClr>
                </a:solidFill>
                <a:latin typeface="+mn-ea"/>
                <a:cs typeface="+mn-ea"/>
                <a:sym typeface="+mn-ea"/>
              </a:rPr>
              <a:t>，允许远程连接</a:t>
            </a:r>
            <a:r>
              <a:rPr lang="zh-CN" altLang="en-US" sz="2000" dirty="0">
                <a:ln>
                  <a:noFill/>
                  <a:prstDash val="sysDot"/>
                </a:ln>
                <a:solidFill>
                  <a:schemeClr val="tx1">
                    <a:lumMod val="85000"/>
                    <a:lumOff val="15000"/>
                  </a:schemeClr>
                </a:solidFill>
                <a:latin typeface="+mn-ea"/>
                <a:cs typeface="+mn-ea"/>
                <a:sym typeface="+mn-ea"/>
              </a:rPr>
              <a:t>。</a:t>
            </a:r>
            <a:endParaRPr lang="zh-CN" altLang="en-US" sz="2000" dirty="0">
              <a:ln>
                <a:noFill/>
                <a:prstDash val="sysDot"/>
              </a:ln>
              <a:solidFill>
                <a:schemeClr val="tx1">
                  <a:lumMod val="85000"/>
                  <a:lumOff val="15000"/>
                </a:schemeClr>
              </a:solidFill>
              <a:latin typeface="+mn-ea"/>
              <a:cs typeface="+mn-ea"/>
              <a:sym typeface="+mn-ea"/>
            </a:endParaRPr>
          </a:p>
        </p:txBody>
      </p:sp>
      <p:sp>
        <p:nvSpPr>
          <p:cNvPr id="27" name="矩形 26"/>
          <p:cNvSpPr/>
          <p:nvPr>
            <p:custDataLst>
              <p:tags r:id="rId8"/>
            </p:custDataLst>
          </p:nvPr>
        </p:nvSpPr>
        <p:spPr>
          <a:xfrm flipV="1">
            <a:off x="1854835" y="3805555"/>
            <a:ext cx="4709160" cy="491490"/>
          </a:xfrm>
          <a:prstGeom prst="rect">
            <a:avLst/>
          </a:prstGeom>
          <a:noFill/>
        </p:spPr>
        <p:txBody>
          <a:bodyPr wrap="square" lIns="0" tIns="0" rIns="0" bIns="0" rtlCol="0" anchor="b" anchorCtr="0">
            <a:noAutofit/>
          </a:bodyPr>
          <a:p>
            <a:pPr algn="just">
              <a:spcBef>
                <a:spcPct val="0"/>
              </a:spcBef>
              <a:spcAft>
                <a:spcPct val="0"/>
              </a:spcAft>
            </a:pPr>
            <a:r>
              <a:rPr lang="en-US" sz="2400" b="1">
                <a:solidFill>
                  <a:schemeClr val="tx1"/>
                </a:solidFill>
                <a:latin typeface="+mn-ea"/>
                <a:cs typeface="+mn-ea"/>
              </a:rPr>
              <a:t> </a:t>
            </a:r>
            <a:endParaRPr lang="en-US" sz="2400" b="1">
              <a:solidFill>
                <a:schemeClr val="tx1"/>
              </a:solidFill>
              <a:latin typeface="+mn-ea"/>
              <a:cs typeface="+mn-ea"/>
            </a:endParaRPr>
          </a:p>
        </p:txBody>
      </p:sp>
      <p:sp>
        <p:nvSpPr>
          <p:cNvPr id="28" name="矩形 27"/>
          <p:cNvSpPr/>
          <p:nvPr>
            <p:custDataLst>
              <p:tags r:id="rId9"/>
            </p:custDataLst>
          </p:nvPr>
        </p:nvSpPr>
        <p:spPr>
          <a:xfrm>
            <a:off x="571500" y="2881630"/>
            <a:ext cx="651510" cy="699135"/>
          </a:xfrm>
          <a:prstGeom prst="rect">
            <a:avLst/>
          </a:prstGeom>
          <a:noFill/>
          <a:ln w="1270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chemeClr val="tx1">
                    <a:lumMod val="85000"/>
                    <a:lumOff val="15000"/>
                  </a:schemeClr>
                </a:solidFill>
                <a:latin typeface="+mn-ea"/>
                <a:cs typeface="+mn-ea"/>
              </a:rPr>
              <a:t>02</a:t>
            </a:r>
            <a:endParaRPr lang="en-US" altLang="zh-CN" sz="2000" b="1">
              <a:solidFill>
                <a:schemeClr val="tx1">
                  <a:lumMod val="85000"/>
                  <a:lumOff val="15000"/>
                </a:schemeClr>
              </a:solidFill>
              <a:latin typeface="+mn-ea"/>
              <a:cs typeface="+mn-ea"/>
            </a:endParaRPr>
          </a:p>
        </p:txBody>
      </p:sp>
      <p:sp>
        <p:nvSpPr>
          <p:cNvPr id="29" name="矩形 28"/>
          <p:cNvSpPr/>
          <p:nvPr>
            <p:custDataLst>
              <p:tags r:id="rId10"/>
            </p:custDataLst>
          </p:nvPr>
        </p:nvSpPr>
        <p:spPr>
          <a:xfrm>
            <a:off x="1433195" y="5425440"/>
            <a:ext cx="6071235" cy="829310"/>
          </a:xfrm>
          <a:prstGeom prst="rect">
            <a:avLst/>
          </a:prstGeom>
          <a:noFill/>
        </p:spPr>
        <p:txBody>
          <a:bodyPr wrap="square" lIns="0" tIns="0" rIns="0" bIns="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同一局域网内，手机</a:t>
            </a:r>
            <a:r>
              <a:rPr lang="en-US" altLang="zh-CN" sz="1600" dirty="0">
                <a:ln>
                  <a:noFill/>
                  <a:prstDash val="sysDot"/>
                </a:ln>
                <a:solidFill>
                  <a:schemeClr val="tx1">
                    <a:lumMod val="85000"/>
                    <a:lumOff val="15000"/>
                  </a:schemeClr>
                </a:solidFill>
                <a:latin typeface="+mn-ea"/>
                <a:cs typeface="+mn-ea"/>
                <a:sym typeface="+mn-ea"/>
              </a:rPr>
              <a:t> Wi-Fi </a:t>
            </a:r>
            <a:r>
              <a:rPr lang="zh-CN" altLang="en-US" sz="1600" dirty="0">
                <a:ln>
                  <a:noFill/>
                  <a:prstDash val="sysDot"/>
                </a:ln>
                <a:solidFill>
                  <a:schemeClr val="tx1">
                    <a:lumMod val="85000"/>
                    <a:lumOff val="15000"/>
                  </a:schemeClr>
                </a:solidFill>
                <a:latin typeface="+mn-ea"/>
                <a:cs typeface="+mn-ea"/>
                <a:sym typeface="+mn-ea"/>
              </a:rPr>
              <a:t>设置手动代理，输入主机</a:t>
            </a:r>
            <a:r>
              <a:rPr lang="en-US" altLang="zh-CN" sz="1600" dirty="0">
                <a:ln>
                  <a:noFill/>
                  <a:prstDash val="sysDot"/>
                </a:ln>
                <a:solidFill>
                  <a:schemeClr val="tx1">
                    <a:lumMod val="85000"/>
                    <a:lumOff val="15000"/>
                  </a:schemeClr>
                </a:solidFill>
                <a:latin typeface="+mn-ea"/>
                <a:cs typeface="+mn-ea"/>
                <a:sym typeface="+mn-ea"/>
              </a:rPr>
              <a:t> IP </a:t>
            </a:r>
            <a:r>
              <a:rPr lang="zh-CN" altLang="en-US" sz="1600" dirty="0">
                <a:ln>
                  <a:noFill/>
                  <a:prstDash val="sysDot"/>
                </a:ln>
                <a:solidFill>
                  <a:schemeClr val="tx1">
                    <a:lumMod val="85000"/>
                    <a:lumOff val="15000"/>
                  </a:schemeClr>
                </a:solidFill>
                <a:latin typeface="+mn-ea"/>
                <a:cs typeface="+mn-ea"/>
                <a:sym typeface="+mn-ea"/>
              </a:rPr>
              <a:t>和</a:t>
            </a:r>
            <a:r>
              <a:rPr lang="en-US" altLang="zh-CN" sz="1600" dirty="0">
                <a:ln>
                  <a:noFill/>
                  <a:prstDash val="sysDot"/>
                </a:ln>
                <a:solidFill>
                  <a:schemeClr val="tx1">
                    <a:lumMod val="85000"/>
                    <a:lumOff val="15000"/>
                  </a:schemeClr>
                </a:solidFill>
                <a:latin typeface="+mn-ea"/>
                <a:cs typeface="+mn-ea"/>
                <a:sym typeface="+mn-ea"/>
              </a:rPr>
              <a:t> Fiddler </a:t>
            </a:r>
            <a:r>
              <a:rPr lang="zh-CN" altLang="en-US" sz="1600" dirty="0">
                <a:ln>
                  <a:noFill/>
                  <a:prstDash val="sysDot"/>
                </a:ln>
                <a:solidFill>
                  <a:schemeClr val="tx1">
                    <a:lumMod val="85000"/>
                    <a:lumOff val="15000"/>
                  </a:schemeClr>
                </a:solidFill>
                <a:latin typeface="+mn-ea"/>
                <a:cs typeface="+mn-ea"/>
                <a:sym typeface="+mn-ea"/>
              </a:rPr>
              <a:t>端口。</a:t>
            </a:r>
            <a:endParaRPr lang="zh-CN" altLang="en-US" sz="1600" dirty="0">
              <a:ln>
                <a:noFill/>
                <a:prstDash val="sysDot"/>
              </a:ln>
              <a:solidFill>
                <a:schemeClr val="tx1">
                  <a:lumMod val="85000"/>
                  <a:lumOff val="15000"/>
                </a:schemeClr>
              </a:solidFill>
              <a:latin typeface="+mn-ea"/>
              <a:cs typeface="+mn-ea"/>
              <a:sym typeface="+mn-ea"/>
            </a:endParaRPr>
          </a:p>
        </p:txBody>
      </p:sp>
      <p:sp>
        <p:nvSpPr>
          <p:cNvPr id="30" name="矩形 29"/>
          <p:cNvSpPr/>
          <p:nvPr>
            <p:custDataLst>
              <p:tags r:id="rId11"/>
            </p:custDataLst>
          </p:nvPr>
        </p:nvSpPr>
        <p:spPr>
          <a:xfrm flipV="1">
            <a:off x="1854835" y="5076825"/>
            <a:ext cx="4699000" cy="306070"/>
          </a:xfrm>
          <a:prstGeom prst="rect">
            <a:avLst/>
          </a:prstGeom>
          <a:noFill/>
        </p:spPr>
        <p:txBody>
          <a:bodyPr wrap="square" lIns="0" tIns="0" rIns="0" bIns="0" rtlCol="0" anchor="b" anchorCtr="0">
            <a:noAutofit/>
          </a:bodyPr>
          <a:p>
            <a:pPr algn="just">
              <a:spcBef>
                <a:spcPct val="0"/>
              </a:spcBef>
              <a:spcAft>
                <a:spcPct val="0"/>
              </a:spcAft>
            </a:pPr>
            <a:endParaRPr lang="zh-CN" altLang="en-US" sz="2400" b="1">
              <a:solidFill>
                <a:schemeClr val="tx1"/>
              </a:solidFill>
              <a:latin typeface="+mn-ea"/>
              <a:cs typeface="+mn-ea"/>
            </a:endParaRPr>
          </a:p>
        </p:txBody>
      </p:sp>
      <p:sp>
        <p:nvSpPr>
          <p:cNvPr id="31" name="矩形 30"/>
          <p:cNvSpPr/>
          <p:nvPr>
            <p:custDataLst>
              <p:tags r:id="rId12"/>
            </p:custDataLst>
          </p:nvPr>
        </p:nvSpPr>
        <p:spPr>
          <a:xfrm>
            <a:off x="631499" y="4003960"/>
            <a:ext cx="650415" cy="650415"/>
          </a:xfrm>
          <a:prstGeom prst="rect">
            <a:avLst/>
          </a:prstGeom>
          <a:noFill/>
          <a:ln w="12700">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chemeClr val="tx1">
                    <a:lumMod val="85000"/>
                    <a:lumOff val="15000"/>
                  </a:schemeClr>
                </a:solidFill>
                <a:latin typeface="+mn-ea"/>
                <a:cs typeface="+mn-ea"/>
              </a:rPr>
              <a:t>03</a:t>
            </a:r>
            <a:endParaRPr lang="en-US" altLang="zh-CN" sz="2000" b="1">
              <a:solidFill>
                <a:schemeClr val="tx1">
                  <a:lumMod val="85000"/>
                  <a:lumOff val="15000"/>
                </a:schemeClr>
              </a:solidFill>
              <a:latin typeface="+mn-ea"/>
              <a:cs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endParaRPr lang="zh-CN" altLang="en-US" sz="3200" dirty="0">
              <a:solidFill>
                <a:srgbClr val="FF0000"/>
              </a:solidFill>
              <a:latin typeface="楷体_GB2312" charset="-122"/>
            </a:endParaRPr>
          </a:p>
        </p:txBody>
      </p:sp>
      <p:sp>
        <p:nvSpPr>
          <p:cNvPr id="4" name="文本框 3"/>
          <p:cNvSpPr txBox="1"/>
          <p:nvPr/>
        </p:nvSpPr>
        <p:spPr>
          <a:xfrm>
            <a:off x="1432560" y="2889250"/>
            <a:ext cx="4326255" cy="358775"/>
          </a:xfrm>
          <a:prstGeom prst="rect">
            <a:avLst/>
          </a:prstGeom>
          <a:noFill/>
        </p:spPr>
        <p:txBody>
          <a:bodyPr wrap="square" rtlCol="0">
            <a:noAutofit/>
          </a:bodyPr>
          <a:p>
            <a:r>
              <a:rPr lang="zh-CN" altLang="en-US" sz="2000" b="1"/>
              <a:t>安装</a:t>
            </a:r>
            <a:r>
              <a:rPr lang="en-US" altLang="zh-CN" sz="2000" b="1"/>
              <a:t> Fiddler</a:t>
            </a:r>
            <a:endParaRPr lang="zh-CN" altLang="en-US" sz="2000" b="1"/>
          </a:p>
        </p:txBody>
      </p:sp>
      <p:pic>
        <p:nvPicPr>
          <p:cNvPr id="5" name="图片 4"/>
          <p:cNvPicPr>
            <a:picLocks noChangeAspect="1"/>
          </p:cNvPicPr>
          <p:nvPr/>
        </p:nvPicPr>
        <p:blipFill>
          <a:blip r:embed="rId14"/>
          <a:stretch>
            <a:fillRect/>
          </a:stretch>
        </p:blipFill>
        <p:spPr>
          <a:xfrm>
            <a:off x="3495675" y="3181350"/>
            <a:ext cx="5200650" cy="495300"/>
          </a:xfrm>
          <a:prstGeom prst="rect">
            <a:avLst/>
          </a:prstGeom>
        </p:spPr>
      </p:pic>
      <p:sp>
        <p:nvSpPr>
          <p:cNvPr id="8" name="文本框 7"/>
          <p:cNvSpPr txBox="1"/>
          <p:nvPr/>
        </p:nvSpPr>
        <p:spPr>
          <a:xfrm>
            <a:off x="1432560" y="3309620"/>
            <a:ext cx="5644515" cy="621665"/>
          </a:xfrm>
          <a:prstGeom prst="rect">
            <a:avLst/>
          </a:prstGeom>
          <a:noFill/>
        </p:spPr>
        <p:txBody>
          <a:bodyPr wrap="square" rtlCol="0">
            <a:noAutofit/>
          </a:bodyPr>
          <a:p>
            <a:r>
              <a:rPr lang="zh-CN" altLang="en-US" sz="1600"/>
              <a:t>双击下载好的软件安装包，单击</a:t>
            </a:r>
            <a:r>
              <a:rPr lang="en-US" altLang="zh-CN" sz="1600"/>
              <a:t>“Install”</a:t>
            </a:r>
            <a:r>
              <a:rPr lang="zh-CN" altLang="en-US" sz="1600"/>
              <a:t>按钮即可安装</a:t>
            </a:r>
            <a:r>
              <a:rPr lang="en-US" altLang="zh-CN" sz="1600"/>
              <a:t> Fiddler </a:t>
            </a:r>
            <a:r>
              <a:rPr lang="zh-CN" altLang="en-US" sz="1600"/>
              <a:t>工具。</a:t>
            </a:r>
            <a:endParaRPr lang="zh-CN" altLang="en-US" sz="1600"/>
          </a:p>
        </p:txBody>
      </p:sp>
      <p:sp>
        <p:nvSpPr>
          <p:cNvPr id="2" name="文本框 1"/>
          <p:cNvSpPr txBox="1"/>
          <p:nvPr/>
        </p:nvSpPr>
        <p:spPr>
          <a:xfrm>
            <a:off x="1433195" y="3911600"/>
            <a:ext cx="6975475" cy="433070"/>
          </a:xfrm>
          <a:prstGeom prst="rect">
            <a:avLst/>
          </a:prstGeom>
        </p:spPr>
        <p:txBody>
          <a:bodyPr>
            <a:noAutofit/>
          </a:bodyPr>
          <a:p>
            <a:r>
              <a:rPr lang="zh-CN" altLang="en-US" sz="2000" b="1">
                <a:solidFill>
                  <a:schemeClr val="tx1"/>
                </a:solidFill>
                <a:latin typeface="方正大标宋简体" panose="02010601030101010101" charset="-122"/>
                <a:ea typeface="方正大标宋简体" panose="02010601030101010101" charset="-122"/>
              </a:rPr>
              <a:t>配置</a:t>
            </a:r>
            <a:r>
              <a:rPr lang="en-US" altLang="zh-CN" sz="2000" b="1">
                <a:sym typeface="+mn-ea"/>
              </a:rPr>
              <a:t>Fiddler</a:t>
            </a:r>
            <a:r>
              <a:rPr lang="zh-CN" altLang="en-US" sz="2000" b="1">
                <a:sym typeface="+mn-ea"/>
              </a:rPr>
              <a:t>的工具</a:t>
            </a:r>
            <a:endParaRPr lang="zh-CN" altLang="en-US" sz="2000" b="1"/>
          </a:p>
          <a:p>
            <a:r>
              <a:rPr lang="zh-CN" altLang="en-US" b="1">
                <a:solidFill>
                  <a:srgbClr val="231F20"/>
                </a:solidFill>
                <a:latin typeface="方正书宋简体" panose="02010601030101010101" charset="-122"/>
                <a:ea typeface="方正书宋简体" panose="02010601030101010101" charset="-122"/>
                <a:sym typeface="+mn-ea"/>
              </a:rPr>
              <a:t>打开安装完成的 </a:t>
            </a:r>
            <a:r>
              <a:rPr lang="en-US" altLang="zh-CN" b="1">
                <a:solidFill>
                  <a:srgbClr val="231F20"/>
                </a:solidFill>
                <a:latin typeface="Times New Roman" panose="02020603050405020304"/>
                <a:ea typeface="Times New Roman" panose="02020603050405020304"/>
                <a:sym typeface="+mn-ea"/>
              </a:rPr>
              <a:t>Fiddler </a:t>
            </a:r>
            <a:r>
              <a:rPr lang="zh-CN" altLang="en-US" b="1">
                <a:solidFill>
                  <a:srgbClr val="231F20"/>
                </a:solidFill>
                <a:latin typeface="方正书宋简体" panose="02010601030101010101" charset="-122"/>
                <a:ea typeface="方正书宋简体" panose="02010601030101010101" charset="-122"/>
                <a:sym typeface="+mn-ea"/>
              </a:rPr>
              <a:t>软件</a:t>
            </a:r>
            <a:endParaRPr lang="zh-CN" altLang="en-US" b="1">
              <a:solidFill>
                <a:srgbClr val="231F20"/>
              </a:solidFill>
              <a:latin typeface="方正书宋简体" panose="02010601030101010101" charset="-122"/>
              <a:ea typeface="方正书宋简体" panose="02010601030101010101" charset="-122"/>
            </a:endParaRPr>
          </a:p>
          <a:p>
            <a:endParaRPr lang="zh-CN" altLang="en-US" b="1">
              <a:solidFill>
                <a:schemeClr val="tx1"/>
              </a:solidFill>
              <a:latin typeface="方正大标宋简体" panose="02010601030101010101" charset="-122"/>
              <a:ea typeface="方正大标宋简体" panose="02010601030101010101" charset="-122"/>
            </a:endParaRPr>
          </a:p>
          <a:p>
            <a:r>
              <a:rPr lang="zh-CN" altLang="en-US" b="1">
                <a:solidFill>
                  <a:schemeClr val="tx1"/>
                </a:solidFill>
                <a:latin typeface="方正大标宋简体" panose="02010601030101010101" charset="-122"/>
                <a:ea typeface="方正大标宋简体" panose="02010601030101010101" charset="-122"/>
              </a:rPr>
              <a:t>配置手机</a:t>
            </a:r>
            <a:endParaRPr lang="zh-CN" altLang="en-US" b="1">
              <a:solidFill>
                <a:schemeClr val="bg1"/>
              </a:solidFill>
              <a:latin typeface="方正大标宋简体" panose="02010601030101010101" charset="-122"/>
              <a:ea typeface="方正大标宋简体" panose="02010601030101010101" charset="-122"/>
            </a:endParaRPr>
          </a:p>
          <a:p>
            <a:endParaRPr lang="zh-CN" altLang="en-US" sz="1600">
              <a:solidFill>
                <a:srgbClr val="231F20"/>
              </a:solidFill>
              <a:latin typeface="方正书宋简体" panose="02010601030101010101" charset="-122"/>
              <a:ea typeface="方正书宋简体" panose="02010601030101010101" charset="-122"/>
            </a:endParaRPr>
          </a:p>
        </p:txBody>
      </p:sp>
      <p:sp>
        <p:nvSpPr>
          <p:cNvPr id="3" name="文本框 2"/>
          <p:cNvSpPr txBox="1"/>
          <p:nvPr/>
        </p:nvSpPr>
        <p:spPr>
          <a:xfrm>
            <a:off x="631825" y="5077460"/>
            <a:ext cx="649605" cy="656590"/>
          </a:xfrm>
          <a:prstGeom prst="rect">
            <a:avLst/>
          </a:prstGeom>
          <a:ln w="9525"/>
        </p:spPr>
        <p:style>
          <a:lnRef idx="2">
            <a:schemeClr val="accent1"/>
          </a:lnRef>
          <a:fillRef idx="0">
            <a:srgbClr val="FFFFFF"/>
          </a:fillRef>
          <a:effectRef idx="0">
            <a:srgbClr val="FFFFFF"/>
          </a:effectRef>
          <a:fontRef idx="minor">
            <a:schemeClr val="tx1"/>
          </a:fontRef>
        </p:style>
        <p:txBody>
          <a:bodyPr wrap="square" rtlCol="0">
            <a:noAutofit/>
          </a:bodyPr>
          <a:p>
            <a:pPr algn="ctr"/>
            <a:r>
              <a:rPr lang="en-US" altLang="zh-CN"/>
              <a:t> </a:t>
            </a:r>
            <a:r>
              <a:rPr lang="en-US" altLang="zh-CN" b="1"/>
              <a:t>04</a:t>
            </a:r>
            <a:endParaRPr lang="en-US" altLang="zh-CN" b="1"/>
          </a:p>
        </p:txBody>
      </p:sp>
    </p:spTree>
    <p:custDataLst>
      <p:tags r:id="rId15"/>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712470" y="1403985"/>
            <a:ext cx="2933700" cy="138684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endParaRPr lang="zh-CN" altLang="en-US" spc="0" dirty="0">
              <a:solidFill>
                <a:schemeClr val="tx1"/>
              </a:solidFill>
              <a:effectLst>
                <a:outerShdw blurRad="38100" dist="38100" dir="2700000" algn="tl">
                  <a:srgbClr val="C0C0C0"/>
                </a:outerShdw>
              </a:effectLst>
              <a:uFillTx/>
              <a:latin typeface="楷体_GB2312" charset="-122"/>
              <a:ea typeface="+mj-ea"/>
              <a:cs typeface="+mj-cs"/>
            </a:endParaRPr>
          </a:p>
        </p:txBody>
      </p:sp>
      <p:sp>
        <p:nvSpPr>
          <p:cNvPr id="2" name="矩形 1"/>
          <p:cNvSpPr/>
          <p:nvPr>
            <p:custDataLst>
              <p:tags r:id="rId2"/>
            </p:custDataLst>
          </p:nvPr>
        </p:nvSpPr>
        <p:spPr>
          <a:xfrm>
            <a:off x="2535555" y="3803015"/>
            <a:ext cx="3834765" cy="220091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配置完成后，即可使用当前手机打开需要爬取的</a:t>
            </a:r>
            <a:r>
              <a:rPr lang="en-US" altLang="zh-CN" sz="1600">
                <a:ln>
                  <a:noFill/>
                  <a:prstDash val="sysDot"/>
                </a:ln>
                <a:solidFill>
                  <a:schemeClr val="tx1">
                    <a:lumMod val="85000"/>
                    <a:lumOff val="15000"/>
                  </a:schemeClr>
                </a:solidFill>
                <a:latin typeface="+mn-ea"/>
                <a:cs typeface="+mn-ea"/>
                <a:sym typeface="+mn-ea"/>
              </a:rPr>
              <a:t> App</a:t>
            </a:r>
            <a:r>
              <a:rPr lang="zh-CN" altLang="en-US" sz="1600">
                <a:ln>
                  <a:noFill/>
                  <a:prstDash val="sysDot"/>
                </a:ln>
                <a:solidFill>
                  <a:schemeClr val="tx1">
                    <a:lumMod val="85000"/>
                    <a:lumOff val="15000"/>
                  </a:schemeClr>
                </a:solidFill>
                <a:latin typeface="+mn-ea"/>
                <a:cs typeface="+mn-ea"/>
                <a:sym typeface="+mn-ea"/>
              </a:rPr>
              <a:t>，打开目标</a:t>
            </a:r>
            <a:r>
              <a:rPr lang="en-US" altLang="zh-CN" sz="1600">
                <a:ln>
                  <a:noFill/>
                  <a:prstDash val="sysDot"/>
                </a:ln>
                <a:solidFill>
                  <a:schemeClr val="tx1">
                    <a:lumMod val="85000"/>
                    <a:lumOff val="15000"/>
                  </a:schemeClr>
                </a:solidFill>
                <a:latin typeface="+mn-ea"/>
                <a:cs typeface="+mn-ea"/>
                <a:sym typeface="+mn-ea"/>
              </a:rPr>
              <a:t> App</a:t>
            </a:r>
            <a:r>
              <a:rPr lang="zh-CN" altLang="en-US" sz="1600">
                <a:ln>
                  <a:noFill/>
                  <a:prstDash val="sysDot"/>
                </a:ln>
                <a:solidFill>
                  <a:schemeClr val="tx1">
                    <a:lumMod val="85000"/>
                    <a:lumOff val="15000"/>
                  </a:schemeClr>
                </a:solidFill>
                <a:latin typeface="+mn-ea"/>
                <a:cs typeface="+mn-ea"/>
                <a:sym typeface="+mn-ea"/>
              </a:rPr>
              <a:t>（如美团），在</a:t>
            </a:r>
            <a:r>
              <a:rPr lang="en-US" altLang="zh-CN" sz="1600">
                <a:ln>
                  <a:noFill/>
                  <a:prstDash val="sysDot"/>
                </a:ln>
                <a:solidFill>
                  <a:schemeClr val="tx1">
                    <a:lumMod val="85000"/>
                    <a:lumOff val="15000"/>
                  </a:schemeClr>
                </a:solidFill>
                <a:latin typeface="+mn-ea"/>
                <a:cs typeface="+mn-ea"/>
                <a:sym typeface="+mn-ea"/>
              </a:rPr>
              <a:t> Fiddler </a:t>
            </a:r>
            <a:r>
              <a:rPr lang="zh-CN" altLang="en-US" sz="1600">
                <a:ln>
                  <a:noFill/>
                  <a:prstDash val="sysDot"/>
                </a:ln>
                <a:solidFill>
                  <a:schemeClr val="tx1">
                    <a:lumMod val="85000"/>
                    <a:lumOff val="15000"/>
                  </a:schemeClr>
                </a:solidFill>
                <a:latin typeface="+mn-ea"/>
                <a:cs typeface="+mn-ea"/>
                <a:sym typeface="+mn-ea"/>
              </a:rPr>
              <a:t>中获取当前</a:t>
            </a:r>
            <a:r>
              <a:rPr lang="en-US" altLang="zh-CN" sz="1600">
                <a:ln>
                  <a:noFill/>
                  <a:prstDash val="sysDot"/>
                </a:ln>
                <a:solidFill>
                  <a:schemeClr val="tx1">
                    <a:lumMod val="85000"/>
                    <a:lumOff val="15000"/>
                  </a:schemeClr>
                </a:solidFill>
                <a:latin typeface="+mn-ea"/>
                <a:cs typeface="+mn-ea"/>
                <a:sym typeface="+mn-ea"/>
              </a:rPr>
              <a:t>APP</a:t>
            </a:r>
            <a:r>
              <a:rPr lang="zh-CN" altLang="en-US" sz="1600">
                <a:ln>
                  <a:noFill/>
                  <a:prstDash val="sysDot"/>
                </a:ln>
                <a:solidFill>
                  <a:schemeClr val="tx1">
                    <a:lumMod val="85000"/>
                    <a:lumOff val="15000"/>
                  </a:schemeClr>
                </a:solidFill>
                <a:latin typeface="+mn-ea"/>
                <a:cs typeface="+mn-ea"/>
                <a:sym typeface="+mn-ea"/>
              </a:rPr>
              <a:t>请求网络路径、头信息、页面</a:t>
            </a:r>
            <a:r>
              <a:rPr lang="en-US" altLang="zh-CN" sz="1600">
                <a:ln>
                  <a:noFill/>
                  <a:prstDash val="sysDot"/>
                </a:ln>
                <a:solidFill>
                  <a:schemeClr val="tx1">
                    <a:lumMod val="85000"/>
                    <a:lumOff val="15000"/>
                  </a:schemeClr>
                </a:solidFill>
                <a:latin typeface="+mn-ea"/>
                <a:cs typeface="+mn-ea"/>
                <a:sym typeface="+mn-ea"/>
              </a:rPr>
              <a:t>JSON </a:t>
            </a:r>
            <a:r>
              <a:rPr lang="zh-CN" altLang="en-US" sz="1600">
                <a:ln>
                  <a:noFill/>
                  <a:prstDash val="sysDot"/>
                </a:ln>
                <a:solidFill>
                  <a:schemeClr val="tx1">
                    <a:lumMod val="85000"/>
                    <a:lumOff val="15000"/>
                  </a:schemeClr>
                </a:solidFill>
                <a:latin typeface="+mn-ea"/>
                <a:cs typeface="+mn-ea"/>
                <a:sym typeface="+mn-ea"/>
              </a:rPr>
              <a:t>数据。</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2535555" y="3159125"/>
            <a:ext cx="5065395" cy="45148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分析</a:t>
            </a:r>
            <a:r>
              <a:rPr lang="en-US" altLang="zh-CN" sz="2400" b="1">
                <a:solidFill>
                  <a:schemeClr val="accent1"/>
                </a:solidFill>
                <a:latin typeface="+mn-ea"/>
                <a:cs typeface="+mn-ea"/>
              </a:rPr>
              <a:t> App </a:t>
            </a:r>
            <a:r>
              <a:rPr lang="zh-CN" altLang="en-US" sz="2400" b="1">
                <a:solidFill>
                  <a:schemeClr val="accent1"/>
                </a:solidFill>
                <a:latin typeface="+mn-ea"/>
                <a:cs typeface="+mn-ea"/>
              </a:rPr>
              <a:t>页面</a:t>
            </a:r>
            <a:endParaRPr lang="zh-CN" altLang="en-US" sz="2400" b="1">
              <a:solidFill>
                <a:schemeClr val="accent1"/>
              </a:solidFill>
              <a:latin typeface="+mn-ea"/>
              <a:cs typeface="+mn-ea"/>
            </a:endParaRPr>
          </a:p>
        </p:txBody>
      </p:sp>
      <p:pic>
        <p:nvPicPr>
          <p:cNvPr id="4" name="图片 3" descr="C:/Users/xblu4/AppData/Roaming/Kingsoft/office6/wppai/generateppt/88f8ebd43c71a5d03f406d48a9535923.png88f8ebd43c71a5d03f406d48a9535923"/>
          <p:cNvPicPr>
            <a:picLocks noChangeAspect="1"/>
          </p:cNvPicPr>
          <p:nvPr>
            <p:custDataLst>
              <p:tags r:id="rId4"/>
            </p:custDataLst>
          </p:nvPr>
        </p:nvPicPr>
        <p:blipFill>
          <a:blip r:embed="rId5"/>
          <a:srcRect t="23150" b="23150"/>
          <a:stretch>
            <a:fillRect/>
          </a:stretch>
        </p:blipFill>
        <p:spPr>
          <a:xfrm>
            <a:off x="2462517" y="1123920"/>
            <a:ext cx="3631413" cy="1950926"/>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6"/>
          <p:cNvPicPr>
            <a:picLocks noChangeAspect="1"/>
          </p:cNvPicPr>
          <p:nvPr>
            <p:custDataLst>
              <p:tags r:id="rId6"/>
            </p:custDataLst>
          </p:nvPr>
        </p:nvPicPr>
        <p:blipFill>
          <a:blip r:embed="rId7"/>
          <a:srcRect/>
          <a:stretch>
            <a:fillRect/>
          </a:stretch>
        </p:blipFill>
        <p:spPr>
          <a:xfrm>
            <a:off x="7415823" y="1130615"/>
            <a:ext cx="3462126" cy="185613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9" name="矩形 8"/>
          <p:cNvSpPr/>
          <p:nvPr>
            <p:custDataLst>
              <p:tags r:id="rId8"/>
            </p:custDataLst>
          </p:nvPr>
        </p:nvSpPr>
        <p:spPr>
          <a:xfrm>
            <a:off x="7503160" y="3497580"/>
            <a:ext cx="4081145" cy="250634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en-US" altLang="zh-CN" sz="1900">
                <a:ln>
                  <a:noFill/>
                  <a:prstDash val="sysDot"/>
                </a:ln>
                <a:solidFill>
                  <a:schemeClr val="tx1">
                    <a:lumMod val="85000"/>
                    <a:lumOff val="15000"/>
                  </a:schemeClr>
                </a:solidFill>
                <a:latin typeface="+mn-ea"/>
                <a:cs typeface="+mn-ea"/>
                <a:sym typeface="+mn-ea"/>
              </a:rPr>
              <a:t> </a:t>
            </a:r>
            <a:r>
              <a:rPr lang="zh-CN" altLang="en-US" sz="1600">
                <a:ln>
                  <a:noFill/>
                  <a:prstDash val="sysDot"/>
                </a:ln>
                <a:solidFill>
                  <a:schemeClr val="tx1">
                    <a:lumMod val="85000"/>
                    <a:lumOff val="15000"/>
                  </a:schemeClr>
                </a:solidFill>
                <a:latin typeface="+mn-ea"/>
                <a:cs typeface="+mn-ea"/>
                <a:sym typeface="+mn-ea"/>
              </a:rPr>
              <a:t>将上面获取的相关请求头信息填入代码相应的位置，将爬取路径放入请求方法中进行页面内容的请求，通过</a:t>
            </a:r>
            <a:r>
              <a:rPr lang="en-US" altLang="zh-CN" sz="1600">
                <a:ln>
                  <a:noFill/>
                  <a:prstDash val="sysDot"/>
                </a:ln>
                <a:solidFill>
                  <a:schemeClr val="tx1">
                    <a:lumMod val="85000"/>
                    <a:lumOff val="15000"/>
                  </a:schemeClr>
                </a:solidFill>
                <a:latin typeface="+mn-ea"/>
                <a:cs typeface="+mn-ea"/>
                <a:sym typeface="+mn-ea"/>
              </a:rPr>
              <a:t> JSON </a:t>
            </a:r>
            <a:r>
              <a:rPr lang="zh-CN" altLang="en-US" sz="1600">
                <a:ln>
                  <a:noFill/>
                  <a:prstDash val="sysDot"/>
                </a:ln>
                <a:solidFill>
                  <a:schemeClr val="tx1">
                    <a:lumMod val="85000"/>
                    <a:lumOff val="15000"/>
                  </a:schemeClr>
                </a:solidFill>
                <a:latin typeface="+mn-ea"/>
                <a:cs typeface="+mn-ea"/>
                <a:sym typeface="+mn-ea"/>
              </a:rPr>
              <a:t>信息的分析爬取</a:t>
            </a:r>
            <a:r>
              <a:rPr lang="zh-CN" altLang="en-US" sz="1600">
                <a:ln>
                  <a:noFill/>
                  <a:prstDash val="sysDot"/>
                </a:ln>
                <a:solidFill>
                  <a:schemeClr val="tx1">
                    <a:lumMod val="85000"/>
                    <a:lumOff val="15000"/>
                  </a:schemeClr>
                </a:solidFill>
                <a:latin typeface="+mn-ea"/>
                <a:cs typeface="+mn-ea"/>
                <a:sym typeface="+mn-ea"/>
              </a:rPr>
              <a:t>需要的页面信息，如用</a:t>
            </a:r>
            <a:r>
              <a:rPr lang="en-US" altLang="zh-CN" sz="1600">
                <a:ln>
                  <a:noFill/>
                  <a:prstDash val="sysDot"/>
                </a:ln>
                <a:solidFill>
                  <a:schemeClr val="tx1">
                    <a:lumMod val="85000"/>
                    <a:lumOff val="15000"/>
                  </a:schemeClr>
                </a:solidFill>
                <a:latin typeface="+mn-ea"/>
                <a:cs typeface="+mn-ea"/>
                <a:sym typeface="+mn-ea"/>
              </a:rPr>
              <a:t> requests </a:t>
            </a:r>
            <a:r>
              <a:rPr lang="zh-CN" altLang="en-US" sz="1600">
                <a:ln>
                  <a:noFill/>
                  <a:prstDash val="sysDot"/>
                </a:ln>
                <a:solidFill>
                  <a:schemeClr val="tx1">
                    <a:lumMod val="85000"/>
                    <a:lumOff val="15000"/>
                  </a:schemeClr>
                </a:solidFill>
                <a:latin typeface="+mn-ea"/>
                <a:cs typeface="+mn-ea"/>
                <a:sym typeface="+mn-ea"/>
              </a:rPr>
              <a:t>库发送请求，填入头信息和</a:t>
            </a:r>
            <a:r>
              <a:rPr lang="en-US" altLang="zh-CN" sz="1600">
                <a:ln>
                  <a:noFill/>
                  <a:prstDash val="sysDot"/>
                </a:ln>
                <a:solidFill>
                  <a:schemeClr val="tx1">
                    <a:lumMod val="85000"/>
                    <a:lumOff val="15000"/>
                  </a:schemeClr>
                </a:solidFill>
                <a:latin typeface="+mn-ea"/>
                <a:cs typeface="+mn-ea"/>
                <a:sym typeface="+mn-ea"/>
              </a:rPr>
              <a:t> URL</a:t>
            </a:r>
            <a:r>
              <a:rPr lang="zh-CN" altLang="en-US" sz="1600">
                <a:ln>
                  <a:noFill/>
                  <a:prstDash val="sysDot"/>
                </a:ln>
                <a:solidFill>
                  <a:schemeClr val="tx1">
                    <a:lumMod val="85000"/>
                    <a:lumOff val="15000"/>
                  </a:schemeClr>
                </a:solidFill>
                <a:latin typeface="+mn-ea"/>
                <a:cs typeface="+mn-ea"/>
                <a:sym typeface="+mn-ea"/>
              </a:rPr>
              <a:t>，解析</a:t>
            </a:r>
            <a:r>
              <a:rPr lang="en-US" altLang="zh-CN" sz="1600">
                <a:ln>
                  <a:noFill/>
                  <a:prstDash val="sysDot"/>
                </a:ln>
                <a:solidFill>
                  <a:schemeClr val="tx1">
                    <a:lumMod val="85000"/>
                    <a:lumOff val="15000"/>
                  </a:schemeClr>
                </a:solidFill>
                <a:latin typeface="+mn-ea"/>
                <a:cs typeface="+mn-ea"/>
                <a:sym typeface="+mn-ea"/>
              </a:rPr>
              <a:t> JSON </a:t>
            </a:r>
            <a:r>
              <a:rPr lang="zh-CN" altLang="en-US" sz="1600">
                <a:ln>
                  <a:noFill/>
                  <a:prstDash val="sysDot"/>
                </a:ln>
                <a:solidFill>
                  <a:schemeClr val="tx1">
                    <a:lumMod val="85000"/>
                    <a:lumOff val="15000"/>
                  </a:schemeClr>
                </a:solidFill>
                <a:latin typeface="+mn-ea"/>
                <a:cs typeface="+mn-ea"/>
                <a:sym typeface="+mn-ea"/>
              </a:rPr>
              <a:t>数据并输出或保存。</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8401050" y="3293110"/>
            <a:ext cx="2907665" cy="20383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编辑代码</a:t>
            </a:r>
            <a:endParaRPr lang="zh-CN" altLang="en-US" sz="2400" b="1">
              <a:solidFill>
                <a:schemeClr val="accent1"/>
              </a:solidFill>
              <a:latin typeface="+mn-ea"/>
              <a:cs typeface="+mn-ea"/>
            </a:endParaRPr>
          </a:p>
        </p:txBody>
      </p:sp>
      <p:sp>
        <p:nvSpPr>
          <p:cNvPr id="5" name="文本框 4"/>
          <p:cNvSpPr txBox="1"/>
          <p:nvPr/>
        </p:nvSpPr>
        <p:spPr>
          <a:xfrm>
            <a:off x="1562100" y="3074670"/>
            <a:ext cx="900430" cy="727710"/>
          </a:xfrm>
          <a:prstGeom prst="rect">
            <a:avLst/>
          </a:prstGeom>
          <a:ln w="9525"/>
        </p:spPr>
        <p:style>
          <a:lnRef idx="2">
            <a:schemeClr val="accent1"/>
          </a:lnRef>
          <a:fillRef idx="0">
            <a:srgbClr val="FFFFFF"/>
          </a:fillRef>
          <a:effectRef idx="0">
            <a:srgbClr val="FFFFFF"/>
          </a:effectRef>
          <a:fontRef idx="minor">
            <a:schemeClr val="tx1"/>
          </a:fontRef>
        </p:style>
        <p:txBody>
          <a:bodyPr wrap="square" rtlCol="0">
            <a:noAutofit/>
          </a:bodyPr>
          <a:p>
            <a:pPr algn="ctr"/>
            <a:r>
              <a:rPr lang="en-US" altLang="zh-CN" b="1"/>
              <a:t>05</a:t>
            </a:r>
            <a:endParaRPr lang="en-US" altLang="zh-CN" b="1"/>
          </a:p>
        </p:txBody>
      </p:sp>
      <p:sp>
        <p:nvSpPr>
          <p:cNvPr id="6" name="文本框 5"/>
          <p:cNvSpPr txBox="1"/>
          <p:nvPr/>
        </p:nvSpPr>
        <p:spPr>
          <a:xfrm>
            <a:off x="6650990" y="2987040"/>
            <a:ext cx="759460" cy="728345"/>
          </a:xfrm>
          <a:prstGeom prst="rect">
            <a:avLst/>
          </a:prstGeom>
          <a:noFill/>
          <a:ln w="19050">
            <a:solidFill>
              <a:schemeClr val="tx1"/>
            </a:solidFill>
          </a:ln>
        </p:spPr>
        <p:txBody>
          <a:bodyPr wrap="square" rtlCol="0">
            <a:noAutofit/>
          </a:bodyPr>
          <a:p>
            <a:endParaRPr lang="zh-CN" altLang="en-US"/>
          </a:p>
        </p:txBody>
      </p:sp>
      <p:sp>
        <p:nvSpPr>
          <p:cNvPr id="13" name="文本框 12"/>
          <p:cNvSpPr txBox="1"/>
          <p:nvPr/>
        </p:nvSpPr>
        <p:spPr>
          <a:xfrm>
            <a:off x="6370320" y="2976880"/>
            <a:ext cx="1019810" cy="815975"/>
          </a:xfrm>
          <a:prstGeom prst="rect">
            <a:avLst/>
          </a:prstGeom>
          <a:noFill/>
        </p:spPr>
        <p:txBody>
          <a:bodyPr wrap="square" rtlCol="0">
            <a:noAutofit/>
          </a:bodyPr>
          <a:p>
            <a:pPr algn="ctr"/>
            <a:endParaRPr lang="en-US" altLang="zh-CN" b="1"/>
          </a:p>
          <a:p>
            <a:pPr algn="ctr"/>
            <a:r>
              <a:rPr lang="en-US" altLang="zh-CN" b="1"/>
              <a:t>     06</a:t>
            </a:r>
            <a:endParaRPr lang="en-US" altLang="zh-CN" b="1"/>
          </a:p>
        </p:txBody>
      </p:sp>
    </p:spTree>
    <p:custDataLst>
      <p:tags r:id="rId10"/>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1</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6326505" cy="4814570"/>
          </a:xfrm>
          <a:prstGeom prst="rect">
            <a:avLst/>
          </a:prstGeom>
          <a:noFill/>
          <a:ln w="12700" cmpd="sng">
            <a:solidFill>
              <a:srgbClr val="00B0F0"/>
            </a:solidFill>
            <a:prstDash val="solid"/>
          </a:ln>
        </p:spPr>
        <p:txBody>
          <a:bodyPr wrap="square" rtlCol="0">
            <a:noAutofit/>
          </a:bodyPr>
          <a:p>
            <a:r>
              <a:rPr lang="zh-CN" altLang="en-US"/>
              <a:t>（一）下载抓包工具</a:t>
            </a:r>
            <a:endParaRPr lang="zh-CN" altLang="en-US"/>
          </a:p>
          <a:p>
            <a:r>
              <a:rPr lang="zh-CN" altLang="en-US"/>
              <a:t>进入</a:t>
            </a:r>
            <a:r>
              <a:rPr lang="en-US" altLang="zh-CN"/>
              <a:t> Fiddler </a:t>
            </a:r>
            <a:r>
              <a:rPr lang="zh-CN" altLang="en-US"/>
              <a:t>抓包工具官网，根据相关提示信息完成内容填写后，单击</a:t>
            </a:r>
            <a:r>
              <a:rPr lang="en-US" altLang="zh-CN"/>
              <a:t>“Download For Windows”</a:t>
            </a:r>
            <a:r>
              <a:rPr lang="zh-CN" altLang="en-US"/>
              <a:t>按钮后，即可下载</a:t>
            </a:r>
            <a:r>
              <a:rPr lang="en-US" altLang="zh-CN"/>
              <a:t> Fiddler </a:t>
            </a:r>
            <a:r>
              <a:rPr lang="zh-CN" altLang="en-US"/>
              <a:t>工具，如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32" name="IM 432"/>
          <p:cNvPicPr/>
          <p:nvPr/>
        </p:nvPicPr>
        <p:blipFill>
          <a:blip r:embed="rId2"/>
          <a:stretch>
            <a:fillRect/>
          </a:stretch>
        </p:blipFill>
        <p:spPr>
          <a:xfrm>
            <a:off x="1068388" y="2969895"/>
            <a:ext cx="5027295" cy="2584450"/>
          </a:xfrm>
          <a:prstGeom prst="rect">
            <a:avLst/>
          </a:prstGeom>
        </p:spPr>
      </p:pic>
      <p:sp>
        <p:nvSpPr>
          <p:cNvPr id="6" name="文本框 5"/>
          <p:cNvSpPr txBox="1"/>
          <p:nvPr/>
        </p:nvSpPr>
        <p:spPr>
          <a:xfrm>
            <a:off x="7748905" y="1099820"/>
            <a:ext cx="3723640" cy="5027295"/>
          </a:xfrm>
          <a:prstGeom prst="rect">
            <a:avLst/>
          </a:prstGeom>
          <a:noFill/>
          <a:ln w="12700" cmpd="sng">
            <a:solidFill>
              <a:srgbClr val="00B0F0"/>
            </a:solidFill>
            <a:prstDash val="solid"/>
          </a:ln>
        </p:spPr>
        <p:txBody>
          <a:bodyPr wrap="square" rtlCol="0">
            <a:noAutofit/>
          </a:bodyPr>
          <a:p>
            <a:r>
              <a:rPr lang="zh-CN" altLang="en-US"/>
              <a:t>（二）安装</a:t>
            </a:r>
            <a:r>
              <a:rPr lang="en-US" altLang="zh-CN"/>
              <a:t> Fiddler</a:t>
            </a:r>
            <a:endParaRPr lang="en-US" altLang="zh-CN"/>
          </a:p>
          <a:p>
            <a:r>
              <a:rPr lang="zh-CN" altLang="en-US"/>
              <a:t>双击下载好的软件安装包，单击</a:t>
            </a:r>
            <a:r>
              <a:rPr lang="en-US" altLang="zh-CN"/>
              <a:t>“Install”</a:t>
            </a:r>
            <a:r>
              <a:rPr lang="zh-CN" altLang="en-US"/>
              <a:t>按钮即可安装</a:t>
            </a:r>
            <a:r>
              <a:rPr lang="en-US" altLang="zh-CN"/>
              <a:t> Fiddler </a:t>
            </a:r>
            <a:r>
              <a:rPr lang="zh-CN" altLang="en-US"/>
              <a:t>工具，如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44" name="IM 444"/>
          <p:cNvPicPr/>
          <p:nvPr/>
        </p:nvPicPr>
        <p:blipFill>
          <a:blip r:embed="rId3"/>
          <a:stretch>
            <a:fillRect/>
          </a:stretch>
        </p:blipFill>
        <p:spPr>
          <a:xfrm>
            <a:off x="8136255" y="3073718"/>
            <a:ext cx="2948940" cy="2027555"/>
          </a:xfrm>
          <a:prstGeom prst="rect">
            <a:avLst/>
          </a:prstGeom>
        </p:spPr>
      </p:pic>
    </p:spTree>
    <p:custDataLst>
      <p:tags r:id="rId4"/>
    </p:custDataLst>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2</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6326505" cy="4814570"/>
          </a:xfrm>
          <a:prstGeom prst="rect">
            <a:avLst/>
          </a:prstGeom>
          <a:noFill/>
          <a:ln w="12700" cmpd="sng">
            <a:solidFill>
              <a:srgbClr val="00B0F0"/>
            </a:solidFill>
            <a:prstDash val="solid"/>
          </a:ln>
        </p:spPr>
        <p:txBody>
          <a:bodyPr wrap="square" rtlCol="0">
            <a:noAutofit/>
          </a:bodyPr>
          <a:p>
            <a:r>
              <a:rPr lang="zh-CN" altLang="en-US"/>
              <a:t>（一）下载抓包工具</a:t>
            </a:r>
            <a:endParaRPr lang="zh-CN" altLang="en-US"/>
          </a:p>
          <a:p>
            <a:r>
              <a:rPr lang="zh-CN" altLang="en-US"/>
              <a:t>进入</a:t>
            </a:r>
            <a:r>
              <a:rPr lang="en-US" altLang="zh-CN"/>
              <a:t> Fiddler </a:t>
            </a:r>
            <a:r>
              <a:rPr lang="zh-CN" altLang="en-US"/>
              <a:t>抓包工具官网，根据相关提示信息完成内容填写后，单击</a:t>
            </a:r>
            <a:r>
              <a:rPr lang="en-US" altLang="zh-CN"/>
              <a:t>“Download For Windows”</a:t>
            </a:r>
            <a:r>
              <a:rPr lang="zh-CN" altLang="en-US"/>
              <a:t>按钮后，即可下载</a:t>
            </a:r>
            <a:r>
              <a:rPr lang="en-US" altLang="zh-CN"/>
              <a:t> Fiddler </a:t>
            </a:r>
            <a:r>
              <a:rPr lang="zh-CN" altLang="en-US"/>
              <a:t>工具，如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32" name="IM 432"/>
          <p:cNvPicPr/>
          <p:nvPr/>
        </p:nvPicPr>
        <p:blipFill>
          <a:blip r:embed="rId2"/>
          <a:stretch>
            <a:fillRect/>
          </a:stretch>
        </p:blipFill>
        <p:spPr>
          <a:xfrm>
            <a:off x="1068388" y="2969895"/>
            <a:ext cx="5027295" cy="2584450"/>
          </a:xfrm>
          <a:prstGeom prst="rect">
            <a:avLst/>
          </a:prstGeom>
        </p:spPr>
      </p:pic>
      <p:sp>
        <p:nvSpPr>
          <p:cNvPr id="6" name="文本框 5"/>
          <p:cNvSpPr txBox="1"/>
          <p:nvPr/>
        </p:nvSpPr>
        <p:spPr>
          <a:xfrm>
            <a:off x="7748905" y="1099820"/>
            <a:ext cx="3723640" cy="5027295"/>
          </a:xfrm>
          <a:prstGeom prst="rect">
            <a:avLst/>
          </a:prstGeom>
          <a:noFill/>
          <a:ln w="12700" cmpd="sng">
            <a:solidFill>
              <a:srgbClr val="00B0F0"/>
            </a:solidFill>
            <a:prstDash val="solid"/>
          </a:ln>
        </p:spPr>
        <p:txBody>
          <a:bodyPr wrap="square" rtlCol="0">
            <a:noAutofit/>
          </a:bodyPr>
          <a:p>
            <a:r>
              <a:rPr lang="zh-CN" altLang="en-US"/>
              <a:t>（二）安装</a:t>
            </a:r>
            <a:r>
              <a:rPr lang="en-US" altLang="zh-CN"/>
              <a:t> Fiddler</a:t>
            </a:r>
            <a:endParaRPr lang="en-US" altLang="zh-CN"/>
          </a:p>
          <a:p>
            <a:r>
              <a:rPr lang="zh-CN" altLang="en-US"/>
              <a:t>双击下载好的软件安装包，单击</a:t>
            </a:r>
            <a:r>
              <a:rPr lang="en-US" altLang="zh-CN"/>
              <a:t>“Install”</a:t>
            </a:r>
            <a:r>
              <a:rPr lang="zh-CN" altLang="en-US"/>
              <a:t>按钮即可安装</a:t>
            </a:r>
            <a:r>
              <a:rPr lang="en-US" altLang="zh-CN"/>
              <a:t> Fiddler </a:t>
            </a:r>
            <a:r>
              <a:rPr lang="zh-CN" altLang="en-US"/>
              <a:t>工具，如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44" name="IM 444"/>
          <p:cNvPicPr/>
          <p:nvPr/>
        </p:nvPicPr>
        <p:blipFill>
          <a:blip r:embed="rId3"/>
          <a:stretch>
            <a:fillRect/>
          </a:stretch>
        </p:blipFill>
        <p:spPr>
          <a:xfrm>
            <a:off x="8136255" y="3073718"/>
            <a:ext cx="2948940" cy="2027555"/>
          </a:xfrm>
          <a:prstGeom prst="rect">
            <a:avLst/>
          </a:prstGeom>
        </p:spPr>
      </p:pic>
    </p:spTree>
    <p:custDataLst>
      <p:tags r:id="rId4"/>
    </p:custDataLst>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3</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1999615" cy="4814570"/>
          </a:xfrm>
          <a:prstGeom prst="rect">
            <a:avLst/>
          </a:prstGeom>
          <a:noFill/>
          <a:ln w="12700" cmpd="sng">
            <a:solidFill>
              <a:srgbClr val="00B0F0"/>
            </a:solidFill>
            <a:prstDash val="solid"/>
          </a:ln>
        </p:spPr>
        <p:txBody>
          <a:bodyPr wrap="square" rtlCol="0">
            <a:noAutofit/>
          </a:bodyPr>
          <a:p>
            <a:r>
              <a:rPr lang="zh-CN" altLang="en-US"/>
              <a:t>（三）配置</a:t>
            </a:r>
            <a:r>
              <a:rPr lang="en-US" altLang="zh-CN"/>
              <a:t> Fiddler </a:t>
            </a:r>
            <a:r>
              <a:rPr lang="zh-CN" altLang="en-US"/>
              <a:t>工具</a:t>
            </a:r>
            <a:endParaRPr lang="zh-CN" altLang="en-US"/>
          </a:p>
          <a:p>
            <a:r>
              <a:rPr lang="zh-CN" altLang="en-US"/>
              <a:t>打开安装完成的</a:t>
            </a:r>
            <a:r>
              <a:rPr lang="en-US" altLang="zh-CN"/>
              <a:t> Fiddler </a:t>
            </a:r>
            <a:r>
              <a:rPr lang="zh-CN" altLang="en-US"/>
              <a:t>软件，如</a:t>
            </a:r>
            <a:r>
              <a:rPr lang="zh-CN" altLang="en-US"/>
              <a:t>右图所示。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46" name="IM 446"/>
          <p:cNvPicPr/>
          <p:nvPr/>
        </p:nvPicPr>
        <p:blipFill>
          <a:blip r:embed="rId2"/>
          <a:stretch>
            <a:fillRect/>
          </a:stretch>
        </p:blipFill>
        <p:spPr>
          <a:xfrm>
            <a:off x="3133090" y="1225550"/>
            <a:ext cx="8648700" cy="4962525"/>
          </a:xfrm>
          <a:prstGeom prst="rect">
            <a:avLst/>
          </a:prstGeom>
        </p:spPr>
      </p:pic>
    </p:spTree>
    <p:custDataLst>
      <p:tags r:id="rId3"/>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4</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295910" y="1225550"/>
            <a:ext cx="6326505" cy="4814570"/>
          </a:xfrm>
          <a:prstGeom prst="rect">
            <a:avLst/>
          </a:prstGeom>
          <a:noFill/>
          <a:ln w="12700" cmpd="sng">
            <a:solidFill>
              <a:srgbClr val="00B0F0"/>
            </a:solidFill>
            <a:prstDash val="solid"/>
          </a:ln>
        </p:spPr>
        <p:txBody>
          <a:bodyPr wrap="square" rtlCol="0">
            <a:noAutofit/>
          </a:bodyPr>
          <a:p>
            <a:r>
              <a:rPr lang="zh-CN" altLang="en-US"/>
              <a:t>单击图</a:t>
            </a:r>
            <a:r>
              <a:rPr lang="en-US" altLang="zh-CN"/>
              <a:t> 1 - 8 </a:t>
            </a:r>
            <a:r>
              <a:rPr lang="zh-CN" altLang="en-US"/>
              <a:t>中</a:t>
            </a:r>
            <a:r>
              <a:rPr lang="en-US" altLang="zh-CN"/>
              <a:t>“Tools”</a:t>
            </a:r>
            <a:r>
              <a:rPr lang="zh-CN" altLang="en-US"/>
              <a:t>菜单下的</a:t>
            </a:r>
            <a:r>
              <a:rPr lang="en-US" altLang="zh-CN"/>
              <a:t>“Options”</a:t>
            </a:r>
            <a:r>
              <a:rPr lang="zh-CN" altLang="en-US"/>
              <a:t>按钮进入工具配置界面，如</a:t>
            </a:r>
            <a:r>
              <a:rPr lang="zh-CN" altLang="en-US"/>
              <a:t>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6" name="文本框 5"/>
          <p:cNvSpPr txBox="1"/>
          <p:nvPr/>
        </p:nvSpPr>
        <p:spPr>
          <a:xfrm>
            <a:off x="6783705" y="1099820"/>
            <a:ext cx="5179695" cy="5027295"/>
          </a:xfrm>
          <a:prstGeom prst="rect">
            <a:avLst/>
          </a:prstGeom>
          <a:noFill/>
          <a:ln w="12700" cmpd="sng">
            <a:solidFill>
              <a:srgbClr val="00B0F0"/>
            </a:solidFill>
            <a:prstDash val="solid"/>
          </a:ln>
        </p:spPr>
        <p:txBody>
          <a:bodyPr wrap="square" rtlCol="0">
            <a:noAutofit/>
          </a:bodyPr>
          <a:p>
            <a:r>
              <a:rPr lang="zh-CN" altLang="en-US"/>
              <a:t>选择</a:t>
            </a:r>
            <a:r>
              <a:rPr lang="en-US" altLang="zh-CN"/>
              <a:t>“Connections”</a:t>
            </a:r>
            <a:r>
              <a:rPr lang="zh-CN" altLang="en-US"/>
              <a:t>选项卡后，进行端口号的配置，</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58" name="IM 458"/>
          <p:cNvPicPr/>
          <p:nvPr/>
        </p:nvPicPr>
        <p:blipFill>
          <a:blip r:embed="rId2"/>
          <a:stretch>
            <a:fillRect/>
          </a:stretch>
        </p:blipFill>
        <p:spPr>
          <a:xfrm>
            <a:off x="426085" y="1884045"/>
            <a:ext cx="6065520" cy="4156075"/>
          </a:xfrm>
          <a:prstGeom prst="rect">
            <a:avLst/>
          </a:prstGeom>
        </p:spPr>
      </p:pic>
      <p:pic>
        <p:nvPicPr>
          <p:cNvPr id="460" name="IM 460"/>
          <p:cNvPicPr/>
          <p:nvPr/>
        </p:nvPicPr>
        <p:blipFill>
          <a:blip r:embed="rId3"/>
          <a:stretch>
            <a:fillRect/>
          </a:stretch>
        </p:blipFill>
        <p:spPr>
          <a:xfrm>
            <a:off x="6783705" y="1884045"/>
            <a:ext cx="5179060" cy="4156075"/>
          </a:xfrm>
          <a:prstGeom prst="rect">
            <a:avLst/>
          </a:prstGeom>
        </p:spPr>
      </p:pic>
    </p:spTree>
    <p:custDataLst>
      <p:tags r:id="rId4"/>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5</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3711575" cy="4814570"/>
          </a:xfrm>
          <a:prstGeom prst="rect">
            <a:avLst/>
          </a:prstGeom>
          <a:noFill/>
          <a:ln w="12700" cmpd="sng">
            <a:solidFill>
              <a:srgbClr val="00B0F0"/>
            </a:solidFill>
            <a:prstDash val="solid"/>
          </a:ln>
        </p:spPr>
        <p:txBody>
          <a:bodyPr wrap="square" rtlCol="0">
            <a:noAutofit/>
          </a:bodyPr>
          <a:p>
            <a:r>
              <a:rPr lang="zh-CN" altLang="en-US" sz="1400" b="1"/>
              <a:t>（四）配置手机</a:t>
            </a:r>
            <a:endParaRPr lang="zh-CN" altLang="en-US" sz="1400" b="1"/>
          </a:p>
          <a:p>
            <a:r>
              <a:rPr lang="zh-CN" altLang="en-US" sz="1400"/>
              <a:t>由于爬取的是手机</a:t>
            </a:r>
            <a:r>
              <a:rPr lang="en-US" altLang="zh-CN" sz="1400"/>
              <a:t> App </a:t>
            </a:r>
            <a:r>
              <a:rPr lang="zh-CN" altLang="en-US" sz="1400"/>
              <a:t>数据，因此需要在同一局域网内进行手机网络的配置。进入</a:t>
            </a:r>
            <a:r>
              <a:rPr lang="en-US" altLang="zh-CN" sz="1400"/>
              <a:t> </a:t>
            </a:r>
            <a:r>
              <a:rPr lang="zh-CN" altLang="en-US" sz="1400"/>
              <a:t>手机</a:t>
            </a:r>
            <a:r>
              <a:rPr lang="en-US" altLang="zh-CN" sz="1400"/>
              <a:t> Wi - Fi </a:t>
            </a:r>
            <a:r>
              <a:rPr lang="zh-CN" altLang="en-US" sz="1400"/>
              <a:t>修改界面，设置手动代理并进行主机</a:t>
            </a:r>
            <a:r>
              <a:rPr lang="en-US" altLang="zh-CN" sz="1400"/>
              <a:t> IP </a:t>
            </a:r>
            <a:r>
              <a:rPr lang="zh-CN" altLang="en-US" sz="1400"/>
              <a:t>和端口号的配置，</a:t>
            </a:r>
            <a:endParaRPr lang="zh-CN" altLang="en-US" sz="1400"/>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6" name="文本框 5"/>
          <p:cNvSpPr txBox="1"/>
          <p:nvPr/>
        </p:nvSpPr>
        <p:spPr>
          <a:xfrm>
            <a:off x="4855210" y="1099820"/>
            <a:ext cx="6617335" cy="5027295"/>
          </a:xfrm>
          <a:prstGeom prst="rect">
            <a:avLst/>
          </a:prstGeom>
          <a:noFill/>
          <a:ln w="12700" cmpd="sng">
            <a:solidFill>
              <a:srgbClr val="00B0F0"/>
            </a:solidFill>
            <a:prstDash val="solid"/>
          </a:ln>
        </p:spPr>
        <p:txBody>
          <a:bodyPr wrap="square" rtlCol="0">
            <a:noAutofit/>
          </a:bodyPr>
          <a:p>
            <a:r>
              <a:rPr lang="zh-CN" altLang="en-US" sz="1400" b="1"/>
              <a:t>（五）分析</a:t>
            </a:r>
            <a:r>
              <a:rPr lang="en-US" altLang="zh-CN" sz="1400" b="1"/>
              <a:t> App </a:t>
            </a:r>
            <a:r>
              <a:rPr lang="zh-CN" altLang="en-US" sz="1400" b="1"/>
              <a:t>页面</a:t>
            </a:r>
            <a:endParaRPr lang="zh-CN" altLang="en-US" sz="1400" b="1"/>
          </a:p>
          <a:p>
            <a:r>
              <a:rPr lang="zh-CN" altLang="en-US" sz="1400"/>
              <a:t>配置完成后，即可使用当前手机打开需要爬取的</a:t>
            </a:r>
            <a:r>
              <a:rPr lang="en-US" altLang="zh-CN" sz="1400"/>
              <a:t> App</a:t>
            </a:r>
            <a:r>
              <a:rPr lang="zh-CN" altLang="en-US" sz="1400"/>
              <a:t>，这里使用的是美团</a:t>
            </a:r>
            <a:r>
              <a:rPr lang="en-US" altLang="zh-CN" sz="1400"/>
              <a:t> App</a:t>
            </a:r>
            <a:r>
              <a:rPr lang="zh-CN" altLang="en-US" sz="1400"/>
              <a:t>。</a:t>
            </a:r>
            <a:endParaRPr lang="zh-CN" altLang="en-US" sz="1400"/>
          </a:p>
          <a:p>
            <a:r>
              <a:rPr lang="zh-CN" altLang="en-US" sz="1400"/>
              <a:t>找到需要爬取的页面后，在</a:t>
            </a:r>
            <a:r>
              <a:rPr lang="en-US" altLang="zh-CN" sz="1400"/>
              <a:t> Fiddler </a:t>
            </a:r>
            <a:r>
              <a:rPr lang="zh-CN" altLang="en-US" sz="1400"/>
              <a:t>抓包工具页面中会获取到当前</a:t>
            </a:r>
            <a:r>
              <a:rPr lang="en-US" altLang="zh-CN" sz="1400"/>
              <a:t> App </a:t>
            </a:r>
            <a:r>
              <a:rPr lang="zh-CN" altLang="en-US" sz="1400"/>
              <a:t>请求网络的</a:t>
            </a:r>
            <a:r>
              <a:rPr lang="en-US" altLang="zh-CN" sz="1400"/>
              <a:t> </a:t>
            </a:r>
            <a:r>
              <a:rPr lang="zh-CN" altLang="en-US" sz="1400"/>
              <a:t>路径，单击路径后即可查看当前</a:t>
            </a:r>
            <a:r>
              <a:rPr lang="en-US" altLang="zh-CN" sz="1400"/>
              <a:t> App </a:t>
            </a:r>
            <a:r>
              <a:rPr lang="zh-CN" altLang="en-US" sz="1400"/>
              <a:t>的相关信息，</a:t>
            </a:r>
            <a:r>
              <a:rPr lang="zh-CN" altLang="en-US" sz="1400">
                <a:sym typeface="+mn-ea"/>
              </a:rPr>
              <a:t>如下图所示。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72" name="IM 472"/>
          <p:cNvPicPr/>
          <p:nvPr/>
        </p:nvPicPr>
        <p:blipFill>
          <a:blip r:embed="rId2"/>
          <a:stretch>
            <a:fillRect/>
          </a:stretch>
        </p:blipFill>
        <p:spPr>
          <a:xfrm>
            <a:off x="1226820" y="2693035"/>
            <a:ext cx="2851785" cy="3108325"/>
          </a:xfrm>
          <a:prstGeom prst="rect">
            <a:avLst/>
          </a:prstGeom>
        </p:spPr>
      </p:pic>
      <p:pic>
        <p:nvPicPr>
          <p:cNvPr id="474" name="IM 474"/>
          <p:cNvPicPr/>
          <p:nvPr/>
        </p:nvPicPr>
        <p:blipFill>
          <a:blip r:embed="rId3"/>
          <a:stretch>
            <a:fillRect/>
          </a:stretch>
        </p:blipFill>
        <p:spPr>
          <a:xfrm>
            <a:off x="5064760" y="2265680"/>
            <a:ext cx="6077585" cy="3774440"/>
          </a:xfrm>
          <a:prstGeom prst="rect">
            <a:avLst/>
          </a:prstGeom>
        </p:spPr>
      </p:pic>
    </p:spTree>
    <p:custDataLst>
      <p:tags r:id="rId4"/>
    </p:custDataLst>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6</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845185" y="1225550"/>
            <a:ext cx="3931285" cy="5019040"/>
          </a:xfrm>
          <a:prstGeom prst="rect">
            <a:avLst/>
          </a:prstGeom>
          <a:noFill/>
          <a:ln w="12700" cmpd="sng">
            <a:solidFill>
              <a:srgbClr val="00B0F0"/>
            </a:solidFill>
            <a:prstDash val="solid"/>
          </a:ln>
        </p:spPr>
        <p:txBody>
          <a:bodyPr wrap="square" rtlCol="0">
            <a:noAutofit/>
          </a:bodyPr>
          <a:p>
            <a:r>
              <a:rPr lang="zh-CN" altLang="en-US" sz="1400" b="1">
                <a:sym typeface="+mn-ea"/>
              </a:rPr>
              <a:t>（五）分析</a:t>
            </a:r>
            <a:r>
              <a:rPr lang="en-US" altLang="zh-CN" sz="1400" b="1">
                <a:sym typeface="+mn-ea"/>
              </a:rPr>
              <a:t> App </a:t>
            </a:r>
            <a:r>
              <a:rPr lang="zh-CN" altLang="en-US" sz="1400" b="1">
                <a:sym typeface="+mn-ea"/>
              </a:rPr>
              <a:t>页面</a:t>
            </a:r>
            <a:endParaRPr lang="zh-CN" altLang="en-US" sz="1400" b="1"/>
          </a:p>
          <a:p>
            <a:r>
              <a:rPr lang="zh-CN" altLang="en-US" sz="1400">
                <a:sym typeface="+mn-ea"/>
              </a:rPr>
              <a:t>配置完成后，即可使用当前手机打开需要爬取的</a:t>
            </a:r>
            <a:r>
              <a:rPr lang="en-US" altLang="zh-CN" sz="1400">
                <a:sym typeface="+mn-ea"/>
              </a:rPr>
              <a:t> App</a:t>
            </a:r>
            <a:r>
              <a:rPr lang="zh-CN" altLang="en-US" sz="1400">
                <a:sym typeface="+mn-ea"/>
              </a:rPr>
              <a:t>，这里使用的是美团</a:t>
            </a:r>
            <a:r>
              <a:rPr lang="en-US" altLang="zh-CN" sz="1400">
                <a:sym typeface="+mn-ea"/>
              </a:rPr>
              <a:t> App</a:t>
            </a:r>
            <a:r>
              <a:rPr lang="zh-CN" altLang="en-US" sz="1400">
                <a:sym typeface="+mn-ea"/>
              </a:rPr>
              <a:t>。</a:t>
            </a:r>
            <a:endParaRPr lang="zh-CN" altLang="en-US" sz="1400"/>
          </a:p>
          <a:p>
            <a:r>
              <a:rPr lang="zh-CN" altLang="en-US" sz="1400">
                <a:sym typeface="+mn-ea"/>
              </a:rPr>
              <a:t>找到需要爬取的页面后，在</a:t>
            </a:r>
            <a:r>
              <a:rPr lang="en-US" altLang="zh-CN" sz="1400">
                <a:sym typeface="+mn-ea"/>
              </a:rPr>
              <a:t> Fiddler </a:t>
            </a:r>
            <a:r>
              <a:rPr lang="zh-CN" altLang="en-US" sz="1400">
                <a:sym typeface="+mn-ea"/>
              </a:rPr>
              <a:t>抓包工具页面中会获取到当前</a:t>
            </a:r>
            <a:r>
              <a:rPr lang="en-US" altLang="zh-CN" sz="1400">
                <a:sym typeface="+mn-ea"/>
              </a:rPr>
              <a:t> App </a:t>
            </a:r>
            <a:r>
              <a:rPr lang="zh-CN" altLang="en-US" sz="1400">
                <a:sym typeface="+mn-ea"/>
              </a:rPr>
              <a:t>请求网络的</a:t>
            </a:r>
            <a:r>
              <a:rPr lang="en-US" altLang="zh-CN" sz="1400">
                <a:sym typeface="+mn-ea"/>
              </a:rPr>
              <a:t> </a:t>
            </a:r>
            <a:r>
              <a:rPr lang="zh-CN" altLang="en-US" sz="1400">
                <a:sym typeface="+mn-ea"/>
              </a:rPr>
              <a:t>路径，单击路径后即可查看当前</a:t>
            </a:r>
            <a:r>
              <a:rPr lang="en-US" altLang="zh-CN" sz="1400">
                <a:sym typeface="+mn-ea"/>
              </a:rPr>
              <a:t> App </a:t>
            </a:r>
            <a:r>
              <a:rPr lang="zh-CN" altLang="en-US" sz="1400">
                <a:sym typeface="+mn-ea"/>
              </a:rPr>
              <a:t>的相关信息，如</a:t>
            </a:r>
            <a:r>
              <a:rPr lang="zh-CN" altLang="en-US" sz="1400">
                <a:sym typeface="+mn-ea"/>
              </a:rPr>
              <a:t>右图</a:t>
            </a:r>
            <a:r>
              <a:rPr lang="en-US" altLang="zh-CN" sz="1400">
                <a:sym typeface="+mn-ea"/>
              </a:rPr>
              <a:t> </a:t>
            </a:r>
            <a:r>
              <a:rPr lang="zh-CN" altLang="en-US" sz="1400">
                <a:sym typeface="+mn-ea"/>
              </a:rPr>
              <a:t>所示。</a:t>
            </a:r>
            <a:endParaRPr lang="zh-CN" altLang="en-US" sz="1400"/>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486" name="IM 486"/>
          <p:cNvPicPr/>
          <p:nvPr/>
        </p:nvPicPr>
        <p:blipFill>
          <a:blip r:embed="rId2"/>
          <a:stretch>
            <a:fillRect/>
          </a:stretch>
        </p:blipFill>
        <p:spPr>
          <a:xfrm>
            <a:off x="5061585" y="1014730"/>
            <a:ext cx="6484620" cy="5229860"/>
          </a:xfrm>
          <a:prstGeom prst="rect">
            <a:avLst/>
          </a:prstGeom>
        </p:spPr>
      </p:pic>
    </p:spTree>
    <p:custDataLst>
      <p:tags r:id="rId3"/>
    </p:custDataLst>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10" name="标题 5"/>
          <p:cNvSpPr>
            <a:spLocks noGrp="1"/>
          </p:cNvSpPr>
          <p:nvPr>
            <p:custDataLst>
              <p:tags r:id="rId1"/>
            </p:custDataLst>
          </p:nvPr>
        </p:nvSpPr>
        <p:spPr>
          <a:xfrm>
            <a:off x="845185" y="218440"/>
            <a:ext cx="2933700" cy="600075"/>
          </a:xfrm>
          <a:prstGeom prst="rect">
            <a:avLst/>
          </a:prstGeom>
        </p:spPr>
        <p:txBody>
          <a:bodyPr vert="horz" wrap="square" lIns="0" tIns="0" rIns="0" bIns="0" rtlCol="0" anchor="t" anchorCtr="0">
            <a:normAutofit fontScale="8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en-US" altLang="zh-CN" spc="0" dirty="0">
                <a:solidFill>
                  <a:schemeClr val="tx1"/>
                </a:solidFill>
                <a:effectLst>
                  <a:outerShdw blurRad="38100" dist="38100" dir="2700000" algn="tl">
                    <a:srgbClr val="C0C0C0"/>
                  </a:outerShdw>
                </a:effectLst>
                <a:latin typeface="楷体_GB2312" charset="-122"/>
                <a:ea typeface="+mj-ea"/>
                <a:cs typeface="+mj-cs"/>
              </a:rPr>
              <a:t>-</a:t>
            </a:r>
            <a:r>
              <a:rPr lang="zh-CN" altLang="en-US" spc="0" dirty="0">
                <a:solidFill>
                  <a:schemeClr val="tx1"/>
                </a:solidFill>
                <a:effectLst>
                  <a:outerShdw blurRad="38100" dist="38100" dir="2700000" algn="tl">
                    <a:srgbClr val="C0C0C0"/>
                  </a:outerShdw>
                </a:effectLst>
                <a:latin typeface="楷体_GB2312" charset="-122"/>
                <a:ea typeface="+mj-ea"/>
                <a:cs typeface="+mj-cs"/>
              </a:rPr>
              <a:t>详解（</a:t>
            </a:r>
            <a:r>
              <a:rPr lang="en-US" altLang="zh-CN" spc="0" dirty="0">
                <a:solidFill>
                  <a:schemeClr val="tx1"/>
                </a:solidFill>
                <a:effectLst>
                  <a:outerShdw blurRad="38100" dist="38100" dir="2700000" algn="tl">
                    <a:srgbClr val="C0C0C0"/>
                  </a:outerShdw>
                </a:effectLst>
                <a:latin typeface="楷体_GB2312" charset="-122"/>
                <a:ea typeface="+mj-ea"/>
                <a:cs typeface="+mj-cs"/>
              </a:rPr>
              <a:t>7</a:t>
            </a:r>
            <a:r>
              <a:rPr lang="zh-CN" altLang="en-US" spc="0" dirty="0">
                <a:solidFill>
                  <a:schemeClr val="tx1"/>
                </a:solidFill>
                <a:effectLst>
                  <a:outerShdw blurRad="38100" dist="38100" dir="2700000" algn="tl">
                    <a:srgbClr val="C0C0C0"/>
                  </a:outerShdw>
                </a:effectLst>
                <a:latin typeface="楷体_GB2312" charset="-122"/>
                <a:ea typeface="+mj-ea"/>
                <a:cs typeface="+mj-cs"/>
              </a:rPr>
              <a:t>）</a:t>
            </a:r>
            <a:endParaRPr lang="zh-CN" altLang="en-US" spc="0" dirty="0">
              <a:solidFill>
                <a:schemeClr val="tx1"/>
              </a:solidFill>
              <a:effectLst>
                <a:outerShdw blurRad="38100" dist="38100" dir="2700000" algn="tl">
                  <a:srgbClr val="C0C0C0"/>
                </a:outerShdw>
              </a:effectLst>
              <a:latin typeface="楷体_GB2312" charset="-122"/>
              <a:ea typeface="+mj-ea"/>
              <a:cs typeface="+mj-cs"/>
            </a:endParaRPr>
          </a:p>
        </p:txBody>
      </p:sp>
      <p:sp>
        <p:nvSpPr>
          <p:cNvPr id="4" name="文本框 3"/>
          <p:cNvSpPr txBox="1"/>
          <p:nvPr/>
        </p:nvSpPr>
        <p:spPr>
          <a:xfrm>
            <a:off x="295910" y="1099820"/>
            <a:ext cx="6326505" cy="5445125"/>
          </a:xfrm>
          <a:prstGeom prst="rect">
            <a:avLst/>
          </a:prstGeom>
          <a:noFill/>
          <a:ln w="12700" cmpd="sng">
            <a:solidFill>
              <a:srgbClr val="00B0F0"/>
            </a:solidFill>
            <a:prstDash val="solid"/>
          </a:ln>
        </p:spPr>
        <p:txBody>
          <a:bodyPr wrap="square" rtlCol="0">
            <a:noAutofit/>
          </a:bodyPr>
          <a:p>
            <a:r>
              <a:rPr lang="zh-CN" altLang="en-US" sz="1600" b="1"/>
              <a:t>（六）编辑代码</a:t>
            </a:r>
            <a:endParaRPr lang="zh-CN" altLang="en-US" sz="1600" b="1"/>
          </a:p>
          <a:p>
            <a:r>
              <a:rPr lang="zh-CN" altLang="en-US" sz="1400" b="1"/>
              <a:t>基本配置和信息获取完成后即可进行代码的编辑。将上面获取的相关请求头信息填</a:t>
            </a:r>
            <a:r>
              <a:rPr lang="en-US" altLang="zh-CN" sz="1400" b="1"/>
              <a:t> </a:t>
            </a:r>
            <a:r>
              <a:rPr lang="zh-CN" altLang="en-US" sz="1400" b="1"/>
              <a:t>入代码相应的位置，将爬取路径放入请求方法中进行页面内容的请求，通过</a:t>
            </a:r>
            <a:r>
              <a:rPr lang="en-US" altLang="zh-CN" sz="1400" b="1"/>
              <a:t> JSON </a:t>
            </a:r>
            <a:r>
              <a:rPr lang="zh-CN" altLang="en-US" sz="1400" b="1"/>
              <a:t>信息</a:t>
            </a:r>
            <a:r>
              <a:rPr lang="en-US" altLang="zh-CN" sz="1400" b="1"/>
              <a:t> </a:t>
            </a:r>
            <a:r>
              <a:rPr lang="zh-CN" altLang="en-US" sz="1400" b="1"/>
              <a:t>的分析爬取需要的页面信息，如有需要可将信息保存到本地文件中，代码如下。</a:t>
            </a:r>
            <a:endParaRPr lang="zh-CN" altLang="en-US" sz="1400" b="1"/>
          </a:p>
          <a:p>
            <a:r>
              <a:rPr lang="en-US" altLang="zh-CN" sz="1200"/>
              <a:t># </a:t>
            </a:r>
            <a:r>
              <a:rPr lang="zh-CN" altLang="en-US" sz="1200"/>
              <a:t>引入</a:t>
            </a:r>
            <a:r>
              <a:rPr lang="en-US" altLang="zh-CN" sz="1200"/>
              <a:t> requests </a:t>
            </a:r>
            <a:r>
              <a:rPr lang="zh-CN" altLang="en-US" sz="1200"/>
              <a:t>库</a:t>
            </a:r>
            <a:r>
              <a:rPr lang="en-US" altLang="zh-CN" sz="1200"/>
              <a:t> import requests def main():</a:t>
            </a:r>
            <a:endParaRPr lang="en-US" altLang="zh-CN" sz="1200"/>
          </a:p>
          <a:p>
            <a:r>
              <a:rPr lang="en-US" altLang="zh-CN" sz="1200"/>
              <a:t># </a:t>
            </a:r>
            <a:r>
              <a:rPr lang="zh-CN" altLang="en-US" sz="1200"/>
              <a:t>定义请求头</a:t>
            </a:r>
            <a:r>
              <a:rPr lang="en-US" altLang="zh-CN" sz="1200"/>
              <a:t> headers={</a:t>
            </a:r>
            <a:endParaRPr lang="en-US" altLang="zh-CN" sz="1200"/>
          </a:p>
          <a:p>
            <a:r>
              <a:rPr lang="en-US" altLang="zh-CN" sz="1200"/>
              <a:t># </a:t>
            </a:r>
            <a:r>
              <a:rPr lang="zh-CN" altLang="en-US" sz="1200"/>
              <a:t>将</a:t>
            </a:r>
            <a:r>
              <a:rPr lang="en-US" altLang="zh-CN" sz="1200"/>
              <a:t> Fiddler </a:t>
            </a:r>
            <a:r>
              <a:rPr lang="zh-CN" altLang="en-US" sz="1200"/>
              <a:t>右上方的内容填在</a:t>
            </a:r>
            <a:r>
              <a:rPr lang="en-US" altLang="zh-CN" sz="1200"/>
              <a:t> headers </a:t>
            </a:r>
            <a:r>
              <a:rPr lang="zh-CN" altLang="en-US" sz="1200"/>
              <a:t>中</a:t>
            </a:r>
            <a:r>
              <a:rPr lang="en-US" altLang="zh-CN" sz="1200"/>
              <a:t> "Accept-Charset":"UTF-8",</a:t>
            </a:r>
            <a:endParaRPr lang="en-US" altLang="zh-CN" sz="1200"/>
          </a:p>
          <a:p>
            <a:r>
              <a:rPr lang="en-US" altLang="zh-CN" sz="1200"/>
              <a:t>"Accept-Encoding":"gzip",</a:t>
            </a:r>
            <a:endParaRPr lang="en-US" altLang="zh-CN" sz="1200"/>
          </a:p>
          <a:p>
            <a:r>
              <a:rPr lang="en-US" altLang="zh-CN" sz="1200"/>
              <a:t>"User-Agent":"AiMeiTuan/OPPO-5.1.1-OPPO R11-1280x720-240-5.5.4- 254-8661740 10228027-qqcpd",</a:t>
            </a:r>
            <a:endParaRPr lang="en-US" altLang="zh-CN" sz="1200"/>
          </a:p>
          <a:p>
            <a:r>
              <a:rPr lang="en-US" altLang="zh-CN" sz="1200"/>
              <a:t>"Connection":"Keep-Alive",</a:t>
            </a:r>
            <a:endParaRPr lang="en-US" altLang="zh-CN" sz="1200"/>
          </a:p>
          <a:p>
            <a:r>
              <a:rPr lang="en-US" altLang="zh-CN" sz="1200"/>
              <a:t>"Host":"api.meituan.com"</a:t>
            </a:r>
            <a:endParaRPr lang="en-US" altLang="zh-CN" sz="1200"/>
          </a:p>
          <a:p>
            <a:r>
              <a:rPr lang="en-US" altLang="zh-CN" sz="1200"/>
              <a:t>}</a:t>
            </a:r>
            <a:endParaRPr lang="en-US" altLang="zh-CN" sz="1200"/>
          </a:p>
          <a:p>
            <a:r>
              <a:rPr lang="en-US" altLang="zh-CN" sz="1200"/>
              <a:t># </a:t>
            </a:r>
            <a:r>
              <a:rPr lang="zh-CN" altLang="en-US" sz="1200"/>
              <a:t>循环请求数据</a:t>
            </a:r>
            <a:endParaRPr lang="zh-CN" altLang="en-US" sz="1200"/>
          </a:p>
          <a:p>
            <a:r>
              <a:rPr lang="en-US" altLang="zh-CN" sz="1200"/>
              <a:t>for i in range(0,100,15):</a:t>
            </a:r>
            <a:endParaRPr lang="en-US" altLang="zh-CN" sz="1200"/>
          </a:p>
          <a:p>
            <a:r>
              <a:rPr lang="en-US" altLang="zh-CN" sz="1200"/>
              <a:t># </a:t>
            </a:r>
            <a:r>
              <a:rPr lang="zh-CN" altLang="en-US" sz="1200"/>
              <a:t>右上方有个</a:t>
            </a:r>
            <a:r>
              <a:rPr lang="en-US" altLang="zh-CN" sz="1200"/>
              <a:t> get </a:t>
            </a:r>
            <a:r>
              <a:rPr lang="zh-CN" altLang="en-US" sz="1200"/>
              <a:t>请求，将</a:t>
            </a:r>
            <a:r>
              <a:rPr lang="en-US" altLang="zh-CN" sz="1200"/>
              <a:t> get </a:t>
            </a:r>
            <a:r>
              <a:rPr lang="zh-CN" altLang="en-US" sz="1200"/>
              <a:t>后的网址赋给</a:t>
            </a:r>
            <a:r>
              <a:rPr lang="en-US" altLang="zh-CN" sz="1200"/>
              <a:t> heros_url</a:t>
            </a:r>
            <a:endParaRPr lang="en-US" altLang="zh-CN" sz="1200"/>
          </a:p>
          <a:p>
            <a:endParaRPr lang="en-US" altLang="zh-CN" sz="1000"/>
          </a:p>
          <a:p>
            <a:r>
              <a:rPr lang="en-US" altLang="zh-CN" sz="1000"/>
              <a:t>heros_url="http://api.meituan.com/group/v4/deal/select/city/40/ cate/1?sort=defaults&amp;mypos=33 .99958870366006%2C109 .56854195330912&amp;has Group=true&amp;mpt_cate1=1&amp;offset="+str(i)+"&amp;limit=15&amp;client=android&amp;utm_ source=qqcpd&amp;utm_medium=android&amp;utm_term=254&amp;version_name=5 .5 .4&amp;utm_ content=866174010228027&amp;utm__campaign=Agroup B group COE OG homepage_ category1_1__al&amp;ci=40&amp;uuid=704885BFB717F2C01E511F22C00C57BCF67FBCCB6E51D4E E4D012C5BE0DCAFC2&amp;msid=8661740102280271551099952848&amp;__skck=09474a920b2f4c 8092f3aaed9cf3d218&amp;__skts=1551100036862&amp;__skua=4cc9b4c45a5fd84d9e60e187fa bb4428&amp;__skno=6b0f65d3-0573-483c-a0c0-68a16fdldda7&amp;__skcy=ylVLNnkSr%2BWmTK Ufgw%2BL6Ms21sg%3D"</a:t>
            </a:r>
            <a:endParaRPr lang="zh-CN" altLang="en-US" sz="10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a:p>
            <a:endParaRPr lang="zh-CN" altLang="en-US" sz="1200"/>
          </a:p>
        </p:txBody>
      </p:sp>
      <p:sp>
        <p:nvSpPr>
          <p:cNvPr id="6" name="文本框 5"/>
          <p:cNvSpPr txBox="1"/>
          <p:nvPr/>
        </p:nvSpPr>
        <p:spPr>
          <a:xfrm>
            <a:off x="6783705" y="1099820"/>
            <a:ext cx="5179695" cy="5445125"/>
          </a:xfrm>
          <a:prstGeom prst="rect">
            <a:avLst/>
          </a:prstGeom>
          <a:noFill/>
          <a:ln w="12700" cmpd="sng">
            <a:solidFill>
              <a:srgbClr val="00B0F0"/>
            </a:solidFill>
            <a:prstDash val="solid"/>
          </a:ln>
        </p:spPr>
        <p:txBody>
          <a:bodyPr wrap="square" rtlCol="0">
            <a:noAutofit/>
          </a:bodyPr>
          <a:p>
            <a:endParaRPr lang="en-US" altLang="zh-CN" sz="1000"/>
          </a:p>
          <a:p>
            <a:r>
              <a:rPr lang="en-US" altLang="zh-CN" sz="1200">
                <a:sym typeface="+mn-ea"/>
              </a:rPr>
              <a:t># </a:t>
            </a:r>
            <a:r>
              <a:rPr lang="zh-CN" altLang="en-US" sz="1200">
                <a:sym typeface="+mn-ea"/>
              </a:rPr>
              <a:t>美食的列表显示在</a:t>
            </a:r>
            <a:r>
              <a:rPr lang="en-US" altLang="zh-CN" sz="1200">
                <a:sym typeface="+mn-ea"/>
              </a:rPr>
              <a:t> json </a:t>
            </a:r>
            <a:r>
              <a:rPr lang="zh-CN" altLang="en-US" sz="1200">
                <a:sym typeface="+mn-ea"/>
              </a:rPr>
              <a:t>格式下</a:t>
            </a:r>
            <a:endParaRPr lang="zh-CN" altLang="en-US" sz="1200"/>
          </a:p>
          <a:p>
            <a:r>
              <a:rPr lang="en-US" altLang="zh-CN" sz="1200">
                <a:sym typeface="+mn-ea"/>
              </a:rPr>
              <a:t>res=requests.get(url=heros_url,headers=headers).json()</a:t>
            </a:r>
            <a:endParaRPr lang="en-US" altLang="zh-CN" sz="1200"/>
          </a:p>
          <a:p>
            <a:r>
              <a:rPr lang="en-US" altLang="zh-CN" sz="1200">
                <a:sym typeface="+mn-ea"/>
              </a:rPr>
              <a:t># </a:t>
            </a:r>
            <a:r>
              <a:rPr lang="zh-CN" altLang="en-US" sz="1200">
                <a:sym typeface="+mn-ea"/>
              </a:rPr>
              <a:t>打印列表</a:t>
            </a:r>
            <a:endParaRPr lang="zh-CN" altLang="en-US" sz="1200"/>
          </a:p>
          <a:p>
            <a:r>
              <a:rPr lang="en-US" altLang="zh-CN" sz="1200">
                <a:sym typeface="+mn-ea"/>
              </a:rPr>
              <a:t>for i in res["data"]:</a:t>
            </a:r>
            <a:endParaRPr lang="en-US" altLang="zh-CN" sz="1200"/>
          </a:p>
          <a:p>
            <a:r>
              <a:rPr lang="en-US" altLang="zh-CN" sz="1200">
                <a:sym typeface="+mn-ea"/>
              </a:rPr>
              <a:t>print(i["poi"]["name"])</a:t>
            </a:r>
            <a:endParaRPr lang="en-US" altLang="zh-CN" sz="1200"/>
          </a:p>
          <a:p>
            <a:r>
              <a:rPr lang="en-US" altLang="zh-CN" sz="1200">
                <a:sym typeface="+mn-ea"/>
              </a:rPr>
              <a:t>print(i["poi"]["areaName"])</a:t>
            </a:r>
            <a:endParaRPr lang="en-US" altLang="zh-CN" sz="1200"/>
          </a:p>
          <a:p>
            <a:r>
              <a:rPr lang="en-US" altLang="zh-CN" sz="1200">
                <a:sym typeface="+mn-ea"/>
              </a:rPr>
              <a:t>print(i["poi"]["avgPrice"])</a:t>
            </a:r>
            <a:endParaRPr lang="en-US" altLang="zh-CN" sz="1200"/>
          </a:p>
          <a:p>
            <a:r>
              <a:rPr lang="en-US" altLang="zh-CN" sz="1200">
                <a:sym typeface="+mn-ea"/>
              </a:rPr>
              <a:t>print(i["poi"]["avgScore"])</a:t>
            </a:r>
            <a:endParaRPr lang="en-US" altLang="zh-CN" sz="1200"/>
          </a:p>
          <a:p>
            <a:r>
              <a:rPr lang="en-US" altLang="zh-CN" sz="1200">
                <a:sym typeface="+mn-ea"/>
              </a:rPr>
              <a:t>print("+++++++++++++++++</a:t>
            </a:r>
            <a:endParaRPr lang="en-US" altLang="zh-CN" sz="1200">
              <a:sym typeface="+mn-ea"/>
            </a:endParaRPr>
          </a:p>
          <a:p>
            <a:r>
              <a:rPr lang="en-US" altLang="zh-CN" sz="1200">
                <a:sym typeface="+mn-ea"/>
              </a:rPr>
              <a:t>+++++++++++++++++++=")</a:t>
            </a:r>
            <a:endParaRPr lang="en-US" altLang="zh-CN" sz="1200"/>
          </a:p>
          <a:p>
            <a:r>
              <a:rPr lang="en-US" altLang="zh-CN" sz="1200">
                <a:sym typeface="+mn-ea"/>
              </a:rPr>
              <a:t>if__name__=="__main__":</a:t>
            </a:r>
            <a:endParaRPr lang="en-US" altLang="zh-CN" sz="1200"/>
          </a:p>
          <a:p>
            <a:r>
              <a:rPr lang="en-US" altLang="zh-CN" sz="1200">
                <a:sym typeface="+mn-ea"/>
              </a:rPr>
              <a:t>main();</a:t>
            </a:r>
            <a:endParaRPr lang="en-US" altLang="zh-CN" sz="1200"/>
          </a:p>
          <a:p>
            <a:r>
              <a:rPr lang="zh-CN" altLang="en-US" sz="1200">
                <a:sym typeface="+mn-ea"/>
              </a:rPr>
              <a:t>运行代码，效果如</a:t>
            </a:r>
            <a:r>
              <a:rPr lang="zh-CN" altLang="en-US" sz="1200">
                <a:sym typeface="+mn-ea"/>
              </a:rPr>
              <a:t>右图所示。</a:t>
            </a:r>
            <a:endParaRPr lang="zh-CN" altLang="en-US" sz="12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a:p>
            <a:endParaRPr lang="zh-CN" altLang="en-US" sz="1000"/>
          </a:p>
        </p:txBody>
      </p:sp>
      <p:pic>
        <p:nvPicPr>
          <p:cNvPr id="498" name="IM 498"/>
          <p:cNvPicPr/>
          <p:nvPr/>
        </p:nvPicPr>
        <p:blipFill>
          <a:blip r:embed="rId2"/>
          <a:stretch>
            <a:fillRect/>
          </a:stretch>
        </p:blipFill>
        <p:spPr>
          <a:xfrm>
            <a:off x="9385300" y="2023745"/>
            <a:ext cx="2312670" cy="3391535"/>
          </a:xfrm>
          <a:prstGeom prst="rect">
            <a:avLst/>
          </a:prstGeom>
        </p:spPr>
      </p:pic>
    </p:spTree>
    <p:custDataLst>
      <p:tags r:id="rId3"/>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Tree>
    <p:custDataLst>
      <p:tags r:id="rId1"/>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3" name="圆角矩形 4"/>
          <p:cNvSpPr/>
          <p:nvPr>
            <p:custDataLst>
              <p:tags r:id="rId2"/>
            </p:custDataLst>
          </p:nvPr>
        </p:nvSpPr>
        <p:spPr>
          <a:xfrm>
            <a:off x="2956083" y="1917410"/>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01</a:t>
            </a:r>
            <a:endParaRPr lang="en-US" altLang="zh-CN" sz="3600" b="1" dirty="0">
              <a:solidFill>
                <a:schemeClr val="accent1"/>
              </a:solidFill>
            </a:endParaRPr>
          </a:p>
        </p:txBody>
      </p:sp>
      <p:sp>
        <p:nvSpPr>
          <p:cNvPr id="4" name="文本框 3"/>
          <p:cNvSpPr txBox="1"/>
          <p:nvPr>
            <p:custDataLst>
              <p:tags r:id="rId3"/>
            </p:custDataLst>
          </p:nvPr>
        </p:nvSpPr>
        <p:spPr>
          <a:xfrm>
            <a:off x="4371713" y="1737678"/>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任务一</a:t>
            </a:r>
            <a:r>
              <a:rPr lang="en-US" altLang="zh-CN" sz="2600" dirty="0">
                <a:solidFill>
                  <a:schemeClr val="tx1"/>
                </a:solidFill>
                <a:sym typeface="+mn-ea"/>
              </a:rPr>
              <a:t> </a:t>
            </a:r>
            <a:r>
              <a:rPr lang="zh-CN" altLang="en-US" sz="2600" dirty="0">
                <a:solidFill>
                  <a:schemeClr val="tx1"/>
                </a:solidFill>
                <a:sym typeface="+mn-ea"/>
              </a:rPr>
              <a:t>数据采集</a:t>
            </a:r>
            <a:endParaRPr lang="zh-CN" altLang="en-US" sz="2600" dirty="0">
              <a:solidFill>
                <a:schemeClr val="tx1"/>
              </a:solidFill>
              <a:sym typeface="+mn-ea"/>
            </a:endParaRPr>
          </a:p>
        </p:txBody>
      </p:sp>
      <p:sp>
        <p:nvSpPr>
          <p:cNvPr id="9" name="圆角矩形 4"/>
          <p:cNvSpPr/>
          <p:nvPr>
            <p:custDataLst>
              <p:tags r:id="rId4"/>
            </p:custDataLst>
          </p:nvPr>
        </p:nvSpPr>
        <p:spPr>
          <a:xfrm>
            <a:off x="2956083" y="3357809"/>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02</a:t>
            </a:r>
            <a:endParaRPr lang="en-US" altLang="zh-CN" sz="3600" b="1" dirty="0">
              <a:solidFill>
                <a:schemeClr val="accent1"/>
              </a:solidFill>
            </a:endParaRPr>
          </a:p>
        </p:txBody>
      </p:sp>
      <p:sp>
        <p:nvSpPr>
          <p:cNvPr id="10" name="文本框 9"/>
          <p:cNvSpPr txBox="1"/>
          <p:nvPr>
            <p:custDataLst>
              <p:tags r:id="rId5"/>
            </p:custDataLst>
          </p:nvPr>
        </p:nvSpPr>
        <p:spPr>
          <a:xfrm>
            <a:off x="4371713" y="3178077"/>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任务二</a:t>
            </a:r>
            <a:r>
              <a:rPr lang="en-US" altLang="zh-CN" sz="2600" dirty="0">
                <a:solidFill>
                  <a:schemeClr val="tx1"/>
                </a:solidFill>
                <a:sym typeface="+mn-ea"/>
              </a:rPr>
              <a:t> </a:t>
            </a:r>
            <a:r>
              <a:rPr lang="zh-CN" altLang="en-US" sz="2600" dirty="0">
                <a:solidFill>
                  <a:schemeClr val="tx1"/>
                </a:solidFill>
                <a:sym typeface="+mn-ea"/>
              </a:rPr>
              <a:t>网络爬虫</a:t>
            </a:r>
            <a:endParaRPr lang="zh-CN" altLang="en-US" sz="2600" dirty="0">
              <a:solidFill>
                <a:schemeClr val="tx1"/>
              </a:solidFill>
              <a:sym typeface="+mn-ea"/>
            </a:endParaRPr>
          </a:p>
        </p:txBody>
      </p:sp>
      <p:sp>
        <p:nvSpPr>
          <p:cNvPr id="15" name="圆角矩形 4"/>
          <p:cNvSpPr/>
          <p:nvPr>
            <p:custDataLst>
              <p:tags r:id="rId6"/>
            </p:custDataLst>
          </p:nvPr>
        </p:nvSpPr>
        <p:spPr>
          <a:xfrm>
            <a:off x="2956083" y="4798207"/>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03</a:t>
            </a:r>
            <a:endParaRPr lang="en-US" altLang="zh-CN" sz="3600" b="1" dirty="0">
              <a:solidFill>
                <a:schemeClr val="accent1"/>
              </a:solidFill>
            </a:endParaRPr>
          </a:p>
        </p:txBody>
      </p:sp>
      <p:sp>
        <p:nvSpPr>
          <p:cNvPr id="16" name="文本框 15"/>
          <p:cNvSpPr txBox="1"/>
          <p:nvPr>
            <p:custDataLst>
              <p:tags r:id="rId7"/>
            </p:custDataLst>
          </p:nvPr>
        </p:nvSpPr>
        <p:spPr>
          <a:xfrm>
            <a:off x="4371713" y="4618476"/>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实训</a:t>
            </a:r>
            <a:r>
              <a:rPr lang="en-US" altLang="zh-CN" sz="2600" dirty="0">
                <a:solidFill>
                  <a:schemeClr val="tx1"/>
                </a:solidFill>
                <a:sym typeface="+mn-ea"/>
              </a:rPr>
              <a:t> </a:t>
            </a:r>
            <a:r>
              <a:rPr lang="zh-CN" altLang="en-US" sz="2600" dirty="0">
                <a:solidFill>
                  <a:schemeClr val="tx1"/>
                </a:solidFill>
                <a:sym typeface="+mn-ea"/>
              </a:rPr>
              <a:t>爬取手机端数据</a:t>
            </a:r>
            <a:endParaRPr lang="zh-CN" altLang="en-US" sz="2600" dirty="0">
              <a:solidFill>
                <a:schemeClr val="tx1"/>
              </a:solidFill>
              <a:sym typeface="+mn-ea"/>
            </a:endParaRPr>
          </a:p>
        </p:txBody>
      </p:sp>
      <p:sp>
        <p:nvSpPr>
          <p:cNvPr id="30" name="文本框 29"/>
          <p:cNvSpPr txBox="1"/>
          <p:nvPr/>
        </p:nvSpPr>
        <p:spPr>
          <a:xfrm>
            <a:off x="2331512" y="206310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8"/>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Tree>
    <p:custDataLst>
      <p:tags r:id="rId1"/>
    </p:custDataLst>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Tree>
    <p:custDataLst>
      <p:tags r:id="rId1"/>
    </p:custDataLst>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Tree>
    <p:custDataLst>
      <p:tags r:id="rId1"/>
    </p:custDataLst>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文本框 3"/>
          <p:cNvSpPr txBox="1"/>
          <p:nvPr/>
        </p:nvSpPr>
        <p:spPr>
          <a:xfrm>
            <a:off x="1026795" y="1263015"/>
            <a:ext cx="9897745" cy="731520"/>
          </a:xfrm>
          <a:prstGeom prst="rect">
            <a:avLst/>
          </a:prstGeom>
          <a:noFill/>
        </p:spPr>
        <p:txBody>
          <a:bodyPr wrap="square" rtlCol="0">
            <a:noAutofit/>
          </a:bodyPr>
          <a:p>
            <a:r>
              <a:rPr lang="zh-CN" altLang="en-US" sz="2000" b="1"/>
              <a:t>项目评价</a:t>
            </a:r>
            <a:r>
              <a:rPr lang="zh-CN" altLang="en-US"/>
              <a:t>：以小组为单位，配合指导老师完成表</a:t>
            </a:r>
            <a:r>
              <a:rPr lang="en-US" altLang="zh-CN"/>
              <a:t> 1-2 </a:t>
            </a:r>
            <a:r>
              <a:rPr lang="zh-CN" altLang="en-US"/>
              <a:t>所示的项目评价表。</a:t>
            </a:r>
            <a:endParaRPr lang="zh-CN" altLang="en-US"/>
          </a:p>
        </p:txBody>
      </p:sp>
      <p:sp>
        <p:nvSpPr>
          <p:cNvPr id="5" name="文本框 4"/>
          <p:cNvSpPr txBox="1"/>
          <p:nvPr/>
        </p:nvSpPr>
        <p:spPr>
          <a:xfrm>
            <a:off x="1191895" y="1725295"/>
            <a:ext cx="9897745" cy="4519930"/>
          </a:xfrm>
          <a:prstGeom prst="rect">
            <a:avLst/>
          </a:prstGeom>
          <a:noFill/>
        </p:spPr>
        <p:txBody>
          <a:bodyPr wrap="square" rtlCol="0">
            <a:noAutofit/>
          </a:bodyPr>
          <a:p>
            <a:endParaRPr lang="zh-CN" altLang="en-US"/>
          </a:p>
        </p:txBody>
      </p:sp>
      <p:pic>
        <p:nvPicPr>
          <p:cNvPr id="6" name="图片 5"/>
          <p:cNvPicPr>
            <a:picLocks noChangeAspect="1"/>
          </p:cNvPicPr>
          <p:nvPr/>
        </p:nvPicPr>
        <p:blipFill>
          <a:blip r:embed="rId1"/>
          <a:stretch>
            <a:fillRect/>
          </a:stretch>
        </p:blipFill>
        <p:spPr>
          <a:xfrm>
            <a:off x="1026795" y="1189990"/>
            <a:ext cx="9199880" cy="4678680"/>
          </a:xfrm>
          <a:prstGeom prst="rect">
            <a:avLst/>
          </a:prstGeom>
        </p:spPr>
      </p:pic>
      <p:sp>
        <p:nvSpPr>
          <p:cNvPr id="7" name="文本框 6"/>
          <p:cNvSpPr txBox="1"/>
          <p:nvPr/>
        </p:nvSpPr>
        <p:spPr>
          <a:xfrm>
            <a:off x="1094740" y="370840"/>
            <a:ext cx="8618855" cy="442595"/>
          </a:xfrm>
          <a:prstGeom prst="rect">
            <a:avLst/>
          </a:prstGeom>
          <a:noFill/>
        </p:spPr>
        <p:txBody>
          <a:bodyPr wrap="square" rtlCol="0">
            <a:noAutofit/>
          </a:bodyPr>
          <a:p>
            <a:r>
              <a:rPr lang="zh-CN" altLang="en-US" sz="2400" b="1"/>
              <a:t>项目评价</a:t>
            </a:r>
            <a:r>
              <a:rPr lang="zh-CN" altLang="en-US" sz="2000" b="1"/>
              <a:t>：</a:t>
            </a:r>
            <a:r>
              <a:rPr lang="zh-CN" altLang="en-US" sz="1600"/>
              <a:t>以小组为单位，配合指导老师完成表</a:t>
            </a:r>
            <a:r>
              <a:rPr lang="en-US" altLang="zh-CN" sz="1600"/>
              <a:t> 1-2 </a:t>
            </a:r>
            <a:r>
              <a:rPr lang="zh-CN" altLang="en-US" sz="1600"/>
              <a:t>所示的项目评价表。</a:t>
            </a:r>
            <a:endParaRPr lang="zh-CN" altLang="en-US" sz="1600"/>
          </a:p>
        </p:txBody>
      </p:sp>
    </p:spTree>
    <p:custDataLst>
      <p:tags r:id="rId2"/>
    </p:custDataLst>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21360" y="32766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b="1">
                <a:latin typeface="+mj-ea"/>
                <a:ea typeface="+mj-ea"/>
                <a:cs typeface="+mj-ea"/>
                <a:sym typeface="+mn-ea"/>
              </a:rPr>
              <a:t>思考与练习</a:t>
            </a:r>
            <a:endParaRPr lang="zh-CN" altLang="en-US">
              <a:solidFill>
                <a:schemeClr val="tx1"/>
              </a:solidFill>
              <a:latin typeface="华文行楷" panose="02010800040101010101" charset="-122"/>
              <a:ea typeface="华文行楷" panose="02010800040101010101" charset="-122"/>
              <a:cs typeface="+mj-ea"/>
              <a:sym typeface="+mn-ea"/>
            </a:endParaRPr>
          </a:p>
        </p:txBody>
      </p:sp>
      <p:sp>
        <p:nvSpPr>
          <p:cNvPr id="7" name="内容占位符 6"/>
          <p:cNvSpPr>
            <a:spLocks noGrp="1"/>
          </p:cNvSpPr>
          <p:nvPr>
            <p:custDataLst>
              <p:tags r:id="rId2"/>
            </p:custDataLst>
          </p:nvPr>
        </p:nvSpPr>
        <p:spPr>
          <a:xfrm>
            <a:off x="695960" y="1301750"/>
            <a:ext cx="5006975" cy="4873625"/>
          </a:xfrm>
          <a:prstGeom prst="rect">
            <a:avLst/>
          </a:prstGeom>
          <a:ln w="12700" cmpd="sng">
            <a:solidFill>
              <a:schemeClr val="accent1">
                <a:shade val="50000"/>
              </a:schemeClr>
            </a:solidFill>
            <a:prstDash val="solid"/>
          </a:ln>
        </p:spPr>
        <p:txBody>
          <a:bodyPr vert="horz" wrap="square" lIns="0" tIns="0" rIns="0" bIns="0" rtlCol="0">
            <a:normAutofit fontScale="95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a:t>一、选择题</a:t>
            </a:r>
            <a:endParaRPr lang="zh-CN" altLang="en-US" sz="1400"/>
          </a:p>
          <a:p>
            <a:r>
              <a:rPr lang="en-US" altLang="zh-CN" sz="1400"/>
              <a:t>1. </a:t>
            </a:r>
            <a:r>
              <a:rPr lang="zh-CN" altLang="en-US" sz="1400"/>
              <a:t>互联网数据来源不包括（</a:t>
            </a:r>
            <a:r>
              <a:rPr lang="en-US" altLang="zh-CN" sz="1400"/>
              <a:t>    </a:t>
            </a:r>
            <a:r>
              <a:rPr lang="zh-CN" altLang="en-US" sz="1400"/>
              <a:t>）。</a:t>
            </a:r>
            <a:endParaRPr lang="zh-CN" altLang="en-US" sz="1400"/>
          </a:p>
          <a:p>
            <a:r>
              <a:rPr lang="en-US" altLang="zh-CN" sz="1400"/>
              <a:t>A. </a:t>
            </a:r>
            <a:r>
              <a:rPr lang="zh-CN" altLang="en-US" sz="1400"/>
              <a:t>百科知识库</a:t>
            </a:r>
            <a:r>
              <a:rPr lang="en-US" altLang="zh-CN" sz="1400"/>
              <a:t>                                           B. </a:t>
            </a:r>
            <a:r>
              <a:rPr lang="zh-CN" altLang="en-US" sz="1400"/>
              <a:t>新闻网站</a:t>
            </a:r>
            <a:endParaRPr lang="zh-CN" altLang="en-US" sz="1400"/>
          </a:p>
          <a:p>
            <a:r>
              <a:rPr lang="en-US" altLang="zh-CN" sz="1400"/>
              <a:t>C. </a:t>
            </a:r>
            <a:r>
              <a:rPr lang="zh-CN" altLang="en-US" sz="1400"/>
              <a:t>评论信息</a:t>
            </a:r>
            <a:r>
              <a:rPr lang="en-US" altLang="zh-CN" sz="1400"/>
              <a:t>                                               D. </a:t>
            </a:r>
            <a:r>
              <a:rPr lang="zh-CN" altLang="en-US" sz="1400"/>
              <a:t>国家统计局</a:t>
            </a:r>
            <a:endParaRPr lang="zh-CN" altLang="en-US" sz="1400"/>
          </a:p>
          <a:p>
            <a:r>
              <a:rPr lang="en-US" altLang="zh-CN" sz="1400"/>
              <a:t>2. </a:t>
            </a:r>
            <a:r>
              <a:rPr lang="zh-CN" altLang="en-US" sz="1400"/>
              <a:t>下列不属于线上行为数据的是（</a:t>
            </a:r>
            <a:r>
              <a:rPr lang="en-US" altLang="zh-CN" sz="1400"/>
              <a:t>    </a:t>
            </a:r>
            <a:r>
              <a:rPr lang="zh-CN" altLang="en-US" sz="1400"/>
              <a:t>）。</a:t>
            </a:r>
            <a:endParaRPr lang="zh-CN" altLang="en-US" sz="1400"/>
          </a:p>
          <a:p>
            <a:r>
              <a:rPr lang="en-US" altLang="zh-CN" sz="1400"/>
              <a:t>A. </a:t>
            </a:r>
            <a:r>
              <a:rPr lang="zh-CN" altLang="en-US" sz="1400"/>
              <a:t>页面数据</a:t>
            </a:r>
            <a:r>
              <a:rPr lang="en-US" altLang="zh-CN" sz="1400"/>
              <a:t>                                               B. </a:t>
            </a:r>
            <a:r>
              <a:rPr lang="zh-CN" altLang="en-US" sz="1400"/>
              <a:t>交互数据</a:t>
            </a:r>
            <a:endParaRPr lang="zh-CN" altLang="en-US" sz="1400"/>
          </a:p>
          <a:p>
            <a:r>
              <a:rPr lang="en-US" altLang="zh-CN" sz="1400"/>
              <a:t>C. </a:t>
            </a:r>
            <a:r>
              <a:rPr lang="zh-CN" altLang="en-US" sz="1400"/>
              <a:t>表单数据</a:t>
            </a:r>
            <a:r>
              <a:rPr lang="en-US" altLang="zh-CN" sz="1400"/>
              <a:t>                                               D. </a:t>
            </a:r>
            <a:r>
              <a:rPr lang="zh-CN" altLang="en-US" sz="1400"/>
              <a:t>机器数据</a:t>
            </a:r>
            <a:endParaRPr lang="zh-CN" altLang="en-US" sz="1400"/>
          </a:p>
          <a:p>
            <a:r>
              <a:rPr lang="en-US" altLang="zh-CN" sz="1400"/>
              <a:t>3. </a:t>
            </a:r>
            <a:r>
              <a:rPr lang="zh-CN" altLang="en-US" sz="1400"/>
              <a:t>互联网大数据采集的特征是（</a:t>
            </a:r>
            <a:r>
              <a:rPr lang="en-US" altLang="zh-CN" sz="1400"/>
              <a:t>    </a:t>
            </a:r>
            <a:r>
              <a:rPr lang="zh-CN" altLang="en-US" sz="1400"/>
              <a:t>）。</a:t>
            </a:r>
            <a:endParaRPr lang="zh-CN" altLang="en-US" sz="1400"/>
          </a:p>
          <a:p>
            <a:r>
              <a:rPr lang="en-US" altLang="zh-CN" sz="1400"/>
              <a:t>A. </a:t>
            </a:r>
            <a:r>
              <a:rPr lang="zh-CN" altLang="en-US" sz="1400"/>
              <a:t>来源单一</a:t>
            </a:r>
            <a:r>
              <a:rPr lang="en-US" altLang="zh-CN" sz="1400"/>
              <a:t>                                              B. </a:t>
            </a:r>
            <a:r>
              <a:rPr lang="zh-CN" altLang="en-US" sz="1400"/>
              <a:t>结构单一</a:t>
            </a:r>
            <a:endParaRPr lang="zh-CN" altLang="en-US" sz="1400"/>
          </a:p>
          <a:p>
            <a:r>
              <a:rPr lang="en-US" altLang="zh-CN" sz="1400"/>
              <a:t>C </a:t>
            </a:r>
            <a:r>
              <a:rPr lang="zh-CN" altLang="en-US" sz="1400"/>
              <a:t>数据类型丰富</a:t>
            </a:r>
            <a:r>
              <a:rPr lang="en-US" altLang="zh-CN" sz="1400"/>
              <a:t>                                         D. </a:t>
            </a:r>
            <a:r>
              <a:rPr lang="zh-CN" altLang="en-US" sz="1400"/>
              <a:t>以上都是</a:t>
            </a:r>
            <a:endParaRPr lang="zh-CN" altLang="en-US" sz="1400"/>
          </a:p>
          <a:p>
            <a:r>
              <a:rPr lang="en-US" altLang="zh-CN" sz="1400"/>
              <a:t>4. </a:t>
            </a:r>
            <a:r>
              <a:rPr lang="zh-CN" altLang="en-US" sz="1400"/>
              <a:t>主要的数据预处理技术不包括（</a:t>
            </a:r>
            <a:r>
              <a:rPr lang="en-US" altLang="zh-CN" sz="1400"/>
              <a:t>    </a:t>
            </a:r>
            <a:r>
              <a:rPr lang="zh-CN" altLang="en-US" sz="1400"/>
              <a:t>）。</a:t>
            </a:r>
            <a:endParaRPr lang="zh-CN" altLang="en-US" sz="1400"/>
          </a:p>
          <a:p>
            <a:r>
              <a:rPr lang="en-US" altLang="zh-CN" sz="1400"/>
              <a:t>A. </a:t>
            </a:r>
            <a:r>
              <a:rPr lang="zh-CN" altLang="en-US" sz="1400"/>
              <a:t>数据中心传输</a:t>
            </a:r>
            <a:r>
              <a:rPr lang="en-US" altLang="zh-CN" sz="1400"/>
              <a:t>                                        B. </a:t>
            </a:r>
            <a:r>
              <a:rPr lang="zh-CN" altLang="en-US" sz="1400"/>
              <a:t>数据整合</a:t>
            </a:r>
            <a:endParaRPr lang="zh-CN" altLang="en-US" sz="1400"/>
          </a:p>
          <a:p>
            <a:r>
              <a:rPr lang="en-US" altLang="zh-CN" sz="1400"/>
              <a:t>C. </a:t>
            </a:r>
            <a:r>
              <a:rPr lang="zh-CN" altLang="en-US" sz="1400"/>
              <a:t>数据清洗</a:t>
            </a:r>
            <a:r>
              <a:rPr lang="en-US" altLang="zh-CN" sz="1400"/>
              <a:t>                                               D. </a:t>
            </a:r>
            <a:r>
              <a:rPr lang="zh-CN" altLang="en-US" sz="1400"/>
              <a:t>冗余消除</a:t>
            </a:r>
            <a:endParaRPr lang="zh-CN" altLang="en-US" sz="1400"/>
          </a:p>
          <a:p>
            <a:endParaRPr lang="en-US" altLang="zh-CN" sz="1400"/>
          </a:p>
          <a:p>
            <a:endParaRPr lang="zh-CN" altLang="en-US" sz="1400"/>
          </a:p>
        </p:txBody>
      </p:sp>
      <p:sp>
        <p:nvSpPr>
          <p:cNvPr id="8" name="内容占位符 6"/>
          <p:cNvSpPr>
            <a:spLocks noGrp="1"/>
          </p:cNvSpPr>
          <p:nvPr>
            <p:custDataLst>
              <p:tags r:id="rId3"/>
            </p:custDataLst>
          </p:nvPr>
        </p:nvSpPr>
        <p:spPr>
          <a:xfrm>
            <a:off x="6056630" y="1301750"/>
            <a:ext cx="5006975" cy="4873625"/>
          </a:xfrm>
          <a:prstGeom prst="rect">
            <a:avLst/>
          </a:prstGeom>
          <a:ln w="12700" cmpd="sng">
            <a:solidFill>
              <a:schemeClr val="accent1">
                <a:shade val="50000"/>
              </a:schemeClr>
            </a:solidFill>
            <a:prstDash val="solid"/>
          </a:ln>
        </p:spPr>
        <p:txBody>
          <a:bodyPr vert="horz" wrap="square" lIns="0" tIns="0" rIns="0" bIns="0" rtlCol="0">
            <a:normAutofit fontScale="95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a:t>5. </a:t>
            </a:r>
            <a:r>
              <a:rPr lang="zh-CN" altLang="en-US" sz="1400"/>
              <a:t>关于网络爬虫的控制节点和爬虫节点</a:t>
            </a:r>
            <a:r>
              <a:rPr lang="en-US" altLang="zh-CN" sz="1400"/>
              <a:t> </a:t>
            </a:r>
            <a:r>
              <a:rPr lang="zh-CN" altLang="en-US" sz="1400"/>
              <a:t>，下列说法错误的是（</a:t>
            </a:r>
            <a:r>
              <a:rPr lang="en-US" altLang="zh-CN" sz="1400"/>
              <a:t>    </a:t>
            </a:r>
            <a:r>
              <a:rPr lang="zh-CN" altLang="en-US" sz="1400"/>
              <a:t>）。</a:t>
            </a:r>
            <a:endParaRPr lang="zh-CN" altLang="en-US" sz="1400"/>
          </a:p>
          <a:p>
            <a:r>
              <a:rPr lang="en-US" altLang="zh-CN" sz="1400"/>
              <a:t>A. </a:t>
            </a:r>
            <a:r>
              <a:rPr lang="zh-CN" altLang="en-US" sz="1400"/>
              <a:t>网络爬虫可以有多个控制节点</a:t>
            </a:r>
            <a:r>
              <a:rPr lang="en-US" altLang="zh-CN" sz="1400"/>
              <a:t> </a:t>
            </a:r>
            <a:r>
              <a:rPr lang="zh-CN" altLang="en-US" sz="1400"/>
              <a:t>，每个控制节点下又可以有多个爬虫节点</a:t>
            </a:r>
            <a:endParaRPr lang="zh-CN" altLang="en-US" sz="1400"/>
          </a:p>
          <a:p>
            <a:r>
              <a:rPr lang="en-US" altLang="zh-CN" sz="1400"/>
              <a:t>B. </a:t>
            </a:r>
            <a:r>
              <a:rPr lang="zh-CN" altLang="en-US" sz="1400"/>
              <a:t>控制节点之间可以互相通信</a:t>
            </a:r>
            <a:endParaRPr lang="zh-CN" altLang="en-US" sz="1400"/>
          </a:p>
          <a:p>
            <a:r>
              <a:rPr lang="en-US" altLang="zh-CN" sz="1400"/>
              <a:t>C. </a:t>
            </a:r>
            <a:r>
              <a:rPr lang="zh-CN" altLang="en-US" sz="1400"/>
              <a:t>控制节点和其下的各爬虫节点可以互相通信</a:t>
            </a:r>
            <a:endParaRPr lang="zh-CN" altLang="en-US" sz="1400"/>
          </a:p>
          <a:p>
            <a:r>
              <a:rPr lang="en-US" altLang="zh-CN" sz="1400"/>
              <a:t>D. </a:t>
            </a:r>
            <a:r>
              <a:rPr lang="zh-CN" altLang="en-US" sz="1400"/>
              <a:t>不同控制节点下的各爬虫节点亦可以互相通信</a:t>
            </a:r>
            <a:endParaRPr lang="zh-CN" altLang="en-US" sz="1400"/>
          </a:p>
          <a:p>
            <a:r>
              <a:rPr lang="en-US" altLang="zh-CN" sz="1400"/>
              <a:t>6. </a:t>
            </a:r>
            <a:r>
              <a:rPr lang="zh-CN" altLang="en-US" sz="1400"/>
              <a:t>利用贝叶斯分类器</a:t>
            </a:r>
            <a:r>
              <a:rPr lang="en-US" altLang="zh-CN" sz="1400"/>
              <a:t> </a:t>
            </a:r>
            <a:r>
              <a:rPr lang="zh-CN" altLang="en-US" sz="1400"/>
              <a:t>，根据整个网页文本和链接文本对超链接进行分类</a:t>
            </a:r>
            <a:r>
              <a:rPr lang="en-US" altLang="zh-CN" sz="1400"/>
              <a:t> </a:t>
            </a:r>
            <a:r>
              <a:rPr lang="zh-CN" altLang="en-US" sz="1400"/>
              <a:t>，对每个链</a:t>
            </a:r>
            <a:r>
              <a:rPr lang="en-US" altLang="zh-CN" sz="1400"/>
              <a:t> </a:t>
            </a:r>
            <a:r>
              <a:rPr lang="zh-CN" altLang="en-US" sz="1400"/>
              <a:t>接计算出重要性</a:t>
            </a:r>
            <a:r>
              <a:rPr lang="en-US" altLang="zh-CN" sz="1400"/>
              <a:t> </a:t>
            </a:r>
            <a:r>
              <a:rPr lang="zh-CN" altLang="en-US" sz="1400"/>
              <a:t>，从而决定链接的访问顺序。该策略属于（</a:t>
            </a:r>
            <a:r>
              <a:rPr lang="en-US" altLang="zh-CN" sz="1400"/>
              <a:t>    </a:t>
            </a:r>
            <a:r>
              <a:rPr lang="zh-CN" altLang="en-US" sz="1400"/>
              <a:t>）。</a:t>
            </a:r>
            <a:endParaRPr lang="zh-CN" altLang="en-US" sz="1400"/>
          </a:p>
          <a:p>
            <a:r>
              <a:rPr lang="en-US" altLang="zh-CN" sz="1400"/>
              <a:t>A. </a:t>
            </a:r>
            <a:r>
              <a:rPr lang="zh-CN" altLang="en-US" sz="1400"/>
              <a:t>基于内容评价的爬行策略</a:t>
            </a:r>
            <a:endParaRPr lang="zh-CN" altLang="en-US" sz="1400"/>
          </a:p>
          <a:p>
            <a:r>
              <a:rPr lang="en-US" altLang="zh-CN" sz="1400"/>
              <a:t>B. </a:t>
            </a:r>
            <a:r>
              <a:rPr lang="zh-CN" altLang="en-US" sz="1400"/>
              <a:t>基于链接结构评价的爬行策略</a:t>
            </a:r>
            <a:endParaRPr lang="zh-CN" altLang="en-US" sz="1400"/>
          </a:p>
          <a:p>
            <a:r>
              <a:rPr lang="en-US" altLang="zh-CN" sz="1400"/>
              <a:t>C. </a:t>
            </a:r>
            <a:r>
              <a:rPr lang="zh-CN" altLang="en-US" sz="1400"/>
              <a:t>基于增强学习的爬行策略</a:t>
            </a:r>
            <a:endParaRPr lang="zh-CN" altLang="en-US" sz="1400"/>
          </a:p>
          <a:p>
            <a:r>
              <a:rPr lang="en-US" altLang="zh-CN" sz="1400"/>
              <a:t>D. </a:t>
            </a:r>
            <a:r>
              <a:rPr lang="zh-CN" altLang="en-US" sz="1400"/>
              <a:t>基于语境图的爬行策略</a:t>
            </a:r>
            <a:endParaRPr lang="zh-CN" altLang="en-US" sz="1400"/>
          </a:p>
          <a:p>
            <a:endParaRPr lang="zh-CN" altLang="en-US" sz="1400"/>
          </a:p>
        </p:txBody>
      </p:sp>
    </p:spTree>
    <p:custDataLst>
      <p:tags r:id="rId4"/>
    </p:custDataLst>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82320" y="30734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b="1">
                <a:solidFill>
                  <a:schemeClr val="tx1"/>
                </a:solidFill>
                <a:latin typeface="+mj-ea"/>
                <a:ea typeface="+mj-ea"/>
                <a:cs typeface="+mj-ea"/>
                <a:sym typeface="+mn-ea"/>
              </a:rPr>
              <a:t>思考与练习</a:t>
            </a:r>
            <a:endParaRPr lang="zh-CN" altLang="en-US" b="1">
              <a:solidFill>
                <a:schemeClr val="tx1"/>
              </a:solidFill>
              <a:latin typeface="+mj-ea"/>
              <a:ea typeface="+mj-ea"/>
              <a:cs typeface="+mj-ea"/>
              <a:sym typeface="+mn-ea"/>
            </a:endParaRPr>
          </a:p>
        </p:txBody>
      </p:sp>
      <p:sp>
        <p:nvSpPr>
          <p:cNvPr id="7" name="内容占位符 6"/>
          <p:cNvSpPr>
            <a:spLocks noGrp="1"/>
          </p:cNvSpPr>
          <p:nvPr>
            <p:custDataLst>
              <p:tags r:id="rId2"/>
            </p:custDataLst>
          </p:nvPr>
        </p:nvSpPr>
        <p:spPr>
          <a:xfrm>
            <a:off x="695960" y="1301750"/>
            <a:ext cx="5495925" cy="5005070"/>
          </a:xfrm>
          <a:prstGeom prst="rect">
            <a:avLst/>
          </a:prstGeom>
          <a:ln w="12700" cmpd="sng">
            <a:solidFill>
              <a:schemeClr val="accent1">
                <a:shade val="50000"/>
              </a:scheme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a:t>二、填空题</a:t>
            </a:r>
            <a:endParaRPr lang="zh-CN" altLang="en-US" sz="1400"/>
          </a:p>
          <a:p>
            <a:r>
              <a:rPr lang="en-US" altLang="zh-CN" sz="1400"/>
              <a:t>1. </a:t>
            </a:r>
            <a:r>
              <a:rPr lang="zh-CN" altLang="en-US" sz="1400"/>
              <a:t>大数据特征包括数据体量巨大、</a:t>
            </a:r>
            <a:r>
              <a:rPr lang="en-US" altLang="zh-CN" sz="1400"/>
              <a:t>________</a:t>
            </a:r>
            <a:r>
              <a:rPr lang="zh-CN" altLang="en-US" sz="1400"/>
              <a:t>、</a:t>
            </a:r>
            <a:r>
              <a:rPr lang="en-US" altLang="zh-CN" sz="1400"/>
              <a:t>________</a:t>
            </a:r>
            <a:r>
              <a:rPr lang="zh-CN" altLang="en-US" sz="1400"/>
              <a:t>、数据产生和处理速度快。</a:t>
            </a:r>
            <a:endParaRPr lang="zh-CN" altLang="en-US" sz="1400"/>
          </a:p>
          <a:p>
            <a:r>
              <a:rPr lang="en-US" altLang="zh-CN" sz="1400"/>
              <a:t>2. </a:t>
            </a:r>
            <a:r>
              <a:rPr lang="zh-CN" altLang="en-US" sz="1400"/>
              <a:t>数据采集过程可分为数据收集、</a:t>
            </a:r>
            <a:r>
              <a:rPr lang="en-US" altLang="zh-CN" sz="1400"/>
              <a:t>________</a:t>
            </a:r>
            <a:r>
              <a:rPr lang="zh-CN" altLang="en-US" sz="1400"/>
              <a:t>、</a:t>
            </a:r>
            <a:r>
              <a:rPr lang="en-US" altLang="zh-CN" sz="1400"/>
              <a:t>________ </a:t>
            </a:r>
            <a:r>
              <a:rPr lang="zh-CN" altLang="en-US" sz="1400"/>
              <a:t>三个步骤。</a:t>
            </a:r>
            <a:endParaRPr lang="zh-CN" altLang="en-US" sz="1400"/>
          </a:p>
          <a:p>
            <a:r>
              <a:rPr lang="en-US" altLang="zh-CN" sz="1400"/>
              <a:t>3. </a:t>
            </a:r>
            <a:r>
              <a:rPr lang="zh-CN" altLang="en-US" sz="1400"/>
              <a:t>按照数据的形态</a:t>
            </a:r>
            <a:r>
              <a:rPr lang="en-US" altLang="zh-CN" sz="1400"/>
              <a:t> </a:t>
            </a:r>
            <a:r>
              <a:rPr lang="zh-CN" altLang="en-US" sz="1400"/>
              <a:t>，可以把数据分为</a:t>
            </a:r>
            <a:r>
              <a:rPr lang="en-US" altLang="zh-CN" sz="1400"/>
              <a:t> ________ </a:t>
            </a:r>
            <a:r>
              <a:rPr lang="zh-CN" altLang="en-US" sz="1400"/>
              <a:t>和</a:t>
            </a:r>
            <a:r>
              <a:rPr lang="en-US" altLang="zh-CN" sz="1400"/>
              <a:t> ________ </a:t>
            </a:r>
            <a:r>
              <a:rPr lang="zh-CN" altLang="en-US" sz="1400"/>
              <a:t>两种。</a:t>
            </a:r>
            <a:endParaRPr lang="zh-CN" altLang="en-US" sz="1400"/>
          </a:p>
          <a:p>
            <a:r>
              <a:rPr lang="en-US" altLang="zh-CN" sz="1400"/>
              <a:t>4. </a:t>
            </a:r>
            <a:r>
              <a:rPr lang="zh-CN" altLang="en-US" sz="1400"/>
              <a:t>网络爬虫由</a:t>
            </a:r>
            <a:r>
              <a:rPr lang="en-US" altLang="zh-CN" sz="1400"/>
              <a:t> ________</a:t>
            </a:r>
            <a:r>
              <a:rPr lang="zh-CN" altLang="en-US" sz="1400"/>
              <a:t>、</a:t>
            </a:r>
            <a:r>
              <a:rPr lang="en-US" altLang="zh-CN" sz="1400"/>
              <a:t>________</a:t>
            </a:r>
            <a:r>
              <a:rPr lang="zh-CN" altLang="en-US" sz="1400"/>
              <a:t>、</a:t>
            </a:r>
            <a:r>
              <a:rPr lang="en-US" altLang="zh-CN" sz="1400"/>
              <a:t>________ </a:t>
            </a:r>
            <a:r>
              <a:rPr lang="zh-CN" altLang="en-US" sz="1400"/>
              <a:t>构成。</a:t>
            </a:r>
            <a:endParaRPr lang="zh-CN" altLang="en-US" sz="1400"/>
          </a:p>
          <a:p>
            <a:r>
              <a:rPr lang="en-US" altLang="zh-CN" sz="1400"/>
              <a:t>5. </a:t>
            </a:r>
            <a:r>
              <a:rPr lang="zh-CN" altLang="en-US" sz="1400"/>
              <a:t>网络爬虫可以分为通用网络爬虫、</a:t>
            </a:r>
            <a:r>
              <a:rPr lang="en-US" altLang="zh-CN" sz="1400"/>
              <a:t>________</a:t>
            </a:r>
            <a:r>
              <a:rPr lang="zh-CN" altLang="en-US" sz="1400"/>
              <a:t>、</a:t>
            </a:r>
            <a:r>
              <a:rPr lang="en-US" altLang="zh-CN" sz="1400"/>
              <a:t>________</a:t>
            </a:r>
            <a:r>
              <a:rPr lang="zh-CN" altLang="en-US" sz="1400"/>
              <a:t>、</a:t>
            </a:r>
            <a:r>
              <a:rPr lang="en-US" altLang="zh-CN" sz="1400"/>
              <a:t>________ </a:t>
            </a:r>
            <a:r>
              <a:rPr lang="zh-CN" altLang="en-US" sz="1400"/>
              <a:t>几个类型。</a:t>
            </a:r>
            <a:endParaRPr lang="zh-CN" altLang="en-US" sz="1400"/>
          </a:p>
          <a:p>
            <a:r>
              <a:rPr lang="zh-CN" altLang="en-US" sz="1400"/>
              <a:t>三、简答题</a:t>
            </a:r>
            <a:endParaRPr lang="zh-CN" altLang="en-US" sz="1400"/>
          </a:p>
          <a:p>
            <a:r>
              <a:rPr lang="en-US" altLang="zh-CN" sz="1400"/>
              <a:t>1. </a:t>
            </a:r>
            <a:r>
              <a:rPr lang="zh-CN" altLang="en-US" sz="1400"/>
              <a:t>什么是数据采集？</a:t>
            </a:r>
            <a:endParaRPr lang="zh-CN" altLang="en-US" sz="1400"/>
          </a:p>
          <a:p>
            <a:r>
              <a:rPr lang="en-US" altLang="zh-CN" sz="1400"/>
              <a:t>2. </a:t>
            </a:r>
            <a:r>
              <a:rPr lang="zh-CN" altLang="en-US" sz="1400"/>
              <a:t>简述传统数据与互联网大数据的数据采集的区别。</a:t>
            </a:r>
            <a:endParaRPr lang="zh-CN" altLang="en-US" sz="1400"/>
          </a:p>
          <a:p>
            <a:r>
              <a:rPr lang="en-US" altLang="zh-CN" sz="1400"/>
              <a:t>3. </a:t>
            </a:r>
            <a:r>
              <a:rPr lang="zh-CN" altLang="en-US" sz="1400"/>
              <a:t>数据采集的方法有哪些？</a:t>
            </a:r>
            <a:endParaRPr lang="zh-CN" altLang="en-US" sz="1400"/>
          </a:p>
          <a:p>
            <a:r>
              <a:rPr lang="en-US" altLang="zh-CN" sz="1400"/>
              <a:t>4. </a:t>
            </a:r>
            <a:r>
              <a:rPr lang="zh-CN" altLang="en-US" sz="1400"/>
              <a:t>简述深度优先策略和广度优先策略的异同。</a:t>
            </a:r>
            <a:endParaRPr lang="zh-CN" altLang="en-US" sz="1400"/>
          </a:p>
        </p:txBody>
      </p:sp>
      <p:sp>
        <p:nvSpPr>
          <p:cNvPr id="5" name="内容占位符 6"/>
          <p:cNvSpPr>
            <a:spLocks noGrp="1"/>
          </p:cNvSpPr>
          <p:nvPr>
            <p:custDataLst>
              <p:tags r:id="rId3"/>
            </p:custDataLst>
          </p:nvPr>
        </p:nvSpPr>
        <p:spPr>
          <a:xfrm>
            <a:off x="6318885" y="1301750"/>
            <a:ext cx="5495925" cy="4873625"/>
          </a:xfrm>
          <a:prstGeom prst="rect">
            <a:avLst/>
          </a:prstGeom>
          <a:ln w="12700" cmpd="sng">
            <a:solidFill>
              <a:schemeClr val="accent1">
                <a:shade val="50000"/>
              </a:scheme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a:t>四、操作题</a:t>
            </a:r>
            <a:endParaRPr lang="zh-CN" altLang="en-US" sz="1600"/>
          </a:p>
          <a:p>
            <a:r>
              <a:rPr lang="zh-CN" altLang="en-US" sz="1600"/>
              <a:t>通过网络查找一些数据采集违法的案例并进行分析讨论</a:t>
            </a:r>
            <a:r>
              <a:rPr lang="en-US" altLang="zh-CN" sz="1600"/>
              <a:t> </a:t>
            </a:r>
            <a:r>
              <a:rPr lang="zh-CN" altLang="en-US" sz="1600"/>
              <a:t>，说一说这些案例给你带来</a:t>
            </a:r>
            <a:r>
              <a:rPr lang="en-US" altLang="zh-CN" sz="1600"/>
              <a:t> </a:t>
            </a:r>
            <a:r>
              <a:rPr lang="zh-CN" altLang="en-US" sz="1600"/>
              <a:t>哪些启发。</a:t>
            </a:r>
            <a:endParaRPr lang="zh-CN" altLang="en-US" sz="1600"/>
          </a:p>
          <a:p>
            <a:r>
              <a:rPr lang="en-US" altLang="zh-CN" sz="1600"/>
              <a:t>1. </a:t>
            </a:r>
            <a:r>
              <a:rPr lang="zh-CN" altLang="en-US" sz="1600"/>
              <a:t>全班分成若干个小组</a:t>
            </a:r>
            <a:r>
              <a:rPr lang="en-US" altLang="zh-CN" sz="1600"/>
              <a:t> </a:t>
            </a:r>
            <a:r>
              <a:rPr lang="zh-CN" altLang="en-US" sz="1600"/>
              <a:t>，每组</a:t>
            </a:r>
            <a:r>
              <a:rPr lang="en-US" altLang="zh-CN" sz="1600"/>
              <a:t> 4</a:t>
            </a:r>
            <a:r>
              <a:rPr lang="zh-CN" altLang="en-US" sz="1600"/>
              <a:t>～</a:t>
            </a:r>
            <a:r>
              <a:rPr lang="en-US" altLang="zh-CN" sz="1600"/>
              <a:t>6 </a:t>
            </a:r>
            <a:r>
              <a:rPr lang="zh-CN" altLang="en-US" sz="1600"/>
              <a:t>人。</a:t>
            </a:r>
            <a:endParaRPr lang="zh-CN" altLang="en-US" sz="1600"/>
          </a:p>
          <a:p>
            <a:r>
              <a:rPr lang="en-US" altLang="zh-CN" sz="1600"/>
              <a:t>2. </a:t>
            </a:r>
            <a:r>
              <a:rPr lang="zh-CN" altLang="en-US" sz="1600"/>
              <a:t>以小组为单位完成案例收集与整理。</a:t>
            </a:r>
            <a:endParaRPr lang="zh-CN" altLang="en-US" sz="1600"/>
          </a:p>
          <a:p>
            <a:r>
              <a:rPr lang="en-US" altLang="zh-CN" sz="1600"/>
              <a:t>3. </a:t>
            </a:r>
            <a:r>
              <a:rPr lang="zh-CN" altLang="en-US" sz="1600"/>
              <a:t>每个小组提交一份案例报告（</a:t>
            </a:r>
            <a:r>
              <a:rPr lang="en-US" altLang="zh-CN" sz="1600"/>
              <a:t>Word </a:t>
            </a:r>
            <a:r>
              <a:rPr lang="zh-CN" altLang="en-US" sz="1600"/>
              <a:t>或</a:t>
            </a:r>
            <a:r>
              <a:rPr lang="en-US" altLang="zh-CN" sz="1600"/>
              <a:t> PPT </a:t>
            </a:r>
            <a:r>
              <a:rPr lang="zh-CN" altLang="en-US" sz="1600"/>
              <a:t>形式均可）并汇报。</a:t>
            </a:r>
            <a:endParaRPr lang="zh-CN" altLang="en-US" sz="1600"/>
          </a:p>
        </p:txBody>
      </p:sp>
    </p:spTree>
    <p:custDataLst>
      <p:tags r:id="rId4"/>
    </p:custDataLst>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p:cNvSpPr>
            <a:spLocks noGrp="1"/>
          </p:cNvSpPr>
          <p:nvPr>
            <p:ph type="ctrTitle"/>
            <p:custDataLst>
              <p:tags r:id="rId1"/>
            </p:custDataLst>
          </p:nvPr>
        </p:nvSpPr>
        <p:spPr/>
        <p:txBody>
          <a:bodyPr/>
          <a:p>
            <a:r>
              <a:rPr altLang="en-US">
                <a:solidFill>
                  <a:schemeClr val="tx1"/>
                </a:solidFill>
              </a:rPr>
              <a:t>感谢观看</a:t>
            </a:r>
            <a:endParaRPr altLang="en-US">
              <a:solidFill>
                <a:schemeClr val="tx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Mask group111"/>
          <p:cNvPicPr>
            <a:picLocks noChangeAspect="1"/>
          </p:cNvPicPr>
          <p:nvPr>
            <p:custDataLst>
              <p:tags r:id="rId1"/>
            </p:custDataLst>
          </p:nvPr>
        </p:nvPicPr>
        <p:blipFill>
          <a:blip r:embed="rId2"/>
          <a:srcRect b="369"/>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7175" y="3091180"/>
            <a:ext cx="9474200" cy="720090"/>
          </a:xfrm>
        </p:spPr>
        <p:txBody>
          <a:bodyPr anchor="ctr" anchorCtr="0"/>
          <a:lstStyle/>
          <a:p>
            <a:r>
              <a:rPr lang="zh-CN" altLang="en-US" sz="3200">
                <a:solidFill>
                  <a:schemeClr val="tx1"/>
                </a:solidFill>
              </a:rPr>
              <a:t>任务描述</a:t>
            </a:r>
            <a:endParaRPr lang="zh-CN" altLang="en-US" sz="3200">
              <a:solidFill>
                <a:schemeClr val="tx1"/>
              </a:solidFill>
            </a:endParaRPr>
          </a:p>
        </p:txBody>
      </p:sp>
      <p:sp>
        <p:nvSpPr>
          <p:cNvPr id="4" name="矩形 3"/>
          <p:cNvSpPr/>
          <p:nvPr>
            <p:custDataLst>
              <p:tags r:id="rId5"/>
            </p:custDataLst>
          </p:nvPr>
        </p:nvSpPr>
        <p:spPr>
          <a:xfrm>
            <a:off x="1527175" y="467487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dirty="0">
                <a:solidFill>
                  <a:schemeClr val="accent4"/>
                </a:solidFill>
                <a:latin typeface="+mn-ea"/>
                <a:cs typeface="+mn-ea"/>
                <a:sym typeface="+mn-ea"/>
              </a:rPr>
              <a:t>信息技术进步推动数据采集在</a:t>
            </a:r>
            <a:r>
              <a:rPr lang="zh-CN" altLang="en-US" sz="1400" dirty="0">
                <a:solidFill>
                  <a:schemeClr val="accent4"/>
                </a:solidFill>
                <a:latin typeface="+mn-ea"/>
                <a:cs typeface="+mn-ea"/>
                <a:sym typeface="+mn-ea"/>
              </a:rPr>
              <a:t>各行各业广泛应用，覆盖商业、科研、医疗等领域，促进决策科学化。</a:t>
            </a:r>
            <a:endParaRPr lang="zh-CN" altLang="en-US" sz="1400" dirty="0">
              <a:solidFill>
                <a:schemeClr val="accent4"/>
              </a:solidFill>
              <a:latin typeface="+mn-ea"/>
              <a:cs typeface="+mn-ea"/>
              <a:sym typeface="+mn-ea"/>
            </a:endParaRPr>
          </a:p>
        </p:txBody>
      </p:sp>
      <p:sp>
        <p:nvSpPr>
          <p:cNvPr id="6" name="矩形 5"/>
          <p:cNvSpPr/>
          <p:nvPr>
            <p:custDataLst>
              <p:tags r:id="rId6"/>
            </p:custDataLst>
          </p:nvPr>
        </p:nvSpPr>
        <p:spPr>
          <a:xfrm>
            <a:off x="1588135" y="403987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数据采集应用</a:t>
            </a:r>
            <a:endParaRPr lang="zh-CN" altLang="en-US" sz="2000" b="1" dirty="0">
              <a:solidFill>
                <a:schemeClr val="accent1"/>
              </a:solidFill>
              <a:latin typeface="+mn-ea"/>
              <a:cs typeface="+mn-ea"/>
              <a:sym typeface="+mn-ea"/>
            </a:endParaRPr>
          </a:p>
        </p:txBody>
      </p:sp>
      <p:sp>
        <p:nvSpPr>
          <p:cNvPr id="9" name="矩形 8"/>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a:solidFill>
                  <a:schemeClr val="accent4"/>
                </a:solidFill>
                <a:latin typeface="+mn-ea"/>
                <a:cs typeface="+mn-ea"/>
                <a:sym typeface="+mn-ea"/>
              </a:rPr>
              <a:t>深入学习数据采集的概念</a:t>
            </a:r>
            <a:r>
              <a:rPr lang="zh-CN" altLang="en-US" sz="1400">
                <a:solidFill>
                  <a:schemeClr val="accent4"/>
                </a:solidFill>
                <a:latin typeface="+mn-ea"/>
                <a:cs typeface="+mn-ea"/>
                <a:sym typeface="+mn-ea"/>
              </a:rPr>
              <a:t>及技术框架，包括爬虫技术、</a:t>
            </a:r>
            <a:r>
              <a:rPr lang="en-US" altLang="zh-CN" sz="1400">
                <a:solidFill>
                  <a:schemeClr val="accent4"/>
                </a:solidFill>
                <a:latin typeface="+mn-ea"/>
                <a:cs typeface="+mn-ea"/>
                <a:sym typeface="+mn-ea"/>
              </a:rPr>
              <a:t>API</a:t>
            </a:r>
            <a:r>
              <a:rPr lang="zh-CN" altLang="en-US" sz="1400">
                <a:solidFill>
                  <a:schemeClr val="accent4"/>
                </a:solidFill>
                <a:latin typeface="+mn-ea"/>
                <a:cs typeface="+mn-ea"/>
                <a:sym typeface="+mn-ea"/>
              </a:rPr>
              <a:t>使用、数据清洗与分析，提高数据处理能力。</a:t>
            </a:r>
            <a:endParaRPr lang="zh-CN" altLang="en-US" sz="1400">
              <a:solidFill>
                <a:schemeClr val="accent4"/>
              </a:solidFill>
              <a:latin typeface="+mn-ea"/>
              <a:cs typeface="+mn-ea"/>
              <a:sym typeface="+mn-ea"/>
            </a:endParaRPr>
          </a:p>
        </p:txBody>
      </p:sp>
      <p:sp>
        <p:nvSpPr>
          <p:cNvPr id="10" name="矩形 9"/>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数据采集概念</a:t>
            </a:r>
            <a:r>
              <a:rPr lang="zh-CN" altLang="en-US" sz="2000" b="1">
                <a:solidFill>
                  <a:schemeClr val="accent1"/>
                </a:solidFill>
                <a:latin typeface="+mn-ea"/>
                <a:cs typeface="+mn-ea"/>
                <a:sym typeface="+mn-ea"/>
              </a:rPr>
              <a:t>及技术框架理解</a:t>
            </a:r>
            <a:endParaRPr lang="zh-CN" altLang="en-US" sz="2000" b="1">
              <a:solidFill>
                <a:schemeClr val="accent1"/>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a:solidFill>
                  <a:schemeClr val="accent4"/>
                </a:solidFill>
                <a:latin typeface="+mn-ea"/>
                <a:cs typeface="+mn-ea"/>
                <a:sym typeface="+mn-ea"/>
              </a:rPr>
              <a:t>掌握互联网数据结构、存储与处理方法，了解数据隐私保护原则，提升数据安全意识。</a:t>
            </a:r>
            <a:endParaRPr lang="zh-CN" altLang="en-US" sz="1400">
              <a:solidFill>
                <a:schemeClr val="accent4"/>
              </a:solidFill>
              <a:latin typeface="+mn-ea"/>
              <a:cs typeface="+mn-ea"/>
              <a:sym typeface="+mn-ea"/>
            </a:endParaRPr>
          </a:p>
        </p:txBody>
      </p:sp>
      <p:sp>
        <p:nvSpPr>
          <p:cNvPr id="14" name="矩形 13"/>
          <p:cNvSpPr/>
          <p:nvPr>
            <p:custDataLst>
              <p:tags r:id="rId10"/>
            </p:custDataLst>
          </p:nvPr>
        </p:nvSpPr>
        <p:spPr>
          <a:xfrm>
            <a:off x="4940300" y="403987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互联网数据</a:t>
            </a:r>
            <a:r>
              <a:rPr lang="zh-CN" altLang="en-US" sz="2000" b="1">
                <a:solidFill>
                  <a:schemeClr val="accent1"/>
                </a:solidFill>
                <a:latin typeface="+mn-ea"/>
                <a:cs typeface="+mn-ea"/>
                <a:sym typeface="+mn-ea"/>
              </a:rPr>
              <a:t>相关知识</a:t>
            </a:r>
            <a:endParaRPr lang="zh-CN" altLang="en-US" sz="2000" b="1">
              <a:solidFill>
                <a:schemeClr val="accent1"/>
              </a:solidFill>
              <a:latin typeface="+mn-ea"/>
              <a:cs typeface="+mn-ea"/>
              <a:sym typeface="+mn-ea"/>
            </a:endParaRPr>
          </a:p>
        </p:txBody>
      </p:sp>
    </p:spTree>
    <p:custDataLst>
      <p:tags r:id="rId11"/>
    </p:custDataLst>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635" y="2388870"/>
            <a:ext cx="12191365" cy="2743200"/>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pic>
        <p:nvPicPr>
          <p:cNvPr id="13" name="图片 12"/>
          <p:cNvPicPr>
            <a:picLocks noChangeAspect="1"/>
          </p:cNvPicPr>
          <p:nvPr>
            <p:custDataLst>
              <p:tags r:id="rId2"/>
            </p:custDataLst>
          </p:nvPr>
        </p:nvPicPr>
        <p:blipFill>
          <a:blip r:embed="rId3"/>
          <a:stretch>
            <a:fillRect/>
          </a:stretch>
        </p:blipFill>
        <p:spPr>
          <a:xfrm>
            <a:off x="605790" y="1483995"/>
            <a:ext cx="2335530" cy="4774565"/>
          </a:xfrm>
          <a:prstGeom prst="rect">
            <a:avLst/>
          </a:prstGeom>
          <a:ln w="9525" cap="flat" cmpd="sng" algn="ctr">
            <a:noFill/>
            <a:prstDash val="solid"/>
            <a:round/>
            <a:headEnd type="none" w="med" len="med"/>
            <a:tailEnd type="none" w="med" len="med"/>
          </a:ln>
        </p:spPr>
      </p:pic>
      <p:pic>
        <p:nvPicPr>
          <p:cNvPr id="25" name="图片 24" descr="C:/Users/xblu4/AppData/Roaming/Kingsoft/office6/wppai/generateppt/45eba8cb741fb01e0e79f86686e6255d.jpg45eba8cb741fb01e0e79f86686e6255d"/>
          <p:cNvPicPr>
            <a:picLocks noChangeAspect="1"/>
          </p:cNvPicPr>
          <p:nvPr>
            <p:custDataLst>
              <p:tags r:id="rId4"/>
            </p:custDataLst>
          </p:nvPr>
        </p:nvPicPr>
        <p:blipFill>
          <a:blip r:embed="rId5"/>
          <a:srcRect l="17281" r="17281"/>
          <a:stretch>
            <a:fillRect/>
          </a:stretch>
        </p:blipFill>
        <p:spPr>
          <a:xfrm>
            <a:off x="715010" y="1578610"/>
            <a:ext cx="2117725" cy="4584700"/>
          </a:xfrm>
          <a:custGeom>
            <a:avLst/>
            <a:gdLst>
              <a:gd name="connsiteX0" fmla="*/ 840582 w 2238375"/>
              <a:gd name="connsiteY0" fmla="*/ 59648 h 4845600"/>
              <a:gd name="connsiteX1" fmla="*/ 737458 w 2238375"/>
              <a:gd name="connsiteY1" fmla="*/ 128003 h 4845600"/>
              <a:gd name="connsiteX2" fmla="*/ 728663 w 2238375"/>
              <a:gd name="connsiteY2" fmla="*/ 171567 h 4845600"/>
              <a:gd name="connsiteX3" fmla="*/ 737458 w 2238375"/>
              <a:gd name="connsiteY3" fmla="*/ 215130 h 4845600"/>
              <a:gd name="connsiteX4" fmla="*/ 840582 w 2238375"/>
              <a:gd name="connsiteY4" fmla="*/ 283485 h 4845600"/>
              <a:gd name="connsiteX5" fmla="*/ 1390649 w 2238375"/>
              <a:gd name="connsiteY5" fmla="*/ 283486 h 4845600"/>
              <a:gd name="connsiteX6" fmla="*/ 1502568 w 2238375"/>
              <a:gd name="connsiteY6" fmla="*/ 171567 h 4845600"/>
              <a:gd name="connsiteX7" fmla="*/ 1502569 w 2238375"/>
              <a:gd name="connsiteY7" fmla="*/ 171567 h 4845600"/>
              <a:gd name="connsiteX8" fmla="*/ 1390650 w 2238375"/>
              <a:gd name="connsiteY8" fmla="*/ 59648 h 4845600"/>
              <a:gd name="connsiteX9" fmla="*/ 265628 w 2238375"/>
              <a:gd name="connsiteY9" fmla="*/ 0 h 4845600"/>
              <a:gd name="connsiteX10" fmla="*/ 1972747 w 2238375"/>
              <a:gd name="connsiteY10" fmla="*/ 0 h 4845600"/>
              <a:gd name="connsiteX11" fmla="*/ 2238375 w 2238375"/>
              <a:gd name="connsiteY11" fmla="*/ 265628 h 4845600"/>
              <a:gd name="connsiteX12" fmla="*/ 2238375 w 2238375"/>
              <a:gd name="connsiteY12" fmla="*/ 4579972 h 4845600"/>
              <a:gd name="connsiteX13" fmla="*/ 1972747 w 2238375"/>
              <a:gd name="connsiteY13" fmla="*/ 4845600 h 4845600"/>
              <a:gd name="connsiteX14" fmla="*/ 265628 w 2238375"/>
              <a:gd name="connsiteY14" fmla="*/ 4845600 h 4845600"/>
              <a:gd name="connsiteX15" fmla="*/ 0 w 2238375"/>
              <a:gd name="connsiteY15" fmla="*/ 4579972 h 4845600"/>
              <a:gd name="connsiteX16" fmla="*/ 0 w 2238375"/>
              <a:gd name="connsiteY16" fmla="*/ 265628 h 4845600"/>
              <a:gd name="connsiteX17" fmla="*/ 265628 w 2238375"/>
              <a:gd name="connsiteY17" fmla="*/ 0 h 484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8375" h="4845600">
                <a:moveTo>
                  <a:pt x="840582" y="59648"/>
                </a:moveTo>
                <a:cubicBezTo>
                  <a:pt x="794224" y="59648"/>
                  <a:pt x="754449" y="87834"/>
                  <a:pt x="737458" y="128003"/>
                </a:cubicBezTo>
                <a:lnTo>
                  <a:pt x="728663" y="171567"/>
                </a:lnTo>
                <a:lnTo>
                  <a:pt x="737458" y="215130"/>
                </a:lnTo>
                <a:cubicBezTo>
                  <a:pt x="754449" y="255299"/>
                  <a:pt x="794224" y="283485"/>
                  <a:pt x="840582" y="283485"/>
                </a:cubicBezTo>
                <a:lnTo>
                  <a:pt x="1390649" y="283486"/>
                </a:lnTo>
                <a:cubicBezTo>
                  <a:pt x="1452460" y="283486"/>
                  <a:pt x="1502568" y="233378"/>
                  <a:pt x="1502568" y="171567"/>
                </a:cubicBezTo>
                <a:lnTo>
                  <a:pt x="1502569" y="171567"/>
                </a:lnTo>
                <a:cubicBezTo>
                  <a:pt x="1502569" y="109756"/>
                  <a:pt x="1452461" y="59648"/>
                  <a:pt x="1390650" y="59648"/>
                </a:cubicBezTo>
                <a:close/>
                <a:moveTo>
                  <a:pt x="265628" y="0"/>
                </a:moveTo>
                <a:lnTo>
                  <a:pt x="1972747" y="0"/>
                </a:lnTo>
                <a:cubicBezTo>
                  <a:pt x="2119449" y="0"/>
                  <a:pt x="2238375" y="118926"/>
                  <a:pt x="2238375" y="265628"/>
                </a:cubicBezTo>
                <a:lnTo>
                  <a:pt x="2238375" y="4579972"/>
                </a:lnTo>
                <a:cubicBezTo>
                  <a:pt x="2238375" y="4726674"/>
                  <a:pt x="2119449" y="4845600"/>
                  <a:pt x="1972747" y="4845600"/>
                </a:cubicBezTo>
                <a:lnTo>
                  <a:pt x="265628" y="4845600"/>
                </a:lnTo>
                <a:cubicBezTo>
                  <a:pt x="118926" y="4845600"/>
                  <a:pt x="0" y="4726674"/>
                  <a:pt x="0" y="4579972"/>
                </a:cubicBezTo>
                <a:lnTo>
                  <a:pt x="0" y="265628"/>
                </a:lnTo>
                <a:cubicBezTo>
                  <a:pt x="0" y="118926"/>
                  <a:pt x="118926" y="0"/>
                  <a:pt x="265628" y="0"/>
                </a:cubicBezTo>
                <a:close/>
              </a:path>
            </a:pathLst>
          </a:custGeom>
          <a:solidFill>
            <a:schemeClr val="accent1">
              <a:alpha val="15000"/>
            </a:schemeClr>
          </a:solidFill>
          <a:ln w="12700" cap="flat" cmpd="sng" algn="ctr">
            <a:solidFill>
              <a:schemeClr val="accent1">
                <a:alpha val="15000"/>
              </a:schemeClr>
            </a:solidFill>
            <a:prstDash val="solid"/>
            <a:round/>
            <a:headEnd type="none" w="med" len="med"/>
            <a:tailEnd type="none" w="med" len="med"/>
          </a:ln>
        </p:spPr>
      </p:pic>
      <p:sp>
        <p:nvSpPr>
          <p:cNvPr id="17" name="标题 16"/>
          <p:cNvSpPr>
            <a:spLocks noGrp="1"/>
          </p:cNvSpPr>
          <p:nvPr>
            <p:ph type="title"/>
            <p:custDataLst>
              <p:tags r:id="rId6"/>
            </p:custDataLst>
          </p:nvPr>
        </p:nvSpPr>
        <p:spPr>
          <a:xfrm>
            <a:off x="715010" y="222320"/>
            <a:ext cx="10972800" cy="763200"/>
          </a:xfrm>
        </p:spPr>
        <p:txBody>
          <a:bodyPr/>
          <a:lstStyle/>
          <a:p>
            <a:r>
              <a:rPr lang="zh-CN" altLang="en-US" sz="3200">
                <a:solidFill>
                  <a:schemeClr val="tx1"/>
                </a:solidFill>
              </a:rPr>
              <a:t>任务目标</a:t>
            </a:r>
            <a:endParaRPr lang="zh-CN" altLang="en-US" sz="3200">
              <a:solidFill>
                <a:schemeClr val="tx1"/>
              </a:solidFill>
            </a:endParaRPr>
          </a:p>
        </p:txBody>
      </p:sp>
      <p:sp>
        <p:nvSpPr>
          <p:cNvPr id="2" name="矩形 1"/>
          <p:cNvSpPr/>
          <p:nvPr>
            <p:custDataLst>
              <p:tags r:id="rId7"/>
            </p:custDataLst>
          </p:nvPr>
        </p:nvSpPr>
        <p:spPr>
          <a:xfrm>
            <a:off x="4035425" y="3976370"/>
            <a:ext cx="1920875" cy="805180"/>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1.</a:t>
            </a:r>
            <a:r>
              <a:rPr lang="zh-CN" altLang="en-US" sz="1500">
                <a:solidFill>
                  <a:schemeClr val="accent3"/>
                </a:solidFill>
                <a:latin typeface="+mn-ea"/>
                <a:cs typeface="+mn-ea"/>
                <a:sym typeface="+mn-ea"/>
              </a:rPr>
              <a:t>会分析互联网数据的来源与特征。</a:t>
            </a:r>
            <a:r>
              <a:rPr lang="zh-CN" altLang="en-US" sz="1500">
                <a:solidFill>
                  <a:schemeClr val="accent3"/>
                </a:solidFill>
                <a:latin typeface="+mn-ea"/>
                <a:cs typeface="+mn-ea"/>
                <a:sym typeface="+mn-ea"/>
              </a:rPr>
              <a:t>。</a:t>
            </a:r>
            <a:endParaRPr lang="zh-CN" altLang="en-US" sz="1500">
              <a:solidFill>
                <a:schemeClr val="accent3"/>
              </a:solidFill>
              <a:latin typeface="+mn-ea"/>
              <a:cs typeface="+mn-ea"/>
              <a:sym typeface="+mn-ea"/>
            </a:endParaRPr>
          </a:p>
        </p:txBody>
      </p:sp>
      <p:sp>
        <p:nvSpPr>
          <p:cNvPr id="19" name="矩形 18"/>
          <p:cNvSpPr/>
          <p:nvPr>
            <p:custDataLst>
              <p:tags r:id="rId8"/>
            </p:custDataLst>
          </p:nvPr>
        </p:nvSpPr>
        <p:spPr>
          <a:xfrm>
            <a:off x="8749030" y="3976370"/>
            <a:ext cx="2446655" cy="805180"/>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3.</a:t>
            </a:r>
            <a:r>
              <a:rPr lang="zh-CN" altLang="en-US" sz="1500">
                <a:solidFill>
                  <a:schemeClr val="accent3"/>
                </a:solidFill>
                <a:latin typeface="+mn-ea"/>
                <a:cs typeface="+mn-ea"/>
                <a:sym typeface="+mn-ea"/>
              </a:rPr>
              <a:t>培养科技筑梦、强国有我的坚定信念。</a:t>
            </a:r>
            <a:endParaRPr lang="zh-CN" altLang="en-US" sz="1500">
              <a:solidFill>
                <a:schemeClr val="accent3"/>
              </a:solidFill>
              <a:latin typeface="+mn-ea"/>
              <a:cs typeface="+mn-ea"/>
              <a:sym typeface="+mn-ea"/>
            </a:endParaRPr>
          </a:p>
        </p:txBody>
      </p:sp>
      <p:pic>
        <p:nvPicPr>
          <p:cNvPr id="22" name="图片 21" descr="343439383331313b343532303032303bb8f6c8cbd0c5cfa2"/>
          <p:cNvPicPr>
            <a:picLocks noChangeAspect="1"/>
          </p:cNvPicPr>
          <p:nvPr>
            <p:custDataLst>
              <p:tags r:id="rId9"/>
            </p:custDataLst>
          </p:nvPr>
        </p:nvPicPr>
        <p:blipFill>
          <a:blip/>
          <a:stretch>
            <a:fillRect/>
          </a:stretch>
        </p:blipFill>
        <p:spPr>
          <a:xfrm>
            <a:off x="9280473" y="2968852"/>
            <a:ext cx="330627" cy="330627"/>
          </a:xfrm>
          <a:prstGeom prst="rect">
            <a:avLst/>
          </a:prstGeom>
          <a:effectLst/>
        </p:spPr>
      </p:pic>
      <p:sp>
        <p:nvSpPr>
          <p:cNvPr id="23" name="圆角矩形 22"/>
          <p:cNvSpPr/>
          <p:nvPr>
            <p:custDataLst>
              <p:tags r:id="rId10"/>
            </p:custDataLst>
          </p:nvPr>
        </p:nvSpPr>
        <p:spPr>
          <a:xfrm>
            <a:off x="4099251" y="2771747"/>
            <a:ext cx="724836" cy="724836"/>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sp>
        <p:nvSpPr>
          <p:cNvPr id="3" name="矩形 2"/>
          <p:cNvSpPr/>
          <p:nvPr>
            <p:custDataLst>
              <p:tags r:id="rId11"/>
            </p:custDataLst>
          </p:nvPr>
        </p:nvSpPr>
        <p:spPr>
          <a:xfrm>
            <a:off x="6274435" y="3976370"/>
            <a:ext cx="1880235" cy="805180"/>
          </a:xfrm>
          <a:prstGeom prst="rect">
            <a:avLst/>
          </a:prstGeom>
          <a:noFill/>
        </p:spPr>
        <p:txBody>
          <a:bodyPr wrap="square" lIns="0" tIns="0" rIns="0" bIns="0" rtlCol="0" anchor="t" anchorCtr="0">
            <a:noAutofit/>
          </a:bodyPr>
          <a:p>
            <a:pPr indent="0" algn="ctr" fontAlgn="auto">
              <a:lnSpc>
                <a:spcPct val="150000"/>
              </a:lnSpc>
              <a:spcBef>
                <a:spcPct val="0"/>
              </a:spcBef>
              <a:spcAft>
                <a:spcPct val="0"/>
              </a:spcAft>
            </a:pPr>
            <a:r>
              <a:rPr lang="en-US" altLang="zh-CN" sz="1500">
                <a:solidFill>
                  <a:schemeClr val="accent3"/>
                </a:solidFill>
                <a:latin typeface="+mn-ea"/>
                <a:cs typeface="+mn-ea"/>
                <a:sym typeface="+mn-ea"/>
              </a:rPr>
              <a:t>2. </a:t>
            </a:r>
            <a:r>
              <a:rPr lang="zh-CN" altLang="en-US" sz="1500">
                <a:solidFill>
                  <a:schemeClr val="accent3"/>
                </a:solidFill>
                <a:latin typeface="+mn-ea"/>
                <a:cs typeface="+mn-ea"/>
                <a:sym typeface="+mn-ea"/>
              </a:rPr>
              <a:t>能自觉遵守数据采集相关法律</a:t>
            </a:r>
            <a:endParaRPr lang="zh-CN" altLang="en-US" sz="1500">
              <a:solidFill>
                <a:schemeClr val="accent3"/>
              </a:solidFill>
              <a:latin typeface="+mn-ea"/>
              <a:cs typeface="+mn-ea"/>
              <a:sym typeface="+mn-ea"/>
            </a:endParaRPr>
          </a:p>
        </p:txBody>
      </p:sp>
      <p:pic>
        <p:nvPicPr>
          <p:cNvPr id="24" name="图片 23" descr="343439383331313b343532303033323bd3a6d3c3b9dcc0ed"/>
          <p:cNvPicPr>
            <a:picLocks noChangeAspect="1"/>
          </p:cNvPicPr>
          <p:nvPr>
            <p:custDataLst>
              <p:tags r:id="rId12"/>
            </p:custDataLst>
          </p:nvPr>
        </p:nvPicPr>
        <p:blipFill>
          <a:blip/>
          <a:stretch>
            <a:fillRect/>
          </a:stretch>
        </p:blipFill>
        <p:spPr>
          <a:xfrm>
            <a:off x="5345376" y="2968852"/>
            <a:ext cx="330627" cy="330627"/>
          </a:xfrm>
          <a:prstGeom prst="rect">
            <a:avLst/>
          </a:prstGeom>
          <a:effectLst/>
        </p:spPr>
      </p:pic>
      <p:sp>
        <p:nvSpPr>
          <p:cNvPr id="21" name="圆角矩形 20"/>
          <p:cNvSpPr/>
          <p:nvPr>
            <p:custDataLst>
              <p:tags r:id="rId13"/>
            </p:custDataLst>
          </p:nvPr>
        </p:nvSpPr>
        <p:spPr>
          <a:xfrm>
            <a:off x="8885883" y="2771747"/>
            <a:ext cx="724836" cy="724836"/>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6" name="图片 5"/>
          <p:cNvPicPr>
            <a:picLocks noChangeAspect="1"/>
          </p:cNvPicPr>
          <p:nvPr/>
        </p:nvPicPr>
        <p:blipFill>
          <a:blip r:embed="rId14"/>
          <a:stretch>
            <a:fillRect/>
          </a:stretch>
        </p:blipFill>
        <p:spPr>
          <a:xfrm>
            <a:off x="4293870" y="2962910"/>
            <a:ext cx="336550" cy="336550"/>
          </a:xfrm>
          <a:prstGeom prst="rect">
            <a:avLst/>
          </a:prstGeom>
        </p:spPr>
      </p:pic>
      <p:pic>
        <p:nvPicPr>
          <p:cNvPr id="7" name="图片 6"/>
          <p:cNvPicPr>
            <a:picLocks noChangeAspect="1"/>
          </p:cNvPicPr>
          <p:nvPr/>
        </p:nvPicPr>
        <p:blipFill>
          <a:blip r:embed="rId15"/>
          <a:stretch>
            <a:fillRect/>
          </a:stretch>
        </p:blipFill>
        <p:spPr>
          <a:xfrm>
            <a:off x="9079865" y="2962910"/>
            <a:ext cx="336550" cy="336550"/>
          </a:xfrm>
          <a:prstGeom prst="rect">
            <a:avLst/>
          </a:prstGeom>
        </p:spPr>
      </p:pic>
      <p:sp>
        <p:nvSpPr>
          <p:cNvPr id="4" name="圆角矩形 3"/>
          <p:cNvSpPr/>
          <p:nvPr>
            <p:custDataLst>
              <p:tags r:id="rId16"/>
            </p:custDataLst>
          </p:nvPr>
        </p:nvSpPr>
        <p:spPr>
          <a:xfrm>
            <a:off x="6589721" y="2771747"/>
            <a:ext cx="724836" cy="724836"/>
          </a:xfrm>
          <a:prstGeom prst="roundRect">
            <a:avLst/>
          </a:prstGeom>
          <a:noFill/>
          <a:ln w="25400">
            <a:solidFill>
              <a:srgbClr val="FFFFFF"/>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pic>
        <p:nvPicPr>
          <p:cNvPr id="8" name="图片占位符 16" descr="base\assets\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28460" y="2861945"/>
            <a:ext cx="468000" cy="468000"/>
          </a:xfrm>
          <a:prstGeom prst="rect">
            <a:avLst/>
          </a:prstGeom>
          <a:noFill/>
          <a:effectLst/>
        </p:spPr>
      </p:pic>
    </p:spTree>
    <p:custDataLst>
      <p:tags r:id="rId20"/>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58165" y="307975"/>
            <a:ext cx="11024235" cy="1390650"/>
          </a:xfrm>
        </p:spPr>
        <p:txBody>
          <a:bodyPr>
            <a:normAutofit fontScale="90000"/>
          </a:bodyPr>
          <a:p>
            <a:r>
              <a:rPr lang="zh-CN" altLang="en-US" dirty="0">
                <a:uFillTx/>
                <a:sym typeface="+mn-ea"/>
              </a:rPr>
              <a:t>任务实施：</a:t>
            </a:r>
            <a:r>
              <a:rPr lang="zh-CN" altLang="en-US" sz="3110" dirty="0">
                <a:uFillTx/>
                <a:sym typeface="+mn-ea"/>
              </a:rPr>
              <a:t>互联网数据</a:t>
            </a:r>
            <a:br>
              <a:rPr lang="zh-CN" altLang="en-US" sz="3110" dirty="0">
                <a:uFillTx/>
                <a:sym typeface="+mn-ea"/>
              </a:rPr>
            </a:br>
            <a:br>
              <a:rPr lang="zh-CN" altLang="en-US" sz="3110" dirty="0">
                <a:uFillTx/>
                <a:sym typeface="+mn-ea"/>
              </a:rPr>
            </a:br>
            <a:r>
              <a:rPr lang="zh-CN" altLang="en-US" sz="2400" dirty="0">
                <a:uFillTx/>
                <a:sym typeface="+mn-ea"/>
              </a:rPr>
              <a:t>（一）互联网</a:t>
            </a:r>
            <a:r>
              <a:rPr lang="zh-CN" altLang="en-US" sz="2400"/>
              <a:t>数据来源分类（狭义）</a:t>
            </a:r>
            <a:endParaRPr lang="zh-CN" altLang="en-US" sz="2400"/>
          </a:p>
        </p:txBody>
      </p:sp>
      <p:grpSp>
        <p:nvGrpSpPr>
          <p:cNvPr id="22" name="组合 21"/>
          <p:cNvGrpSpPr/>
          <p:nvPr/>
        </p:nvGrpSpPr>
        <p:grpSpPr>
          <a:xfrm>
            <a:off x="609600" y="1778000"/>
            <a:ext cx="10972800" cy="2032000"/>
            <a:chOff x="960" y="2400"/>
            <a:chExt cx="17280" cy="3200"/>
          </a:xfrm>
        </p:grpSpPr>
      </p:grpSp>
      <p:pic>
        <p:nvPicPr>
          <p:cNvPr id="23" name="内容占位符 22" descr="e0bb4916-6c9b-4433-8a3f-8a4b604a14e6"/>
          <p:cNvPicPr>
            <a:picLocks noChangeAspect="1"/>
          </p:cNvPicPr>
          <p:nvPr>
            <p:ph idx="16396"/>
            <p:custDataLst>
              <p:tags r:id="rId2"/>
            </p:custDataLst>
          </p:nvPr>
        </p:nvPicPr>
        <p:blipFill>
          <a:blip r:embed="rId3"/>
          <a:srcRect l="909" r="909"/>
          <a:stretch>
            <a:fillRect/>
          </a:stretch>
        </p:blipFill>
        <p:spPr>
          <a:xfrm>
            <a:off x="609600" y="40132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97" hasCustomPrompt="1"/>
            <p:custDataLst>
              <p:tags r:id="rId4"/>
            </p:custDataLst>
          </p:nvPr>
        </p:nvSpPr>
        <p:spPr>
          <a:xfrm>
            <a:off x="194310" y="1778635"/>
            <a:ext cx="466090" cy="2154555"/>
          </a:xfrm>
        </p:spPr>
        <p:txBody>
          <a:bodyPr>
            <a:noAutofit/>
          </a:bodyPr>
          <a:p>
            <a:pPr>
              <a:buNone/>
            </a:pPr>
            <a:endParaRPr lang="zh-CN" altLang="en-US"/>
          </a:p>
        </p:txBody>
      </p:sp>
      <p:sp>
        <p:nvSpPr>
          <p:cNvPr id="5" name="文本占位符 4"/>
          <p:cNvSpPr>
            <a:spLocks noGrp="1"/>
          </p:cNvSpPr>
          <p:nvPr>
            <p:ph type="body" idx="16386"/>
            <p:custDataLst>
              <p:tags r:id="rId5"/>
            </p:custDataLst>
          </p:nvPr>
        </p:nvSpPr>
        <p:spPr>
          <a:xfrm>
            <a:off x="723265" y="1778000"/>
            <a:ext cx="1715135" cy="668020"/>
          </a:xfrm>
        </p:spPr>
        <p:txBody>
          <a:bodyPr>
            <a:normAutofit fontScale="90000"/>
          </a:bodyPr>
          <a:p>
            <a:r>
              <a:rPr lang="zh-CN" altLang="en-US" sz="1700"/>
              <a:t>百科知识库：百度百科、维基百科</a:t>
            </a:r>
            <a:r>
              <a:rPr lang="zh-CN" altLang="en-US" sz="1700"/>
              <a:t>等</a:t>
            </a:r>
            <a:endParaRPr lang="zh-CN" altLang="en-US" sz="1700"/>
          </a:p>
        </p:txBody>
      </p:sp>
      <p:sp>
        <p:nvSpPr>
          <p:cNvPr id="6" name="文本占位符 5"/>
          <p:cNvSpPr>
            <a:spLocks noGrp="1"/>
          </p:cNvSpPr>
          <p:nvPr>
            <p:ph type="body" idx="16387"/>
            <p:custDataLst>
              <p:tags r:id="rId6"/>
            </p:custDataLst>
          </p:nvPr>
        </p:nvSpPr>
        <p:spPr>
          <a:xfrm>
            <a:off x="752475" y="2518410"/>
            <a:ext cx="1685925" cy="1291590"/>
          </a:xfrm>
        </p:spPr>
        <p:txBody>
          <a:bodyPr/>
          <a:p>
            <a:r>
              <a:rPr lang="zh-CN" altLang="en-US" sz="1400"/>
              <a:t>质量高、完整性和可得性强</a:t>
            </a:r>
            <a:endParaRPr lang="zh-CN" altLang="en-US" sz="1400"/>
          </a:p>
        </p:txBody>
      </p:sp>
      <p:sp>
        <p:nvSpPr>
          <p:cNvPr id="7" name="装饰  5"/>
          <p:cNvSpPr>
            <a:spLocks noGrp="1"/>
          </p:cNvSpPr>
          <p:nvPr>
            <p:ph type="body" idx="16398" hasCustomPrompt="1"/>
            <p:custDataLst>
              <p:tags r:id="rId7"/>
            </p:custDataLst>
          </p:nvPr>
        </p:nvSpPr>
        <p:spPr>
          <a:xfrm>
            <a:off x="2895600" y="1778000"/>
            <a:ext cx="50800" cy="2032000"/>
          </a:xfrm>
        </p:spPr>
        <p:txBody>
          <a:bodyPr>
            <a:noAutofit/>
          </a:bodyPr>
          <a:p>
            <a:pPr>
              <a:buNone/>
            </a:pPr>
            <a:endParaRPr lang="zh-CN" altLang="en-US"/>
          </a:p>
        </p:txBody>
      </p:sp>
      <p:sp>
        <p:nvSpPr>
          <p:cNvPr id="8" name="文本占位符 7"/>
          <p:cNvSpPr>
            <a:spLocks noGrp="1"/>
          </p:cNvSpPr>
          <p:nvPr>
            <p:ph type="body" idx="16388"/>
            <p:custDataLst>
              <p:tags r:id="rId8"/>
            </p:custDataLst>
          </p:nvPr>
        </p:nvSpPr>
        <p:spPr>
          <a:xfrm>
            <a:off x="2990215" y="1778000"/>
            <a:ext cx="1886585" cy="668020"/>
          </a:xfrm>
        </p:spPr>
        <p:txBody>
          <a:bodyPr>
            <a:noAutofit/>
          </a:bodyPr>
          <a:p>
            <a:r>
              <a:rPr lang="zh-CN" altLang="en-US" sz="1500">
                <a:sym typeface="+mn-ea"/>
              </a:rPr>
              <a:t>新闻网站数据：社会新闻、科技新闻、国际新闻等</a:t>
            </a:r>
            <a:endParaRPr lang="zh-CN" altLang="en-US" sz="1500">
              <a:sym typeface="+mn-ea"/>
            </a:endParaRPr>
          </a:p>
        </p:txBody>
      </p:sp>
      <p:sp>
        <p:nvSpPr>
          <p:cNvPr id="9" name="文本占位符 8"/>
          <p:cNvSpPr>
            <a:spLocks noGrp="1"/>
          </p:cNvSpPr>
          <p:nvPr>
            <p:ph type="body" idx="16389"/>
            <p:custDataLst>
              <p:tags r:id="rId9"/>
            </p:custDataLst>
          </p:nvPr>
        </p:nvSpPr>
        <p:spPr>
          <a:xfrm>
            <a:off x="3009900" y="2807970"/>
            <a:ext cx="1714500" cy="1002030"/>
          </a:xfrm>
        </p:spPr>
        <p:txBody>
          <a:bodyPr/>
          <a:p>
            <a:r>
              <a:rPr lang="zh-CN" altLang="en-US" sz="1400">
                <a:sym typeface="+mn-ea"/>
              </a:rPr>
              <a:t>动态性强，涵盖多领域事件</a:t>
            </a:r>
            <a:endParaRPr lang="zh-CN" altLang="en-US" sz="1400"/>
          </a:p>
          <a:p>
            <a:endParaRPr lang="zh-CN" altLang="en-US" sz="1400"/>
          </a:p>
        </p:txBody>
      </p:sp>
      <p:sp>
        <p:nvSpPr>
          <p:cNvPr id="10" name="装饰  8"/>
          <p:cNvSpPr>
            <a:spLocks noGrp="1"/>
          </p:cNvSpPr>
          <p:nvPr>
            <p:ph type="body" idx="16399" hasCustomPrompt="1"/>
            <p:custDataLst>
              <p:tags r:id="rId10"/>
            </p:custDataLst>
          </p:nvPr>
        </p:nvSpPr>
        <p:spPr>
          <a:xfrm>
            <a:off x="5181600" y="1778000"/>
            <a:ext cx="50800" cy="2032000"/>
          </a:xfrm>
        </p:spPr>
        <p:txBody>
          <a:bodyPr>
            <a:noAutofit/>
          </a:bodyPr>
          <a:p>
            <a:pPr>
              <a:buNone/>
            </a:pPr>
            <a:endParaRPr lang="zh-CN" altLang="en-US"/>
          </a:p>
        </p:txBody>
      </p:sp>
      <p:sp>
        <p:nvSpPr>
          <p:cNvPr id="11" name="文本占位符 10"/>
          <p:cNvSpPr>
            <a:spLocks noGrp="1"/>
          </p:cNvSpPr>
          <p:nvPr>
            <p:ph type="body" idx="16390"/>
            <p:custDataLst>
              <p:tags r:id="rId11"/>
            </p:custDataLst>
          </p:nvPr>
        </p:nvSpPr>
        <p:spPr>
          <a:xfrm>
            <a:off x="5324475" y="1778000"/>
            <a:ext cx="1685925" cy="668020"/>
          </a:xfrm>
        </p:spPr>
        <p:txBody>
          <a:bodyPr>
            <a:normAutofit fontScale="80000"/>
          </a:bodyPr>
          <a:p>
            <a:r>
              <a:rPr lang="zh-CN" altLang="en-US" sz="1700">
                <a:sym typeface="+mn-ea"/>
              </a:rPr>
              <a:t>社交媒体</a:t>
            </a:r>
            <a:r>
              <a:rPr lang="en-US" altLang="zh-CN" sz="1700">
                <a:sym typeface="+mn-ea"/>
              </a:rPr>
              <a:t>/</a:t>
            </a:r>
            <a:r>
              <a:rPr lang="zh-CN" altLang="en-US" sz="1700">
                <a:sym typeface="+mn-ea"/>
              </a:rPr>
              <a:t>网络数据：微博、网络论坛等</a:t>
            </a:r>
            <a:endParaRPr lang="zh-CN" altLang="en-US" sz="1700"/>
          </a:p>
          <a:p>
            <a:endParaRPr lang="zh-CN" altLang="en-US" sz="1700"/>
          </a:p>
        </p:txBody>
      </p:sp>
      <p:sp>
        <p:nvSpPr>
          <p:cNvPr id="12" name="文本占位符 11"/>
          <p:cNvSpPr>
            <a:spLocks noGrp="1"/>
          </p:cNvSpPr>
          <p:nvPr>
            <p:ph type="body" idx="16391"/>
            <p:custDataLst>
              <p:tags r:id="rId12"/>
            </p:custDataLst>
          </p:nvPr>
        </p:nvSpPr>
        <p:spPr>
          <a:xfrm>
            <a:off x="5295900" y="2518410"/>
            <a:ext cx="1685925" cy="1157605"/>
          </a:xfrm>
        </p:spPr>
        <p:txBody>
          <a:bodyPr/>
          <a:p>
            <a:r>
              <a:rPr lang="zh-CN" altLang="en-US" sz="1400">
                <a:sym typeface="+mn-ea"/>
              </a:rPr>
              <a:t>即时信息即UGC内容体现用户观点与热点</a:t>
            </a:r>
            <a:endParaRPr lang="zh-CN" altLang="en-US" sz="1400"/>
          </a:p>
        </p:txBody>
      </p:sp>
      <p:sp>
        <p:nvSpPr>
          <p:cNvPr id="13" name="装饰  1"/>
          <p:cNvSpPr>
            <a:spLocks noGrp="1"/>
          </p:cNvSpPr>
          <p:nvPr>
            <p:ph type="body" idx="16400" hasCustomPrompt="1"/>
            <p:custDataLst>
              <p:tags r:id="rId13"/>
            </p:custDataLst>
          </p:nvPr>
        </p:nvSpPr>
        <p:spPr>
          <a:xfrm>
            <a:off x="7467600" y="1778000"/>
            <a:ext cx="50800" cy="2032000"/>
          </a:xfrm>
        </p:spPr>
        <p:txBody>
          <a:bodyPr>
            <a:noAutofit/>
          </a:bodyPr>
          <a:p>
            <a:pPr>
              <a:buNone/>
            </a:pPr>
            <a:endParaRPr lang="zh-CN" altLang="en-US"/>
          </a:p>
        </p:txBody>
      </p:sp>
      <p:sp>
        <p:nvSpPr>
          <p:cNvPr id="14" name="文本占位符 13"/>
          <p:cNvSpPr>
            <a:spLocks noGrp="1"/>
          </p:cNvSpPr>
          <p:nvPr>
            <p:ph type="body" idx="16392"/>
            <p:custDataLst>
              <p:tags r:id="rId14"/>
            </p:custDataLst>
          </p:nvPr>
        </p:nvSpPr>
        <p:spPr>
          <a:xfrm>
            <a:off x="7644130" y="1778635"/>
            <a:ext cx="1652270" cy="739775"/>
          </a:xfrm>
        </p:spPr>
        <p:txBody>
          <a:bodyPr>
            <a:normAutofit fontScale="60000"/>
          </a:bodyPr>
          <a:p>
            <a:r>
              <a:rPr lang="zh-CN" altLang="en-US">
                <a:sym typeface="+mn-ea"/>
              </a:rPr>
              <a:t>评论信息数据：股票、商品、酒店、服务质量等</a:t>
            </a:r>
            <a:r>
              <a:rPr lang="zh-CN" altLang="en-US">
                <a:sym typeface="+mn-ea"/>
              </a:rPr>
              <a:t>评论信息</a:t>
            </a:r>
            <a:endParaRPr lang="zh-CN" altLang="en-US">
              <a:sym typeface="+mn-ea"/>
            </a:endParaRPr>
          </a:p>
        </p:txBody>
      </p:sp>
      <p:sp>
        <p:nvSpPr>
          <p:cNvPr id="15" name="文本占位符 14"/>
          <p:cNvSpPr>
            <a:spLocks noGrp="1"/>
          </p:cNvSpPr>
          <p:nvPr>
            <p:ph type="body" idx="16393"/>
            <p:custDataLst>
              <p:tags r:id="rId15"/>
            </p:custDataLst>
          </p:nvPr>
        </p:nvSpPr>
        <p:spPr>
          <a:xfrm>
            <a:off x="7573010" y="2722880"/>
            <a:ext cx="1742440" cy="1172210"/>
          </a:xfrm>
        </p:spPr>
        <p:txBody>
          <a:bodyPr/>
          <a:p>
            <a:r>
              <a:rPr lang="zh-CN" altLang="en-US" sz="1400">
                <a:sym typeface="+mn-ea"/>
              </a:rPr>
              <a:t>短文本分析的代表性数据</a:t>
            </a:r>
            <a:endParaRPr lang="zh-CN" altLang="en-US" sz="1400"/>
          </a:p>
        </p:txBody>
      </p:sp>
      <p:sp>
        <p:nvSpPr>
          <p:cNvPr id="16" name="装饰  4"/>
          <p:cNvSpPr>
            <a:spLocks noGrp="1"/>
          </p:cNvSpPr>
          <p:nvPr>
            <p:ph type="body" idx="16401" hasCustomPrompt="1"/>
            <p:custDataLst>
              <p:tags r:id="rId16"/>
            </p:custDataLst>
          </p:nvPr>
        </p:nvSpPr>
        <p:spPr>
          <a:xfrm>
            <a:off x="9753600" y="1778000"/>
            <a:ext cx="50800" cy="2032000"/>
          </a:xfrm>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a:xfrm>
            <a:off x="9906000" y="2445385"/>
            <a:ext cx="1676400" cy="1364615"/>
          </a:xfrm>
        </p:spPr>
        <p:txBody>
          <a:bodyPr/>
          <a:p>
            <a:r>
              <a:rPr lang="zh-CN" altLang="en-US" sz="1400">
                <a:sym typeface="+mn-ea"/>
              </a:rPr>
              <a:t>移动互联网签到与轨迹数据。</a:t>
            </a:r>
            <a:endParaRPr lang="zh-CN" altLang="en-US" sz="1400">
              <a:sym typeface="+mn-ea"/>
            </a:endParaRPr>
          </a:p>
          <a:p>
            <a:r>
              <a:rPr lang="zh-CN" altLang="en-US" sz="1400">
                <a:sym typeface="+mn-ea"/>
              </a:rPr>
              <a:t>其他数据：</a:t>
            </a:r>
            <a:r>
              <a:rPr lang="zh-CN" altLang="en-US" sz="1400"/>
              <a:t>如VR、物联网等新兴技术数据</a:t>
            </a:r>
            <a:endParaRPr lang="zh-CN" altLang="en-US" sz="1400"/>
          </a:p>
        </p:txBody>
      </p:sp>
      <p:sp>
        <p:nvSpPr>
          <p:cNvPr id="3" name="文本占位符 2"/>
          <p:cNvSpPr/>
          <p:nvPr>
            <p:ph type="body" idx="16394"/>
            <p:custDataLst>
              <p:tags r:id="rId18"/>
            </p:custDataLst>
          </p:nvPr>
        </p:nvSpPr>
        <p:spPr>
          <a:xfrm>
            <a:off x="9896475" y="1655445"/>
            <a:ext cx="1710055" cy="561340"/>
          </a:xfrm>
        </p:spPr>
        <p:txBody>
          <a:bodyPr>
            <a:normAutofit fontScale="60000"/>
          </a:bodyPr>
          <a:p>
            <a:r>
              <a:rPr lang="zh-CN" altLang="en-US">
                <a:sym typeface="+mn-ea"/>
              </a:rPr>
              <a:t>位置型信息数据：移动社交</a:t>
            </a:r>
            <a:r>
              <a:rPr lang="zh-CN" altLang="en-US">
                <a:sym typeface="+mn-ea"/>
              </a:rPr>
              <a:t>平台</a:t>
            </a:r>
            <a:endParaRPr lang="zh-CN" altLang="en-US">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椭圆 30"/>
          <p:cNvSpPr/>
          <p:nvPr/>
        </p:nvSpPr>
        <p:spPr>
          <a:xfrm>
            <a:off x="836000" y="3211833"/>
            <a:ext cx="828000" cy="827405"/>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32" name="椭圆 31"/>
          <p:cNvSpPr/>
          <p:nvPr/>
        </p:nvSpPr>
        <p:spPr>
          <a:xfrm>
            <a:off x="836000" y="2163448"/>
            <a:ext cx="828000" cy="827405"/>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33" name="椭圆 32"/>
          <p:cNvSpPr/>
          <p:nvPr/>
        </p:nvSpPr>
        <p:spPr>
          <a:xfrm>
            <a:off x="836000" y="4232913"/>
            <a:ext cx="828000" cy="827405"/>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34" name="椭圆 33"/>
          <p:cNvSpPr/>
          <p:nvPr/>
        </p:nvSpPr>
        <p:spPr>
          <a:xfrm>
            <a:off x="836000" y="5260343"/>
            <a:ext cx="828000" cy="827405"/>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36" name="椭圆 35"/>
          <p:cNvSpPr/>
          <p:nvPr/>
        </p:nvSpPr>
        <p:spPr>
          <a:xfrm>
            <a:off x="836000" y="1164200"/>
            <a:ext cx="828000" cy="828000"/>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sp>
        <p:nvSpPr>
          <p:cNvPr id="2" name="标题 1"/>
          <p:cNvSpPr>
            <a:spLocks noGrp="1"/>
          </p:cNvSpPr>
          <p:nvPr>
            <p:ph type="ctrTitle" idx="16385"/>
            <p:custDataLst>
              <p:tags r:id="rId1"/>
            </p:custDataLst>
          </p:nvPr>
        </p:nvSpPr>
        <p:spPr>
          <a:xfrm>
            <a:off x="609600" y="279400"/>
            <a:ext cx="10972800" cy="609600"/>
          </a:xfrm>
        </p:spPr>
        <p:txBody>
          <a:bodyPr/>
          <a:p>
            <a:r>
              <a:rPr lang="zh-CN" altLang="en-US" b="1" dirty="0">
                <a:uFillTx/>
                <a:sym typeface="+mn-ea"/>
              </a:rPr>
              <a:t>任务实施：</a:t>
            </a:r>
            <a:r>
              <a:rPr lang="zh-CN" altLang="en-US" b="1"/>
              <a:t>互联网数据</a:t>
            </a:r>
            <a:r>
              <a:rPr lang="zh-CN" altLang="en-US" b="1"/>
              <a:t>特征</a:t>
            </a:r>
            <a:endParaRPr lang="zh-CN" altLang="en-US" b="1"/>
          </a:p>
        </p:txBody>
      </p:sp>
      <p:grpSp>
        <p:nvGrpSpPr>
          <p:cNvPr id="18" name="组合 17"/>
          <p:cNvGrpSpPr/>
          <p:nvPr/>
        </p:nvGrpSpPr>
        <p:grpSpPr>
          <a:xfrm>
            <a:off x="609600" y="1600200"/>
            <a:ext cx="10972800" cy="4572000"/>
            <a:chOff x="960" y="2520"/>
            <a:chExt cx="17280" cy="7200"/>
          </a:xfrm>
        </p:grpSpPr>
      </p:grpSp>
      <p:sp>
        <p:nvSpPr>
          <p:cNvPr id="5" name="文本占位符 4"/>
          <p:cNvSpPr>
            <a:spLocks noGrp="1"/>
          </p:cNvSpPr>
          <p:nvPr>
            <p:ph type="body" idx="16386"/>
            <p:custDataLst>
              <p:tags r:id="rId2"/>
            </p:custDataLst>
          </p:nvPr>
        </p:nvSpPr>
        <p:spPr>
          <a:xfrm>
            <a:off x="2038985" y="1163955"/>
            <a:ext cx="9346565" cy="431800"/>
          </a:xfrm>
        </p:spPr>
        <p:txBody>
          <a:bodyPr>
            <a:normAutofit lnSpcReduction="10000"/>
          </a:bodyPr>
          <a:p>
            <a:r>
              <a:rPr lang="zh-CN" altLang="en-US">
                <a:sym typeface="+mn-ea"/>
              </a:rPr>
              <a:t>基本特征</a:t>
            </a:r>
            <a:endParaRPr lang="zh-CN" altLang="en-US"/>
          </a:p>
        </p:txBody>
      </p:sp>
      <p:sp>
        <p:nvSpPr>
          <p:cNvPr id="6" name="文本占位符 5"/>
          <p:cNvSpPr>
            <a:spLocks noGrp="1"/>
          </p:cNvSpPr>
          <p:nvPr>
            <p:ph type="body" idx="16387"/>
            <p:custDataLst>
              <p:tags r:id="rId3"/>
            </p:custDataLst>
          </p:nvPr>
        </p:nvSpPr>
        <p:spPr>
          <a:xfrm>
            <a:off x="2038985" y="1623695"/>
            <a:ext cx="9346565" cy="368300"/>
          </a:xfrm>
        </p:spPr>
        <p:txBody>
          <a:bodyPr/>
          <a:p>
            <a:r>
              <a:rPr lang="zh-CN" altLang="en-US">
                <a:effectLst/>
              </a:rPr>
              <a:t>体量大、类型多、价值密度低、产生</a:t>
            </a:r>
            <a:r>
              <a:rPr lang="zh-CN" altLang="en-US">
                <a:effectLst/>
              </a:rPr>
              <a:t>和处理速度快</a:t>
            </a:r>
            <a:endParaRPr lang="zh-CN" altLang="en-US">
              <a:effectLst/>
            </a:endParaRPr>
          </a:p>
        </p:txBody>
      </p:sp>
      <p:pic>
        <p:nvPicPr>
          <p:cNvPr id="17" name="图片占位符 16" descr="饼图"/>
          <p:cNvPicPr>
            <a:picLocks noChangeAspect="1"/>
          </p:cNvPicPr>
          <p:nvPr>
            <p:ph type="pic" idx="16394"/>
            <p:custDataLst>
              <p:tags r:id="rId4"/>
            </p:custDataLst>
          </p:nvPr>
        </p:nvPicPr>
        <p:blipFill>
          <a:blip r:embed="rId5">
            <a:extLst>
              <a:ext uri="{96DAC541-7B7A-43D3-8B79-37D633B846F1}">
                <asvg:svgBlip xmlns:asvg="http://schemas.microsoft.com/office/drawing/2016/SVG/main" r:embed="rId6"/>
              </a:ext>
            </a:extLst>
          </a:blip>
          <a:srcRect/>
          <a:stretch>
            <a:fillRect/>
          </a:stretch>
        </p:blipFill>
        <p:spPr>
          <a:xfrm>
            <a:off x="1016000" y="3391535"/>
            <a:ext cx="468000" cy="468000"/>
          </a:xfrm>
          <a:prstGeom prst="rect">
            <a:avLst/>
          </a:prstGeom>
        </p:spPr>
      </p:pic>
      <p:sp>
        <p:nvSpPr>
          <p:cNvPr id="9" name="文本占位符 8"/>
          <p:cNvSpPr>
            <a:spLocks noGrp="1"/>
          </p:cNvSpPr>
          <p:nvPr>
            <p:ph type="body" idx="16388"/>
            <p:custDataLst>
              <p:tags r:id="rId7"/>
            </p:custDataLst>
          </p:nvPr>
        </p:nvSpPr>
        <p:spPr>
          <a:xfrm>
            <a:off x="2038985" y="2163445"/>
            <a:ext cx="9346565" cy="431800"/>
          </a:xfrm>
        </p:spPr>
        <p:txBody>
          <a:bodyPr>
            <a:normAutofit lnSpcReduction="10000"/>
          </a:bodyPr>
          <a:p>
            <a:r>
              <a:rPr lang="zh-CN" altLang="en-US"/>
              <a:t>语义</a:t>
            </a:r>
            <a:r>
              <a:rPr lang="zh-CN" altLang="en-US"/>
              <a:t>更加丰富</a:t>
            </a:r>
            <a:endParaRPr lang="zh-CN" altLang="en-US"/>
          </a:p>
        </p:txBody>
      </p:sp>
      <p:sp>
        <p:nvSpPr>
          <p:cNvPr id="10" name="文本占位符 9"/>
          <p:cNvSpPr>
            <a:spLocks noGrp="1"/>
          </p:cNvSpPr>
          <p:nvPr>
            <p:ph type="body" idx="16389"/>
            <p:custDataLst>
              <p:tags r:id="rId8"/>
            </p:custDataLst>
          </p:nvPr>
        </p:nvSpPr>
        <p:spPr>
          <a:xfrm>
            <a:off x="2038985" y="2603500"/>
            <a:ext cx="9346565" cy="425450"/>
          </a:xfrm>
        </p:spPr>
        <p:txBody>
          <a:bodyPr/>
          <a:p>
            <a:r>
              <a:rPr lang="zh-CN" altLang="en-US">
                <a:effectLst/>
              </a:rPr>
              <a:t>文本/音视频/地理位置等数据的语义丰富性</a:t>
            </a:r>
            <a:endParaRPr lang="zh-CN" altLang="en-US">
              <a:effectLst/>
            </a:endParaRPr>
          </a:p>
        </p:txBody>
      </p:sp>
      <p:sp>
        <p:nvSpPr>
          <p:cNvPr id="13" name="文本占位符 12"/>
          <p:cNvSpPr>
            <a:spLocks noGrp="1"/>
          </p:cNvSpPr>
          <p:nvPr>
            <p:ph type="body" idx="16390"/>
            <p:custDataLst>
              <p:tags r:id="rId9"/>
            </p:custDataLst>
          </p:nvPr>
        </p:nvSpPr>
        <p:spPr>
          <a:xfrm>
            <a:off x="2038985" y="3259455"/>
            <a:ext cx="9346565" cy="431800"/>
          </a:xfrm>
        </p:spPr>
        <p:txBody>
          <a:bodyPr>
            <a:normAutofit lnSpcReduction="10000"/>
          </a:bodyPr>
          <a:p>
            <a:r>
              <a:rPr lang="zh-CN" altLang="en-US"/>
              <a:t>弱规范性</a:t>
            </a:r>
            <a:endParaRPr lang="zh-CN" altLang="en-US"/>
          </a:p>
        </p:txBody>
      </p:sp>
      <p:sp>
        <p:nvSpPr>
          <p:cNvPr id="14" name="文本占位符 13"/>
          <p:cNvSpPr>
            <a:spLocks noGrp="1"/>
          </p:cNvSpPr>
          <p:nvPr>
            <p:ph type="body" idx="16391"/>
            <p:custDataLst>
              <p:tags r:id="rId10"/>
            </p:custDataLst>
          </p:nvPr>
        </p:nvSpPr>
        <p:spPr>
          <a:xfrm>
            <a:off x="2038985" y="3686175"/>
            <a:ext cx="9346565" cy="327025"/>
          </a:xfrm>
        </p:spPr>
        <p:txBody>
          <a:bodyPr/>
          <a:p>
            <a:r>
              <a:rPr lang="zh-CN" altLang="en-US">
                <a:effectLst/>
              </a:rPr>
              <a:t>用户自定义标签、动态修改的弱规范性</a:t>
            </a:r>
            <a:endParaRPr lang="zh-CN" altLang="en-US">
              <a:effectLst/>
            </a:endParaRPr>
          </a:p>
        </p:txBody>
      </p:sp>
      <p:pic>
        <p:nvPicPr>
          <p:cNvPr id="21" name="图片占位符 16" descr="base\assets\8"/>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016000" y="2343150"/>
            <a:ext cx="468000" cy="468000"/>
          </a:xfrm>
          <a:prstGeom prst="rect">
            <a:avLst/>
          </a:prstGeom>
          <a:noFill/>
          <a:effectLst/>
        </p:spPr>
      </p:pic>
      <p:sp>
        <p:nvSpPr>
          <p:cNvPr id="22" name="文本占位符 12"/>
          <p:cNvSpPr>
            <a:spLocks noGrp="1"/>
          </p:cNvSpPr>
          <p:nvPr>
            <p:custDataLst>
              <p:tags r:id="rId14"/>
            </p:custDataLst>
          </p:nvPr>
        </p:nvSpPr>
        <p:spPr>
          <a:xfrm>
            <a:off x="2038985" y="4213860"/>
            <a:ext cx="9346565" cy="431800"/>
          </a:xfrm>
          <a:prstGeom prst="rect">
            <a:avLst/>
          </a:prstGeom>
          <a:noFill/>
          <a:ln>
            <a:noFill/>
          </a:ln>
          <a:effectLst/>
        </p:spPr>
        <p:txBody>
          <a:bodyPr vert="horz" wrap="square" lIns="0" tIns="0" rIns="0" bIns="0" numCol="1" anchor="t" anchorCtr="0" compatLnSpc="1">
            <a:normAutofit/>
          </a:bodyPr>
          <a:lstStyle>
            <a:lvl1pPr marL="0" indent="0" algn="l" rtl="0" eaLnBrk="0" fontAlgn="base" hangingPunct="0">
              <a:lnSpc>
                <a:spcPct val="111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流动性</a:t>
            </a:r>
            <a:r>
              <a:rPr lang="zh-CN" altLang="en-US"/>
              <a:t>更大、开放性</a:t>
            </a:r>
            <a:r>
              <a:rPr lang="zh-CN" altLang="en-US"/>
              <a:t>更好</a:t>
            </a:r>
            <a:endParaRPr lang="zh-CN" altLang="en-US"/>
          </a:p>
        </p:txBody>
      </p:sp>
      <p:sp>
        <p:nvSpPr>
          <p:cNvPr id="23" name="文本占位符 13"/>
          <p:cNvSpPr>
            <a:spLocks noGrp="1"/>
          </p:cNvSpPr>
          <p:nvPr>
            <p:custDataLst>
              <p:tags r:id="rId15"/>
            </p:custDataLst>
          </p:nvPr>
        </p:nvSpPr>
        <p:spPr>
          <a:xfrm>
            <a:off x="2038985" y="4634230"/>
            <a:ext cx="9346565" cy="672465"/>
          </a:xfrm>
          <a:prstGeom prst="rect">
            <a:avLst/>
          </a:prstGeom>
          <a:noFill/>
          <a:ln>
            <a:noFill/>
          </a:ln>
          <a:effectLst/>
        </p:spPr>
        <p:txBody>
          <a:bodyPr vert="horz" wrap="square" lIns="0" tIns="0" rIns="0" bIns="0" numCol="1" anchor="t" anchorCtr="0" compatLnSpc="1">
            <a:normAutofit/>
          </a:bodyPr>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effectLst/>
              </a:rPr>
              <a:t>微博、ＬＢＳ服务系统等，这种流动性主要体现在信息传播即数据在不同节点之间的快速传递。而开放性使用户之间进行数据共享和自有分享更</a:t>
            </a:r>
            <a:r>
              <a:rPr lang="zh-CN" altLang="en-US">
                <a:effectLst/>
              </a:rPr>
              <a:t>容易。</a:t>
            </a:r>
            <a:endParaRPr lang="zh-CN" altLang="en-US">
              <a:effectLst/>
            </a:endParaRPr>
          </a:p>
        </p:txBody>
      </p:sp>
      <p:sp>
        <p:nvSpPr>
          <p:cNvPr id="4" name="文本框 3"/>
          <p:cNvSpPr txBox="1"/>
          <p:nvPr/>
        </p:nvSpPr>
        <p:spPr>
          <a:xfrm>
            <a:off x="2038985" y="5354320"/>
            <a:ext cx="9346565" cy="431800"/>
          </a:xfrm>
          <a:prstGeom prst="rect">
            <a:avLst/>
          </a:prstGeom>
          <a:noFill/>
        </p:spPr>
        <p:txBody>
          <a:bodyPr wrap="square" lIns="0" rtlCol="0">
            <a:noAutofit/>
          </a:bodyPr>
          <a:p>
            <a:pPr indent="0" fontAlgn="auto"/>
            <a:r>
              <a:rPr lang="zh-CN" altLang="en-US" sz="2400">
                <a:effectLst>
                  <a:outerShdw blurRad="38100" dist="38100" dir="2700000" algn="tl">
                    <a:srgbClr val="C0C0C0"/>
                  </a:outerShdw>
                </a:effectLst>
              </a:rPr>
              <a:t>来源更丰富、价值体现形式更多样</a:t>
            </a:r>
            <a:endParaRPr lang="zh-CN" altLang="en-US" sz="2400">
              <a:effectLst>
                <a:outerShdw blurRad="38100" dist="38100" dir="2700000" algn="tl">
                  <a:srgbClr val="C0C0C0"/>
                </a:outerShdw>
              </a:effectLst>
            </a:endParaRPr>
          </a:p>
        </p:txBody>
      </p:sp>
      <p:sp>
        <p:nvSpPr>
          <p:cNvPr id="12" name="文本框 11"/>
          <p:cNvSpPr txBox="1"/>
          <p:nvPr/>
        </p:nvSpPr>
        <p:spPr>
          <a:xfrm>
            <a:off x="2038985" y="5830570"/>
            <a:ext cx="9346565" cy="421640"/>
          </a:xfrm>
          <a:prstGeom prst="rect">
            <a:avLst/>
          </a:prstGeom>
          <a:noFill/>
        </p:spPr>
        <p:txBody>
          <a:bodyPr wrap="square" lIns="0" rtlCol="0">
            <a:noAutofit/>
          </a:bodyPr>
          <a:p>
            <a:r>
              <a:rPr lang="en-US" altLang="zh-CN" sz="1600"/>
              <a:t>VR</a:t>
            </a:r>
            <a:r>
              <a:rPr lang="zh-CN" altLang="en-US" sz="1600"/>
              <a:t>、云计算、物联网技术的应用，大数据与科学领域的结合带来的价值升值</a:t>
            </a:r>
            <a:endParaRPr lang="zh-CN" altLang="en-US" sz="1600"/>
          </a:p>
        </p:txBody>
      </p:sp>
      <p:pic>
        <p:nvPicPr>
          <p:cNvPr id="16" name="图片占位符 15" descr="base\assets\7"/>
          <p:cNvPicPr>
            <a:picLocks noChangeAspect="1"/>
          </p:cNvPicPr>
          <p:nvPr>
            <p:ph type="pic" idx="16392"/>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016000" y="1344200"/>
            <a:ext cx="468000" cy="468000"/>
          </a:xfrm>
          <a:prstGeom prst="rect">
            <a:avLst/>
          </a:prstGeom>
        </p:spPr>
      </p:pic>
      <p:pic>
        <p:nvPicPr>
          <p:cNvPr id="29" name="图片占位符 15" descr="base\assets\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1016000" y="4412615"/>
            <a:ext cx="468000" cy="468000"/>
          </a:xfrm>
          <a:prstGeom prst="rect">
            <a:avLst/>
          </a:prstGeom>
        </p:spPr>
      </p:pic>
      <p:pic>
        <p:nvPicPr>
          <p:cNvPr id="37" name="图片 36" descr="饼图"/>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016000" y="5440045"/>
            <a:ext cx="468000" cy="468000"/>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tags/tag1.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10.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10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05.xml><?xml version="1.0" encoding="utf-8"?>
<p:tagLst xmlns:p="http://schemas.openxmlformats.org/presentationml/2006/main">
  <p:tag name="KSO_WM_BEAUTIFY_FLAG" val="#fgm#"/>
  <p:tag name="KSO_WM_FIGMA_FLAG" val="#fgm#"/>
  <p:tag name="KSO_WM_UNIT_INDEX" val="1"/>
  <p:tag name="KSO_WM_UNIT_TYPE" val="a"/>
  <p:tag name="KSO_WM_LAYOUT_CHECK_HASH" val="77920ab57131cd2d9f5be3120d7133f349d4db8c"/>
  <p:tag name="KSO_WM_NEWLAYOUT_GROUP_ID" val="layout_2"/>
  <p:tag name="KSO_WM_NEWLAYOUT_ID" val="slide_cce2eb3a906a8f67"/>
</p:tagLst>
</file>

<file path=ppt/tags/tag1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0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11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UNIT_INDEX" val="1_2_1"/>
  <p:tag name="KSO_WM_UNIT_TYPE" val="l_h_i"/>
</p:tagLst>
</file>

<file path=ppt/tags/tag11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11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1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1.xml><?xml version="1.0" encoding="utf-8"?>
<p:tagLst xmlns:p="http://schemas.openxmlformats.org/presentationml/2006/main">
  <p:tag name="KSO_WM_BEAUTIFY_FLAG" val="#fgm#"/>
  <p:tag name="KSO_WM_FIGMA_FLAG" val="#fgm#"/>
  <p:tag name="KSO_WM_UNIT_INDEX" val="1"/>
  <p:tag name="KSO_WM_UNIT_TYPE" val="a"/>
  <p:tag name="KSO_WM_LAYOUT_CHECK_HASH" val="2691adf2857a504b135421155efa1caa665e9c37"/>
  <p:tag name="KSO_WM_NEWLAYOUT_GROUP_ID" val="layout_6"/>
  <p:tag name="KSO_WM_NEWLAYOUT_ID" val="slide_6e840fafb5c552eb"/>
</p:tagLst>
</file>

<file path=ppt/tags/tag122.xml><?xml version="1.0" encoding="utf-8"?>
<p:tagLst xmlns:p="http://schemas.openxmlformats.org/presentationml/2006/main">
  <p:tag name="KSO_WM_BEAUTIFY_FLAG" val="#fgm#"/>
  <p:tag name="KSO_WM_FIGMA_FLAG" val="#fgm#"/>
  <p:tag name="KSO_WM_UNIT_INDEX" val="1"/>
  <p:tag name="KSO_WM_UNIT_TYPE" val="d"/>
</p:tagLst>
</file>

<file path=ppt/tags/tag12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1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12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3.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32.xml><?xml version="1.0" encoding="utf-8"?>
<p:tagLst xmlns:p="http://schemas.openxmlformats.org/presentationml/2006/main">
  <p:tag name="KSO_WM_BEAUTIFY_FLAG" val="#fgm#"/>
  <p:tag name="KSO_WM_FIGMA_FLAG" val="#fgm#"/>
  <p:tag name="KSO_WM_UNIT_INDEX" val="1"/>
  <p:tag name="KSO_WM_UNIT_TYPE" val="a"/>
  <p:tag name="KSO_WM_LAYOUT_CHECK_HASH" val="7057f3d9c9df67f15074e6d33e2067eb1ece515b"/>
  <p:tag name="KSO_WM_NEWLAYOUT_GROUP_ID" val="layout_32"/>
  <p:tag name="KSO_WM_NEWLAYOUT_ID" val="slide_de3ba1a8eab5020a"/>
</p:tagLst>
</file>

<file path=ppt/tags/tag1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3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UNIT_INDEX" val="1_1_2"/>
  <p:tag name="KSO_WM_UNIT_TYPE" val="l_h_i"/>
</p:tagLst>
</file>

<file path=ppt/tags/tag135.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UNIT_INDEX" val="1_2_1"/>
  <p:tag name="KSO_WM_UNIT_TYPE" val="l_h_i"/>
</p:tagLst>
</file>

<file path=ppt/tags/tag139.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UNIT_INDEX" val="1_2_2"/>
  <p:tag name="KSO_WM_UNIT_TYPE" val="l_h_i"/>
</p:tagLst>
</file>

<file path=ppt/tags/tag14.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40.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46.xml><?xml version="1.0" encoding="utf-8"?>
<p:tagLst xmlns:p="http://schemas.openxmlformats.org/presentationml/2006/main">
  <p:tag name="KSO_WM_BEAUTIFY_FLAG" val="#fgm#"/>
  <p:tag name="KSO_WM_FIGMA_FLAG" val="#fgm#"/>
  <p:tag name="KSO_WM_UNIT_INDEX" val="1"/>
  <p:tag name="KSO_WM_UNIT_TYPE" val="a"/>
  <p:tag name="KSO_WM_LAYOUT_CHECK_HASH" val="f0aac250d7b5dac30185d3fa05f38b8e20f98b6b"/>
  <p:tag name="KSO_WM_NEWLAYOUT_GROUP_ID" val="layout_39"/>
  <p:tag name="KSO_WM_NEWLAYOUT_ID" val="slide_08cd1d244d55f5c2"/>
</p:tagLst>
</file>

<file path=ppt/tags/tag1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148.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15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156.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9.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6.xml><?xml version="1.0" encoding="utf-8"?>
<p:tagLst xmlns:p="http://schemas.openxmlformats.org/presentationml/2006/main">
  <p:tag name="KSO_WM_UNIT_ID" val="_3**"/>
  <p:tag name="KSO_WM_BEAUTIFY_FLAG" val="#wm#"/>
  <p:tag name="KSO_WM_TAG_VERSION" val="3.0"/>
  <p:tag name="KSO_WM_UNIT_LAYERLEVEL" val="1"/>
  <p:tag name="KSO_WM_TEMPLATE_INDEX" val="82"/>
  <p:tag name="KSO_WM_TEMPLATE_CATEGORY" val="custom"/>
</p:tagLst>
</file>

<file path=ppt/tags/tag160.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61.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62.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63.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64.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65.xml><?xml version="1.0" encoding="utf-8"?>
<p:tagLst xmlns:p="http://schemas.openxmlformats.org/presentationml/2006/main">
  <p:tag name="KSO_WM_UNIT_ID" val="_0**"/>
  <p:tag name="KSO_WM_BEAUTIFY_FLAG" val="#wm#"/>
  <p:tag name="KSO_WM_TAG_VERSION" val="3.0"/>
  <p:tag name="KSO_WM_UNIT_LAYERLEVEL" val="1"/>
  <p:tag name="KSO_WM_TEMPLATE_INDEX" val="82"/>
  <p:tag name="KSO_WM_TEMPLATE_CATEGORY" val="custom"/>
</p:tagLst>
</file>

<file path=ppt/tags/tag166.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1*a*1"/>
  <p:tag name="KSO_WM_TEMPLATE_CATEGORY" val="custom"/>
  <p:tag name="KSO_WM_TEMPLATE_INDEX" val="82"/>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82"/>
  <p:tag name="KSO_WM_TEMPLATE_CATEGORY" val="custo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82"/>
  <p:tag name="KSO_WM_TEMPLATE_CATEGORY" val="custo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82"/>
  <p:tag name="KSO_WM_TEMPLATE_CATEGORY" val="custom"/>
</p:tagLst>
</file>

<file path=ppt/tags/tag17.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17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2*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82"/>
  <p:tag name="KSO_WM_TEMPLATE_CATEGORY" val="custo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INDEX" val="82"/>
  <p:tag name="KSO_WM_TEMPLATE_CATEGORY" val="custo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INDEX" val="82"/>
  <p:tag name="KSO_WM_TEMPLATE_CATEGORY" val="custo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INDEX" val="82"/>
  <p:tag name="KSO_WM_TEMPLATE_CATEGORY" val="custo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8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8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82"/>
  <p:tag name="KSO_WM_TEMPLATE_CATEGORY" val="custo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82"/>
  <p:tag name="KSO_WM_TEMPLATE_CATEGORY" val="custo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82"/>
  <p:tag name="KSO_WM_TEMPLATE_CATEGORY" val="custom"/>
</p:tagLst>
</file>

<file path=ppt/tags/tag17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8.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180.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INDEX" val="1"/>
  <p:tag name="KSO_WM_UNIT_ID" val="_6**"/>
  <p:tag name="KSO_WM_TEMPLATE_CATEGORY" val="custom"/>
  <p:tag name="KSO_WM_TEMPLATE_INDEX" val="82"/>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 name="KSO_WM_UNIT_TYPE_DROP" val="a"/>
</p:tagLst>
</file>

<file path=ppt/tags/tag181.xml><?xml version="1.0" encoding="utf-8"?>
<p:tagLst xmlns:p="http://schemas.openxmlformats.org/presentationml/2006/main">
  <p:tag name="KSO_WM_BEAUTIFY_FLAG" val="#wm#"/>
  <p:tag name="KSO_WM_TEMPLATE_CATEGORY" val="custom"/>
  <p:tag name="KSO_WM_TEMPLATE_INDEX" val="82"/>
</p:tagLst>
</file>

<file path=ppt/tags/tag182.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6**"/>
  <p:tag name="KSO_WM_TEMPLATE_CATEGORY" val="custom"/>
  <p:tag name="KSO_WM_TEMPLATE_INDEX" val="82"/>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4.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185.xml><?xml version="1.0" encoding="utf-8"?>
<p:tagLst xmlns:p="http://schemas.openxmlformats.org/presentationml/2006/main">
  <p:tag name="KSO_WM_BEAUTIFY_FLAG" val="#wm#"/>
  <p:tag name="KSO_WM_TEMPLATE_CATEGORY" val="custom"/>
  <p:tag name="KSO_WM_TEMPLATE_INDEX" val="82"/>
</p:tagLst>
</file>

<file path=ppt/tags/tag186.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187.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188.xml><?xml version="1.0" encoding="utf-8"?>
<p:tagLst xmlns:p="http://schemas.openxmlformats.org/presentationml/2006/main">
  <p:tag name="KSO_WM_BEAUTIFY_FLAG" val="#wm#"/>
  <p:tag name="KSO_WM_TEMPLATE_CATEGORY" val="custom"/>
  <p:tag name="KSO_WM_TEMPLATE_INDEX" val="82"/>
</p:tagLst>
</file>

<file path=ppt/tags/tag189.xml><?xml version="1.0" encoding="utf-8"?>
<p:tagLst xmlns:p="http://schemas.openxmlformats.org/presentationml/2006/main">
  <p:tag name="KSO_WM_UNIT_ID" val="custom82_1**"/>
  <p:tag name="KSO_WM_BEAUTIFY_FLAG" val="#wm#"/>
  <p:tag name="KSO_WM_TAG_VERSION" val="3.0"/>
  <p:tag name="KSO_WM_UNIT_LAYERLEVEL" val="1"/>
  <p:tag name="KSO_WM_TEMPLATE_INDEX" val="82"/>
  <p:tag name="KSO_WM_TEMPLATE_CATEGORY" val="custom"/>
</p:tagLst>
</file>

<file path=ppt/tags/tag19.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190.xml><?xml version="1.0" encoding="utf-8"?>
<p:tagLst xmlns:p="http://schemas.openxmlformats.org/presentationml/2006/main">
  <p:tag name="KSO_WM_UNIT_TYPE" val="a"/>
  <p:tag name="KSO_WM_UNIT_INDEX" val="1"/>
  <p:tag name="KSO_WM_BEAUTIFY_FLAG" val="#wm#"/>
  <p:tag name="KSO_WM_TAG_VERSION" val="3.0"/>
  <p:tag name="KSO_WM_UNIT_ID" val="custom82_1*a*1"/>
  <p:tag name="KSO_WM_UNIT_LAYERLEVEL" val="1"/>
  <p:tag name="KSO_WM_TEMPLATE_INDEX" val="82"/>
  <p:tag name="KSO_WM_TEMPLATE_CATEGORY" val="custom"/>
</p:tagLst>
</file>

<file path=ppt/tags/tag191.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195,960,427.5"/>
  <p:tag name="KSO_WM_SLIDE_SUBTYPE" val="pureTxt"/>
  <p:tag name="KSO_WM_SLIDE_ITEM_CNT" val="0"/>
  <p:tag name="KSO_WM_TEMPLATE_INDEX" val="82"/>
  <p:tag name="KSO_WM_SLIDE_THEME_ID" val="20232536"/>
  <p:tag name="KSO_WM_SLIDE_INDEX" val="1"/>
  <p:tag name="KSO_WM_BEAUTIFY_FLAG" val="#wm#"/>
  <p:tag name="KSO_WM_TEMPLATE_CATEGORY" val="custom"/>
  <p:tag name="KSO_WM_TEMPLATE_THUMBS_INDEX" val="1、9"/>
  <p:tag name="KSO_WM_SLIDE_ID" val="custom82_1"/>
  <p:tag name="KSO_WM_SLIDE_LAYOUT" val="_a_f"/>
  <p:tag name="KSO_WM_SLIDE_LAYOUT_CNT" val="1_1_2"/>
</p:tagLst>
</file>

<file path=ppt/tags/tag192.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82_3*a*1"/>
  <p:tag name="KSO_WM_TEMPLATE_CATEGORY" val="custom"/>
  <p:tag name="KSO_WM_TEMPLATE_INDEX" val="82"/>
  <p:tag name="KSO_WM_UNIT_LAYERLEVEL" val="1"/>
  <p:tag name="KSO_WM_TAG_VERSION" val="3.0"/>
  <p:tag name="KSO_WM_BEAUTIFY_FLAG" val="#wm#"/>
  <p:tag name="KSO_WM_UNIT_PRESET_TEXT" val="目录"/>
  <p:tag name="KSO_WM_UNIT_TEXT_FILL_FORE_SCHEMECOLOR_INDEX" val="13"/>
  <p:tag name="KSO_WM_UNIT_TEXT_FILL_TYPE" val="1"/>
  <p:tag name="KSO_WM_UNIT_USESOURCEFORMAT_APPLY" val="1"/>
  <p:tag name="KSO_WM_DIAGRAM_COLOR_TRICK" val="1"/>
  <p:tag name="KSO_WM_DIAGRAM_COLOR_TEXT_CAN_REMOVE" val="n"/>
</p:tagLst>
</file>

<file path=ppt/tags/tag193.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82_3*l_h_i*1_1_1"/>
  <p:tag name="KSO_WM_TEMPLATE_CATEGORY" val="custom"/>
  <p:tag name="KSO_WM_TEMPLATE_INDEX" val="82"/>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4.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82_3*l_h_f*1_1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5.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82_3*l_h_i*1_2_1"/>
  <p:tag name="KSO_WM_TEMPLATE_CATEGORY" val="custom"/>
  <p:tag name="KSO_WM_TEMPLATE_INDEX" val="82"/>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6.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82_3*l_h_f*1_2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7.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82_3*l_h_i*1_3_1"/>
  <p:tag name="KSO_WM_TEMPLATE_CATEGORY" val="custom"/>
  <p:tag name="KSO_WM_TEMPLATE_INDEX" val="82"/>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8.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82_3*l_h_f*1_3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9.xml><?xml version="1.0" encoding="utf-8"?>
<p:tagLst xmlns:p="http://schemas.openxmlformats.org/presentationml/2006/main">
  <p:tag name="KSO_WM_SLIDE_ITEM_CNT" val="3"/>
  <p:tag name="KSO_WM_SLIDE_TYPE" val="contents"/>
  <p:tag name="KSO_WM_TEMPLATE_INDEX" val="82"/>
  <p:tag name="KSO_WM_SLIDE_THEME_ID" val="20234272"/>
  <p:tag name="KSO_WM_SLIDE_INDEX" val="3"/>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82_3"/>
  <p:tag name="KSO_WM_SLIDE_LAYOUT" val="a_l"/>
  <p:tag name="KSO_WM_SLIDE_LAYOUT_CNT" val="1_1"/>
</p:tagLst>
</file>

<file path=ppt/tags/tag2.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20.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200.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ai_match*VCG41N858118324**1752453906600_137.1_f5cd13df7a2d-slide-0"/>
</p:tagLst>
</file>

<file path=ppt/tags/tag2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2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20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Lst>
</file>

<file path=ppt/tags/tag20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54.65,&quot;left&quot;:120.25,&quot;top&quot;:318.10007874015747,&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209.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21.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20_1*i*1"/>
  <p:tag name="KSO_WM_TEMPLATE_CATEGORY" val="custom"/>
  <p:tag name="KSO_WM_TEMPLATE_INDEX" val="2023322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20_1*i*2"/>
  <p:tag name="KSO_WM_TEMPLATE_CATEGORY" val="custom"/>
  <p:tag name="KSO_WM_TEMPLATE_INDEX" val="20233220"/>
  <p:tag name="KSO_WM_UNIT_LAYERLEVEL" val="1"/>
  <p:tag name="KSO_WM_TAG_VERSION" val="3.0"/>
  <p:tag name="KSO_WM_BEAUTIFY_FLAG" val="#wm#"/>
  <p:tag name="KSO_WM_UNIT_USESOURCEFORMAT_APPLY" val="1"/>
</p:tagLst>
</file>

<file path=ppt/tags/tag212.xml><?xml version="1.0" encoding="utf-8"?>
<p:tagLst xmlns:p="http://schemas.openxmlformats.org/presentationml/2006/main">
  <p:tag name="KSO_WM_UNIT_VALUE" val="1273*58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0_1*d*1"/>
  <p:tag name="KSO_WM_TEMPLATE_CATEGORY" val="custom"/>
  <p:tag name="KSO_WM_TEMPLATE_INDEX" val="20233220"/>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KSO_WM_UNIT_FILL_FORE_SCHEMECOLOR_INDEX" val="5"/>
  <p:tag name="KSO_WM_UNIT_FILL_TYPE" val="1"/>
  <p:tag name="MH_PIC_SOURCE_TYPE" val="ai_match*VCG41N1313955673**1752453906600_137.1_f5cd13df7a2d-slide-7"/>
</p:tagLst>
</file>

<file path=ppt/tags/tag21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220_1*a*1"/>
  <p:tag name="KSO_WM_TEMPLATE_CATEGORY" val="custom"/>
  <p:tag name="KSO_WM_TEMPLATE_INDEX" val="20233220"/>
  <p:tag name="KSO_WM_UNIT_LAYERLEVEL" val="1"/>
  <p:tag name="KSO_WM_TAG_VERSION" val="3.0"/>
  <p:tag name="KSO_WM_BEAUTIFY_FLAG" val="#wm#"/>
  <p:tag name="KSO_WM_DIAGRAM_GROUP_CODE" val="l1-1"/>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74_1*l_h_f*1_1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阐述内容。"/>
  <p:tag name="KSO_WM_UNIT_LINE_FORE_SCHEMECOLOR_INDEX" val="-2"/>
</p:tagLst>
</file>

<file path=ppt/tags/tag2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74_1*l_h_f*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阐述内容。"/>
  <p:tag name="KSO_WM_UNIT_LINE_FORE_SCHEMECOLOR_INDEX" val="-2"/>
</p:tagLst>
</file>

<file path=ppt/tags/tag216.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674_1*l_h_x*1_2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63.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17.xml><?xml version="1.0" encoding="utf-8"?>
<p:tagLst xmlns:p="http://schemas.openxmlformats.org/presentationml/2006/main">
  <p:tag name="KSO_WM_DIAGRAM_VIRTUALLY_FRAME" val="{&quot;height&quot;:158.5500030517578,&quot;left&quot;:317.75,&quot;top&quot;:218.0999984741211,&quot;width&quot;:563.8}"/>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2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74_1*l_h_f*1_1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6251968503936,&quot;top&quot;:218.0999984741211,&quot;width&quot;:542.07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正文，文字是您思想的提炼，请言简意赅阐述内容。"/>
  <p:tag name="KSO_WM_UNIT_LINE_FORE_SCHEMECOLOR_INDEX" val="-2"/>
</p:tagLst>
</file>

<file path=ppt/tags/tag219.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674_1*l_h_x*1_1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63.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22.xml><?xml version="1.0" encoding="utf-8"?>
<p:tagLst xmlns:p="http://schemas.openxmlformats.org/presentationml/2006/main">
  <p:tag name="KSO_WM_UNIT_ID" val="_4**"/>
  <p:tag name="KSO_WM_BEAUTIFY_FLAG" val="#wm#"/>
  <p:tag name="KSO_WM_TAG_VERSION" val="3.0"/>
  <p:tag name="KSO_WM_UNIT_LAYERLEVEL" val="1"/>
  <p:tag name="KSO_WM_TEMPLATE_INDEX" val="82"/>
  <p:tag name="KSO_WM_TEMPLATE_CATEGORY" val="custom"/>
</p:tagLst>
</file>

<file path=ppt/tags/tag220.xml><?xml version="1.0" encoding="utf-8"?>
<p:tagLst xmlns:p="http://schemas.openxmlformats.org/presentationml/2006/main">
  <p:tag name="KSO_WM_DIAGRAM_VIRTUALLY_FRAME" val="{&quot;height&quot;:158.5500030517578,&quot;left&quot;:317.75,&quot;top&quot;:218.0999984741211,&quot;width&quot;:563.8}"/>
  <p:tag name="KSO_WM_UNIT_HIGHLIGHT" val="0"/>
  <p:tag name="KSO_WM_UNIT_COMPATIBLE" val="0"/>
  <p:tag name="KSO_WM_UNIT_DIAGRAM_ISNUMVISUAL" val="0"/>
  <p:tag name="KSO_WM_UNIT_DIAGRAM_ISREFERUNIT" val="0"/>
  <p:tag name="KSO_WM_DIAGRAM_GROUP_CODE" val="l1-1"/>
  <p:tag name="KSO_WM_UNIT_ID" val="diagram20235674_1*l_h_i*1_2_1"/>
  <p:tag name="KSO_WM_TEMPLATE_CATEGORY" val="diagram"/>
  <p:tag name="KSO_WM_TEMPLATE_INDEX" val="2023567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221.xml><?xml version="1.0" encoding="utf-8"?>
<p:tagLst xmlns:p="http://schemas.openxmlformats.org/presentationml/2006/main">
  <p:tag name="KSO_WM_DIAGRAM_VIRTUALLY_FRAME" val="{&quot;height&quot;:158.5500030517578,&quot;left&quot;:317.75,&quot;top&quot;:218.0999984741211,&quot;width&quot;:542.0866141732283}"/>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23.xml><?xml version="1.0" encoding="utf-8"?>
<p:tagLst xmlns:p="http://schemas.openxmlformats.org/presentationml/2006/main">
  <p:tag name="KSO_WM_SLIDE_ID" val="custom2023322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20"/>
  <p:tag name="KSO_WM_SLIDE_TYPE" val="text"/>
  <p:tag name="KSO_WM_SLIDE_SUBTYPE" val="picTxt"/>
  <p:tag name="KSO_WM_SLIDE_SIZE" val="541.725*158.557"/>
  <p:tag name="KSO_WM_SLIDE_POSITION" val="317.913*218.1"/>
  <p:tag name="KSO_WM_SLIDE_LAYOUT" val="a_d_l"/>
  <p:tag name="KSO_WM_SLIDE_LAYOUT_CNT" val="1_1_1"/>
  <p:tag name="KSO_WM_SPECIAL_SOURCE" val="bdnull"/>
  <p:tag name="KSO_WM_DIAGRAM_GROUP_CODE" val="l1-1"/>
  <p:tag name="KSO_WM_SLIDE_DIAGTYPE" val="l"/>
</p:tagLst>
</file>

<file path=ppt/tags/tag224.xml><?xml version="1.0" encoding="utf-8"?>
<p:tagLst xmlns:p="http://schemas.openxmlformats.org/presentationml/2006/main">
  <p:tag name="KSO_WM_BEAUTIFY_FLAG" val="#fgm#"/>
  <p:tag name="KSO_WM_FIGMA_FLAG" val="#fgm#"/>
  <p:tag name="KSO_WM_UNIT_INDEX" val="1"/>
  <p:tag name="KSO_WM_UNIT_TYPE" val="a"/>
  <p:tag name="KSO_WM_LAYOUT_CHECK_HASH" val="0a4cf507d63c069075824046bd4a089699a8ceb1"/>
  <p:tag name="KSO_WM_NEWLAYOUT_GROUP_ID" val="layout_59"/>
  <p:tag name="KSO_WM_NEWLAYOUT_ID" val="slide_f20331ec81d0449c"/>
  <p:tag name="KSO_WM_UNIT_PRESET_TEXT" val="单击此处添加标题"/>
</p:tagLst>
</file>

<file path=ppt/tags/tag22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7/e0bb4916-6c9b-4433-8a3f-8a4b604a14e6.jpg?Expires=1783777927&amp;AWSAccessKeyId=AKLT9NSy7kh8TIS1UzNqLRY2&amp;Signature=mgn7yghCzQQcxRpv2U4TvsPxkGQ%3D&quot;}*auto_qingqiu_ai_*1752241922148_137.1_ba9786638189-slide-3"/>
</p:tagLst>
</file>

<file path=ppt/tags/tag2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 name="KSO_WM_UNIT_PRESET_TEXT" val=" "/>
</p:tagLst>
</file>

<file path=ppt/tags/tag2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2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 name="KSO_WM_UNIT_PRESET_TEXT" val=" "/>
</p:tagLst>
</file>

<file path=ppt/tags/tag23.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3_1"/>
  <p:tag name="KSO_WM_UNIT_TYPE" val="l_h_i"/>
  <p:tag name="KSO_WM_UNIT_PRESET_TEXT" val=" "/>
</p:tagLst>
</file>

<file path=ppt/tags/tag23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3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4_1"/>
  <p:tag name="KSO_WM_UNIT_TYPE" val="l_h_i"/>
  <p:tag name="KSO_WM_UNIT_PRESET_TEXT" val=" "/>
</p:tagLst>
</file>

<file path=ppt/tags/tag23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3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5_1"/>
  <p:tag name="KSO_WM_UNIT_TYPE" val="l_h_i"/>
  <p:tag name="KSO_WM_UNIT_PRESET_TEXT" val=" "/>
</p:tagLst>
</file>

<file path=ppt/tags/tag23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4.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4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241.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5"/>
  <p:tag name="KSO_WM_SLIDE_TYPE" val="text"/>
  <p:tag name="KSO_WM_TEMPLATE_SUBCATEGORY" val="29"/>
  <p:tag name="KSO_WM_TEMPLATE_FIGMA_ID" val="69796631693"/>
  <p:tag name="KSO_WM_TEMPLATE_SLIDE_ID" val="slide_f20331ec81d0449c"/>
</p:tagLst>
</file>

<file path=ppt/tags/tag242.xml><?xml version="1.0" encoding="utf-8"?>
<p:tagLst xmlns:p="http://schemas.openxmlformats.org/presentationml/2006/main">
  <p:tag name="KSO_WM_BEAUTIFY_FLAG" val="#fgm#"/>
  <p:tag name="KSO_WM_FIGMA_FLAG" val="#fgm#"/>
  <p:tag name="KSO_WM_UNIT_INDEX" val="1"/>
  <p:tag name="KSO_WM_UNIT_TYPE" val="a"/>
  <p:tag name="KSO_WM_LAYOUT_CHECK_HASH" val="a8e18aa941206dea98dd4c343dc653d1d450b88e"/>
  <p:tag name="KSO_WM_NEWLAYOUT_GROUP_ID" val="layout_3"/>
  <p:tag name="KSO_WM_NEWLAYOUT_ID" val="slide_0576b72b971413eb"/>
  <p:tag name="KSO_WM_UNIT_PRESET_TEXT" val="单击此处添加标题"/>
</p:tagLst>
</file>

<file path=ppt/tags/tag2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4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4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4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5.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50.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5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5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53.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54.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55.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3"/>
  <p:tag name="KSO_WM_SLIDE_TYPE" val="text"/>
  <p:tag name="KSO_WM_TEMPLATE_SUBCATEGORY" val="29"/>
  <p:tag name="KSO_WM_TEMPLATE_FIGMA_ID" val="69796631693"/>
  <p:tag name="KSO_WM_TEMPLATE_SLIDE_ID" val="slide_0576b72b971413eb"/>
  <p:tag name="resource_record_key" val="{&quot;10&quot;:[19963850],&quot;65&quot;:[40490190]}"/>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Lst>
</file>

<file path=ppt/tags/tag257.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ai_match*VCG41N1498359593**1752453906600_137.1_f5cd13df7a2d-slide-3"/>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26.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7.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7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7,&quot;left&quot;:48.31251968503937,&quot;top&quot;:101.0749969482421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Lst>
</file>

<file path=ppt/tags/tag27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76.xml><?xml version="1.0" encoding="utf-8"?>
<p:tagLst xmlns:p="http://schemas.openxmlformats.org/presentationml/2006/main">
  <p:tag name="KSO_WM_BEAUTIFY_FLAG" val="#wm#"/>
  <p:tag name="KSO_WM_FIGMA_FLAG" val="#fgm#"/>
  <p:tag name="KSO_WM_UNIT_INDEX" val="1"/>
  <p:tag name="KSO_WM_UNIT_TYPE" val="a"/>
  <p:tag name="KSO_WM_LAYOUT_CHECK_HASH" val="2691adf2857a504b135421155efa1caa665e9c37"/>
  <p:tag name="KSO_WM_NEWLAYOUT_GROUP_ID" val="layout_6"/>
  <p:tag name="KSO_WM_NEWLAYOUT_ID" val="slide_6e840fafb5c552eb"/>
  <p:tag name="KSO_WM_UNIT_PRESET_TEXT" val="单击此处添加标题"/>
  <p:tag name="KSO_WM_UNIT_ID" val="_8**"/>
  <p:tag name="KSO_WM_TAG_VERSION" val="3.0"/>
  <p:tag name="KSO_WM_UNIT_LAYERLEVEL" val="1"/>
  <p:tag name="KSO_WM_TEMPLATE_INDEX" val="82"/>
  <p:tag name="KSO_WM_TEMPLATE_CATEGORY" val="custom"/>
</p:tagLst>
</file>

<file path=ppt/tags/tag277.xml><?xml version="1.0" encoding="utf-8"?>
<p:tagLst xmlns:p="http://schemas.openxmlformats.org/presentationml/2006/main">
  <p:tag name="KSO_WM_BEAUTIFY_FLAG" val="#wm#"/>
  <p:tag name="KSO_WM_FIGMA_FLAG" val="#fgm#"/>
  <p:tag name="KSO_WM_UNIT_INDEX" val="1"/>
  <p:tag name="KSO_WM_UNIT_TYPE" val="d"/>
  <p:tag name="MH_PIC_SOURCE_TYPE" val="generate_slide_ai*{&quot;ai_type&quot;:&quot;generate_ppt&quot;,&quot;id&quot;:&quot;VCG41N981495798&quot;}*auto_galley_ai_*1752241922148_137.1_ba9786638189-slide-7"/>
  <p:tag name="KSO_WM_UNIT_ID" val="_8**"/>
  <p:tag name="KSO_WM_TAG_VERSION" val="3.0"/>
  <p:tag name="KSO_WM_UNIT_LAYERLEVEL" val="1"/>
  <p:tag name="KSO_WM_TEMPLATE_INDEX" val="82"/>
  <p:tag name="KSO_WM_TEMPLATE_CATEGORY" val="custom"/>
</p:tagLst>
</file>

<file path=ppt/tags/tag27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PRESET_TEXT" val="单击此处添加项标题"/>
  <p:tag name="KSO_WM_UNIT_ID" val="_8**"/>
  <p:tag name="KSO_WM_TAG_VERSION" val="3.0"/>
  <p:tag name="KSO_WM_UNIT_LAYERLEVEL" val="1"/>
  <p:tag name="KSO_WM_TEMPLATE_INDEX" val="82"/>
  <p:tag name="KSO_WM_TEMPLATE_CATEGORY" val="custom"/>
  <p:tag name="KSO_WM_DIAGRAM_VIRTUALLY_FRAME" val="{&quot;height&quot;:297.7250393700788,&quot;left&quot;:40.21669291338583,&quot;top&quot;:153.05,&quot;width&quot;:309.66669291338576}"/>
</p:tagLst>
</file>

<file path=ppt/tags/tag279.xml><?xml version="1.0" encoding="utf-8"?>
<p:tagLst xmlns:p="http://schemas.openxmlformats.org/presentationml/2006/main">
  <p:tag name="KSO_WM_BEAUTIFY_FLAG" val="#fgm#"/>
  <p:tag name="KSO_WM_DIAGRAM_GROUP_CODE" val="1"/>
  <p:tag name="KSO_WM_FIGMA_FLAG" val="#fgm#"/>
  <p:tag name="KSO_WM_UNIT_INDEX" val="1_1_1"/>
  <p:tag name="KSO_WM_UNIT_PRESET_TEXT" val="单击此处添加项正文"/>
  <p:tag name="KSO_WM_UNIT_TYPE_DROP" val="l_h_f"/>
</p:tagLst>
</file>

<file path=ppt/tags/tag28.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80.xml><?xml version="1.0" encoding="utf-8"?>
<p:tagLst xmlns:p="http://schemas.openxmlformats.org/presentationml/2006/main">
  <p:tag name="KSO_WM_BEAUTIFY_FLAG" val="#fgm#"/>
  <p:tag name="KSO_WM_DIAGRAM_GROUP_CODE" val="1"/>
  <p:tag name="KSO_WM_FIGMA_FLAG" val="#fgm#"/>
  <p:tag name="KSO_WM_UNIT_INDEX" val="1_2_1"/>
  <p:tag name="KSO_WM_UNIT_PRESET_TEXT" val="单击此处添加项标题"/>
  <p:tag name="KSO_WM_UNIT_TYPE_DROP" val="l_h_a"/>
</p:tagLst>
</file>

<file path=ppt/tags/tag281.xml><?xml version="1.0" encoding="utf-8"?>
<p:tagLst xmlns:p="http://schemas.openxmlformats.org/presentationml/2006/main">
  <p:tag name="KSO_WM_BEAUTIFY_FLAG" val="#fgm#"/>
  <p:tag name="KSO_WM_DIAGRAM_GROUP_CODE" val="1"/>
  <p:tag name="KSO_WM_FIGMA_FLAG" val="#fgm#"/>
  <p:tag name="KSO_WM_UNIT_INDEX" val="1_2_1"/>
  <p:tag name="KSO_WM_UNIT_PRESET_TEXT" val="单击此处添加项正文"/>
  <p:tag name="KSO_WM_UNIT_TYPE_DROP" val="l_h_f"/>
</p:tagLst>
</file>

<file path=ppt/tags/tag282.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2"/>
  <p:tag name="KSO_WM_SLIDE_TYPE" val="text"/>
  <p:tag name="KSO_WM_TEMPLATE_SUBCATEGORY" val="29"/>
  <p:tag name="KSO_WM_TEMPLATE_FIGMA_ID" val="69796631693"/>
  <p:tag name="KSO_WM_TEMPLATE_SLIDE_ID" val="slide_6e840fafb5c552eb"/>
</p:tagLst>
</file>

<file path=ppt/tags/tag283.xml><?xml version="1.0" encoding="utf-8"?>
<p:tagLst xmlns:p="http://schemas.openxmlformats.org/presentationml/2006/main">
  <p:tag name="KSO_WM_BEAUTIFY_FLAG" val="#wm#"/>
  <p:tag name="KSO_WM_FIGMA_FLAG" val="#fgm#"/>
  <p:tag name="KSO_WM_UNIT_INDEX" val="1"/>
  <p:tag name="KSO_WM_UNIT_TYPE" val="a"/>
  <p:tag name="KSO_WM_LAYOUT_CHECK_HASH" val="7057f3d9c9df67f15074e6d33e2067eb1ece515b"/>
  <p:tag name="KSO_WM_NEWLAYOUT_GROUP_ID" val="layout_32"/>
  <p:tag name="KSO_WM_NEWLAYOUT_ID" val="slide_de3ba1a8eab5020a"/>
  <p:tag name="KSO_WM_UNIT_PRESET_TEXT" val="单击此处添加标题"/>
  <p:tag name="KSO_WM_UNIT_ID" val="_5**"/>
  <p:tag name="KSO_WM_TAG_VERSION" val="3.0"/>
  <p:tag name="KSO_WM_UNIT_LAYERLEVEL" val="1"/>
  <p:tag name="KSO_WM_TEMPLATE_INDEX" val="82"/>
  <p:tag name="KSO_WM_TEMPLATE_CATEGORY" val="custom"/>
</p:tagLst>
</file>

<file path=ppt/tags/tag284.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PRESET_TEXT" val="单击此处添加项标题"/>
  <p:tag name="KSO_WM_UNIT_ID" val="_5**"/>
  <p:tag name="KSO_WM_TAG_VERSION" val="3.0"/>
  <p:tag name="KSO_WM_UNIT_LAYERLEVEL" val="1"/>
  <p:tag name="KSO_WM_TEMPLATE_INDEX" val="82"/>
  <p:tag name="KSO_WM_TEMPLATE_CATEGORY" val="custom"/>
  <p:tag name="KSO_WM_DIAGRAM_VIRTUALLY_FRAME" val="{&quot;height&quot;:355.00000000000006,&quot;left&quot;:66.16669291338583,&quot;top&quot;:132.37503937007872,&quot;width&quot;:828}"/>
</p:tagLst>
</file>

<file path=ppt/tags/tag285.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PRESET_TEXT" val="单击此处添加项正文"/>
  <p:tag name="KSO_WM_UNIT_ID" val="_5**"/>
  <p:tag name="KSO_WM_TAG_VERSION" val="3.0"/>
  <p:tag name="KSO_WM_UNIT_LAYERLEVEL" val="1"/>
  <p:tag name="KSO_WM_TEMPLATE_INDEX" val="82"/>
  <p:tag name="KSO_WM_TEMPLATE_CATEGORY" val="custom"/>
  <p:tag name="KSO_WM_DIAGRAM_VIRTUALLY_FRAME" val="{&quot;height&quot;:355.00000000000006,&quot;left&quot;:66.16669291338583,&quot;top&quot;:132.37503937007872,&quot;width&quot;:828}"/>
</p:tagLst>
</file>

<file path=ppt/tags/tag286.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PRESET_TEXT" val="单击此处添加项标题"/>
  <p:tag name="KSO_WM_UNIT_ID" val="_5**"/>
  <p:tag name="KSO_WM_TAG_VERSION" val="3.0"/>
  <p:tag name="KSO_WM_UNIT_LAYERLEVEL" val="1"/>
  <p:tag name="KSO_WM_TEMPLATE_INDEX" val="82"/>
  <p:tag name="KSO_WM_TEMPLATE_CATEGORY" val="custom"/>
  <p:tag name="KSO_WM_DIAGRAM_VIRTUALLY_FRAME" val="{&quot;height&quot;:355.00000000000006,&quot;left&quot;:66.16669291338583,&quot;top&quot;:132.37503937007872,&quot;width&quot;:828}"/>
</p:tagLst>
</file>

<file path=ppt/tags/tag287.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PRESET_TEXT" val="单击此处添加项正文"/>
  <p:tag name="KSO_WM_UNIT_ID" val="_5**"/>
  <p:tag name="KSO_WM_TAG_VERSION" val="3.0"/>
  <p:tag name="KSO_WM_UNIT_LAYERLEVEL" val="1"/>
  <p:tag name="KSO_WM_TEMPLATE_INDEX" val="82"/>
  <p:tag name="KSO_WM_TEMPLATE_CATEGORY" val="custom"/>
  <p:tag name="KSO_WM_DIAGRAM_VIRTUALLY_FRAME" val="{&quot;height&quot;:355.00000000000006,&quot;left&quot;:66.16669291338583,&quot;top&quot;:132.37503937007872,&quot;width&quot;:828}"/>
</p:tagLst>
</file>

<file path=ppt/tags/tag28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_DROP" val="l_h_x"/>
</p:tagLst>
</file>

<file path=ppt/tags/tag28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_DROP" val="l_h_x"/>
</p:tagLst>
</file>

<file path=ppt/tags/tag29.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290.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2"/>
  <p:tag name="KSO_WM_SLIDE_TYPE" val="text"/>
  <p:tag name="KSO_WM_TEMPLATE_SUBCATEGORY" val="29"/>
  <p:tag name="KSO_WM_TEMPLATE_FIGMA_ID" val="69796631693"/>
  <p:tag name="KSO_WM_TEMPLATE_SLIDE_ID" val="slide_de3ba1a8eab5020a"/>
</p:tagLst>
</file>

<file path=ppt/tags/tag291.xml><?xml version="1.0" encoding="utf-8"?>
<p:tagLst xmlns:p="http://schemas.openxmlformats.org/presentationml/2006/main">
  <p:tag name="KSO_WM_BEAUTIFY_FLAG" val="#fgm#"/>
  <p:tag name="KSO_WM_FIGMA_FLAG" val="#fgm#"/>
  <p:tag name="KSO_WM_UNIT_INDEX" val="1"/>
  <p:tag name="KSO_WM_UNIT_TYPE" val="a"/>
  <p:tag name="KSO_WM_LAYOUT_CHECK_HASH" val="f0aac250d7b5dac30185d3fa05f38b8e20f98b6b"/>
  <p:tag name="KSO_WM_NEWLAYOUT_GROUP_ID" val="layout_39"/>
  <p:tag name="KSO_WM_NEWLAYOUT_ID" val="slide_08cd1d244d55f5c2"/>
  <p:tag name="KSO_WM_UNIT_PRESET_TEXT" val="单击此处添加标题"/>
</p:tagLst>
</file>

<file path=ppt/tags/tag2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293.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297.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30.xml><?xml version="1.0" encoding="utf-8"?>
<p:tagLst xmlns:p="http://schemas.openxmlformats.org/presentationml/2006/main">
  <p:tag name="KSO_WM_UNIT_ID" val="_5**"/>
  <p:tag name="KSO_WM_BEAUTIFY_FLAG" val="#wm#"/>
  <p:tag name="KSO_WM_TAG_VERSION" val="3.0"/>
  <p:tag name="KSO_WM_UNIT_LAYERLEVEL" val="1"/>
  <p:tag name="KSO_WM_TEMPLATE_INDEX" val="82"/>
  <p:tag name="KSO_WM_TEMPLATE_CATEGORY" val="custom"/>
</p:tagLst>
</file>

<file path=ppt/tags/tag3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301.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0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0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4.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3"/>
  <p:tag name="KSO_WM_SLIDE_TYPE" val="text"/>
  <p:tag name="KSO_WM_TEMPLATE_SUBCATEGORY" val="29"/>
  <p:tag name="KSO_WM_TEMPLATE_FIGMA_ID" val="69796631693"/>
  <p:tag name="KSO_WM_TEMPLATE_SLIDE_ID" val="slide_08cd1d244d55f5c2"/>
</p:tagLst>
</file>

<file path=ppt/tags/tag305.xml><?xml version="1.0" encoding="utf-8"?>
<p:tagLst xmlns:p="http://schemas.openxmlformats.org/presentationml/2006/main">
  <p:tag name="KSO_WM_BEAUTIFY_FLAG" val="#fgm#"/>
  <p:tag name="KSO_WM_FIGMA_FLAG" val="#fgm#"/>
  <p:tag name="KSO_WM_UNIT_INDEX" val="1"/>
  <p:tag name="KSO_WM_LAYOUT_CHECK_HASH" val="f0aac250d7b5dac30185d3fa05f38b8e20f98b6b"/>
  <p:tag name="KSO_WM_NEWLAYOUT_GROUP_ID" val="layout_39"/>
  <p:tag name="KSO_WM_NEWLAYOUT_ID" val="slide_08cd1d244d55f5c2"/>
  <p:tag name="KSO_WM_UNIT_PRESET_TEXT" val="单击此处添加标题"/>
  <p:tag name="KSO_WM_UNIT_TYPE_DROP" val="a"/>
</p:tagLst>
</file>

<file path=ppt/tags/tag306.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3"/>
  <p:tag name="KSO_WM_SLIDE_TYPE" val="text"/>
  <p:tag name="KSO_WM_TEMPLATE_SUBCATEGORY" val="29"/>
  <p:tag name="KSO_WM_TEMPLATE_FIGMA_ID" val="69796631693"/>
  <p:tag name="KSO_WM_TEMPLATE_SLIDE_ID" val="slide_08cd1d244d55f5c2"/>
</p:tagLst>
</file>

<file path=ppt/tags/tag307.xml><?xml version="1.0" encoding="utf-8"?>
<p:tagLst xmlns:p="http://schemas.openxmlformats.org/presentationml/2006/main">
  <p:tag name="KSO_WM_BEAUTIFY_FLAG" val="#fgm#"/>
  <p:tag name="KSO_WM_FIGMA_FLAG" val="#fgm#"/>
  <p:tag name="KSO_WM_UNIT_INDEX" val="1"/>
  <p:tag name="KSO_WM_UNIT_TYPE" val="a"/>
  <p:tag name="KSO_WM_LAYOUT_CHECK_HASH" val="f0aac250d7b5dac30185d3fa05f38b8e20f98b6b"/>
  <p:tag name="KSO_WM_NEWLAYOUT_GROUP_ID" val="layout_39"/>
  <p:tag name="KSO_WM_NEWLAYOUT_ID" val="slide_08cd1d244d55f5c2"/>
  <p:tag name="KSO_WM_UNIT_PRESET_TEXT" val="单击此处添加标题"/>
</p:tagLst>
</file>

<file path=ppt/tags/tag3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309.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1.xml><?xml version="1.0" encoding="utf-8"?>
<p:tagLst xmlns:p="http://schemas.openxmlformats.org/presentationml/2006/main">
  <p:tag name="KSO_WM_UNIT_ID" val="_6**"/>
  <p:tag name="KSO_WM_BEAUTIFY_FLAG" val="#wm#"/>
  <p:tag name="KSO_WM_TAG_VERSION" val="3.0"/>
  <p:tag name="KSO_WM_UNIT_LAYERLEVEL" val="1"/>
  <p:tag name="KSO_WM_TEMPLATE_INDEX" val="82"/>
  <p:tag name="KSO_WM_TEMPLATE_CATEGORY" val="custom"/>
</p:tagLst>
</file>

<file path=ppt/tags/tag3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2_1"/>
  <p:tag name="KSO_WM_UNIT_TYPE" val="l_h_i"/>
</p:tagLst>
</file>

<file path=ppt/tags/tag31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317.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2.xml><?xml version="1.0" encoding="utf-8"?>
<p:tagLst xmlns:p="http://schemas.openxmlformats.org/presentationml/2006/main">
  <p:tag name="KSO_WM_UNIT_ID" val="_6**"/>
  <p:tag name="KSO_WM_BEAUTIFY_FLAG" val="#wm#"/>
  <p:tag name="KSO_WM_TAG_VERSION" val="3.0"/>
  <p:tag name="KSO_WM_UNIT_LAYERLEVEL" val="1"/>
  <p:tag name="KSO_WM_TEMPLATE_INDEX" val="82"/>
  <p:tag name="KSO_WM_TEMPLATE_CATEGORY" val="custom"/>
</p:tagLst>
</file>

<file path=ppt/tags/tag32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21.xml><?xml version="1.0" encoding="utf-8"?>
<p:tagLst xmlns:p="http://schemas.openxmlformats.org/presentationml/2006/main">
  <p:tag name="KSO_WM_BEAUTIFY_FLAG" val="#wm#"/>
  <p:tag name="KSO_WM_TEMPLATE_CATEGORY" val="custom"/>
  <p:tag name="KSO_WM_TEMPLATE_INDEX" val="40490190"/>
  <p:tag name="KSO_WM_SLIDE_CONTENT_ORIENTATION" val=""/>
  <p:tag name="KSO_WM_SLIDE_HAS_MASK" val="0"/>
  <p:tag name="KSO_WM_SLIDE_ITEM_CNT" val="3"/>
  <p:tag name="KSO_WM_SLIDE_TYPE" val="text"/>
  <p:tag name="KSO_WM_TEMPLATE_SUBCATEGORY" val="29"/>
  <p:tag name="KSO_WM_TEMPLATE_FIGMA_ID" val="69796631693"/>
  <p:tag name="KSO_WM_TEMPLATE_SLIDE_ID" val="slide_08cd1d244d55f5c2"/>
</p:tagLst>
</file>

<file path=ppt/tags/tag322.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33_1*a*1"/>
  <p:tag name="KSO_WM_TEMPLATE_CATEGORY" val="diagram"/>
  <p:tag name="KSO_WM_TEMPLATE_INDEX" val="20233233"/>
  <p:tag name="KSO_WM_UNIT_LAYERLEVEL" val="1"/>
  <p:tag name="KSO_WM_TAG_VERSION" val="3.0"/>
  <p:tag name="KSO_WM_BEAUTIFY_FLAG" val="#wm#"/>
  <p:tag name="KSO_WM_UNIT_TEXT_TYPE" val="1"/>
  <p:tag name="KSO_WM_UNIT_PRESET_TEXT" val="单击此处添加标题内容"/>
</p:tagLst>
</file>

<file path=ppt/tags/tag323.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1752453906600_137.1_f5cd13df7a2d-slide-4"/>
</p:tagLst>
</file>

<file path=ppt/tags/tag324.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1398976398**1752453906600_137.1_f5cd13df7a2d-slide-4"/>
</p:tagLst>
</file>

<file path=ppt/tags/tag32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Lst>
</file>

<file path=ppt/tags/tag3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Lst>
</file>

<file path=ppt/tags/tag3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3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0"/>
  <p:tag name="KSO_WM_UNIT_TEXT_TYPE" val="1"/>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TEXT_LAYER_COUNT" val="1"/>
</p:tagLst>
</file>

<file path=ppt/tags/tag32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UNIT_TEXT_TYPE" val="1"/>
  <p:tag name="KSO_WM_UNIT_PRESET_TEXT" val="此处添加项标题"/>
  <p:tag name="KSO_WM_UNIT_TEXT_FILL_FORE_SCHEMECOLOR_INDEX" val="1"/>
  <p:tag name="KSO_WM_UNIT_TEXT_FILL_TYPE" val="1"/>
</p:tagLst>
</file>

<file path=ppt/tags/tag33.xml><?xml version="1.0" encoding="utf-8"?>
<p:tagLst xmlns:p="http://schemas.openxmlformats.org/presentationml/2006/main">
  <p:tag name="KSO_WM_UNIT_ID" val="_6**"/>
  <p:tag name="KSO_WM_BEAUTIFY_FLAG" val="#wm#"/>
  <p:tag name="KSO_WM_TAG_VERSION" val="3.0"/>
  <p:tag name="KSO_WM_UNIT_LAYERLEVEL" val="1"/>
  <p:tag name="KSO_WM_TEMPLATE_INDEX" val="82"/>
  <p:tag name="KSO_WM_TEMPLATE_CATEGORY" val="custom"/>
</p:tagLst>
</file>

<file path=ppt/tags/tag3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348.5748031496063,&quot;left&quot;:54.75,&quot;top&quot;:124.98299212598424,&quot;width&quot;:850.43755905511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331.xml><?xml version="1.0" encoding="utf-8"?>
<p:tagLst xmlns:p="http://schemas.openxmlformats.org/presentationml/2006/main">
  <p:tag name="KSO_WM_BEAUTIFY_FLAG" val="#wm#"/>
  <p:tag name="KSO_WM_TEMPLATE_CATEGORY" val="diagram"/>
  <p:tag name="KSO_WM_TEMPLATE_INDEX" val="20233233"/>
  <p:tag name="KSO_WM_SLIDE_ID" val="diagram20233233_1"/>
  <p:tag name="KSO_WM_TEMPLATE_SUBCATEGORY" val="0"/>
  <p:tag name="KSO_WM_TEMPLATE_MASTER_TYPE" val="0"/>
  <p:tag name="KSO_WM_TEMPLATE_COLOR_TYPE" val="0"/>
  <p:tag name="KSO_WM_SLIDE_ITEM_CNT" val="2"/>
  <p:tag name="KSO_WM_SLIDE_INDEX" val="1"/>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539"/>
  <p:tag name="KSO_WM_SLIDE_POSITION" val="54.7501*124.973"/>
</p:tagLst>
</file>

<file path=ppt/tags/tag332.xml><?xml version="1.0" encoding="utf-8"?>
<p:tagLst xmlns:p="http://schemas.openxmlformats.org/presentationml/2006/main">
  <p:tag name="KSO_WM_BEAUTIFY_FLAG" val="#fgm#"/>
  <p:tag name="KSO_WM_FIGMA_FLAG" val="#fgm#"/>
  <p:tag name="KSO_WM_UNIT_INDEX" val="1"/>
  <p:tag name="KSO_WM_UNIT_TYPE" val="a"/>
  <p:tag name="KSO_WM_LAYOUT_CHECK_HASH" val="de1097d12098b61465ed0b258ab583bbe60f05c5"/>
  <p:tag name="KSO_WM_NEWLAYOUT_GROUP_ID" val="layout_61"/>
  <p:tag name="KSO_WM_NEWLAYOUT_ID" val="slide_1c94fcf67f417551"/>
  <p:tag name="KSO_WM_UNIT_PRESET_TEXT" val="单击此处添加标题"/>
</p:tagLst>
</file>

<file path=ppt/tags/tag33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1478036846&quot;}*auto_galley_ai_*1752241922148_137.1_ba9786638189-slide-11"/>
</p:tagLst>
</file>

<file path=ppt/tags/tag3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3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8.xml><?xml version="1.0" encoding="utf-8"?>
<p:tagLst xmlns:p="http://schemas.openxmlformats.org/presentationml/2006/main">
  <p:tag name="KSO_WM_BEAUTIFY_FLAG" val="#wm#"/>
  <p:tag name="KSO_WM_TEMPLATE_CATEGORY" val="diagram"/>
  <p:tag name="KSO_WM_TEMPLATE_INDEX" val="20233233"/>
</p:tagLst>
</file>

<file path=ppt/tags/tag339.xml><?xml version="1.0" encoding="utf-8"?>
<p:tagLst xmlns:p="http://schemas.openxmlformats.org/presentationml/2006/main">
  <p:tag name="KSO_WM_BEAUTIFY_FLAG" val="#fgm#"/>
  <p:tag name="KSO_WM_FIGMA_FLAG" val="#fgm#"/>
  <p:tag name="KSO_WM_UNIT_INDEX" val="1"/>
  <p:tag name="KSO_WM_UNIT_TYPE" val="a"/>
  <p:tag name="KSO_WM_LAYOUT_CHECK_HASH" val="b1c98fccd86be5bdd1e1ca14fbf7a1ecd3c9cd59"/>
  <p:tag name="KSO_WM_NEWLAYOUT_GROUP_ID" val="layout_63"/>
  <p:tag name="KSO_WM_NEWLAYOUT_ID" val="slide_f35b556d12691d4f"/>
  <p:tag name="KSO_WM_UNIT_PRESET_TEXT" val="单击此处添加标题"/>
</p:tagLst>
</file>

<file path=ppt/tags/tag34.xml><?xml version="1.0" encoding="utf-8"?>
<p:tagLst xmlns:p="http://schemas.openxmlformats.org/presentationml/2006/main">
  <p:tag name="KSO_WM_UNIT_ID" val="_6**"/>
  <p:tag name="KSO_WM_BEAUTIFY_FLAG" val="#wm#"/>
  <p:tag name="KSO_WM_TAG_VERSION" val="3.0"/>
  <p:tag name="KSO_WM_UNIT_LAYERLEVEL" val="1"/>
  <p:tag name="KSO_WM_TEMPLATE_INDEX" val="82"/>
  <p:tag name="KSO_WM_TEMPLATE_CATEGORY" val="custom"/>
</p:tagLst>
</file>

<file path=ppt/tags/tag34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http://zh-ai-group.ks3-cn-beijing-internal.ksyun.com/image_generate/image_process/production/202507/0536e8f6-4770-4a68-bdf4-ac5b2888c49a.jpg?Expires=1783777927&amp;AWSAccessKeyId=AKLT9NSy7kh8TIS1UzNqLRY2&amp;Signature=Z4g%2BX2nfJABeJeXY%2BrA%2B8%2B0TIQc%3D&quot;}*auto_qingqiu_ai_*1752241922148_137.1_ba9786638189-slide-12"/>
</p:tagLst>
</file>

<file path=ppt/tags/tag3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49.xml><?xml version="1.0" encoding="utf-8"?>
<p:tagLst xmlns:p="http://schemas.openxmlformats.org/presentationml/2006/main">
  <p:tag name="KSO_WM_BEAUTIFY_FLAG" val="#wm#"/>
  <p:tag name="KSO_WM_TEMPLATE_CATEGORY" val="diagram"/>
  <p:tag name="KSO_WM_TEMPLATE_INDEX" val="20233233"/>
</p:tagLst>
</file>

<file path=ppt/tags/tag35.xml><?xml version="1.0" encoding="utf-8"?>
<p:tagLst xmlns:p="http://schemas.openxmlformats.org/presentationml/2006/main">
  <p:tag name="KSO_WM_UNIT_ID" val="_7**"/>
  <p:tag name="KSO_WM_BEAUTIFY_FLAG" val="#wm#"/>
  <p:tag name="KSO_WM_TAG_VERSION" val="3.0"/>
  <p:tag name="KSO_WM_UNIT_LAYERLEVEL" val="1"/>
  <p:tag name="KSO_WM_TEMPLATE_INDEX" val="82"/>
  <p:tag name="KSO_WM_TEMPLATE_CATEGORY" val="custom"/>
</p:tagLst>
</file>

<file path=ppt/tags/tag35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35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VCG41N495335383**1752453906600_137.1_f5cd13df7a2d-slide-5"/>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i*1_1"/>
  <p:tag name="KSO_WM_TEMPLATE_CATEGORY" val="diagram"/>
  <p:tag name="KSO_WM_TEMPLATE_INDEX" val="20235410"/>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1*l_h_f*1_1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1*l_h_a*1_1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1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1*l_h_f*1_2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1*l_h_a*1_2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6.xml><?xml version="1.0" encoding="utf-8"?>
<p:tagLst xmlns:p="http://schemas.openxmlformats.org/presentationml/2006/main">
  <p:tag name="KSO_WM_UNIT_ID" val="_7**"/>
  <p:tag name="KSO_WM_BEAUTIFY_FLAG" val="#wm#"/>
  <p:tag name="KSO_WM_TAG_VERSION" val="3.0"/>
  <p:tag name="KSO_WM_UNIT_LAYERLEVEL" val="1"/>
  <p:tag name="KSO_WM_TEMPLATE_INDEX" val="82"/>
  <p:tag name="KSO_WM_TEMPLATE_CATEGORY" val="custo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2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61.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362.xml><?xml version="1.0" encoding="utf-8"?>
<p:tagLst xmlns:p="http://schemas.openxmlformats.org/presentationml/2006/main">
  <p:tag name="KSO_WM_BEAUTIFY_FLAG" val="#fgm#"/>
  <p:tag name="KSO_WM_FIGMA_FLAG" val="#fgm#"/>
  <p:tag name="KSO_WM_UNIT_INDEX" val="1"/>
  <p:tag name="KSO_WM_UNIT_TYPE" val="a"/>
  <p:tag name="KSO_WM_LAYOUT_CHECK_HASH" val="8b04b1f58cc9741b37d8e0af4e33f38a7f40d6ff"/>
  <p:tag name="KSO_WM_NEWLAYOUT_GROUP_ID" val="layout_60"/>
  <p:tag name="KSO_WM_NEWLAYOUT_ID" val="slide_7a497b07d3397511"/>
  <p:tag name="KSO_WM_UNIT_PRESET_TEXT" val="单击此处添加标题"/>
</p:tagLst>
</file>

<file path=ppt/tags/tag36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936368482&quot;}*auto_galley_ai_*1752241922148_137.1_ba9786638189-slide-14"/>
</p:tagLst>
</file>

<file path=ppt/tags/tag3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68.xml><?xml version="1.0" encoding="utf-8"?>
<p:tagLst xmlns:p="http://schemas.openxmlformats.org/presentationml/2006/main">
  <p:tag name="KSO_WM_BEAUTIFY_FLAG" val="#wm#"/>
  <p:tag name="KSO_WM_TEMPLATE_CATEGORY" val="custom"/>
  <p:tag name="KSO_WM_TEMPLATE_INDEX" val="20233597"/>
</p:tagLst>
</file>

<file path=ppt/tags/tag369.xml><?xml version="1.0" encoding="utf-8"?>
<p:tagLst xmlns:p="http://schemas.openxmlformats.org/presentationml/2006/main">
  <p:tag name="KSO_WM_BEAUTIFY_FLAG" val="#fgm#"/>
  <p:tag name="KSO_WM_FIGMA_FLAG" val="#fgm#"/>
  <p:tag name="KSO_WM_UNIT_INDEX" val="1"/>
  <p:tag name="KSO_WM_UNIT_TYPE" val="a"/>
  <p:tag name="KSO_WM_LAYOUT_CHECK_HASH" val="8b04b1f58cc9741b37d8e0af4e33f38a7f40d6ff"/>
  <p:tag name="KSO_WM_NEWLAYOUT_GROUP_ID" val="layout_60"/>
  <p:tag name="KSO_WM_NEWLAYOUT_ID" val="slide_7a497b07d3397511"/>
</p:tagLst>
</file>

<file path=ppt/tags/tag37.xml><?xml version="1.0" encoding="utf-8"?>
<p:tagLst xmlns:p="http://schemas.openxmlformats.org/presentationml/2006/main">
  <p:tag name="KSO_WM_UNIT_ID" val="_7**"/>
  <p:tag name="KSO_WM_BEAUTIFY_FLAG" val="#wm#"/>
  <p:tag name="KSO_WM_TAG_VERSION" val="3.0"/>
  <p:tag name="KSO_WM_UNIT_LAYERLEVEL" val="1"/>
  <p:tag name="KSO_WM_TEMPLATE_INDEX" val="82"/>
  <p:tag name="KSO_WM_TEMPLATE_CATEGORY" val="custom"/>
</p:tagLst>
</file>

<file path=ppt/tags/tag370.xml><?xml version="1.0" encoding="utf-8"?>
<p:tagLst xmlns:p="http://schemas.openxmlformats.org/presentationml/2006/main">
  <p:tag name="KSO_WM_BEAUTIFY_FLAG" val="#wm#"/>
  <p:tag name="KSO_WM_TEMPLATE_CATEGORY" val="custom"/>
  <p:tag name="KSO_WM_TEMPLATE_INDEX" val="20233597"/>
</p:tagLst>
</file>

<file path=ppt/tags/tag371.xml><?xml version="1.0" encoding="utf-8"?>
<p:tagLst xmlns:p="http://schemas.openxmlformats.org/presentationml/2006/main">
  <p:tag name="KSO_WM_BEAUTIFY_FLAG" val="#fgm#"/>
  <p:tag name="KSO_WM_FIGMA_FLAG" val="#fgm#"/>
  <p:tag name="KSO_WM_UNIT_INDEX" val="1"/>
  <p:tag name="KSO_WM_UNIT_TYPE" val="a"/>
  <p:tag name="KSO_WM_LAYOUT_CHECK_HASH" val="947be609a60bfe0342effe2f51995e5c40efd9f1"/>
  <p:tag name="KSO_WM_NEWLAYOUT_GROUP_ID" val="layout_65"/>
  <p:tag name="KSO_WM_NEWLAYOUT_ID" val="slide_d5c406b43ad2bb37"/>
  <p:tag name="KSO_WM_UNIT_PRESET_TEXT" val="单击此处添加标题"/>
</p:tagLst>
</file>

<file path=ppt/tags/tag37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1432150315&quot;}*auto_galley_ai_*1752241922148_137.1_ba9786638189-slide-15"/>
</p:tagLst>
</file>

<file path=ppt/tags/tag3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7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7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7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8.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38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81.xml><?xml version="1.0" encoding="utf-8"?>
<p:tagLst xmlns:p="http://schemas.openxmlformats.org/presentationml/2006/main">
  <p:tag name="KSO_WM_BEAUTIFY_FLAG" val="#wm#"/>
  <p:tag name="KSO_WM_TEMPLATE_CATEGORY" val="custom"/>
  <p:tag name="KSO_WM_TEMPLATE_INDEX" val="20233597"/>
</p:tagLst>
</file>

<file path=ppt/tags/tag382.xml><?xml version="1.0" encoding="utf-8"?>
<p:tagLst xmlns:p="http://schemas.openxmlformats.org/presentationml/2006/main">
  <p:tag name="KSO_WM_BEAUTIFY_FLAG" val="#fgm#"/>
  <p:tag name="KSO_WM_FIGMA_FLAG" val="#fgm#"/>
  <p:tag name="KSO_WM_UNIT_INDEX" val="1"/>
  <p:tag name="KSO_WM_UNIT_TYPE" val="a"/>
  <p:tag name="KSO_WM_LAYOUT_CHECK_HASH" val="947be609a60bfe0342effe2f51995e5c40efd9f1"/>
  <p:tag name="KSO_WM_NEWLAYOUT_GROUP_ID" val="layout_65"/>
  <p:tag name="KSO_WM_NEWLAYOUT_ID" val="slide_d5c406b43ad2bb37"/>
  <p:tag name="KSO_WM_UNIT_PRESET_TEXT" val="单击此处添加标题"/>
</p:tagLst>
</file>

<file path=ppt/tags/tag3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8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8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8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VCG41N1432150315&quot;}*auto_galley_ai_*1752241922148_137.1_ba9786638189-slide-15"/>
</p:tagLst>
</file>

<file path=ppt/tags/tag388.xml><?xml version="1.0" encoding="utf-8"?>
<p:tagLst xmlns:p="http://schemas.openxmlformats.org/presentationml/2006/main">
  <p:tag name="KSO_WM_BEAUTIFY_FLAG" val="#wm#"/>
  <p:tag name="KSO_WM_TEMPLATE_CATEGORY" val="custom"/>
  <p:tag name="KSO_WM_TEMPLATE_INDEX" val="20233597"/>
</p:tagLst>
</file>

<file path=ppt/tags/tag389.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82_3*a*1"/>
  <p:tag name="KSO_WM_TEMPLATE_CATEGORY" val="custom"/>
  <p:tag name="KSO_WM_TEMPLATE_INDEX" val="82"/>
  <p:tag name="KSO_WM_UNIT_LAYERLEVEL" val="1"/>
  <p:tag name="KSO_WM_TAG_VERSION" val="3.0"/>
  <p:tag name="KSO_WM_BEAUTIFY_FLAG" val="#wm#"/>
  <p:tag name="KSO_WM_UNIT_PRESET_TEXT" val="目录"/>
  <p:tag name="KSO_WM_UNIT_TEXT_FILL_FORE_SCHEMECOLOR_INDEX" val="13"/>
  <p:tag name="KSO_WM_UNIT_TEXT_FILL_TYPE" val="1"/>
  <p:tag name="KSO_WM_UNIT_USESOURCEFORMAT_APPLY" val="1"/>
  <p:tag name="KSO_WM_DIAGRAM_COLOR_TRICK" val="1"/>
  <p:tag name="KSO_WM_DIAGRAM_COLOR_TEXT_CAN_REMOVE" val="n"/>
</p:tagLst>
</file>

<file path=ppt/tags/tag39.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390.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82_3*l_h_i*1_1_1"/>
  <p:tag name="KSO_WM_TEMPLATE_CATEGORY" val="custom"/>
  <p:tag name="KSO_WM_TEMPLATE_INDEX" val="82"/>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1.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82_3*l_h_f*1_1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2.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82_3*l_h_i*1_2_1"/>
  <p:tag name="KSO_WM_TEMPLATE_CATEGORY" val="custom"/>
  <p:tag name="KSO_WM_TEMPLATE_INDEX" val="82"/>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3.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82_3*l_h_f*1_2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4.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82_3*l_h_i*1_3_1"/>
  <p:tag name="KSO_WM_TEMPLATE_CATEGORY" val="custom"/>
  <p:tag name="KSO_WM_TEMPLATE_INDEX" val="82"/>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5.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82_3*l_h_f*1_3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6.xml><?xml version="1.0" encoding="utf-8"?>
<p:tagLst xmlns:p="http://schemas.openxmlformats.org/presentationml/2006/main">
  <p:tag name="KSO_WM_SLIDE_ITEM_CNT" val="3"/>
  <p:tag name="KSO_WM_SLIDE_TYPE" val="contents"/>
  <p:tag name="KSO_WM_TEMPLATE_INDEX" val="82"/>
  <p:tag name="KSO_WM_SLIDE_THEME_ID" val="20234272"/>
  <p:tag name="KSO_WM_SLIDE_INDEX" val="3"/>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82_3"/>
  <p:tag name="KSO_WM_SLIDE_LAYOUT" val="a_l"/>
  <p:tag name="KSO_WM_SLIDE_LAYOUT_CNT" val="1_1"/>
</p:tagLst>
</file>

<file path=ppt/tags/tag3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68_1*l_h_i*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Lst>
</file>

<file path=ppt/tags/tag398.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0968_1*l_h_d*1_1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VCG41N803212538**1752453906600_137.1_f5cd13df7a2d-slide-6"/>
</p:tagLst>
</file>

<file path=ppt/tags/tag3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1*l_h_a*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Lst>
</file>

<file path=ppt/tags/tag4.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40.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4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1*l_h_f*1_1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Lst>
</file>

<file path=ppt/tags/tag4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68_1*l_h_i*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5"/>
</p:tagLst>
</file>

<file path=ppt/tags/tag4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1*l_h_a*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Lst>
</file>

<file path=ppt/tags/tag4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1*l_h_f*1_2_1"/>
  <p:tag name="KSO_WM_TEMPLATE_CATEGORY" val="diagram"/>
  <p:tag name="KSO_WM_TEMPLATE_INDEX" val="2023096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Lst>
</file>

<file path=ppt/tags/tag404.xml><?xml version="1.0" encoding="utf-8"?>
<p:tagLst xmlns:p="http://schemas.openxmlformats.org/presentationml/2006/main">
  <p:tag name="KSO_WM_DIAGRAM_VERSION" val="3"/>
  <p:tag name="KSO_WM_DIAGRAM_COLOR_TRICK" val="1"/>
  <p:tag name="KSO_WM_DIAGRAM_COLOR_TEXT_CAN_REMOVE" val="n"/>
  <p:tag name="KSO_WM_UNIT_VALUE" val="817*13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0968_1*l_h_d*1_2_1"/>
  <p:tag name="KSO_WM_TEMPLATE_CATEGORY" val="diagram"/>
  <p:tag name="KSO_WM_TEMPLATE_INDEX" val="20230968"/>
  <p:tag name="KSO_WM_UNIT_LAYERLEVEL" val="1_1_1"/>
  <p:tag name="KSO_WM_TAG_VERSION" val="3.0"/>
  <p:tag name="KSO_WM_BEAUTIFY_FLAG" val="#wm#"/>
  <p:tag name="KSO_WM_DIAGRAM_MAX_ITEMCNT" val="4"/>
  <p:tag name="KSO_WM_DIAGRAM_MIN_ITEMCNT" val="2"/>
  <p:tag name="KSO_WM_DIAGRAM_VIRTUALLY_FRAME" val="{&quot;height&quot;:392.05000000000007,&quot;left&quot;:-42.9,&quot;top&quot;:134.8,&quot;width&quot;:945.0503937007874}"/>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ai_match***1752453906600_137.1_f5cd13df7a2d-slide-6"/>
</p:tagLst>
</file>

<file path=ppt/tags/tag405.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406.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20_1*i*1"/>
  <p:tag name="KSO_WM_TEMPLATE_CATEGORY" val="custom"/>
  <p:tag name="KSO_WM_TEMPLATE_INDEX" val="2023322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20_1*i*2"/>
  <p:tag name="KSO_WM_TEMPLATE_CATEGORY" val="custom"/>
  <p:tag name="KSO_WM_TEMPLATE_INDEX" val="20233220"/>
  <p:tag name="KSO_WM_UNIT_LAYERLEVEL" val="1"/>
  <p:tag name="KSO_WM_TAG_VERSION" val="3.0"/>
  <p:tag name="KSO_WM_BEAUTIFY_FLAG" val="#wm#"/>
  <p:tag name="KSO_WM_UNIT_USESOURCEFORMAT_APPLY" val="1"/>
</p:tagLst>
</file>

<file path=ppt/tags/tag409.xml><?xml version="1.0" encoding="utf-8"?>
<p:tagLst xmlns:p="http://schemas.openxmlformats.org/presentationml/2006/main">
  <p:tag name="KSO_WM_UNIT_VALUE" val="1273*58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0_1*d*1"/>
  <p:tag name="KSO_WM_TEMPLATE_CATEGORY" val="custom"/>
  <p:tag name="KSO_WM_TEMPLATE_INDEX" val="20233220"/>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KSO_WM_UNIT_FILL_FORE_SCHEMECOLOR_INDEX" val="5"/>
  <p:tag name="KSO_WM_UNIT_FILL_TYPE" val="1"/>
  <p:tag name="MH_PIC_SOURCE_TYPE" val="ai_match*VCG41N1313955673**1752453906600_137.1_f5cd13df7a2d-slide-7"/>
</p:tagLst>
</file>

<file path=ppt/tags/tag41.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41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220_1*a*1"/>
  <p:tag name="KSO_WM_TEMPLATE_CATEGORY" val="custom"/>
  <p:tag name="KSO_WM_TEMPLATE_INDEX" val="20233220"/>
  <p:tag name="KSO_WM_UNIT_LAYERLEVEL" val="1"/>
  <p:tag name="KSO_WM_TAG_VERSION" val="3.0"/>
  <p:tag name="KSO_WM_BEAUTIFY_FLAG" val="#wm#"/>
  <p:tag name="KSO_WM_DIAGRAM_GROUP_CODE" val="l1-1"/>
  <p:tag name="KSO_WM_UNIT_TEXT_TYPE" val="1"/>
  <p:tag name="KSO_WM_UNIT_TEXT_FILL_FORE_SCHEMECOLOR_INDEX" val="13"/>
  <p:tag name="KSO_WM_UNIT_TEXT_FILL_TYPE" val="1"/>
  <p:tag name="KSO_WM_UNIT_USESOURCEFORMAT_APPLY" val="1"/>
  <p:tag name="KSO_WM_UNIT_PRESET_TEXT" val="单击此处添加标题"/>
</p:tagLst>
</file>

<file path=ppt/tags/tag4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74_1*l_h_f*1_1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阐述内容。"/>
  <p:tag name="KSO_WM_UNIT_LINE_FORE_SCHEMECOLOR_INDEX" val="-2"/>
</p:tagLst>
</file>

<file path=ppt/tags/tag4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74_1*l_h_f*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阐述内容。"/>
  <p:tag name="KSO_WM_UNIT_LINE_FORE_SCHEMECOLOR_INDEX" val="-2"/>
</p:tagLst>
</file>

<file path=ppt/tags/tag413.xml><?xml version="1.0" encoding="utf-8"?>
<p:tagLst xmlns:p="http://schemas.openxmlformats.org/presentationml/2006/main">
  <p:tag name="KSO_WM_DIAGRAM_VIRTUALLY_FRAME" val="{&quot;height&quot;:173.750003051758,&quot;left&quot;:204.65,&quot;top&quot;:224.9999984741211,&quot;width&quot;:681.2866141732284}"/>
  <p:tag name="KSO_WM_UNIT_HIGHLIGHT" val="0"/>
  <p:tag name="KSO_WM_UNIT_COMPATIBLE" val="0"/>
  <p:tag name="KSO_WM_UNIT_DIAGRAM_ISNUMVISUAL" val="0"/>
  <p:tag name="KSO_WM_UNIT_DIAGRAM_ISREFERUNIT" val="0"/>
  <p:tag name="KSO_WM_DIAGRAM_GROUP_CODE" val="l1-1"/>
  <p:tag name="KSO_WM_UNIT_ID" val="diagram20235674_1*l_h_i*1_2_1"/>
  <p:tag name="KSO_WM_TEMPLATE_CATEGORY" val="diagram"/>
  <p:tag name="KSO_WM_TEMPLATE_INDEX" val="2023567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414.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674_1*l_h_x*1_2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415.xml><?xml version="1.0" encoding="utf-8"?>
<p:tagLst xmlns:p="http://schemas.openxmlformats.org/presentationml/2006/main">
  <p:tag name="KSO_WM_DIAGRAM_VIRTUALLY_FRAME" val="{&quot;height&quot;:173.750003051758,&quot;left&quot;:204.65,&quot;top&quot;:224.9999984741211,&quot;width&quot;:681.2866141732284}"/>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Lst>
</file>

<file path=ppt/tags/tag416.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674_1*l_h_x*1_1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4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74_1*l_h_f*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42.08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添加正文，文字是您思想的提炼，请言简阐述内容。"/>
  <p:tag name="KSO_WM_UNIT_LINE_FORE_SCHEMECOLOR_INDEX" val="-2"/>
</p:tagLst>
</file>

<file path=ppt/tags/tag418.xml><?xml version="1.0" encoding="utf-8"?>
<p:tagLst xmlns:p="http://schemas.openxmlformats.org/presentationml/2006/main">
  <p:tag name="KSO_WM_DIAGRAM_VIRTUALLY_FRAME" val="{&quot;height&quot;:173.750003051758,&quot;left&quot;:204.65,&quot;top&quot;:224.9999984741211,&quot;width&quot;:681.2866141732284}"/>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19.xml><?xml version="1.0" encoding="utf-8"?>
<p:tagLst xmlns:p="http://schemas.openxmlformats.org/presentationml/2006/main">
  <p:tag name="KSO_WM_DIAGRAM_VIRTUALLY_FRAME" val="{&quot;height&quot;:173.750003051758,&quot;left&quot;:204.65,&quot;top&quot;:224.9999984741211,&quot;width&quot;:681.2866141732284}"/>
  <p:tag name="KSO_WM_UNIT_HIGHLIGHT" val="0"/>
  <p:tag name="KSO_WM_UNIT_COMPATIBLE" val="0"/>
  <p:tag name="KSO_WM_UNIT_DIAGRAM_ISNUMVISUAL" val="0"/>
  <p:tag name="KSO_WM_UNIT_DIAGRAM_ISREFERUNIT" val="0"/>
  <p:tag name="KSO_WM_DIAGRAM_GROUP_CODE" val="l1-1"/>
  <p:tag name="KSO_WM_UNIT_ID" val="diagram20235674_1*l_h_i*1_1_1"/>
  <p:tag name="KSO_WM_TEMPLATE_CATEGORY" val="diagram"/>
  <p:tag name="KSO_WM_TEMPLATE_INDEX" val="2023567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420.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5674_1*l_h_x*1_1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21.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5674_1*l_h_x*1_2_1"/>
  <p:tag name="KSO_WM_TEMPLATE_CATEGORY" val="diagram"/>
  <p:tag name="KSO_WM_TEMPLATE_INDEX" val="2023567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173.750003051758,&quot;left&quot;:204.65,&quot;top&quot;:224.9999984741211,&quot;width&quot;:681.286614173228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74_1*l_h_f*1_2_1"/>
  <p:tag name="KSO_WM_TEMPLATE_CATEGORY" val="diagram"/>
  <p:tag name="KSO_WM_TEMPLATE_INDEX" val="20235674"/>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158.5500030517578,&quot;left&quot;:317.75,&quot;top&quot;:218.0999984741211,&quot;width&quot;:542.08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添加正文，文字是您思想的提炼，请言简阐述内容。"/>
  <p:tag name="KSO_WM_UNIT_LINE_FORE_SCHEMECOLOR_INDEX" val="-2"/>
</p:tagLst>
</file>

<file path=ppt/tags/tag423.xml><?xml version="1.0" encoding="utf-8"?>
<p:tagLst xmlns:p="http://schemas.openxmlformats.org/presentationml/2006/main">
  <p:tag name="KSO_WM_SLIDE_ID" val="custom2023322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20"/>
  <p:tag name="KSO_WM_SLIDE_TYPE" val="text"/>
  <p:tag name="KSO_WM_SLIDE_SUBTYPE" val="picTxt"/>
  <p:tag name="KSO_WM_SLIDE_SIZE" val="541.725*158.557"/>
  <p:tag name="KSO_WM_SLIDE_POSITION" val="317.913*218.1"/>
  <p:tag name="KSO_WM_SLIDE_LAYOUT" val="a_d_l"/>
  <p:tag name="KSO_WM_SLIDE_LAYOUT_CNT" val="1_1_1"/>
  <p:tag name="KSO_WM_SPECIAL_SOURCE" val="bdnull"/>
  <p:tag name="KSO_WM_DIAGRAM_GROUP_CODE" val="l1-1"/>
  <p:tag name="KSO_WM_SLIDE_DIAGTYPE" val="l"/>
</p:tagLst>
</file>

<file path=ppt/tags/tag4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1_1*l_h_i*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42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1_1*l_h_f*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观点。单击此处添加正文，文字是您思想的提炼。单击此处添加正文，文字是您思想的提炼，请言简意赅的阐述观点。"/>
  <p:tag name="KSO_WM_UNIT_TEXT_FILL_FORE_SCHEMECOLOR_INDEX" val="1"/>
  <p:tag name="KSO_WM_UNIT_TEXT_FILL_TYPE" val="1"/>
</p:tagLst>
</file>

<file path=ppt/tags/tag4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31_1*l_h_a*1_1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Lst>
</file>

<file path=ppt/tags/tag4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1_1*l_h_i*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4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1_1*l_h_f*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具体内容，文字是您思想的提炼，请言简意赅的阐述观点。单击此处添加正文，文字是您思想的提炼。单击此处添加正文，文字是您思想的提炼。"/>
  <p:tag name="KSO_WM_UNIT_TEXT_FILL_FORE_SCHEMECOLOR_INDEX" val="1"/>
  <p:tag name="KSO_WM_UNIT_TEXT_FILL_TYPE" val="1"/>
</p:tagLst>
</file>

<file path=ppt/tags/tag4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31_1*l_h_a*1_2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Lst>
</file>

<file path=ppt/tags/tag43.xml><?xml version="1.0" encoding="utf-8"?>
<p:tagLst xmlns:p="http://schemas.openxmlformats.org/presentationml/2006/main">
  <p:tag name="KSO_WM_UNIT_ID" val="_8**"/>
  <p:tag name="KSO_WM_BEAUTIFY_FLAG" val="#wm#"/>
  <p:tag name="KSO_WM_TAG_VERSION" val="3.0"/>
  <p:tag name="KSO_WM_UNIT_LAYERLEVEL" val="1"/>
  <p:tag name="KSO_WM_TEMPLATE_INDEX" val="82"/>
  <p:tag name="KSO_WM_TEMPLATE_CATEGORY" val="custom"/>
</p:tagLst>
</file>

<file path=ppt/tags/tag430.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1_1*l_h_d*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Lst>
</file>

<file path=ppt/tags/tag431.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1_1*l_h_d*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97.6922034412294,&quot;left&quot;:108.02290590781868,&quot;top&quot;:99.07905511811023,&quot;width&quot;:743.9749755859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41N486957760**1752453906600_137.1_f5cd13df7a2d-slide-8"/>
</p:tagLst>
</file>

<file path=ppt/tags/tag432.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433.xml><?xml version="1.0" encoding="utf-8"?>
<p:tagLst xmlns:p="http://schemas.openxmlformats.org/presentationml/2006/main">
  <p:tag name="KSO_WM_SLIDE_ID" val="diagram20233231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AG_VERSION" val="3.0"/>
  <p:tag name="KSO_WM_BEAUTIFY_FLAG" val="#wm#"/>
  <p:tag name="KSO_WM_TEMPLATE_CATEGORY" val="diagram"/>
  <p:tag name="KSO_WM_TEMPLATE_INDEX" val="20233231"/>
  <p:tag name="KSO_WM_SLIDE_LAYOUT" val="a_l"/>
  <p:tag name="KSO_WM_SLIDE_LAYOUT_CNT" val="1_1"/>
  <p:tag name="KSO_WM_TEMPLATE_THUMBS_INDEX" val="1、4、7、12、13、14、15、16、17、18、20、24、25、28、33、36、40、43、44"/>
  <p:tag name="KSO_WM_DIAGRAM_GROUP_CODE" val="l1-1"/>
  <p:tag name="KSO_WM_SLIDE_DIAGTYPE" val="l"/>
  <p:tag name="KSO_WM_SLIDE_SIZE" val="743.975*371.752"/>
  <p:tag name="KSO_WM_SLIDE_POSITION" val="108.013*125.029"/>
</p:tagLst>
</file>

<file path=ppt/tags/tag4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04_1*i*1"/>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4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04_1*i*2"/>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436.xml><?xml version="1.0" encoding="utf-8"?>
<p:tagLst xmlns:p="http://schemas.openxmlformats.org/presentationml/2006/main">
  <p:tag name="KSO_WM_UNIT_VALUE" val="921*122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04_1*d*1"/>
  <p:tag name="KSO_WM_TEMPLATE_CATEGORY" val="custom"/>
  <p:tag name="KSO_WM_TEMPLATE_INDEX" val="20232404"/>
  <p:tag name="KSO_WM_UNIT_LAYERLEVEL" val="1"/>
  <p:tag name="KSO_WM_TAG_VERSION" val="3.0"/>
  <p:tag name="KSO_WM_BEAUTIFY_FLAG" val="#wm#"/>
  <p:tag name="KSO_WM_UNIT_LINE_FORE_SCHEMECOLOR_INDEX" val="5"/>
  <p:tag name="KSO_WM_UNIT_LINE_FILL_TYPE" val="2"/>
  <p:tag name="KSO_WM_UNIT_USESOURCEFORMAT_APPLY" val="1"/>
  <p:tag name="KSO_WM_UNIT_PICTURE_SUBTYPE" val="b"/>
  <p:tag name="MH_PIC_SOURCE_TYPE" val="ai_match*VCG41N1644587145**1752453906600_137.1_f5cd13df7a2d-slide-9"/>
</p:tagLst>
</file>

<file path=ppt/tags/tag43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2404"/>
  <p:tag name="KSO_WM_UNIT_ID" val="custom20232404_1*a*1"/>
  <p:tag name="KSO_WM_UNIT_TEXT_TYPE" val="1"/>
  <p:tag name="KSO_WM_UNIT_PRESET_TEXT" val="单击此处添加标题"/>
</p:tagLst>
</file>

<file path=ppt/tags/tag4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9_1*l_h_f*1_1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Lst>
</file>

<file path=ppt/tags/tag4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9_1*l_h_a*1_1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4.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509_1*l_h_i*1_1_1"/>
  <p:tag name="KSO_WM_TEMPLATE_CATEGORY" val="diagram"/>
  <p:tag name="KSO_WM_TEMPLATE_INDEX" val="20235509"/>
  <p:tag name="KSO_WM_UNIT_LAYERLEVEL" val="1_1_1"/>
  <p:tag name="KSO_WM_TAG_VERSION" val="3.0"/>
  <p:tag name="KSO_WM_BEAUTIFY_FLAG" val="#wm#"/>
  <p:tag name="KSO_WM_UNIT_LINE_FORE_SCHEMECOLOR_INDEX" val="5"/>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4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9_1*l_h_f*1_2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请尽量简明扼要地阐述您的内容观点。根据需要可酌情增减文字，以便观者能够准确地理解您传达的思想。"/>
  <p:tag name="KSO_WM_UNIT_TEXT_FILL_FORE_SCHEMECOLOR_INDEX" val="1"/>
  <p:tag name="KSO_WM_UNIT_TEXT_FILL_TYPE" val="1"/>
</p:tagLst>
</file>

<file path=ppt/tags/tag4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9_1*l_h_a*1_2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509_1*l_h_i*1_2_1"/>
  <p:tag name="KSO_WM_TEMPLATE_CATEGORY" val="diagram"/>
  <p:tag name="KSO_WM_TEMPLATE_INDEX" val="20235509"/>
  <p:tag name="KSO_WM_UNIT_LAYERLEVEL" val="1_1_1"/>
  <p:tag name="KSO_WM_TAG_VERSION" val="3.0"/>
  <p:tag name="KSO_WM_BEAUTIFY_FLAG" val="#wm#"/>
  <p:tag name="KSO_WM_UNIT_LINE_FORE_SCHEMECOLOR_INDEX" val="5"/>
  <p:tag name="KSO_WM_DIAGRAM_MAX_ITEMCNT" val="4"/>
  <p:tag name="KSO_WM_DIAGRAM_MIN_ITEMCNT" val="2"/>
  <p:tag name="KSO_WM_DIAGRAM_VIRTUALLY_FRAME" val="{&quot;height&quot;:360.75,&quot;left&quot;:503.9999938964844,&quot;top&quot;:131.2,&quot;width&quot;:408.200012207031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444.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08.2*309.3"/>
  <p:tag name="KSO_WM_SLIDE_POSITION" val="504*182.6"/>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2"/>
</p:tagLst>
</file>

<file path=ppt/tags/tag445.xml><?xml version="1.0" encoding="utf-8"?>
<p:tagLst xmlns:p="http://schemas.openxmlformats.org/presentationml/2006/main">
  <p:tag name="KSO_WM_BEAUTIFY_FLAG" val="#fgm#"/>
  <p:tag name="KSO_WM_FIGMA_FLAG" val="#fgm#"/>
  <p:tag name="KSO_WM_UNIT_INDEX" val="1"/>
  <p:tag name="KSO_WM_UNIT_TYPE" val="a"/>
  <p:tag name="KSO_WM_LAYOUT_CHECK_HASH" val="f1c514be6b2c41c7b3c2ac5aa2628ee69b10679f"/>
  <p:tag name="KSO_WM_NEWLAYOUT_GROUP_ID" val="layout_59"/>
  <p:tag name="KSO_WM_NEWLAYOUT_ID" val="slide_6d07ecfe2d8bdcb1"/>
</p:tagLst>
</file>

<file path=ppt/tags/tag446.xml><?xml version="1.0" encoding="utf-8"?>
<p:tagLst xmlns:p="http://schemas.openxmlformats.org/presentationml/2006/main">
  <p:tag name="KSO_WM_BEAUTIFY_FLAG" val="#wm#"/>
  <p:tag name="KSO_WM_TEMPLATE_CATEGORY" val="custom"/>
  <p:tag name="KSO_WM_TEMPLATE_INDEX" val="20233597"/>
</p:tagLst>
</file>

<file path=ppt/tags/tag447.xml><?xml version="1.0" encoding="utf-8"?>
<p:tagLst xmlns:p="http://schemas.openxmlformats.org/presentationml/2006/main">
  <p:tag name="KSO_WM_BEAUTIFY_FLAG" val="#fgm#"/>
  <p:tag name="KSO_WM_FIGMA_FLAG" val="#fgm#"/>
  <p:tag name="KSO_WM_UNIT_INDEX" val="1"/>
  <p:tag name="KSO_WM_UNIT_TYPE" val="a"/>
  <p:tag name="KSO_WM_LAYOUT_CHECK_HASH" val="f1c514be6b2c41c7b3c2ac5aa2628ee69b10679f"/>
  <p:tag name="KSO_WM_NEWLAYOUT_GROUP_ID" val="layout_59"/>
  <p:tag name="KSO_WM_NEWLAYOUT_ID" val="slide_6d07ecfe2d8bdcb1"/>
</p:tagLst>
</file>

<file path=ppt/tags/tag448.xml><?xml version="1.0" encoding="utf-8"?>
<p:tagLst xmlns:p="http://schemas.openxmlformats.org/presentationml/2006/main">
  <p:tag name="KSO_WM_BEAUTIFY_FLAG" val="#wm#"/>
  <p:tag name="KSO_WM_TEMPLATE_CATEGORY" val="custom"/>
  <p:tag name="KSO_WM_TEMPLATE_INDEX" val="20233597"/>
</p:tagLst>
</file>

<file path=ppt/tags/tag4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5.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211241590566**1752453906600_137.1_f5cd13df7a2d-slide-10"/>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1752453906600_137.1_f5cd13df7a2d-slide-10"/>
</p:tagLst>
</file>

<file path=ppt/tags/tag46.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1752453906600_137.1_f5cd13df7a2d-slide-10"/>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3.442125984252,&quot;left&quot;:59.75,&quot;top&quot;:100.8,&quot;width&quot;:8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65.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46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467.xml><?xml version="1.0" encoding="utf-8"?>
<p:tagLst xmlns:p="http://schemas.openxmlformats.org/presentationml/2006/main">
  <p:tag name="KSO_WM_UNIT_VALUE" val="1904*1104"/>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custom20233222_1*d*1"/>
  <p:tag name="KSO_WM_TEMPLATE_CATEGORY" val="custom"/>
  <p:tag name="KSO_WM_TEMPLATE_INDEX" val="20233222"/>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ai_match*VCG41N1422491299**1752453906600_137.1_f5cd13df7a2d-slide-11"/>
</p:tagLst>
</file>

<file path=ppt/tags/tag46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TEMPLATE_CATEGORY" val="custom"/>
  <p:tag name="KSO_WM_UNIT_LAYERLEVEL" val="1"/>
  <p:tag name="KSO_WM_TAG_VERSION" val="3.0"/>
  <p:tag name="KSO_WM_BEAUTIFY_FLAG" val="#wm#"/>
  <p:tag name="KSO_WM_TEMPLATE_INDEX" val="20233222"/>
  <p:tag name="KSO_WM_UNIT_ID" val="custom20233222_1*a*1"/>
  <p:tag name="KSO_WM_UNIT_TEXT_TYPE" val="1"/>
  <p:tag name="KSO_WM_UNIT_PRESET_TEXT" val="单击此处添加标题"/>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3"/>
  <p:tag name="KSO_WM_UNIT_ID" val="diagram20235652_2*m_i*1_3"/>
  <p:tag name="KSO_WM_TEMPLATE_CATEGORY" val="diagram"/>
  <p:tag name="KSO_WM_TEMPLATE_INDEX" val="20235652"/>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7.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1"/>
  <p:tag name="KSO_WM_UNIT_ID" val="diagram20235652_2*m_h_i*1_1_1"/>
  <p:tag name="KSO_WM_TEMPLATE_CATEGORY" val="diagram"/>
  <p:tag name="KSO_WM_TEMPLATE_INDEX" val="20235652"/>
  <p:tag name="KSO_WM_UNIT_LAYERLEVEL" val="1_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m1-1"/>
  <p:tag name="KSO_WM_DIAGRAM_VERSION" val="3"/>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1"/>
  <p:tag name="KSO_WM_UNIT_ID" val="diagram20235652_2*m_h_i*1_2_1"/>
  <p:tag name="KSO_WM_TEMPLATE_CATEGORY" val="diagram"/>
  <p:tag name="KSO_WM_TEMPLATE_INDEX" val="20235652"/>
  <p:tag name="KSO_WM_UNIT_LAYERLEVEL" val="1_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m1-1"/>
  <p:tag name="KSO_WM_DIAGRAM_VERSION" val="3"/>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1"/>
  <p:tag name="KSO_WM_UNIT_ID" val="diagram20235652_2*m_h_i*1_3_1"/>
  <p:tag name="KSO_WM_TEMPLATE_CATEGORY" val="diagram"/>
  <p:tag name="KSO_WM_TEMPLATE_INDEX" val="20235652"/>
  <p:tag name="KSO_WM_UNIT_LAYERLEVEL" val="1_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m1-1"/>
  <p:tag name="KSO_WM_DIAGRAM_VERSION" val="3"/>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2"/>
  <p:tag name="KSO_WM_UNIT_ID" val="diagram20235652_2*m_i*1_2"/>
  <p:tag name="KSO_WM_TEMPLATE_CATEGORY" val="diagram"/>
  <p:tag name="KSO_WM_TEMPLATE_INDEX" val="20235652"/>
  <p:tag name="KSO_WM_UNIT_LAYERLEVEL" val="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m1-1"/>
  <p:tag name="KSO_WM_DIAGRAM_VERSION" val="3"/>
  <p:tag name="KSO_WM_DIAGRAM_COLOR_TRICK" val="1"/>
  <p:tag name="KSO_WM_DIAGRAM_COLOR_TEXT_CAN_REMOVE" val="n"/>
  <p:tag name="KSO_WM_BEAUTIFY_FLAG" val="#wm#"/>
  <p:tag name="KSO_WM_UNIT_LINE_FORE_SCHEMECOLOR_INDEX" val="13"/>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20235652_2*m_i*1_1"/>
  <p:tag name="KSO_WM_TEMPLATE_CATEGORY" val="diagram"/>
  <p:tag name="KSO_WM_TEMPLATE_INDEX" val="20235652"/>
  <p:tag name="KSO_WM_UNIT_LAYERLEVEL" val="1_1"/>
  <p:tag name="KSO_WM_TAG_VERSION" val="3.0"/>
  <p:tag name="KSO_WM_DIAGRAM_MAX_ITEMCNT" val="4"/>
  <p:tag name="KSO_WM_DIAGRAM_MIN_ITEMCNT" val="2"/>
  <p:tag name="KSO_WM_DIAGRAM_VIRTUALLY_FRAME" val="{&quot;height&quot;:415.55,&quot;left&quot;:331.475,&quot;top&quot;:80.55,&quot;width&quot;:553.475}"/>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m1-1"/>
  <p:tag name="KSO_WM_DIAGRAM_VERSION" val="3"/>
  <p:tag name="KSO_WM_DIAGRAM_COLOR_TRICK" val="1"/>
  <p:tag name="KSO_WM_DIAGRAM_COLOR_TEXT_CAN_REMOVE" val="n"/>
  <p:tag name="KSO_WM_BEAUTIFY_FLAG" val="#wm#"/>
  <p:tag name="KSO_WM_UNIT_LINE_FORE_SCHEMECOLOR_INDEX" val="13"/>
</p:tagLst>
</file>

<file path=ppt/tags/tag4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5652_2*m_h_a*1_1_1"/>
  <p:tag name="KSO_WM_TEMPLATE_CATEGORY" val="diagram"/>
  <p:tag name="KSO_WM_TEMPLATE_INDEX" val="20235652"/>
  <p:tag name="KSO_WM_UNIT_LAYERLEVEL" val="1_1_1"/>
  <p:tag name="KSO_WM_TAG_VERSION" val="3.0"/>
  <p:tag name="KSO_WM_UNIT_VALUE" val="25"/>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m1-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Lst>
</file>

<file path=ppt/tags/tag4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5652_2*m_h_f*1_1_1"/>
  <p:tag name="KSO_WM_TEMPLATE_CATEGORY" val="diagram"/>
  <p:tag name="KSO_WM_TEMPLATE_INDEX" val="20235652"/>
  <p:tag name="KSO_WM_UNIT_LAYERLEVEL" val="1_1_1"/>
  <p:tag name="KSO_WM_TAG_VERSION" val="3.0"/>
  <p:tag name="KSO_WM_UNIT_VALUE" val="111"/>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m1-1"/>
  <p:tag name="KSO_WM_DIAGRAM_VERSION" val="3"/>
  <p:tag name="KSO_WM_DIAGRAM_COLOR_TRICK" val="1"/>
  <p:tag name="KSO_WM_DIAGRAM_COLOR_TEXT_CAN_REMOVE" val="n"/>
  <p:tag name="KSO_WM_BEAUTIFY_FLAG" val="#wm#"/>
  <p:tag name="KSO_WM_UNIT_PRESET_TEXT" val="请单击此处输入你的正文具体内容，文字是您思想的提炼，为了最终演示发布的良好效果。"/>
  <p:tag name="KSO_WM_UNIT_TEXT_FILL_FORE_SCHEMECOLOR_INDEX" val="1"/>
  <p:tag name="KSO_WM_UNIT_TEXT_FILL_TYPE" val="1"/>
</p:tagLst>
</file>

<file path=ppt/tags/tag4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5652_2*m_h_a*1_2_1"/>
  <p:tag name="KSO_WM_TEMPLATE_CATEGORY" val="diagram"/>
  <p:tag name="KSO_WM_TEMPLATE_INDEX" val="20235652"/>
  <p:tag name="KSO_WM_UNIT_LAYERLEVEL" val="1_1_1"/>
  <p:tag name="KSO_WM_TAG_VERSION" val="3.0"/>
  <p:tag name="KSO_WM_UNIT_VALUE" val="25"/>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m1-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Lst>
</file>

<file path=ppt/tags/tag4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35652_2*m_h_f*1_2_1"/>
  <p:tag name="KSO_WM_TEMPLATE_CATEGORY" val="diagram"/>
  <p:tag name="KSO_WM_TEMPLATE_INDEX" val="20235652"/>
  <p:tag name="KSO_WM_UNIT_LAYERLEVEL" val="1_1_1"/>
  <p:tag name="KSO_WM_TAG_VERSION" val="3.0"/>
  <p:tag name="KSO_WM_UNIT_VALUE" val="74"/>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m1-1"/>
  <p:tag name="KSO_WM_DIAGRAM_VERSION" val="3"/>
  <p:tag name="KSO_WM_DIAGRAM_COLOR_TRICK" val="1"/>
  <p:tag name="KSO_WM_DIAGRAM_COLOR_TEXT_CAN_REMOVE" val="n"/>
  <p:tag name="KSO_WM_BEAUTIFY_FLAG" val="#wm#"/>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Lst>
</file>

<file path=ppt/tags/tag4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5652_2*m_h_a*1_3_1"/>
  <p:tag name="KSO_WM_TEMPLATE_CATEGORY" val="diagram"/>
  <p:tag name="KSO_WM_TEMPLATE_INDEX" val="20235652"/>
  <p:tag name="KSO_WM_UNIT_LAYERLEVEL" val="1_1_1"/>
  <p:tag name="KSO_WM_TAG_VERSION" val="3.0"/>
  <p:tag name="KSO_WM_UNIT_VALUE" val="25"/>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m1-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Lst>
</file>

<file path=ppt/tags/tag48.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5652_2*m_h_f*1_3_1"/>
  <p:tag name="KSO_WM_TEMPLATE_CATEGORY" val="diagram"/>
  <p:tag name="KSO_WM_TEMPLATE_INDEX" val="20235652"/>
  <p:tag name="KSO_WM_UNIT_LAYERLEVEL" val="1_1_1"/>
  <p:tag name="KSO_WM_TAG_VERSION" val="3.0"/>
  <p:tag name="KSO_WM_UNIT_VALUE" val="74"/>
  <p:tag name="KSO_WM_DIAGRAM_MAX_ITEMCNT" val="4"/>
  <p:tag name="KSO_WM_DIAGRAM_MIN_ITEMCNT" val="2"/>
  <p:tag name="KSO_WM_DIAGRAM_VIRTUALLY_FRAME" val="{&quot;height&quot;:415.55,&quot;left&quot;:331.475,&quot;top&quot;:80.55,&quot;width&quot;:55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m1-1"/>
  <p:tag name="KSO_WM_DIAGRAM_VERSION" val="3"/>
  <p:tag name="KSO_WM_DIAGRAM_COLOR_TRICK" val="1"/>
  <p:tag name="KSO_WM_DIAGRAM_COLOR_TEXT_CAN_REMOVE" val="n"/>
  <p:tag name="KSO_WM_BEAUTIFY_FLAG" val="#wm#"/>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1"/>
  <p:tag name="KSO_WM_UNIT_ID" val="diagram20235652_2*m_h_i*1_3_1"/>
  <p:tag name="KSO_WM_TEMPLATE_CATEGORY" val="diagram"/>
  <p:tag name="KSO_WM_TEMPLATE_INDEX" val="20235652"/>
  <p:tag name="KSO_WM_UNIT_LAYERLEVEL" val="1_1_1"/>
  <p:tag name="KSO_WM_TAG_VERSION" val="3.0"/>
  <p:tag name="KSO_WM_DIAGRAM_MAX_ITEMCNT" val="4"/>
  <p:tag name="KSO_WM_DIAGRAM_MIN_ITEMCNT" val="2"/>
  <p:tag name="KSO_WM_DIAGRAM_VIRTUALLY_FRAME" val="{&quot;height&quot;:360,&quot;left&quot;:359.725,&quot;top&quot;:131.175,&quot;width&quot;:552.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TYPE" val="1"/>
  <p:tag name="KSO_WM_DIAGRAM_GROUP_CODE" val="m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5652_2*m_h_a*1_3_1"/>
  <p:tag name="KSO_WM_TEMPLATE_CATEGORY" val="diagram"/>
  <p:tag name="KSO_WM_TEMPLATE_INDEX" val="20235652"/>
  <p:tag name="KSO_WM_UNIT_LAYERLEVEL" val="1_1_1"/>
  <p:tag name="KSO_WM_TAG_VERSION" val="3.0"/>
  <p:tag name="KSO_WM_UNIT_VALUE" val="25"/>
  <p:tag name="KSO_WM_DIAGRAM_MAX_ITEMCNT" val="4"/>
  <p:tag name="KSO_WM_DIAGRAM_MIN_ITEMCNT" val="2"/>
  <p:tag name="KSO_WM_DIAGRAM_VIRTUALLY_FRAME" val="{&quot;height&quot;:360,&quot;left&quot;:359.725,&quot;top&quot;:131.175,&quot;width&quot;:55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m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4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5652_2*m_h_f*1_3_1"/>
  <p:tag name="KSO_WM_TEMPLATE_CATEGORY" val="diagram"/>
  <p:tag name="KSO_WM_TEMPLATE_INDEX" val="20235652"/>
  <p:tag name="KSO_WM_UNIT_LAYERLEVEL" val="1_1_1"/>
  <p:tag name="KSO_WM_TAG_VERSION" val="3.0"/>
  <p:tag name="KSO_WM_UNIT_VALUE" val="74"/>
  <p:tag name="KSO_WM_DIAGRAM_MAX_ITEMCNT" val="4"/>
  <p:tag name="KSO_WM_DIAGRAM_MIN_ITEMCNT" val="2"/>
  <p:tag name="KSO_WM_DIAGRAM_VIRTUALLY_FRAME" val="{&quot;height&quot;:360,&quot;left&quot;:359.725,&quot;top&quot;:131.175,&quot;width&quot;:55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m1-1"/>
  <p:tag name="KSO_WM_DIAGRAM_VERSION" val="3"/>
  <p:tag name="KSO_WM_DIAGRAM_COLOR_TRICK" val="1"/>
  <p:tag name="KSO_WM_DIAGRAM_COLOR_TEXT_CAN_REMOVE" val="n"/>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20235652_2*m_i*1_1"/>
  <p:tag name="KSO_WM_TEMPLATE_CATEGORY" val="diagram"/>
  <p:tag name="KSO_WM_TEMPLATE_INDEX" val="20235652"/>
  <p:tag name="KSO_WM_UNIT_LAYERLEVEL" val="1_1"/>
  <p:tag name="KSO_WM_TAG_VERSION" val="3.0"/>
  <p:tag name="KSO_WM_DIAGRAM_MAX_ITEMCNT" val="4"/>
  <p:tag name="KSO_WM_DIAGRAM_MIN_ITEMCNT" val="2"/>
  <p:tag name="KSO_WM_DIAGRAM_VIRTUALLY_FRAME" val="{&quot;height&quot;:360,&quot;left&quot;:359.725,&quot;top&quot;:131.175,&quot;width&quot;:552.25}"/>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m1-1"/>
  <p:tag name="KSO_WM_DIAGRAM_VERSION" val="3"/>
  <p:tag name="KSO_WM_DIAGRAM_COLOR_TRICK" val="1"/>
  <p:tag name="KSO_WM_DIAGRAM_COLOR_TEXT_CAN_REMOVE" val="n"/>
  <p:tag name="KSO_WM_UNIT_LINE_FORE_SCHEMECOLOR_INDEX" val="13"/>
</p:tagLst>
</file>

<file path=ppt/tags/tag48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2.2*359.95"/>
  <p:tag name="KSO_WM_SLIDE_POSITION" val="359.75*131.2"/>
  <p:tag name="KSO_WM_SLIDE_LAYOUT" val="a_d_m"/>
  <p:tag name="KSO_WM_SLIDE_LAYOUT_CNT" val="1_1_1"/>
  <p:tag name="KSO_WM_SPECIAL_SOURCE" val="bdnull"/>
  <p:tag name="KSO_WM_DIAGRAM_GROUP_CODE" val="m1-1"/>
  <p:tag name="KSO_WM_SLIDE_DIAGTYPE" val="m"/>
  <p:tag name="KSO_WM_TEMPLATE_INDEX" val="20233222"/>
  <p:tag name="KSO_WM_TEMPLATE_SUBCATEGORY" val="0"/>
  <p:tag name="KSO_WM_SLIDE_INDEX" val="1"/>
  <p:tag name="KSO_WM_TAG_VERSION" val="3.0"/>
  <p:tag name="KSO_WM_SLIDE_ID" val="custom20233222_1"/>
  <p:tag name="KSO_WM_SLIDE_ITEM_CNT" val="3"/>
</p:tagLst>
</file>

<file path=ppt/tags/tag4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ai_match*VCG41N1354876329**1752453906600_137.1_f5cd13df7a2d-slide-12"/>
</p:tagLst>
</file>

<file path=ppt/tags/tag4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4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4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Lst>
</file>

<file path=ppt/tags/tag49.xml><?xml version="1.0" encoding="utf-8"?>
<p:tagLst xmlns:p="http://schemas.openxmlformats.org/presentationml/2006/main">
  <p:tag name="KSO_WM_UNIT_ID" val="_9**"/>
  <p:tag name="KSO_WM_BEAUTIFY_FLAG" val="#wm#"/>
  <p:tag name="KSO_WM_TAG_VERSION" val="3.0"/>
  <p:tag name="KSO_WM_UNIT_LAYERLEVEL" val="1"/>
  <p:tag name="KSO_WM_TEMPLATE_INDEX" val="82"/>
  <p:tag name="KSO_WM_TEMPLATE_CATEGORY" val="custom"/>
</p:tagLst>
</file>

<file path=ppt/tags/tag4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4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4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Lst>
</file>

<file path=ppt/tags/tag4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4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07578455913097,&quot;left&quot;:53.1,&quot;top&quot;:93.75563276370372,&quot;width&quot;:833.20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495.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49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4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4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ai_match*VCG211389256553**1752453906600_137.1_f5cd13df7a2d-slide-13"/>
</p:tagLst>
</file>

<file path=ppt/tags/tag4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50.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00.xml><?xml version="1.0" encoding="utf-8"?>
<p:tagLst xmlns:p="http://schemas.openxmlformats.org/presentationml/2006/main">
  <p:tag name="KSO_WM_DIAGRAM_VIRTUALLY_FRAME" val="{&quot;height&quot;:379.9926471451012,&quot;left&quot;:316.15,&quot;top&quot;:110.22231545046193,&quot;width&quot;:595.3605511811023}"/>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3*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准确理解信息。"/>
  <p:tag name="KSO_WM_UNIT_TEXT_FILL_FORE_SCHEMECOLOR_INDEX" val="1"/>
  <p:tag name="KSO_WM_UNIT_TEXT_FILL_TYPE" val="1"/>
</p:tagLst>
</file>

<file path=ppt/tags/tag501.xml><?xml version="1.0" encoding="utf-8"?>
<p:tagLst xmlns:p="http://schemas.openxmlformats.org/presentationml/2006/main">
  <p:tag name="KSO_WM_DIAGRAM_VIRTUALLY_FRAME" val="{&quot;height&quot;:379.9926471451012,&quot;left&quot;:316.15,&quot;top&quot;:110.22231545046193,&quot;width&quot;:595.3605511811023}"/>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3*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502.xml><?xml version="1.0" encoding="utf-8"?>
<p:tagLst xmlns:p="http://schemas.openxmlformats.org/presentationml/2006/main">
  <p:tag name="KSO_WM_DIAGRAM_VIRTUALLY_FRAME" val="{&quot;height&quot;:379.9926471451012,&quot;left&quot;:316.15,&quot;top&quot;:110.22231545046193,&quot;width&quot;:595.360551181102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3*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503.xml><?xml version="1.0" encoding="utf-8"?>
<p:tagLst xmlns:p="http://schemas.openxmlformats.org/presentationml/2006/main">
  <p:tag name="KSO_WM_DIAGRAM_VIRTUALLY_FRAME" val="{&quot;height&quot;:379.9926471451012,&quot;left&quot;:316.15,&quot;top&quot;:110.22231545046193,&quot;width&quot;:595.3605511811023}"/>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3*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504.xml><?xml version="1.0" encoding="utf-8"?>
<p:tagLst xmlns:p="http://schemas.openxmlformats.org/presentationml/2006/main">
  <p:tag name="KSO_WM_DIAGRAM_VIRTUALLY_FRAME" val="{&quot;height&quot;:379.9926471451012,&quot;left&quot;:316.15,&quot;top&quot;:110.22231545046193,&quot;width&quot;:595.3605511811023}"/>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3*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505.xml><?xml version="1.0" encoding="utf-8"?>
<p:tagLst xmlns:p="http://schemas.openxmlformats.org/presentationml/2006/main">
  <p:tag name="KSO_WM_DIAGRAM_VIRTUALLY_FRAME" val="{&quot;height&quot;:379.9926471451012,&quot;left&quot;:316.15,&quot;top&quot;:110.22231545046193,&quot;width&quot;:595.360551181102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3*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506.xml><?xml version="1.0" encoding="utf-8"?>
<p:tagLst xmlns:p="http://schemas.openxmlformats.org/presentationml/2006/main">
  <p:tag name="KSO_WM_DIAGRAM_VIRTUALLY_FRAME" val="{&quot;height&quot;:379.9926471451012,&quot;left&quot;:316.15,&quot;top&quot;:110.22231545046193,&quot;width&quot;:595.3605511811023}"/>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3*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此处添加正文，文字是您思想的提炼，为了最终演示发布的良好效果。根据需要可酌情增减文字，以便观者理解信息。"/>
  <p:tag name="KSO_WM_UNIT_TEXT_FILL_FORE_SCHEMECOLOR_INDEX" val="1"/>
  <p:tag name="KSO_WM_UNIT_TEXT_FILL_TYPE" val="1"/>
</p:tagLst>
</file>

<file path=ppt/tags/tag507.xml><?xml version="1.0" encoding="utf-8"?>
<p:tagLst xmlns:p="http://schemas.openxmlformats.org/presentationml/2006/main">
  <p:tag name="KSO_WM_DIAGRAM_VIRTUALLY_FRAME" val="{&quot;height&quot;:379.9926471451012,&quot;left&quot;:316.15,&quot;top&quot;:110.22231545046193,&quot;width&quot;:595.3605511811023}"/>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3*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508.xml><?xml version="1.0" encoding="utf-8"?>
<p:tagLst xmlns:p="http://schemas.openxmlformats.org/presentationml/2006/main">
  <p:tag name="KSO_WM_DIAGRAM_VIRTUALLY_FRAME" val="{&quot;height&quot;:379.9926471451012,&quot;left&quot;:316.15,&quot;top&quot;:110.22231545046193,&quot;width&quot;:595.360551181102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3*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509.xml><?xml version="1.0" encoding="utf-8"?>
<p:tagLst xmlns:p="http://schemas.openxmlformats.org/presentationml/2006/main">
  <p:tag name="KSO_WM_DIAGRAM_VIRTUALLY_FRAME" val="{&quot;height&quot;:379.9926471451012,&quot;left&quot;:316.15,&quot;top&quot;:110.22231545046193,&quot;width&quot;:595.3605511811023}"/>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3*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准确理解您所传达的信息。"/>
  <p:tag name="KSO_WM_UNIT_TEXT_FILL_FORE_SCHEMECOLOR_INDEX" val="1"/>
  <p:tag name="KSO_WM_UNIT_TEXT_FILL_TYPE" val="1"/>
</p:tagLst>
</file>

<file path=ppt/tags/tag51.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10.xml><?xml version="1.0" encoding="utf-8"?>
<p:tagLst xmlns:p="http://schemas.openxmlformats.org/presentationml/2006/main">
  <p:tag name="KSO_WM_DIAGRAM_VIRTUALLY_FRAME" val="{&quot;height&quot;:379.9926471451012,&quot;left&quot;:316.15,&quot;top&quot;:110.22231545046193,&quot;width&quot;:595.3605511811023}"/>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3*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Lst>
</file>

<file path=ppt/tags/tag511.xml><?xml version="1.0" encoding="utf-8"?>
<p:tagLst xmlns:p="http://schemas.openxmlformats.org/presentationml/2006/main">
  <p:tag name="KSO_WM_DIAGRAM_VIRTUALLY_FRAME" val="{&quot;height&quot;:379.9926471451012,&quot;left&quot;:316.15,&quot;top&quot;:110.22231545046193,&quot;width&quot;:595.360551181102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3*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Lst>
</file>

<file path=ppt/tags/tag512.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Lst>
</file>

<file path=ppt/tags/tag513.xml><?xml version="1.0" encoding="utf-8"?>
<p:tagLst xmlns:p="http://schemas.openxmlformats.org/presentationml/2006/main">
  <p:tag name="KSO_WM_BEAUTIFY_FLAG" val="#fgm#"/>
  <p:tag name="KSO_WM_FIGMA_FLAG" val="#fgm#"/>
  <p:tag name="KSO_WM_UNIT_INDEX" val="1"/>
  <p:tag name="KSO_WM_UNIT_TYPE" val="a"/>
  <p:tag name="KSO_WM_LAYOUT_CHECK_HASH" val="da70a8efb059acba0b7b1ae0c45dcfc9f9d05ea2"/>
  <p:tag name="KSO_WM_NEWLAYOUT_GROUP_ID" val="layout_61"/>
  <p:tag name="KSO_WM_NEWLAYOUT_ID" val="slide_33de3ea62a09887a"/>
  <p:tag name="KSO_WM_UNIT_PRESET_TEXT" val="单击此处添加标题"/>
</p:tagLst>
</file>

<file path=ppt/tags/tag514.xml><?xml version="1.0" encoding="utf-8"?>
<p:tagLst xmlns:p="http://schemas.openxmlformats.org/presentationml/2006/main">
  <p:tag name="KSO_WM_BEAUTIFY_FLAG" val="#wm#"/>
  <p:tag name="KSO_WM_TEMPLATE_CATEGORY" val="custom"/>
  <p:tag name="KSO_WM_TEMPLATE_INDEX" val="20231709"/>
</p:tagLst>
</file>

<file path=ppt/tags/tag515.xml><?xml version="1.0" encoding="utf-8"?>
<p:tagLst xmlns:p="http://schemas.openxmlformats.org/presentationml/2006/main">
  <p:tag name="KSO_WM_BEAUTIFY_FLAG" val="#fgm#"/>
  <p:tag name="KSO_WM_FIGMA_FLAG" val="#fgm#"/>
  <p:tag name="KSO_WM_UNIT_INDEX" val="1"/>
  <p:tag name="KSO_WM_UNIT_TYPE" val="a"/>
  <p:tag name="KSO_WM_LAYOUT_CHECK_HASH" val="488b3d496640a82f4443312bf453ff3025aae763"/>
  <p:tag name="KSO_WM_NEWLAYOUT_GROUP_ID" val="layout_34"/>
  <p:tag name="KSO_WM_NEWLAYOUT_ID" val="slide_437b60f49d977836"/>
  <p:tag name="KSO_WM_UNIT_PRESET_TEXT" val="单击此处添加标题"/>
</p:tagLst>
</file>

<file path=ppt/tags/tag51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ai_type&quot;:&quot;generate_ppt&quot;,&quot;id&quot;:&quot;http://zh-ai-group.ks3-cn-beijing-internal.ksyun.com/image_generate/image_process/production/202507/dc7c65e8-f08a-453a-a010-350931481cf5.jpg?Expires=1783777736&amp;AWSAccessKeyId=AKLT9NSy7kh8TIS1UzNqLRY2&amp;Signature=ITCoALFDEb%2Bh3lC2NIvC68sEiis%3D&quot;}*auto_qingqiu_ai_*1752241730837_137.1_f0969dde2c56-slide-15"/>
</p:tagLst>
</file>

<file path=ppt/tags/tag5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1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ai_type&quot;:&quot;generate_ppt&quot;,&quot;id&quot;:&quot;http://zh-ai-group.ks3-cn-beijing-internal.ksyun.com/image_generate/image_process/production/202507/1ccbb090-350b-443d-b5ec-1886e7da100f.jpg?Expires=1783777736&amp;AWSAccessKeyId=AKLT9NSy7kh8TIS1UzNqLRY2&amp;Signature=s6Wg4Nebe0ODLKyUX3P9L2OxIlE%3D&quot;}*auto_qingqiu_ai_*1752241730837_137.1_f0969dde2c56-slide-15"/>
</p:tagLst>
</file>

<file path=ppt/tags/tag51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ai_type&quot;:&quot;generate_ppt&quot;,&quot;id&quot;:&quot;http://zh-ai-group.ks3-cn-beijing-internal.ksyun.com/image_generate/image_process/production/202507/324593b8-d38c-4bd7-8f16-5b18eacac401.jpg?Expires=1783777736&amp;AWSAccessKeyId=AKLT9NSy7kh8TIS1UzNqLRY2&amp;Signature=j6ZMsh47eR%2FNzM9QYUb%2FlaV9WME%3D&quot;}*auto_qingqiu_ai_*1752241730837_137.1_f0969dde2c56-slide-15"/>
</p:tagLst>
</file>

<file path=ppt/tags/tag52.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20.xml><?xml version="1.0" encoding="utf-8"?>
<p:tagLst xmlns:p="http://schemas.openxmlformats.org/presentationml/2006/main">
  <p:tag name="KSO_WM_BEAUTIFY_FLAG" val="#wm#"/>
  <p:tag name="KSO_WM_TEMPLATE_CATEGORY" val="custom"/>
  <p:tag name="KSO_WM_TEMPLATE_INDEX" val="20231709"/>
</p:tagLst>
</file>

<file path=ppt/tags/tag521.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82_3*a*1"/>
  <p:tag name="KSO_WM_TEMPLATE_CATEGORY" val="custom"/>
  <p:tag name="KSO_WM_TEMPLATE_INDEX" val="82"/>
  <p:tag name="KSO_WM_UNIT_LAYERLEVEL" val="1"/>
  <p:tag name="KSO_WM_TAG_VERSION" val="3.0"/>
  <p:tag name="KSO_WM_BEAUTIFY_FLAG" val="#wm#"/>
  <p:tag name="KSO_WM_UNIT_PRESET_TEXT" val="目录"/>
  <p:tag name="KSO_WM_UNIT_TEXT_FILL_FORE_SCHEMECOLOR_INDEX" val="13"/>
  <p:tag name="KSO_WM_UNIT_TEXT_FILL_TYPE" val="1"/>
  <p:tag name="KSO_WM_UNIT_USESOURCEFORMAT_APPLY" val="1"/>
  <p:tag name="KSO_WM_DIAGRAM_COLOR_TRICK" val="1"/>
  <p:tag name="KSO_WM_DIAGRAM_COLOR_TEXT_CAN_REMOVE" val="n"/>
</p:tagLst>
</file>

<file path=ppt/tags/tag522.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82_3*l_h_i*1_1_1"/>
  <p:tag name="KSO_WM_TEMPLATE_CATEGORY" val="custom"/>
  <p:tag name="KSO_WM_TEMPLATE_INDEX" val="82"/>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3.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82_3*l_h_f*1_1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4.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82_3*l_h_i*1_2_1"/>
  <p:tag name="KSO_WM_TEMPLATE_CATEGORY" val="custom"/>
  <p:tag name="KSO_WM_TEMPLATE_INDEX" val="82"/>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5.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82_3*l_h_f*1_2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6.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82_3*l_h_i*1_3_1"/>
  <p:tag name="KSO_WM_TEMPLATE_CATEGORY" val="custom"/>
  <p:tag name="KSO_WM_TEMPLATE_INDEX" val="82"/>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7.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82_3*l_h_f*1_3_1"/>
  <p:tag name="KSO_WM_TEMPLATE_CATEGORY" val="custom"/>
  <p:tag name="KSO_WM_TEMPLATE_INDEX" val="82"/>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8.xml><?xml version="1.0" encoding="utf-8"?>
<p:tagLst xmlns:p="http://schemas.openxmlformats.org/presentationml/2006/main">
  <p:tag name="KSO_WM_SLIDE_ITEM_CNT" val="3"/>
  <p:tag name="KSO_WM_SLIDE_TYPE" val="contents"/>
  <p:tag name="KSO_WM_TEMPLATE_INDEX" val="82"/>
  <p:tag name="KSO_WM_SLIDE_THEME_ID" val="20234272"/>
  <p:tag name="KSO_WM_SLIDE_INDEX" val="3"/>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82_3"/>
  <p:tag name="KSO_WM_SLIDE_LAYOUT" val="a_l"/>
  <p:tag name="KSO_WM_SLIDE_LAYOUT_CNT" val="1_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190"/>
  <p:tag name="KSO_WM_TEMPLATE_CATEGORY" val="custom"/>
</p:tagLst>
</file>

<file path=ppt/tags/tag53.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531.xml><?xml version="1.0" encoding="utf-8"?>
<p:tagLst xmlns:p="http://schemas.openxmlformats.org/presentationml/2006/main">
  <p:tag name="KSO_WM_BEAUTIFY_FLAG" val="#wm#"/>
  <p:tag name="KSO_WM_TEMPLATE_CATEGORY" val="custom"/>
  <p:tag name="KSO_WM_TEMPLATE_INDEX" val="82"/>
</p:tagLst>
</file>

<file path=ppt/tags/tag5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84_1*l_h_i*1_1_2"/>
  <p:tag name="KSO_WM_TEMPLATE_CATEGORY" val="diagram"/>
  <p:tag name="KSO_WM_TEMPLATE_INDEX" val="20231784"/>
  <p:tag name="KSO_WM_UNIT_LAYERLEVEL" val="1_1_1"/>
  <p:tag name="KSO_WM_TAG_VERSION" val="3.0"/>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5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784_1*l_h_d*1_1_1"/>
  <p:tag name="KSO_WM_TEMPLATE_CATEGORY" val="diagram"/>
  <p:tag name="KSO_WM_TEMPLATE_INDEX" val="20231784"/>
  <p:tag name="KSO_WM_UNIT_LAYERLEVEL" val="1_1_1"/>
  <p:tag name="KSO_WM_TAG_VERSION" val="3.0"/>
  <p:tag name="KSO_WM_UNIT_VALUE" val="663*1406"/>
  <p:tag name="KSO_WM_DIAGRAM_MAX_ITEMCNT" val="4"/>
  <p:tag name="KSO_WM_DIAGRAM_MIN_ITEMCNT" val="2"/>
  <p:tag name="KSO_WM_DIAGRAM_VIRTUALLY_FRAME" val="{&quot;height&quot;:388.29998779296875,&quot;width&quot;:851.13226318359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ai_match*VCG41N1405610752**1752453906600_137.1_f5cd13df7a2d-slide-14"/>
</p:tagLst>
</file>

<file path=ppt/tags/tag5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4_1*l_h_f*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5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4_1*l_h_a*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4_1*l_h_i*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5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784_1*l_h_i*1_2_2"/>
  <p:tag name="KSO_WM_TEMPLATE_CATEGORY" val="diagram"/>
  <p:tag name="KSO_WM_TEMPLATE_INDEX" val="20231784"/>
  <p:tag name="KSO_WM_UNIT_LAYERLEVEL" val="1_1_1"/>
  <p:tag name="KSO_WM_TAG_VERSION" val="3.0"/>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5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784_1*l_h_d*1_2_1"/>
  <p:tag name="KSO_WM_TEMPLATE_CATEGORY" val="diagram"/>
  <p:tag name="KSO_WM_TEMPLATE_INDEX" val="20231784"/>
  <p:tag name="KSO_WM_UNIT_LAYERLEVEL" val="1_1_1"/>
  <p:tag name="KSO_WM_TAG_VERSION" val="3.0"/>
  <p:tag name="KSO_WM_UNIT_VALUE" val="663*1406"/>
  <p:tag name="KSO_WM_DIAGRAM_MAX_ITEMCNT" val="4"/>
  <p:tag name="KSO_WM_DIAGRAM_MIN_ITEMCNT" val="2"/>
  <p:tag name="KSO_WM_DIAGRAM_VIRTUALLY_FRAME" val="{&quot;height&quot;:388.29998779296875,&quot;width&quot;:851.1322631835938}"/>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Lst>
</file>

<file path=ppt/tags/tag5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4_1*l_h_f*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54.xml><?xml version="1.0" encoding="utf-8"?>
<p:tagLst xmlns:p="http://schemas.openxmlformats.org/presentationml/2006/main">
  <p:tag name="KSO_WM_UNIT_ID" val="_10**"/>
  <p:tag name="KSO_WM_BEAUTIFY_FLAG" val="#wm#"/>
  <p:tag name="KSO_WM_TAG_VERSION" val="3.0"/>
  <p:tag name="KSO_WM_UNIT_LAYERLEVEL" val="1"/>
  <p:tag name="KSO_WM_TEMPLATE_INDEX" val="82"/>
  <p:tag name="KSO_WM_TEMPLATE_CATEGORY" val="custom"/>
</p:tagLst>
</file>

<file path=ppt/tags/tag5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4_1*l_h_a*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4_1*l_h_i*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29998779296875,&quot;width&quot;:851.13226318359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542.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543.xml><?xml version="1.0" encoding="utf-8"?>
<p:tagLst xmlns:p="http://schemas.openxmlformats.org/presentationml/2006/main">
  <p:tag name="KSO_WM_SLIDE_ID" val="diagram20231784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784"/>
  <p:tag name="KSO_WM_SLIDE_TYPE" val="text"/>
  <p:tag name="KSO_WM_SLIDE_SUBTYPE" val="diag"/>
  <p:tag name="KSO_WM_SLIDE_SIZE" val="851.132*388.3"/>
  <p:tag name="KSO_WM_SLIDE_POSITION" val="54.7968*105.7"/>
  <p:tag name="KSO_WM_SLIDE_LAYOUT" val="a_l"/>
  <p:tag name="KSO_WM_SLIDE_LAYOUT_CNT" val="1_1"/>
  <p:tag name="KSO_WM_SPECIAL_SOURCE" val="bdnull"/>
  <p:tag name="KSO_WM_DIAGRAM_GROUP_CODE" val="l1-1"/>
  <p:tag name="KSO_WM_SLIDE_DIAGTYPE" val="l"/>
</p:tagLst>
</file>

<file path=ppt/tags/tag544.xml><?xml version="1.0" encoding="utf-8"?>
<p:tagLst xmlns:p="http://schemas.openxmlformats.org/presentationml/2006/main">
  <p:tag name="KSO_WM_BEAUTIFY_FLAG" val="#wm#"/>
  <p:tag name="KSO_WM_UNIT_VALUE" val="1904*151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12_1*d*1"/>
  <p:tag name="KSO_WM_TEMPLATE_CATEGORY" val="custom"/>
  <p:tag name="KSO_WM_TEMPLATE_INDEX" val="20231812"/>
  <p:tag name="KSO_WM_UNIT_LAYERLEVEL" val="1"/>
  <p:tag name="KSO_WM_TAG_VERSION" val="3.0"/>
  <p:tag name="KSO_WM_UNIT_LINE_FORE_SCHEMECOLOR_INDEX" val="1"/>
  <p:tag name="KSO_WM_UNIT_LINE_FILL_TYPE" val="2"/>
  <p:tag name="KSO_WM_UNIT_USESOURCEFORMAT_APPLY" val="1"/>
  <p:tag name="KSO_WM_UNIT_PICTURE_SUBTYPE" val="b"/>
  <p:tag name="MH_PIC_SOURCE_TYPE" val="ai_match*VCG41N1350406705**1752453906600_137.1_f5cd13df7a2d-slide-15"/>
</p:tagLst>
</file>

<file path=ppt/tags/tag5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7_2*l_h_f*1_1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你的正文，文字是您思想的提炼为了最终演示的发布。"/>
  <p:tag name="KSO_WM_UNIT_TEXT_FILL_FORE_SCHEMECOLOR_INDEX" val="1"/>
  <p:tag name="KSO_WM_UNIT_TEXT_FILL_TYPE" val="1"/>
</p:tagLst>
</file>

<file path=ppt/tags/tag5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7_2*l_h_a*1_1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507_2*l_h_i*1_1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13"/>
  <p:tag name="KSO_WM_UNIT_TEXT_FILL_FORE_SCHEMECOLOR_INDEX" val="1"/>
  <p:tag name="KSO_WM_UNIT_TEXT_FILL_TYPE" val="1"/>
</p:tagLst>
</file>

<file path=ppt/tags/tag5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7_2*l_h_f*1_2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你的正文具体内容，文字是您思想的重要提炼。"/>
  <p:tag name="KSO_WM_UNIT_TEXT_FILL_FORE_SCHEMECOLOR_INDEX" val="1"/>
  <p:tag name="KSO_WM_UNIT_TEXT_FILL_TYPE" val="1"/>
</p:tagLst>
</file>

<file path=ppt/tags/tag5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7_2*l_h_a*1_2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Lst>
</file>

<file path=ppt/tags/tag55.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507_2*l_h_i*1_2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13"/>
  <p:tag name="KSO_WM_UNIT_TEXT_FILL_FORE_SCHEMECOLOR_INDEX" val="1"/>
  <p:tag name="KSO_WM_UNIT_TEXT_FILL_TYPE" val="1"/>
</p:tagLst>
</file>

<file path=ppt/tags/tag5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7_2*l_h_f*1_3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输入你的正文，文字是您思想的提炼为了最终演示的发布。"/>
  <p:tag name="KSO_WM_UNIT_TEXT_FILL_FORE_SCHEMECOLOR_INDEX" val="1"/>
  <p:tag name="KSO_WM_UNIT_TEXT_FILL_TYPE" val="1"/>
</p:tagLst>
</file>

<file path=ppt/tags/tag5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7_2*l_h_a*1_3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507_2*l_h_i*1_3_1"/>
  <p:tag name="KSO_WM_TEMPLATE_CATEGORY" val="diagram"/>
  <p:tag name="KSO_WM_TEMPLATE_INDEX" val="20235507"/>
  <p:tag name="KSO_WM_UNIT_LAYERLEVEL" val="1_1_1"/>
  <p:tag name="KSO_WM_TAG_VERSION" val="3.0"/>
  <p:tag name="KSO_WM_UNIT_TEXT_FILL_FORE_SCHEMECOLOR_INDEX_BRIGHTNESS" val="0.15"/>
  <p:tag name="KSO_WM_DIAGRAM_GROUP_CODE" val="l1-1"/>
  <p:tag name="KSO_WM_DIAGRAM_MAX_ITEMCNT" val="5"/>
  <p:tag name="KSO_WM_DIAGRAM_MIN_ITEMCNT" val="2"/>
  <p:tag name="KSO_WM_DIAGRAM_VIRTUALLY_FRAME" val="{&quot;height&quot;:407.05,&quot;left&quot;:-20.6,&quot;top&quot;:99.9,&quot;width&quot;:611.5}"/>
  <p:tag name="KSO_WM_DIAGRAM_COLOR_MATCH_VALUE" val="{&quot;shape&quot;:{&quot;fill&quot;:{&quot;type&quot;:0},&quot;glow&quot;:{&quot;colorType&quot;:0},&quot;line&quot;:{&quot;solidLine&quot;:{&quot;brightness&quot;:0.15000000596046448,&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13"/>
  <p:tag name="KSO_WM_UNIT_TEXT_FILL_FORE_SCHEMECOLOR_INDEX" val="1"/>
  <p:tag name="KSO_WM_UNIT_TEXT_FILL_TYPE" val="1"/>
</p:tagLst>
</file>

<file path=ppt/tags/tag554.xml><?xml version="1.0" encoding="utf-8"?>
<p:tagLst xmlns:p="http://schemas.openxmlformats.org/presentationml/2006/main">
  <p:tag name="KSO_WM_UNIT_TYPE" val="a"/>
  <p:tag name="KSO_WM_UNIT_INDEX" val="1"/>
  <p:tag name="KSO_WM_BEAUTIFY_FLAG" val="#wm#"/>
  <p:tag name="KSO_WM_TAG_VERSION" val="3.0"/>
  <p:tag name="KSO_WM_UNIT_ID" val="custom82_8*a*1"/>
  <p:tag name="KSO_WM_UNIT_LAYERLEVEL" val="1"/>
  <p:tag name="KSO_WM_TEMPLATE_INDEX" val="82"/>
  <p:tag name="KSO_WM_TEMPLATE_CATEGORY" val="custom"/>
</p:tagLst>
</file>

<file path=ppt/tags/tag555.xml><?xml version="1.0" encoding="utf-8"?>
<p:tagLst xmlns:p="http://schemas.openxmlformats.org/presentationml/2006/main">
  <p:tag name="KSO_WM_SLIDE_ID" val="custom20231812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812"/>
  <p:tag name="KSO_WM_SLIDE_TYPE" val="text"/>
  <p:tag name="KSO_WM_SLIDE_SUBTYPE" val="picTxt"/>
  <p:tag name="KSO_WM_SLIDE_SIZE" val="408.8*360.15"/>
  <p:tag name="KSO_WM_SLIDE_POSITION" val="54.55*132"/>
  <p:tag name="KSO_WM_SLIDE_LAYOUT" val="a_d_l"/>
  <p:tag name="KSO_WM_SLIDE_LAYOUT_CNT" val="1_1_1"/>
  <p:tag name="KSO_WM_SPECIAL_SOURCE" val="bdnull"/>
  <p:tag name="KSO_WM_DIAGRAM_GROUP_CODE" val="l1-1"/>
  <p:tag name="KSO_WM_SLIDE_DIAGTYPE" val="l"/>
</p:tagLst>
</file>

<file path=ppt/tags/tag55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5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59.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211361114291**1752453906600_137.1_f5cd13df7a2d-slide-16"/>
</p:tagLst>
</file>

<file path=ppt/tags/tag56.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60.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56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5500000000002,&quot;left&quot;:189.05,&quot;top&quot;:86.2,&quot;width&quot;:742.9752284351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63.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56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65.xml><?xml version="1.0" encoding="utf-8"?>
<p:tagLst xmlns:p="http://schemas.openxmlformats.org/presentationml/2006/main">
  <p:tag name="KSO_WM_BEAUTIFY_FLAG" val="#wm#"/>
  <p:tag name="KSO_WM_TEMPLATE_CATEGORY" val="custom"/>
  <p:tag name="KSO_WM_TEMPLATE_INDEX" val="20233230"/>
</p:tagLst>
</file>

<file path=ppt/tags/tag56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67.xml><?xml version="1.0" encoding="utf-8"?>
<p:tagLst xmlns:p="http://schemas.openxmlformats.org/presentationml/2006/main">
  <p:tag name="KSO_WM_BEAUTIFY_FLAG" val="#wm#"/>
  <p:tag name="KSO_WM_TEMPLATE_CATEGORY" val="custom"/>
  <p:tag name="KSO_WM_TEMPLATE_INDEX" val="20233230"/>
</p:tagLst>
</file>

<file path=ppt/tags/tag56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69.xml><?xml version="1.0" encoding="utf-8"?>
<p:tagLst xmlns:p="http://schemas.openxmlformats.org/presentationml/2006/main">
  <p:tag name="KSO_WM_BEAUTIFY_FLAG" val="#wm#"/>
  <p:tag name="KSO_WM_TEMPLATE_CATEGORY" val="custom"/>
  <p:tag name="KSO_WM_TEMPLATE_INDEX" val="20233230"/>
</p:tagLst>
</file>

<file path=ppt/tags/tag57.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7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71.xml><?xml version="1.0" encoding="utf-8"?>
<p:tagLst xmlns:p="http://schemas.openxmlformats.org/presentationml/2006/main">
  <p:tag name="KSO_WM_BEAUTIFY_FLAG" val="#wm#"/>
  <p:tag name="KSO_WM_TEMPLATE_CATEGORY" val="custom"/>
  <p:tag name="KSO_WM_TEMPLATE_INDEX" val="20233230"/>
</p:tagLst>
</file>

<file path=ppt/tags/tag57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73.xml><?xml version="1.0" encoding="utf-8"?>
<p:tagLst xmlns:p="http://schemas.openxmlformats.org/presentationml/2006/main">
  <p:tag name="KSO_WM_BEAUTIFY_FLAG" val="#wm#"/>
  <p:tag name="KSO_WM_TEMPLATE_CATEGORY" val="custom"/>
  <p:tag name="KSO_WM_TEMPLATE_INDEX" val="20233230"/>
</p:tagLst>
</file>

<file path=ppt/tags/tag57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75.xml><?xml version="1.0" encoding="utf-8"?>
<p:tagLst xmlns:p="http://schemas.openxmlformats.org/presentationml/2006/main">
  <p:tag name="KSO_WM_BEAUTIFY_FLAG" val="#wm#"/>
  <p:tag name="KSO_WM_TEMPLATE_CATEGORY" val="custom"/>
  <p:tag name="KSO_WM_TEMPLATE_INDEX" val="20233230"/>
</p:tagLst>
</file>

<file path=ppt/tags/tag57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577.xml><?xml version="1.0" encoding="utf-8"?>
<p:tagLst xmlns:p="http://schemas.openxmlformats.org/presentationml/2006/main">
  <p:tag name="KSO_WM_BEAUTIFY_FLAG" val="#wm#"/>
  <p:tag name="KSO_WM_TEMPLATE_CATEGORY" val="custom"/>
  <p:tag name="KSO_WM_TEMPLATE_INDEX" val="20233230"/>
</p:tagLst>
</file>

<file path=ppt/tags/tag578.xml><?xml version="1.0" encoding="utf-8"?>
<p:tagLst xmlns:p="http://schemas.openxmlformats.org/presentationml/2006/main">
  <p:tag name="KSO_WM_BEAUTIFY_FLAG" val="#wm#"/>
  <p:tag name="KSO_WM_TEMPLATE_CATEGORY" val="custom"/>
  <p:tag name="KSO_WM_TEMPLATE_INDEX" val="20233230"/>
</p:tagLst>
</file>

<file path=ppt/tags/tag579.xml><?xml version="1.0" encoding="utf-8"?>
<p:tagLst xmlns:p="http://schemas.openxmlformats.org/presentationml/2006/main">
  <p:tag name="KSO_WM_BEAUTIFY_FLAG" val="#wm#"/>
  <p:tag name="KSO_WM_TEMPLATE_CATEGORY" val="custom"/>
  <p:tag name="KSO_WM_TEMPLATE_INDEX" val="20233230"/>
</p:tagLst>
</file>

<file path=ppt/tags/tag58.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80.xml><?xml version="1.0" encoding="utf-8"?>
<p:tagLst xmlns:p="http://schemas.openxmlformats.org/presentationml/2006/main">
  <p:tag name="KSO_WM_BEAUTIFY_FLAG" val="#wm#"/>
  <p:tag name="KSO_WM_TEMPLATE_CATEGORY" val="custom"/>
  <p:tag name="KSO_WM_TEMPLATE_INDEX" val="20233230"/>
</p:tagLst>
</file>

<file path=ppt/tags/tag581.xml><?xml version="1.0" encoding="utf-8"?>
<p:tagLst xmlns:p="http://schemas.openxmlformats.org/presentationml/2006/main">
  <p:tag name="KSO_WM_BEAUTIFY_FLAG" val="#wm#"/>
  <p:tag name="KSO_WM_TEMPLATE_CATEGORY" val="custom"/>
  <p:tag name="KSO_WM_TEMPLATE_INDEX" val="20233230"/>
</p:tagLst>
</file>

<file path=ppt/tags/tag582.xml><?xml version="1.0" encoding="utf-8"?>
<p:tagLst xmlns:p="http://schemas.openxmlformats.org/presentationml/2006/main">
  <p:tag name="KSO_WM_BEAUTIFY_FLAG" val="#wm#"/>
  <p:tag name="KSO_WM_TEMPLATE_CATEGORY" val="custom"/>
  <p:tag name="KSO_WM_TEMPLATE_INDEX" val="20233230"/>
</p:tagLst>
</file>

<file path=ppt/tags/tag583.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586.xml><?xml version="1.0" encoding="utf-8"?>
<p:tagLst xmlns:p="http://schemas.openxmlformats.org/presentationml/2006/main">
  <p:tag name="KSO_WM_BEAUTIFY_FLAG" val="#wm#"/>
  <p:tag name="KSO_WM_TEMPLATE_CATEGORY" val="custom"/>
  <p:tag name="KSO_WM_TEMPLATE_INDEX" val="20233230"/>
</p:tagLst>
</file>

<file path=ppt/tags/tag587.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59.xml><?xml version="1.0" encoding="utf-8"?>
<p:tagLst xmlns:p="http://schemas.openxmlformats.org/presentationml/2006/main">
  <p:tag name="KSO_WM_UNIT_ID" val="_11**"/>
  <p:tag name="KSO_WM_BEAUTIFY_FLAG" val="#wm#"/>
  <p:tag name="KSO_WM_TAG_VERSION" val="3.0"/>
  <p:tag name="KSO_WM_UNIT_LAYERLEVEL" val="1"/>
  <p:tag name="KSO_WM_TEMPLATE_INDEX" val="82"/>
  <p:tag name="KSO_WM_TEMPLATE_CATEGORY" val="custom"/>
</p:tagLst>
</file>

<file path=ppt/tags/tag590.xml><?xml version="1.0" encoding="utf-8"?>
<p:tagLst xmlns:p="http://schemas.openxmlformats.org/presentationml/2006/main">
  <p:tag name="KSO_WM_BEAUTIFY_FLAG" val="#wm#"/>
  <p:tag name="KSO_WM_TEMPLATE_CATEGORY" val="custom"/>
  <p:tag name="KSO_WM_TEMPLATE_INDEX" val="20233230"/>
</p:tagLst>
</file>

<file path=ppt/tags/tag59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82_9*a*1"/>
  <p:tag name="KSO_WM_TEMPLATE_CATEGORY" val="custom"/>
  <p:tag name="KSO_WM_TEMPLATE_INDEX" val="82"/>
  <p:tag name="KSO_WM_UNIT_LAYERLEVEL" val="1"/>
  <p:tag name="KSO_WM_TAG_VERSION" val="3.0"/>
  <p:tag name="KSO_WM_BEAUTIFY_FLAG" val="#wm#"/>
  <p:tag name="KSO_WM_UNIT_PRESET_TEXT" val="感谢观看"/>
  <p:tag name="KSO_WM_UNIT_SUBTYPE" val=""/>
</p:tagLst>
</file>

<file path=ppt/tags/tag592.xml><?xml version="1.0" encoding="utf-8"?>
<p:tagLst xmlns:p="http://schemas.openxmlformats.org/presentationml/2006/main">
  <p:tag name="KSO_WM_SLIDE_TYPE" val="endPage"/>
  <p:tag name="KSO_WM_TEMPLATE_INDEX" val="82"/>
  <p:tag name="KSO_WM_SLIDE_THEME_ID" val="20239692"/>
  <p:tag name="KSO_WM_SLIDE_INDEX" val="9"/>
  <p:tag name="KSO_WM_BEAUTIFY_FLAG" val="#wm#"/>
  <p:tag name="KSO_WM_TEMPLATE_CATEGORY" val="custom"/>
  <p:tag name="KSO_WM_TEMPLATE_SUBCATEGORY" val="29"/>
  <p:tag name="KSO_WM_TAG_VERSION" val="3.0"/>
  <p:tag name="KSO_WM_TEMPLATE_COLOR_TYPE" val="0"/>
  <p:tag name="KSO_WM_SLIDE_SUBTYPE" val="pureTxt"/>
  <p:tag name="KSO_WM_SLIDE_ID" val="custom82_9"/>
  <p:tag name="KSO_WM_SLIDE_LAYOUT" val="a_f"/>
  <p:tag name="KSO_WM_SLIDE_LAYOUT_CNT" val="1_1"/>
</p:tagLst>
</file>

<file path=ppt/tags/tag593.xml><?xml version="1.0" encoding="utf-8"?>
<p:tagLst xmlns:p="http://schemas.openxmlformats.org/presentationml/2006/main">
  <p:tag name="KSO_WM_PRESENTATION_SOURCE" val="WPPAIGeneratePPT"/>
  <p:tag name="resource_record_key" val="{&quot;10&quot;:[19963850],&quot;65&quot;:[40490190]}"/>
  <p:tag name="commondata" val="eyJoZGlkIjoiZjE3MGMyZDMzOGIyMGUyMDk5Mjg3MWUzODcxN2RkNTQifQ=="/>
</p:tagLst>
</file>

<file path=ppt/tags/tag6.xml><?xml version="1.0" encoding="utf-8"?>
<p:tagLst xmlns:p="http://schemas.openxmlformats.org/presentationml/2006/main">
  <p:tag name="KSO_WM_UNIT_ID" val="_1**"/>
  <p:tag name="KSO_WM_BEAUTIFY_FLAG" val="#wm#"/>
  <p:tag name="KSO_WM_TAG_VERSION" val="3.0"/>
  <p:tag name="KSO_WM_UNIT_LAYERLEVEL" val="1"/>
  <p:tag name="KSO_WM_TEMPLATE_INDEX" val="82"/>
  <p:tag name="KSO_WM_TEMPLATE_CATEGORY" val="custo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190"/>
  <p:tag name="KSO_WM_TEMPLATE_CATEGORY" val="custo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4.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b70f532b3d4b19b3d994b153eaf514637bc212df"/>
  <p:tag name="KSO_WM_NEWLAYOUT_ID" val="3088"/>
  <p:tag name="KSO_WM_FIGMA_FLAG" val="#fgm#"/>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190"/>
  <p:tag name="KSO_WM_TEMPLATE_CATEGORY" val="custom"/>
</p:tagLst>
</file>

<file path=ppt/tags/tag65.xml><?xml version="1.0" encoding="utf-8"?>
<p:tagLst xmlns:p="http://schemas.openxmlformats.org/presentationml/2006/main">
  <p:tag name="KSO_WM_UNIT_HIGHLIGHT" val="0"/>
  <p:tag name="KSO_WM_BEAUTIFY_FLAG" val="#wm#"/>
  <p:tag name="KSO_WM_UNIT_INDEX" val="1"/>
  <p:tag name="KSO_WM_UNIT_TYPE" val="e"/>
  <p:tag name="KSO_WM_FIGMA_FLAG" val="#fgm#"/>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190"/>
  <p:tag name="KSO_WM_TEMPLATE_CATEGORY" val="custo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69.xml><?xml version="1.0" encoding="utf-8"?>
<p:tagLst xmlns:p="http://schemas.openxmlformats.org/presentationml/2006/main">
  <p:tag name="KSO_WM_BEAUTIFY_FLAG" val="#fgm#"/>
  <p:tag name="KSO_WM_FIGMA_FLAG" val="#fgm#"/>
  <p:tag name="KSO_WM_UNIT_INDEX" val="1"/>
  <p:tag name="KSO_WM_UNIT_TYPE" val="a"/>
  <p:tag name="KSO_WM_LAYOUT_CHECK_HASH" val="0a4cf507d63c069075824046bd4a089699a8ceb1"/>
  <p:tag name="KSO_WM_NEWLAYOUT_GROUP_ID" val="layout_59"/>
  <p:tag name="KSO_WM_NEWLAYOUT_ID" val="slide_f20331ec81d0449c"/>
</p:tagLst>
</file>

<file path=ppt/tags/tag7.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70.xml><?xml version="1.0" encoding="utf-8"?>
<p:tagLst xmlns:p="http://schemas.openxmlformats.org/presentationml/2006/main">
  <p:tag name="KSO_WM_BEAUTIFY_FLAG" val="#fgm#"/>
  <p:tag name="KSO_WM_FIGMA_FLAG" val="#fgm#"/>
  <p:tag name="KSO_WM_UNIT_INDEX" val="1"/>
  <p:tag name="KSO_WM_UNIT_TYPE" val="d"/>
</p:tagLst>
</file>

<file path=ppt/tags/tag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1_1"/>
  <p:tag name="KSO_WM_UNIT_TYPE" val="l_h_i"/>
</p:tagLst>
</file>

<file path=ppt/tags/tag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2_1"/>
  <p:tag name="KSO_WM_UNIT_TYPE" val="l_h_i"/>
</p:tagLst>
</file>

<file path=ppt/tags/tag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3_1"/>
  <p:tag name="KSO_WM_UNIT_TYPE" val="l_h_i"/>
</p:tagLst>
</file>

<file path=ppt/tags/tag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4_1"/>
  <p:tag name="KSO_WM_UNIT_TYPE" val="l_h_i"/>
</p:tagLst>
</file>

<file path=ppt/tags/tag8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UNIT_INDEX" val="1_5_1"/>
  <p:tag name="KSO_WM_UNIT_TYPE" val="l_h_i"/>
</p:tagLst>
</file>

<file path=ppt/tags/tag84.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8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89.xml><?xml version="1.0" encoding="utf-8"?>
<p:tagLst xmlns:p="http://schemas.openxmlformats.org/presentationml/2006/main">
  <p:tag name="KSO_WM_BEAUTIFY_FLAG" val="#fgm#"/>
  <p:tag name="KSO_WM_FIGMA_FLAG" val="#fgm#"/>
  <p:tag name="KSO_WM_UNIT_INDEX" val="1"/>
  <p:tag name="KSO_WM_UNIT_TYPE" val="a"/>
  <p:tag name="KSO_WM_LAYOUT_CHECK_HASH" val="a8e18aa941206dea98dd4c343dc653d1d450b88e"/>
  <p:tag name="KSO_WM_NEWLAYOUT_GROUP_ID" val="layout_3"/>
  <p:tag name="KSO_WM_NEWLAYOUT_ID" val="slide_0576b72b971413eb"/>
</p:tagLst>
</file>

<file path=ppt/tags/tag9.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9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UNIT_INDEX" val="1_1_1"/>
  <p:tag name="KSO_WM_UNIT_TYPE" val="l_h_i"/>
</p:tagLst>
</file>

<file path=ppt/tags/tag9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UNIT_INDEX" val="1_2_1"/>
  <p:tag name="KSO_WM_UNIT_TYPE" val="l_h_i"/>
</p:tagLst>
</file>

<file path=ppt/tags/tag9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UNIT_INDEX" val="1_3_1"/>
  <p:tag name="KSO_WM_UNIT_TYPE" val="l_h_i"/>
</p:tagLst>
</file>

<file path=ppt/tags/tag9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heme/theme1.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10123</Words>
  <Application>WPS 演示</Application>
  <PresentationFormat>宽屏</PresentationFormat>
  <Paragraphs>931</Paragraphs>
  <Slides>56</Slides>
  <Notes>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56</vt:i4>
      </vt:variant>
    </vt:vector>
  </HeadingPairs>
  <TitlesOfParts>
    <vt:vector size="76" baseType="lpstr">
      <vt:lpstr>Arial</vt:lpstr>
      <vt:lpstr>宋体</vt:lpstr>
      <vt:lpstr>Wingdings</vt:lpstr>
      <vt:lpstr>Verdana</vt:lpstr>
      <vt:lpstr>楷体_GB2312</vt:lpstr>
      <vt:lpstr>新宋体</vt:lpstr>
      <vt:lpstr>Wingdings</vt:lpstr>
      <vt:lpstr>+中文标题</vt:lpstr>
      <vt:lpstr>Segoe Print</vt:lpstr>
      <vt:lpstr>黑体</vt:lpstr>
      <vt:lpstr>微软雅黑</vt:lpstr>
      <vt:lpstr>Arial Unicode MS</vt:lpstr>
      <vt:lpstr>Calibri</vt:lpstr>
      <vt:lpstr>MiSans Normal</vt:lpstr>
      <vt:lpstr>方正大标宋简体</vt:lpstr>
      <vt:lpstr>方正书宋简体</vt:lpstr>
      <vt:lpstr>Times New Roman</vt:lpstr>
      <vt:lpstr>华文行楷</vt:lpstr>
      <vt:lpstr> overriden</vt:lpstr>
      <vt:lpstr> overriden_2</vt:lpstr>
      <vt:lpstr>           数 据 采 集 技 术</vt:lpstr>
      <vt:lpstr>       </vt:lpstr>
      <vt:lpstr>数据采集技术</vt:lpstr>
      <vt:lpstr>项目一  初识数据采集</vt:lpstr>
      <vt:lpstr>目录</vt:lpstr>
      <vt:lpstr>任务描述</vt:lpstr>
      <vt:lpstr>任务目标</vt:lpstr>
      <vt:lpstr>任务实施：互联网数据  （一）互联网数据来源分类（狭义）</vt:lpstr>
      <vt:lpstr>任务实施：互联网数据特征</vt:lpstr>
      <vt:lpstr>任务实施：数据采集概述</vt:lpstr>
      <vt:lpstr>（一）概念与分类-详解</vt:lpstr>
      <vt:lpstr>传统数据与互联网大数据采集对比</vt:lpstr>
      <vt:lpstr>（二）数据采集典型应用场景-详解</vt:lpstr>
      <vt:lpstr>（三）数据采集步骤-详解</vt:lpstr>
      <vt:lpstr>（四）数据分类-详解</vt:lpstr>
      <vt:lpstr>任务实施：数据采集方式和方法</vt:lpstr>
      <vt:lpstr>PowerPoint 演示文稿</vt:lpstr>
      <vt:lpstr>PowerPoint 演示文稿</vt:lpstr>
      <vt:lpstr>任务实施：数据传输与预处理</vt:lpstr>
      <vt:lpstr>PowerPoint 演示文稿</vt:lpstr>
      <vt:lpstr>PowerPoint 演示文稿</vt:lpstr>
      <vt:lpstr>PowerPoint 演示文稿</vt:lpstr>
      <vt:lpstr>PowerPoint 演示文稿</vt:lpstr>
      <vt:lpstr>目录</vt:lpstr>
      <vt:lpstr>PowerPoint 演示文稿</vt:lpstr>
      <vt:lpstr>任务目标</vt:lpstr>
      <vt:lpstr>PowerPoint 演示文稿</vt:lpstr>
      <vt:lpstr>任务实施：网络爬虫的结构与组成</vt:lpstr>
      <vt:lpstr>PowerPoint 演示文稿</vt:lpstr>
      <vt:lpstr>PowerPoint 演示文稿</vt:lpstr>
      <vt:lpstr>PowerPoint 演示文稿</vt:lpstr>
      <vt:lpstr>任务实施：网络爬虫的相关技术</vt:lpstr>
      <vt:lpstr>PowerPoint 演示文稿</vt:lpstr>
      <vt:lpstr>任务实施：Scrapy 爬虫</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xblu4</dc:creator>
  <cp:lastModifiedBy>微信用户</cp:lastModifiedBy>
  <cp:revision>243</cp:revision>
  <dcterms:created xsi:type="dcterms:W3CDTF">2019-06-19T02:08:00Z</dcterms:created>
  <dcterms:modified xsi:type="dcterms:W3CDTF">2025-07-21T05:52:21Z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ICV">
    <vt:lpwstr>E09059BDFDE44B87BD595F5A69BF6066_11</vt:lpwstr>
  </property>
</Properties>
</file>