
<file path=[Content_Types].xml><?xml version="1.0" encoding="utf-8"?>
<Types xmlns="http://schemas.openxmlformats.org/package/2006/content-types">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32.svg" ContentType="image/svg+xml"/>
  <Override PartName="/ppt/media/image35.svg" ContentType="image/svg+xml"/>
  <Override PartName="/ppt/media/image36.svg" ContentType="image/svg+xml"/>
  <Override PartName="/ppt/media/image4.svg" ContentType="image/svg+xml"/>
  <Override PartName="/ppt/media/image52.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Lst>
  <p:notesMasterIdLst>
    <p:notesMasterId r:id="rId9"/>
  </p:notesMasterIdLst>
  <p:sldIdLst>
    <p:sldId id="257" r:id="rId5"/>
    <p:sldId id="258" r:id="rId6"/>
    <p:sldId id="260" r:id="rId7"/>
    <p:sldId id="261" r:id="rId8"/>
    <p:sldId id="262" r:id="rId10"/>
    <p:sldId id="263" r:id="rId11"/>
    <p:sldId id="326" r:id="rId12"/>
    <p:sldId id="327" r:id="rId13"/>
    <p:sldId id="329" r:id="rId14"/>
    <p:sldId id="330" r:id="rId15"/>
    <p:sldId id="331" r:id="rId16"/>
    <p:sldId id="266" r:id="rId17"/>
    <p:sldId id="267" r:id="rId18"/>
    <p:sldId id="333" r:id="rId19"/>
    <p:sldId id="332" r:id="rId20"/>
    <p:sldId id="334" r:id="rId21"/>
    <p:sldId id="292" r:id="rId22"/>
    <p:sldId id="335" r:id="rId23"/>
    <p:sldId id="268" r:id="rId24"/>
    <p:sldId id="383" r:id="rId25"/>
    <p:sldId id="270" r:id="rId26"/>
    <p:sldId id="271" r:id="rId27"/>
    <p:sldId id="312" r:id="rId28"/>
    <p:sldId id="272" r:id="rId29"/>
    <p:sldId id="293" r:id="rId30"/>
    <p:sldId id="294" r:id="rId31"/>
    <p:sldId id="336" r:id="rId32"/>
    <p:sldId id="273" r:id="rId33"/>
    <p:sldId id="337" r:id="rId34"/>
    <p:sldId id="338" r:id="rId35"/>
    <p:sldId id="274" r:id="rId36"/>
    <p:sldId id="339" r:id="rId37"/>
    <p:sldId id="295" r:id="rId38"/>
    <p:sldId id="275" r:id="rId39"/>
    <p:sldId id="340" r:id="rId40"/>
    <p:sldId id="341" r:id="rId41"/>
    <p:sldId id="385" r:id="rId42"/>
    <p:sldId id="277" r:id="rId43"/>
    <p:sldId id="278" r:id="rId44"/>
    <p:sldId id="279" r:id="rId45"/>
    <p:sldId id="280" r:id="rId46"/>
    <p:sldId id="313" r:id="rId47"/>
    <p:sldId id="314" r:id="rId48"/>
    <p:sldId id="315" r:id="rId49"/>
    <p:sldId id="316" r:id="rId50"/>
    <p:sldId id="317" r:id="rId51"/>
    <p:sldId id="342" r:id="rId52"/>
    <p:sldId id="343" r:id="rId53"/>
    <p:sldId id="344" r:id="rId54"/>
    <p:sldId id="281" r:id="rId55"/>
    <p:sldId id="345" r:id="rId56"/>
    <p:sldId id="348" r:id="rId57"/>
    <p:sldId id="349" r:id="rId58"/>
    <p:sldId id="347" r:id="rId59"/>
    <p:sldId id="346" r:id="rId60"/>
    <p:sldId id="350" r:id="rId61"/>
    <p:sldId id="387" r:id="rId62"/>
    <p:sldId id="297" r:id="rId63"/>
    <p:sldId id="298" r:id="rId64"/>
    <p:sldId id="390" r:id="rId65"/>
    <p:sldId id="391" r:id="rId66"/>
    <p:sldId id="392" r:id="rId67"/>
    <p:sldId id="393" r:id="rId68"/>
    <p:sldId id="351" r:id="rId69"/>
    <p:sldId id="352" r:id="rId70"/>
    <p:sldId id="353" r:id="rId71"/>
    <p:sldId id="304" r:id="rId72"/>
    <p:sldId id="356" r:id="rId73"/>
    <p:sldId id="354" r:id="rId74"/>
    <p:sldId id="355" r:id="rId75"/>
    <p:sldId id="357" r:id="rId76"/>
    <p:sldId id="305" r:id="rId77"/>
    <p:sldId id="360" r:id="rId78"/>
    <p:sldId id="361" r:id="rId79"/>
    <p:sldId id="358" r:id="rId80"/>
    <p:sldId id="359" r:id="rId81"/>
    <p:sldId id="363" r:id="rId82"/>
    <p:sldId id="362" r:id="rId83"/>
    <p:sldId id="308" r:id="rId84"/>
    <p:sldId id="364" r:id="rId85"/>
    <p:sldId id="365" r:id="rId86"/>
    <p:sldId id="367" r:id="rId87"/>
    <p:sldId id="370" r:id="rId88"/>
    <p:sldId id="377" r:id="rId89"/>
    <p:sldId id="371" r:id="rId90"/>
    <p:sldId id="372" r:id="rId91"/>
    <p:sldId id="373" r:id="rId92"/>
    <p:sldId id="374" r:id="rId93"/>
    <p:sldId id="380" r:id="rId94"/>
    <p:sldId id="379" r:id="rId95"/>
    <p:sldId id="375" r:id="rId96"/>
    <p:sldId id="376" r:id="rId97"/>
    <p:sldId id="306" r:id="rId98"/>
    <p:sldId id="389" r:id="rId99"/>
    <p:sldId id="283" r:id="rId100"/>
    <p:sldId id="284" r:id="rId101"/>
    <p:sldId id="318" r:id="rId102"/>
    <p:sldId id="319" r:id="rId103"/>
    <p:sldId id="322" r:id="rId104"/>
    <p:sldId id="323" r:id="rId105"/>
    <p:sldId id="324" r:id="rId106"/>
    <p:sldId id="289" r:id="rId107"/>
    <p:sldId id="290" r:id="rId108"/>
    <p:sldId id="291" r:id="rId109"/>
    <p:sldId id="288" r:id="rId110"/>
  </p:sldIdLst>
  <p:sldSz cx="12192000" cy="6858000"/>
  <p:notesSz cx="6858000" cy="9144000"/>
  <p:custDataLst>
    <p:tags r:id="rId1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0" userDrawn="1">
          <p15:clr>
            <a:srgbClr val="A4A3A4"/>
          </p15:clr>
        </p15:guide>
        <p15:guide id="2" pos="384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90"/>
        <p:guide pos="384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notesMaster" Target="notesMasters/notesMaster1.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4.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5" Type="http://schemas.openxmlformats.org/officeDocument/2006/relationships/tags" Target="tags/tag1205.xml"/><Relationship Id="rId114" Type="http://schemas.openxmlformats.org/officeDocument/2006/relationships/commentAuthors" Target="commentAuthors.xml"/><Relationship Id="rId113" Type="http://schemas.openxmlformats.org/officeDocument/2006/relationships/tableStyles" Target="tableStyles.xml"/><Relationship Id="rId112" Type="http://schemas.openxmlformats.org/officeDocument/2006/relationships/viewProps" Target="viewProps.xml"/><Relationship Id="rId111" Type="http://schemas.openxmlformats.org/officeDocument/2006/relationships/presProps" Target="presProps.xml"/><Relationship Id="rId110" Type="http://schemas.openxmlformats.org/officeDocument/2006/relationships/slide" Target="slides/slide105.xml"/><Relationship Id="rId11" Type="http://schemas.openxmlformats.org/officeDocument/2006/relationships/slide" Target="slides/slide6.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custDataLst>
              <p:tags r:id="rId2"/>
            </p:custDataLst>
          </p:nvPr>
        </p:nvSpPr>
        <p:spPr bwMode="auto">
          <a:xfrm>
            <a:off x="914400" y="2393950"/>
            <a:ext cx="103632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custDataLst>
              <p:tags r:id="rId3"/>
            </p:custDataLst>
          </p:nvPr>
        </p:nvSpPr>
        <p:spPr>
          <a:xfrm>
            <a:off x="914400" y="990600"/>
            <a:ext cx="103632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custDataLst>
              <p:tags r:id="rId4"/>
            </p:custDataLst>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custDataLst>
              <p:tags r:id="rId5"/>
            </p:custDataLst>
          </p:nvPr>
        </p:nvSpPr>
        <p:spPr>
          <a:xfrm>
            <a:off x="914400" y="6248400"/>
            <a:ext cx="2540000" cy="457200"/>
          </a:xfrm>
        </p:spPr>
        <p:txBody>
          <a:bodyPr/>
          <a:lstStyle>
            <a:lvl1pPr>
              <a:defRPr/>
            </a:lvl1pPr>
          </a:lstStyle>
          <a:p>
            <a:pPr>
              <a:defRPr/>
            </a:pPr>
            <a:fld id="{FB8868C7-E801-416E-B358-47ADD11F9DE3}" type="datetime1">
              <a:rPr lang="zh-CN" altLang="en-US"/>
            </a:fld>
            <a:endParaRPr lang="en-US" altLang="zh-CN"/>
          </a:p>
        </p:txBody>
      </p:sp>
      <p:sp>
        <p:nvSpPr>
          <p:cNvPr id="6" name="Rectangle 5"/>
          <p:cNvSpPr>
            <a:spLocks noGrp="1" noChangeArrowheads="1"/>
          </p:cNvSpPr>
          <p:nvPr>
            <p:ph type="ftr" sz="quarter" idx="11"/>
            <p:custDataLst>
              <p:tags r:id="rId6"/>
            </p:custDataLst>
          </p:nvPr>
        </p:nvSpPr>
        <p:spPr>
          <a:xfrm>
            <a:off x="4165600" y="6248400"/>
            <a:ext cx="3860800" cy="457200"/>
          </a:xfrm>
        </p:spPr>
        <p:txBody>
          <a:bodyPr/>
          <a:lstStyle>
            <a:lvl1pPr>
              <a:defRPr>
                <a:ea typeface="+mn-ea"/>
              </a:defRPr>
            </a:lvl1pPr>
          </a:lstStyle>
          <a:p>
            <a:pPr>
              <a:defRPr/>
            </a:pPr>
            <a:r>
              <a:rPr lang="en-US" altLang="zh-CN"/>
              <a:t>锲而舍之，朽木不折。锲而不舍，金石可镂   友友情分享O(∩_∩)O~</a:t>
            </a:r>
            <a:endParaRPr lang="en-US" altLang="zh-CN"/>
          </a:p>
        </p:txBody>
      </p:sp>
      <p:sp>
        <p:nvSpPr>
          <p:cNvPr id="7" name="Rectangle 6"/>
          <p:cNvSpPr>
            <a:spLocks noGrp="1" noChangeArrowheads="1"/>
          </p:cNvSpPr>
          <p:nvPr>
            <p:ph type="sldNum" sz="quarter" idx="12"/>
            <p:custDataLst>
              <p:tags r:id="rId7"/>
            </p:custDataLst>
          </p:nvPr>
        </p:nvSpPr>
        <p:spPr>
          <a:xfrm>
            <a:off x="8737600" y="6248400"/>
            <a:ext cx="2540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9B560E01-5293-4457-8C8B-75B0E0100D9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032DB10A-15DF-4868-94E8-8C62CDDBBD7E}"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1" y="1709738"/>
            <a:ext cx="105156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2AEC3339-3AD1-4569-949E-80E7C782AF8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BFDC0A1A-36C2-4EF7-A9C1-F82649FA1B1F}"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7556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912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47469216-8384-4F03-BC94-2B7C23C67D43}"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A88B06E6-4508-427B-A163-9E193E9E7BAC}"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40317" y="2505075"/>
            <a:ext cx="5158316"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71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custDataLst>
              <p:tags r:id="rId7"/>
            </p:custDataLst>
          </p:nvPr>
        </p:nvSpPr>
        <p:spPr/>
        <p:txBody>
          <a:bodyPr/>
          <a:lstStyle>
            <a:lvl1pPr>
              <a:defRPr/>
            </a:lvl1pPr>
          </a:lstStyle>
          <a:p>
            <a:pPr>
              <a:defRPr/>
            </a:pPr>
            <a:fld id="{E08533D4-681E-465C-B247-0E9AD979858B}" type="datetime1">
              <a:rPr lang="zh-CN" altLang="en-US"/>
            </a:fld>
            <a:endParaRPr lang="en-US" altLang="zh-CN"/>
          </a:p>
        </p:txBody>
      </p:sp>
      <p:sp>
        <p:nvSpPr>
          <p:cNvPr id="8" name="Rectangle 7"/>
          <p:cNvSpPr>
            <a:spLocks noGrp="1" noChangeArrowheads="1"/>
          </p:cNvSpPr>
          <p:nvPr>
            <p:ph type="ftr" sz="quarter" idx="11"/>
            <p:custDataLst>
              <p:tags r:id="rId8"/>
            </p:custDataLst>
          </p:nvPr>
        </p:nvSpPr>
        <p:spPr/>
        <p:txBody>
          <a:bodyPr/>
          <a:lstStyle>
            <a:lvl1pPr>
              <a:defRPr/>
            </a:lvl1pPr>
          </a:lstStyle>
          <a:p>
            <a:fld id="{E63D04C2-53E4-4D7F-A625-1AEEA4477BA5}" type="slidenum">
              <a:rPr lang="en-US" altLang="zh-CN"/>
            </a:fld>
            <a:endParaRPr lang="en-US" altLang="zh-CN"/>
          </a:p>
        </p:txBody>
      </p:sp>
      <p:sp>
        <p:nvSpPr>
          <p:cNvPr id="9" name="Rectangle 8"/>
          <p:cNvSpPr>
            <a:spLocks noGrp="1" noChangeArrowheads="1"/>
          </p:cNvSpPr>
          <p:nvPr>
            <p:ph type="sldNum" sz="quarter" idx="12"/>
            <p:custDataLst>
              <p:tags r:id="rId9"/>
            </p:custDataLst>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custDataLst>
              <p:tags r:id="rId3"/>
            </p:custDataLst>
          </p:nvPr>
        </p:nvSpPr>
        <p:spPr/>
        <p:txBody>
          <a:bodyPr/>
          <a:lstStyle>
            <a:lvl1pPr>
              <a:defRPr/>
            </a:lvl1pPr>
          </a:lstStyle>
          <a:p>
            <a:pPr>
              <a:defRPr/>
            </a:pPr>
            <a:fld id="{EC7B2B56-A4FB-4609-B215-F4D1FB31AAF3}" type="datetime1">
              <a:rPr lang="zh-CN" altLang="en-US"/>
            </a:fld>
            <a:endParaRPr lang="en-US" altLang="zh-CN"/>
          </a:p>
        </p:txBody>
      </p:sp>
      <p:sp>
        <p:nvSpPr>
          <p:cNvPr id="4" name="Rectangle 7"/>
          <p:cNvSpPr>
            <a:spLocks noGrp="1" noChangeArrowheads="1"/>
          </p:cNvSpPr>
          <p:nvPr>
            <p:ph type="ftr" sz="quarter" idx="11"/>
            <p:custDataLst>
              <p:tags r:id="rId4"/>
            </p:custDataLst>
          </p:nvPr>
        </p:nvSpPr>
        <p:spPr/>
        <p:txBody>
          <a:bodyPr/>
          <a:lstStyle>
            <a:lvl1pPr>
              <a:defRPr/>
            </a:lvl1pPr>
          </a:lstStyle>
          <a:p>
            <a:fld id="{9BD8C6AF-D64F-4A83-883B-A1227F38BEB3}" type="slidenum">
              <a:rPr lang="en-US" altLang="zh-CN"/>
            </a:fld>
            <a:endParaRPr lang="en-US" altLang="zh-CN"/>
          </a:p>
        </p:txBody>
      </p:sp>
      <p:sp>
        <p:nvSpPr>
          <p:cNvPr id="5" name="Rectangle 8"/>
          <p:cNvSpPr>
            <a:spLocks noGrp="1" noChangeArrowheads="1"/>
          </p:cNvSpPr>
          <p:nvPr>
            <p:ph type="sldNum" sz="quarter" idx="12"/>
            <p:custDataLst>
              <p:tags r:id="rId5"/>
            </p:custDataLst>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3"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4"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70A90910-7ED4-4B24-A2D3-0313ACBC6BAD}"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72A8EF03-2E15-405B-9E94-A1D3B927A7B0}"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2F679C4C-2F19-4CF1-9783-E919F22B4482}"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06BB7C76-9073-4C00-B5E0-A7540A7BE2BF}"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65117" y="304800"/>
            <a:ext cx="2669116"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755651" y="304800"/>
            <a:ext cx="7806267"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16656FE8-ED95-40D9-BD4C-668C9FF48543}"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8EB14846-9F90-45DA-A6EE-57387A9F477A}"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241A1C0-08EF-4000-A724-E7D3C0252B02}" type="slidenum">
              <a:rPr lang="en-US" altLang="zh-CN"/>
            </a:fld>
            <a:endParaRPr lang="en-US" altLang="zh-CN"/>
          </a:p>
        </p:txBody>
      </p:sp>
    </p:spTree>
  </p:cSld>
  <p:clrMapOvr>
    <a:masterClrMapping/>
  </p:clrMapOvr>
  <p:transition>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65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2692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3251200"/>
            <a:ext cx="5029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目录">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5" name="标题 4"/>
          <p:cNvSpPr>
            <a:spLocks noGrp="1"/>
          </p:cNvSpPr>
          <p:nvPr>
            <p:ph type="title" hasCustomPrompt="1"/>
            <p:custDataLst>
              <p:tags r:id="rId3"/>
            </p:custDataLst>
          </p:nvPr>
        </p:nvSpPr>
        <p:spPr>
          <a:xfrm>
            <a:off x="608330" y="570865"/>
            <a:ext cx="10968990" cy="807085"/>
          </a:xfrm>
        </p:spPr>
        <p:txBody>
          <a:bodyPr>
            <a:noAutofit/>
          </a:bodyPr>
          <a:lstStyle/>
          <a:p>
            <a:pPr algn="ctr"/>
            <a:r>
              <a:rPr lang="zh-CN" altLang="en-US" sz="4400" spc="1000">
                <a:solidFill>
                  <a:schemeClr val="tx1"/>
                </a:solidFill>
                <a:uFillTx/>
                <a:latin typeface="+中文标题" charset="0"/>
              </a:rPr>
              <a:t>目录</a:t>
            </a:r>
            <a:endParaRPr lang="zh-CN" altLang="en-US" sz="4400" spc="1000">
              <a:solidFill>
                <a:schemeClr val="tx1"/>
              </a:solidFill>
              <a:uFillTx/>
              <a:latin typeface="+中文标题"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1" name="灯片编号占位符 6"/>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10" name="页脚占位符 5"/>
          <p:cNvSpPr>
            <a:spLocks noGrp="1"/>
          </p:cNvSpPr>
          <p:nvPr>
            <p:ph type="ftr" sz="quarter" idx="11"/>
            <p:custDataLst>
              <p:tags r:id="rId4"/>
            </p:custDataLst>
          </p:nvPr>
        </p:nvSpPr>
        <p:spPr/>
        <p:txBody>
          <a:bodyPr/>
          <a:lstStyle/>
          <a:p>
            <a:endParaRPr lang="zh-CN" altLang="en-US"/>
          </a:p>
        </p:txBody>
      </p:sp>
      <p:sp>
        <p:nvSpPr>
          <p:cNvPr id="9"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节编号 3"/>
          <p:cNvSpPr>
            <a:spLocks noGrp="1"/>
          </p:cNvSpPr>
          <p:nvPr>
            <p:ph type="body" sz="quarter" idx="13" hasCustomPrompt="1"/>
            <p:custDataLst>
              <p:tags r:id="rId6"/>
            </p:custDataLst>
          </p:nvPr>
        </p:nvSpPr>
        <p:spPr>
          <a:xfrm>
            <a:off x="2903855" y="1968500"/>
            <a:ext cx="6384290" cy="1007745"/>
          </a:xfrm>
        </p:spPr>
        <p:txBody>
          <a:bodyPr wrap="none" anchor="b" anchorCtr="0">
            <a:noAutofit/>
          </a:bodyPr>
          <a:lstStyle>
            <a:lvl1pPr marL="0" indent="0" algn="ctr">
              <a:buNone/>
              <a:defRPr sz="6000" b="1">
                <a:solidFill>
                  <a:schemeClr val="accent1"/>
                </a:solidFill>
              </a:defRPr>
            </a:lvl1pPr>
          </a:lstStyle>
          <a:p>
            <a:pPr lvl="0"/>
            <a:r>
              <a:rPr lang="zh-CN" altLang="en-US" dirty="0"/>
              <a:t>节编号</a:t>
            </a:r>
            <a:endParaRPr lang="zh-CN" altLang="en-US" dirty="0"/>
          </a:p>
        </p:txBody>
      </p:sp>
      <p:sp>
        <p:nvSpPr>
          <p:cNvPr id="7" name="标题 6"/>
          <p:cNvSpPr>
            <a:spLocks noGrp="1"/>
          </p:cNvSpPr>
          <p:nvPr>
            <p:ph type="title" hasCustomPrompt="1"/>
            <p:custDataLst>
              <p:tags r:id="rId7"/>
            </p:custDataLst>
          </p:nvPr>
        </p:nvSpPr>
        <p:spPr>
          <a:xfrm>
            <a:off x="2906395" y="3159125"/>
            <a:ext cx="6384290" cy="1051560"/>
          </a:xfrm>
        </p:spPr>
        <p:txBody>
          <a:bodyPr wrap="square" anchor="t" anchorCtr="0">
            <a:normAutofit/>
          </a:bodyPr>
          <a:lstStyle>
            <a:lvl1pPr algn="ctr">
              <a:defRPr sz="5400">
                <a:solidFill>
                  <a:schemeClr val="tx1"/>
                </a:solidFill>
              </a:defRPr>
            </a:lvl1pPr>
          </a:lstStyle>
          <a:p>
            <a:r>
              <a:rPr lang="zh-CN" altLang="en-US" dirty="0"/>
              <a:t>单击编辑母版标题</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9" name="署名占位符 10"/>
          <p:cNvSpPr>
            <a:spLocks noGrp="1"/>
          </p:cNvSpPr>
          <p:nvPr>
            <p:ph type="body" sz="quarter" idx="17" hasCustomPrompt="1"/>
            <p:custDataLst>
              <p:tags r:id="rId3"/>
            </p:custDataLst>
          </p:nvPr>
        </p:nvSpPr>
        <p:spPr>
          <a:xfrm>
            <a:off x="4925588" y="3981380"/>
            <a:ext cx="2340000" cy="468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7" name="标题 6"/>
          <p:cNvSpPr txBox="1">
            <a:spLocks noGrp="1"/>
          </p:cNvSpPr>
          <p:nvPr>
            <p:ph type="ctrTitle" hasCustomPrompt="1"/>
            <p:custDataLst>
              <p:tags r:id="rId4"/>
            </p:custDataLst>
          </p:nvPr>
        </p:nvSpPr>
        <p:spPr>
          <a:xfrm>
            <a:off x="3112135" y="2252980"/>
            <a:ext cx="5968365" cy="1524635"/>
          </a:xfrm>
          <a:noFill/>
        </p:spPr>
        <p:txBody>
          <a:bodyPr wrap="square" rtlCol="0" anchor="b"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1" i="0" u="none" strike="noStrike" kern="1200" cap="none" spc="600" normalizeH="0" baseline="0" noProof="1" dirty="0">
                <a:solidFill>
                  <a:schemeClr val="tx1"/>
                </a:solidFill>
                <a:uFillTx/>
                <a:latin typeface="+中文标题" charset="0"/>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1" Type="http://schemas.openxmlformats.org/officeDocument/2006/relationships/theme" Target="../theme/theme2.xml"/><Relationship Id="rId20" Type="http://schemas.openxmlformats.org/officeDocument/2006/relationships/tags" Target="../tags/tag135.xml"/><Relationship Id="rId2" Type="http://schemas.openxmlformats.org/officeDocument/2006/relationships/slideLayout" Target="../slideLayouts/slideLayout13.xml"/><Relationship Id="rId19" Type="http://schemas.openxmlformats.org/officeDocument/2006/relationships/tags" Target="../tags/tag134.xml"/><Relationship Id="rId18" Type="http://schemas.openxmlformats.org/officeDocument/2006/relationships/tags" Target="../tags/tag133.xml"/><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image" Target="../media/image1.png"/><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0" Type="http://schemas.openxmlformats.org/officeDocument/2006/relationships/theme" Target="../theme/theme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4"/>
            </p:custDataLst>
          </p:nvPr>
        </p:nvSpPr>
        <p:spPr bwMode="auto">
          <a:xfrm>
            <a:off x="766233" y="304800"/>
            <a:ext cx="10668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custDataLst>
              <p:tags r:id="rId15"/>
            </p:custDataLst>
          </p:nvPr>
        </p:nvSpPr>
        <p:spPr bwMode="auto">
          <a:xfrm>
            <a:off x="755651" y="1125538"/>
            <a:ext cx="10668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custDataLst>
              <p:tags r:id="rId16"/>
            </p:custDataLst>
          </p:nvPr>
        </p:nvSpPr>
        <p:spPr bwMode="auto">
          <a:xfrm>
            <a:off x="814917" y="908050"/>
            <a:ext cx="10610849"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1029" name="Line 5"/>
          <p:cNvSpPr>
            <a:spLocks noChangeShapeType="1"/>
          </p:cNvSpPr>
          <p:nvPr>
            <p:custDataLst>
              <p:tags r:id="rId17"/>
            </p:custDataLst>
          </p:nvPr>
        </p:nvSpPr>
        <p:spPr bwMode="auto">
          <a:xfrm flipV="1">
            <a:off x="812800" y="6172200"/>
            <a:ext cx="105664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custDataLst>
              <p:tags r:id="rId18"/>
            </p:custDataLst>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1" name="Rectangle 7"/>
          <p:cNvSpPr>
            <a:spLocks noGrp="1" noChangeArrowheads="1"/>
          </p:cNvSpPr>
          <p:nvPr>
            <p:ph type="ftr" sz="quarter" idx="3"/>
            <p:custDataLst>
              <p:tags r:id="rId19"/>
            </p:custDataLst>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SzPct val="100000"/>
              <a:defRPr sz="1200" b="0">
                <a:ea typeface="宋体" panose="02010600030101010101" pitchFamily="2" charset="-122"/>
              </a:defRPr>
            </a:lvl1pPr>
          </a:lstStyle>
          <a:p>
            <a:fld id="{46A4F708-D95E-40F7-9130-B876B5B00229}" type="slidenum">
              <a:rPr lang="en-US" altLang="zh-CN"/>
            </a:fld>
            <a:endParaRPr lang="en-US" altLang="zh-CN"/>
          </a:p>
        </p:txBody>
      </p:sp>
      <p:sp>
        <p:nvSpPr>
          <p:cNvPr id="1032" name="Rectangle 8"/>
          <p:cNvSpPr>
            <a:spLocks noGrp="1" noChangeArrowheads="1"/>
          </p:cNvSpPr>
          <p:nvPr>
            <p:ph type="sldNum" sz="quarter" idx="4"/>
            <p:custDataLst>
              <p:tags r:id="rId20"/>
            </p:custDataLst>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9"/>
    </p:custData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8.xml"/><Relationship Id="rId4" Type="http://schemas.openxmlformats.org/officeDocument/2006/relationships/tags" Target="../tags/tag208.xml"/><Relationship Id="rId3" Type="http://schemas.openxmlformats.org/officeDocument/2006/relationships/image" Target="../media/image12.png"/><Relationship Id="rId2" Type="http://schemas.openxmlformats.org/officeDocument/2006/relationships/tags" Target="../tags/tag207.xml"/><Relationship Id="rId1" Type="http://schemas.openxmlformats.org/officeDocument/2006/relationships/tags" Target="../tags/tag206.xml"/></Relationships>
</file>

<file path=ppt/slides/_rels/slide100.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18.xml"/><Relationship Id="rId4" Type="http://schemas.openxmlformats.org/officeDocument/2006/relationships/tags" Target="../tags/tag1188.xml"/><Relationship Id="rId3" Type="http://schemas.openxmlformats.org/officeDocument/2006/relationships/tags" Target="../tags/tag1187.xml"/><Relationship Id="rId2" Type="http://schemas.openxmlformats.org/officeDocument/2006/relationships/tags" Target="../tags/tag1186.xml"/><Relationship Id="rId1" Type="http://schemas.openxmlformats.org/officeDocument/2006/relationships/image" Target="../media/image1.png"/></Relationships>
</file>

<file path=ppt/slides/_rels/slide101.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18.xml"/><Relationship Id="rId4" Type="http://schemas.openxmlformats.org/officeDocument/2006/relationships/tags" Target="../tags/tag1191.xml"/><Relationship Id="rId3" Type="http://schemas.openxmlformats.org/officeDocument/2006/relationships/tags" Target="../tags/tag1190.xml"/><Relationship Id="rId2" Type="http://schemas.openxmlformats.org/officeDocument/2006/relationships/tags" Target="../tags/tag1189.xml"/><Relationship Id="rId1" Type="http://schemas.openxmlformats.org/officeDocument/2006/relationships/image" Target="../media/image1.png"/></Relationships>
</file>

<file path=ppt/slides/_rels/slide102.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194.xml"/><Relationship Id="rId4" Type="http://schemas.openxmlformats.org/officeDocument/2006/relationships/tags" Target="../tags/tag1193.xml"/><Relationship Id="rId3" Type="http://schemas.openxmlformats.org/officeDocument/2006/relationships/hyperlink" Target="HTTP" TargetMode="External"/><Relationship Id="rId2" Type="http://schemas.openxmlformats.org/officeDocument/2006/relationships/tags" Target="../tags/tag1192.xml"/><Relationship Id="rId1" Type="http://schemas.openxmlformats.org/officeDocument/2006/relationships/image" Target="../media/image70.png"/></Relationships>
</file>

<file path=ppt/slides/_rels/slide103.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1198.xml"/><Relationship Id="rId3" Type="http://schemas.openxmlformats.org/officeDocument/2006/relationships/tags" Target="../tags/tag1197.xml"/><Relationship Id="rId2" Type="http://schemas.openxmlformats.org/officeDocument/2006/relationships/tags" Target="../tags/tag1196.xml"/><Relationship Id="rId1" Type="http://schemas.openxmlformats.org/officeDocument/2006/relationships/tags" Target="../tags/tag1195.xml"/></Relationships>
</file>

<file path=ppt/slides/_rels/slide104.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1202.xml"/><Relationship Id="rId3" Type="http://schemas.openxmlformats.org/officeDocument/2006/relationships/tags" Target="../tags/tag1201.xml"/><Relationship Id="rId2" Type="http://schemas.openxmlformats.org/officeDocument/2006/relationships/tags" Target="../tags/tag1200.xml"/><Relationship Id="rId1" Type="http://schemas.openxmlformats.org/officeDocument/2006/relationships/tags" Target="../tags/tag1199.xml"/></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1204.xml"/><Relationship Id="rId1" Type="http://schemas.openxmlformats.org/officeDocument/2006/relationships/tags" Target="../tags/tag1203.xml"/></Relationships>
</file>

<file path=ppt/slides/_rels/slide11.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image" Target="../media/image13.jpeg"/><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1" Type="http://schemas.openxmlformats.org/officeDocument/2006/relationships/notesSlide" Target="../notesSlides/notesSlide8.xml"/><Relationship Id="rId20" Type="http://schemas.openxmlformats.org/officeDocument/2006/relationships/slideLayout" Target="../slideLayouts/slideLayout18.xml"/><Relationship Id="rId2" Type="http://schemas.openxmlformats.org/officeDocument/2006/relationships/tags" Target="../tags/tag209.xml"/><Relationship Id="rId19" Type="http://schemas.openxmlformats.org/officeDocument/2006/relationships/tags" Target="../tags/tag223.xml"/><Relationship Id="rId18" Type="http://schemas.openxmlformats.org/officeDocument/2006/relationships/tags" Target="../tags/tag222.xml"/><Relationship Id="rId17" Type="http://schemas.openxmlformats.org/officeDocument/2006/relationships/image" Target="../media/image15.png"/><Relationship Id="rId16" Type="http://schemas.openxmlformats.org/officeDocument/2006/relationships/tags" Target="../tags/tag221.xml"/><Relationship Id="rId15" Type="http://schemas.openxmlformats.org/officeDocument/2006/relationships/tags" Target="../tags/tag220.xml"/><Relationship Id="rId14" Type="http://schemas.openxmlformats.org/officeDocument/2006/relationships/tags" Target="../tags/tag219.xml"/><Relationship Id="rId13" Type="http://schemas.openxmlformats.org/officeDocument/2006/relationships/image" Target="../media/image14.png"/><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image" Target="../media/image16.jpeg"/><Relationship Id="rId3" Type="http://schemas.openxmlformats.org/officeDocument/2006/relationships/tags" Target="../tags/tag226.xml"/><Relationship Id="rId2" Type="http://schemas.openxmlformats.org/officeDocument/2006/relationships/tags" Target="../tags/tag225.xml"/><Relationship Id="rId19" Type="http://schemas.openxmlformats.org/officeDocument/2006/relationships/notesSlide" Target="../notesSlides/notesSlide9.xml"/><Relationship Id="rId18" Type="http://schemas.openxmlformats.org/officeDocument/2006/relationships/slideLayout" Target="../slideLayouts/slideLayout18.xml"/><Relationship Id="rId17" Type="http://schemas.openxmlformats.org/officeDocument/2006/relationships/tags" Target="../tags/tag239.xml"/><Relationship Id="rId16" Type="http://schemas.openxmlformats.org/officeDocument/2006/relationships/tags" Target="../tags/tag238.xml"/><Relationship Id="rId15" Type="http://schemas.openxmlformats.org/officeDocument/2006/relationships/tags" Target="../tags/tag237.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tags" Target="../tags/tag224.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8.xml"/><Relationship Id="rId4" Type="http://schemas.openxmlformats.org/officeDocument/2006/relationships/tags" Target="../tags/tag242.xml"/><Relationship Id="rId3" Type="http://schemas.openxmlformats.org/officeDocument/2006/relationships/image" Target="../media/image17.png"/><Relationship Id="rId2" Type="http://schemas.openxmlformats.org/officeDocument/2006/relationships/tags" Target="../tags/tag241.xml"/><Relationship Id="rId1" Type="http://schemas.openxmlformats.org/officeDocument/2006/relationships/tags" Target="../tags/tag240.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8.xml"/><Relationship Id="rId4" Type="http://schemas.openxmlformats.org/officeDocument/2006/relationships/tags" Target="../tags/tag245.xml"/><Relationship Id="rId3" Type="http://schemas.openxmlformats.org/officeDocument/2006/relationships/image" Target="../media/image18.jpeg"/><Relationship Id="rId2" Type="http://schemas.openxmlformats.org/officeDocument/2006/relationships/tags" Target="../tags/tag244.xml"/><Relationship Id="rId1" Type="http://schemas.openxmlformats.org/officeDocument/2006/relationships/tags" Target="../tags/tag243.xml"/></Relationships>
</file>

<file path=ppt/slides/_rels/slide15.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0" Type="http://schemas.openxmlformats.org/officeDocument/2006/relationships/notesSlide" Target="../notesSlides/notesSlide12.xml"/><Relationship Id="rId2" Type="http://schemas.openxmlformats.org/officeDocument/2006/relationships/image" Target="../media/image19.jpeg"/><Relationship Id="rId19" Type="http://schemas.openxmlformats.org/officeDocument/2006/relationships/slideLayout" Target="../slideLayouts/slideLayout18.xml"/><Relationship Id="rId18" Type="http://schemas.openxmlformats.org/officeDocument/2006/relationships/tags" Target="../tags/tag262.xml"/><Relationship Id="rId17" Type="http://schemas.openxmlformats.org/officeDocument/2006/relationships/tags" Target="../tags/tag261.xml"/><Relationship Id="rId16" Type="http://schemas.openxmlformats.org/officeDocument/2006/relationships/tags" Target="../tags/tag260.xml"/><Relationship Id="rId15" Type="http://schemas.openxmlformats.org/officeDocument/2006/relationships/tags" Target="../tags/tag259.xml"/><Relationship Id="rId14" Type="http://schemas.openxmlformats.org/officeDocument/2006/relationships/tags" Target="../tags/tag258.xml"/><Relationship Id="rId13" Type="http://schemas.openxmlformats.org/officeDocument/2006/relationships/tags" Target="../tags/tag25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tags" Target="../tags/tag246.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8.xml"/><Relationship Id="rId3" Type="http://schemas.openxmlformats.org/officeDocument/2006/relationships/tags" Target="../tags/tag264.xml"/><Relationship Id="rId2" Type="http://schemas.openxmlformats.org/officeDocument/2006/relationships/image" Target="../media/image20.png"/><Relationship Id="rId1" Type="http://schemas.openxmlformats.org/officeDocument/2006/relationships/tags" Target="../tags/tag263.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8.xml"/><Relationship Id="rId4" Type="http://schemas.openxmlformats.org/officeDocument/2006/relationships/tags" Target="../tags/tag266.xml"/><Relationship Id="rId3" Type="http://schemas.openxmlformats.org/officeDocument/2006/relationships/image" Target="../media/image21.png"/><Relationship Id="rId2" Type="http://schemas.openxmlformats.org/officeDocument/2006/relationships/tags" Target="../tags/tag265.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8.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22.png"/><Relationship Id="rId2" Type="http://schemas.openxmlformats.org/officeDocument/2006/relationships/tags" Target="../tags/tag267.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23.jpeg"/><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6" Type="http://schemas.openxmlformats.org/officeDocument/2006/relationships/notesSlide" Target="../notesSlides/notesSlide16.xml"/><Relationship Id="rId25" Type="http://schemas.openxmlformats.org/officeDocument/2006/relationships/slideLayout" Target="../slideLayouts/slideLayout18.xml"/><Relationship Id="rId24" Type="http://schemas.openxmlformats.org/officeDocument/2006/relationships/tags" Target="../tags/tag289.xml"/><Relationship Id="rId23" Type="http://schemas.openxmlformats.org/officeDocument/2006/relationships/tags" Target="../tags/tag288.xml"/><Relationship Id="rId22" Type="http://schemas.openxmlformats.org/officeDocument/2006/relationships/tags" Target="../tags/tag287.xml"/><Relationship Id="rId21" Type="http://schemas.openxmlformats.org/officeDocument/2006/relationships/image" Target="../media/image26.png"/><Relationship Id="rId20" Type="http://schemas.openxmlformats.org/officeDocument/2006/relationships/tags" Target="../tags/tag286.xml"/><Relationship Id="rId2" Type="http://schemas.openxmlformats.org/officeDocument/2006/relationships/tags" Target="../tags/tag271.xml"/><Relationship Id="rId19" Type="http://schemas.openxmlformats.org/officeDocument/2006/relationships/tags" Target="../tags/tag285.xml"/><Relationship Id="rId18" Type="http://schemas.openxmlformats.org/officeDocument/2006/relationships/tags" Target="../tags/tag284.xml"/><Relationship Id="rId17" Type="http://schemas.openxmlformats.org/officeDocument/2006/relationships/image" Target="../media/image25.jpeg"/><Relationship Id="rId16" Type="http://schemas.openxmlformats.org/officeDocument/2006/relationships/tags" Target="../tags/tag283.xml"/><Relationship Id="rId15" Type="http://schemas.openxmlformats.org/officeDocument/2006/relationships/tags" Target="../tags/tag282.xml"/><Relationship Id="rId14" Type="http://schemas.openxmlformats.org/officeDocument/2006/relationships/tags" Target="../tags/tag281.xml"/><Relationship Id="rId13" Type="http://schemas.openxmlformats.org/officeDocument/2006/relationships/tags" Target="../tags/tag280.xml"/><Relationship Id="rId12" Type="http://schemas.openxmlformats.org/officeDocument/2006/relationships/image" Target="../media/image24.jpeg"/><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3" Type="http://schemas.openxmlformats.org/officeDocument/2006/relationships/slideLayout" Target="../slideLayouts/slideLayout24.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3.xml"/></Relationships>
</file>

<file path=ppt/slides/_rels/slide20.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3" Type="http://schemas.openxmlformats.org/officeDocument/2006/relationships/slideLayout" Target="../slideLayouts/slideLayout24.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tags" Target="../tags/tag290.xml"/></Relationships>
</file>

<file path=ppt/slides/_rels/slide21.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image" Target="../media/image28.jpeg"/><Relationship Id="rId6" Type="http://schemas.openxmlformats.org/officeDocument/2006/relationships/tags" Target="../tags/tag306.xml"/><Relationship Id="rId5" Type="http://schemas.openxmlformats.org/officeDocument/2006/relationships/image" Target="../media/image27.jpeg"/><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2" Type="http://schemas.openxmlformats.org/officeDocument/2006/relationships/notesSlide" Target="../notesSlides/notesSlide17.xml"/><Relationship Id="rId11" Type="http://schemas.openxmlformats.org/officeDocument/2006/relationships/slideLayout" Target="../slideLayouts/slideLayout18.xml"/><Relationship Id="rId10" Type="http://schemas.openxmlformats.org/officeDocument/2006/relationships/tags" Target="../tags/tag309.xml"/><Relationship Id="rId1" Type="http://schemas.openxmlformats.org/officeDocument/2006/relationships/tags" Target="../tags/tag302.xml"/></Relationships>
</file>

<file path=ppt/slides/_rels/slide22.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image" Target="../media/image29.jpeg"/><Relationship Id="rId24" Type="http://schemas.openxmlformats.org/officeDocument/2006/relationships/slideLayout" Target="../slideLayouts/slideLayout18.xml"/><Relationship Id="rId23" Type="http://schemas.openxmlformats.org/officeDocument/2006/relationships/tags" Target="../tags/tag325.xml"/><Relationship Id="rId22" Type="http://schemas.openxmlformats.org/officeDocument/2006/relationships/image" Target="../media/image6.svg"/><Relationship Id="rId21" Type="http://schemas.openxmlformats.org/officeDocument/2006/relationships/image" Target="../media/image33.png"/><Relationship Id="rId20" Type="http://schemas.openxmlformats.org/officeDocument/2006/relationships/tags" Target="../tags/tag324.xml"/><Relationship Id="rId2" Type="http://schemas.openxmlformats.org/officeDocument/2006/relationships/tags" Target="../tags/tag311.xml"/><Relationship Id="rId19" Type="http://schemas.openxmlformats.org/officeDocument/2006/relationships/image" Target="../media/image32.svg"/><Relationship Id="rId18" Type="http://schemas.openxmlformats.org/officeDocument/2006/relationships/image" Target="../media/image31.png"/><Relationship Id="rId17" Type="http://schemas.openxmlformats.org/officeDocument/2006/relationships/tags" Target="../tags/tag323.xml"/><Relationship Id="rId16" Type="http://schemas.openxmlformats.org/officeDocument/2006/relationships/image" Target="../media/image4.svg"/><Relationship Id="rId15" Type="http://schemas.openxmlformats.org/officeDocument/2006/relationships/image" Target="../media/image30.png"/><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tags" Target="../tags/tag310.xml"/></Relationships>
</file>

<file path=ppt/slides/_rels/slide23.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3" Type="http://schemas.openxmlformats.org/officeDocument/2006/relationships/notesSlide" Target="../notesSlides/notesSlide18.xml"/><Relationship Id="rId22" Type="http://schemas.openxmlformats.org/officeDocument/2006/relationships/slideLayout" Target="../slideLayouts/slideLayout18.xml"/><Relationship Id="rId21" Type="http://schemas.openxmlformats.org/officeDocument/2006/relationships/tags" Target="../tags/tag345.xml"/><Relationship Id="rId20" Type="http://schemas.openxmlformats.org/officeDocument/2006/relationships/tags" Target="../tags/tag344.xml"/><Relationship Id="rId2" Type="http://schemas.openxmlformats.org/officeDocument/2006/relationships/tags" Target="../tags/tag326.xml"/><Relationship Id="rId19" Type="http://schemas.openxmlformats.org/officeDocument/2006/relationships/tags" Target="../tags/tag343.xml"/><Relationship Id="rId18" Type="http://schemas.openxmlformats.org/officeDocument/2006/relationships/tags" Target="../tags/tag342.xml"/><Relationship Id="rId17" Type="http://schemas.openxmlformats.org/officeDocument/2006/relationships/tags" Target="../tags/tag341.xml"/><Relationship Id="rId16" Type="http://schemas.openxmlformats.org/officeDocument/2006/relationships/tags" Target="../tags/tag340.xml"/><Relationship Id="rId15" Type="http://schemas.openxmlformats.org/officeDocument/2006/relationships/tags" Target="../tags/tag339.xml"/><Relationship Id="rId14" Type="http://schemas.openxmlformats.org/officeDocument/2006/relationships/tags" Target="../tags/tag338.xml"/><Relationship Id="rId13" Type="http://schemas.openxmlformats.org/officeDocument/2006/relationships/tags" Target="../tags/tag337.xml"/><Relationship Id="rId12" Type="http://schemas.openxmlformats.org/officeDocument/2006/relationships/tags" Target="../tags/tag336.xml"/><Relationship Id="rId11" Type="http://schemas.openxmlformats.org/officeDocument/2006/relationships/tags" Target="../tags/tag335.xml"/><Relationship Id="rId10" Type="http://schemas.openxmlformats.org/officeDocument/2006/relationships/tags" Target="../tags/tag334.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3" Type="http://schemas.openxmlformats.org/officeDocument/2006/relationships/notesSlide" Target="../notesSlides/notesSlide19.xml"/><Relationship Id="rId22" Type="http://schemas.openxmlformats.org/officeDocument/2006/relationships/slideLayout" Target="../slideLayouts/slideLayout18.xml"/><Relationship Id="rId21" Type="http://schemas.openxmlformats.org/officeDocument/2006/relationships/tags" Target="../tags/tag365.xml"/><Relationship Id="rId20" Type="http://schemas.openxmlformats.org/officeDocument/2006/relationships/tags" Target="../tags/tag364.xml"/><Relationship Id="rId2" Type="http://schemas.openxmlformats.org/officeDocument/2006/relationships/tags" Target="../tags/tag346.xml"/><Relationship Id="rId19" Type="http://schemas.openxmlformats.org/officeDocument/2006/relationships/tags" Target="../tags/tag363.xml"/><Relationship Id="rId18" Type="http://schemas.openxmlformats.org/officeDocument/2006/relationships/tags" Target="../tags/tag362.xml"/><Relationship Id="rId17" Type="http://schemas.openxmlformats.org/officeDocument/2006/relationships/tags" Target="../tags/tag361.xml"/><Relationship Id="rId16" Type="http://schemas.openxmlformats.org/officeDocument/2006/relationships/tags" Target="../tags/tag360.xml"/><Relationship Id="rId15" Type="http://schemas.openxmlformats.org/officeDocument/2006/relationships/tags" Target="../tags/tag359.xml"/><Relationship Id="rId14" Type="http://schemas.openxmlformats.org/officeDocument/2006/relationships/tags" Target="../tags/tag358.xml"/><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3" Type="http://schemas.openxmlformats.org/officeDocument/2006/relationships/notesSlide" Target="../notesSlides/notesSlide20.xml"/><Relationship Id="rId22" Type="http://schemas.openxmlformats.org/officeDocument/2006/relationships/slideLayout" Target="../slideLayouts/slideLayout18.xml"/><Relationship Id="rId21" Type="http://schemas.openxmlformats.org/officeDocument/2006/relationships/tags" Target="../tags/tag385.xml"/><Relationship Id="rId20" Type="http://schemas.openxmlformats.org/officeDocument/2006/relationships/tags" Target="../tags/tag384.xml"/><Relationship Id="rId2" Type="http://schemas.openxmlformats.org/officeDocument/2006/relationships/tags" Target="../tags/tag366.xml"/><Relationship Id="rId19" Type="http://schemas.openxmlformats.org/officeDocument/2006/relationships/tags" Target="../tags/tag383.xml"/><Relationship Id="rId18" Type="http://schemas.openxmlformats.org/officeDocument/2006/relationships/tags" Target="../tags/tag382.xml"/><Relationship Id="rId17" Type="http://schemas.openxmlformats.org/officeDocument/2006/relationships/tags" Target="../tags/tag381.xml"/><Relationship Id="rId16" Type="http://schemas.openxmlformats.org/officeDocument/2006/relationships/tags" Target="../tags/tag380.xml"/><Relationship Id="rId15" Type="http://schemas.openxmlformats.org/officeDocument/2006/relationships/tags" Target="../tags/tag379.xml"/><Relationship Id="rId14" Type="http://schemas.openxmlformats.org/officeDocument/2006/relationships/tags" Target="../tags/tag378.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3" Type="http://schemas.openxmlformats.org/officeDocument/2006/relationships/notesSlide" Target="../notesSlides/notesSlide21.xml"/><Relationship Id="rId22" Type="http://schemas.openxmlformats.org/officeDocument/2006/relationships/slideLayout" Target="../slideLayouts/slideLayout18.xml"/><Relationship Id="rId21" Type="http://schemas.openxmlformats.org/officeDocument/2006/relationships/tags" Target="../tags/tag405.xml"/><Relationship Id="rId20" Type="http://schemas.openxmlformats.org/officeDocument/2006/relationships/tags" Target="../tags/tag404.xml"/><Relationship Id="rId2" Type="http://schemas.openxmlformats.org/officeDocument/2006/relationships/tags" Target="../tags/tag386.xml"/><Relationship Id="rId19" Type="http://schemas.openxmlformats.org/officeDocument/2006/relationships/tags" Target="../tags/tag403.xml"/><Relationship Id="rId18" Type="http://schemas.openxmlformats.org/officeDocument/2006/relationships/tags" Target="../tags/tag402.xml"/><Relationship Id="rId17" Type="http://schemas.openxmlformats.org/officeDocument/2006/relationships/tags" Target="../tags/tag401.xml"/><Relationship Id="rId16" Type="http://schemas.openxmlformats.org/officeDocument/2006/relationships/tags" Target="../tags/tag400.xml"/><Relationship Id="rId15" Type="http://schemas.openxmlformats.org/officeDocument/2006/relationships/tags" Target="../tags/tag399.xml"/><Relationship Id="rId14" Type="http://schemas.openxmlformats.org/officeDocument/2006/relationships/tags" Target="../tags/tag398.xml"/><Relationship Id="rId13" Type="http://schemas.openxmlformats.org/officeDocument/2006/relationships/tags" Target="../tags/tag397.xml"/><Relationship Id="rId12" Type="http://schemas.openxmlformats.org/officeDocument/2006/relationships/tags" Target="../tags/tag396.xml"/><Relationship Id="rId11" Type="http://schemas.openxmlformats.org/officeDocument/2006/relationships/tags" Target="../tags/tag395.xml"/><Relationship Id="rId10" Type="http://schemas.openxmlformats.org/officeDocument/2006/relationships/tags" Target="../tags/tag394.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413.xml"/><Relationship Id="rId8" Type="http://schemas.openxmlformats.org/officeDocument/2006/relationships/tags" Target="../tags/tag412.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 Id="rId3" Type="http://schemas.openxmlformats.org/officeDocument/2006/relationships/tags" Target="../tags/tag407.xml"/><Relationship Id="rId23" Type="http://schemas.openxmlformats.org/officeDocument/2006/relationships/notesSlide" Target="../notesSlides/notesSlide22.xml"/><Relationship Id="rId22" Type="http://schemas.openxmlformats.org/officeDocument/2006/relationships/slideLayout" Target="../slideLayouts/slideLayout18.xml"/><Relationship Id="rId21" Type="http://schemas.openxmlformats.org/officeDocument/2006/relationships/tags" Target="../tags/tag425.xml"/><Relationship Id="rId20" Type="http://schemas.openxmlformats.org/officeDocument/2006/relationships/tags" Target="../tags/tag424.xml"/><Relationship Id="rId2" Type="http://schemas.openxmlformats.org/officeDocument/2006/relationships/tags" Target="../tags/tag406.xml"/><Relationship Id="rId19" Type="http://schemas.openxmlformats.org/officeDocument/2006/relationships/tags" Target="../tags/tag423.xml"/><Relationship Id="rId18" Type="http://schemas.openxmlformats.org/officeDocument/2006/relationships/tags" Target="../tags/tag422.xml"/><Relationship Id="rId17" Type="http://schemas.openxmlformats.org/officeDocument/2006/relationships/tags" Target="../tags/tag421.xml"/><Relationship Id="rId16" Type="http://schemas.openxmlformats.org/officeDocument/2006/relationships/tags" Target="../tags/tag420.xml"/><Relationship Id="rId15" Type="http://schemas.openxmlformats.org/officeDocument/2006/relationships/tags" Target="../tags/tag419.xml"/><Relationship Id="rId14" Type="http://schemas.openxmlformats.org/officeDocument/2006/relationships/tags" Target="../tags/tag418.xml"/><Relationship Id="rId13" Type="http://schemas.openxmlformats.org/officeDocument/2006/relationships/tags" Target="../tags/tag417.xml"/><Relationship Id="rId12" Type="http://schemas.openxmlformats.org/officeDocument/2006/relationships/tags" Target="../tags/tag416.xml"/><Relationship Id="rId11" Type="http://schemas.openxmlformats.org/officeDocument/2006/relationships/tags" Target="../tags/tag415.xml"/><Relationship Id="rId10" Type="http://schemas.openxmlformats.org/officeDocument/2006/relationships/tags" Target="../tags/tag414.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image" Target="../media/image35.svg"/><Relationship Id="rId8" Type="http://schemas.openxmlformats.org/officeDocument/2006/relationships/image" Target="../media/image3.png"/><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image" Target="../media/image34.jpeg"/><Relationship Id="rId3" Type="http://schemas.openxmlformats.org/officeDocument/2006/relationships/tags" Target="../tags/tag428.xml"/><Relationship Id="rId20" Type="http://schemas.openxmlformats.org/officeDocument/2006/relationships/notesSlide" Target="../notesSlides/notesSlide23.xml"/><Relationship Id="rId2" Type="http://schemas.openxmlformats.org/officeDocument/2006/relationships/tags" Target="../tags/tag427.xml"/><Relationship Id="rId19" Type="http://schemas.openxmlformats.org/officeDocument/2006/relationships/slideLayout" Target="../slideLayouts/slideLayout18.xml"/><Relationship Id="rId18" Type="http://schemas.openxmlformats.org/officeDocument/2006/relationships/tags" Target="../tags/tag438.xml"/><Relationship Id="rId17" Type="http://schemas.openxmlformats.org/officeDocument/2006/relationships/tags" Target="../tags/tag437.xml"/><Relationship Id="rId16" Type="http://schemas.openxmlformats.org/officeDocument/2006/relationships/tags" Target="../tags/tag436.xml"/><Relationship Id="rId15" Type="http://schemas.openxmlformats.org/officeDocument/2006/relationships/tags" Target="../tags/tag435.xml"/><Relationship Id="rId14" Type="http://schemas.openxmlformats.org/officeDocument/2006/relationships/tags" Target="../tags/tag434.xml"/><Relationship Id="rId13" Type="http://schemas.openxmlformats.org/officeDocument/2006/relationships/image" Target="../media/image36.svg"/><Relationship Id="rId12" Type="http://schemas.openxmlformats.org/officeDocument/2006/relationships/image" Target="../media/image5.png"/><Relationship Id="rId11" Type="http://schemas.openxmlformats.org/officeDocument/2006/relationships/tags" Target="../tags/tag433.xml"/><Relationship Id="rId10" Type="http://schemas.openxmlformats.org/officeDocument/2006/relationships/tags" Target="../tags/tag432.xml"/><Relationship Id="rId1" Type="http://schemas.openxmlformats.org/officeDocument/2006/relationships/tags" Target="../tags/tag426.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8.xml"/><Relationship Id="rId3" Type="http://schemas.openxmlformats.org/officeDocument/2006/relationships/tags" Target="../tags/tag441.xml"/><Relationship Id="rId2" Type="http://schemas.openxmlformats.org/officeDocument/2006/relationships/tags" Target="../tags/tag440.xml"/><Relationship Id="rId1" Type="http://schemas.openxmlformats.org/officeDocument/2006/relationships/tags" Target="../tags/tag439.xml"/></Relationships>
</file>

<file path=ppt/slides/_rels/slide3.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image" Target="../media/image2.jpeg"/><Relationship Id="rId2" Type="http://schemas.openxmlformats.org/officeDocument/2006/relationships/tags" Target="../tags/tag166.xml"/><Relationship Id="rId18" Type="http://schemas.openxmlformats.org/officeDocument/2006/relationships/slideLayout" Target="../slideLayouts/slideLayout18.xml"/><Relationship Id="rId17" Type="http://schemas.openxmlformats.org/officeDocument/2006/relationships/tags" Target="../tags/tag176.xml"/><Relationship Id="rId16" Type="http://schemas.openxmlformats.org/officeDocument/2006/relationships/image" Target="../media/image6.svg"/><Relationship Id="rId15" Type="http://schemas.openxmlformats.org/officeDocument/2006/relationships/image" Target="../media/image5.png"/><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image" Target="../media/image4.svg"/><Relationship Id="rId1" Type="http://schemas.openxmlformats.org/officeDocument/2006/relationships/tags" Target="../tags/tag165.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8.xml"/><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tags" Target="../tags/tag442.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18.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image" Target="../media/image10.jpeg"/><Relationship Id="rId1" Type="http://schemas.openxmlformats.org/officeDocument/2006/relationships/tags" Target="../tags/tag445.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8.xml"/><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s>
</file>

<file path=ppt/slides/_rels/slide33.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4" Type="http://schemas.openxmlformats.org/officeDocument/2006/relationships/slideLayout" Target="../slideLayouts/slideLayout18.xml"/><Relationship Id="rId23" Type="http://schemas.openxmlformats.org/officeDocument/2006/relationships/tags" Target="../tags/tag471.xml"/><Relationship Id="rId22" Type="http://schemas.openxmlformats.org/officeDocument/2006/relationships/tags" Target="../tags/tag470.xml"/><Relationship Id="rId21" Type="http://schemas.openxmlformats.org/officeDocument/2006/relationships/tags" Target="../tags/tag469.xml"/><Relationship Id="rId20" Type="http://schemas.openxmlformats.org/officeDocument/2006/relationships/tags" Target="../tags/tag468.xml"/><Relationship Id="rId2" Type="http://schemas.openxmlformats.org/officeDocument/2006/relationships/tags" Target="../tags/tag454.xml"/><Relationship Id="rId19" Type="http://schemas.openxmlformats.org/officeDocument/2006/relationships/tags" Target="../tags/tag467.xml"/><Relationship Id="rId18" Type="http://schemas.openxmlformats.org/officeDocument/2006/relationships/tags" Target="../tags/tag466.xml"/><Relationship Id="rId17" Type="http://schemas.openxmlformats.org/officeDocument/2006/relationships/image" Target="../media/image40.jpeg"/><Relationship Id="rId16" Type="http://schemas.openxmlformats.org/officeDocument/2006/relationships/tags" Target="../tags/tag465.xml"/><Relationship Id="rId15" Type="http://schemas.openxmlformats.org/officeDocument/2006/relationships/image" Target="../media/image39.jpeg"/><Relationship Id="rId14" Type="http://schemas.openxmlformats.org/officeDocument/2006/relationships/tags" Target="../tags/tag464.xml"/><Relationship Id="rId13" Type="http://schemas.openxmlformats.org/officeDocument/2006/relationships/image" Target="../media/image38.jpeg"/><Relationship Id="rId12" Type="http://schemas.openxmlformats.org/officeDocument/2006/relationships/tags" Target="../tags/tag463.xml"/><Relationship Id="rId11" Type="http://schemas.openxmlformats.org/officeDocument/2006/relationships/image" Target="../media/image37.jpeg"/><Relationship Id="rId10" Type="http://schemas.openxmlformats.org/officeDocument/2006/relationships/tags" Target="../tags/tag462.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480.xml"/><Relationship Id="rId4" Type="http://schemas.openxmlformats.org/officeDocument/2006/relationships/image" Target="../media/image41.png"/><Relationship Id="rId3" Type="http://schemas.openxmlformats.org/officeDocument/2006/relationships/tags" Target="../tags/tag479.xml"/><Relationship Id="rId2" Type="http://schemas.openxmlformats.org/officeDocument/2006/relationships/tags" Target="../tags/tag478.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9" Type="http://schemas.openxmlformats.org/officeDocument/2006/relationships/tags" Target="../tags/tag489.xml"/><Relationship Id="rId8" Type="http://schemas.openxmlformats.org/officeDocument/2006/relationships/tags" Target="../tags/tag488.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3" Type="http://schemas.openxmlformats.org/officeDocument/2006/relationships/slideLayout" Target="../slideLayouts/slideLayout24.xml"/><Relationship Id="rId12" Type="http://schemas.openxmlformats.org/officeDocument/2006/relationships/tags" Target="../tags/tag492.xml"/><Relationship Id="rId11" Type="http://schemas.openxmlformats.org/officeDocument/2006/relationships/tags" Target="../tags/tag491.xml"/><Relationship Id="rId10" Type="http://schemas.openxmlformats.org/officeDocument/2006/relationships/tags" Target="../tags/tag490.xml"/><Relationship Id="rId1" Type="http://schemas.openxmlformats.org/officeDocument/2006/relationships/tags" Target="../tags/tag481.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image" Target="../media/image42.jpeg"/><Relationship Id="rId1" Type="http://schemas.openxmlformats.org/officeDocument/2006/relationships/tags" Target="../tags/tag493.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18.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tags" Target="../tags/tag500.xml"/><Relationship Id="rId3" Type="http://schemas.openxmlformats.org/officeDocument/2006/relationships/image" Target="../media/image43.jpeg"/><Relationship Id="rId2" Type="http://schemas.openxmlformats.org/officeDocument/2006/relationships/tags" Target="../tags/tag499.xml"/><Relationship Id="rId1" Type="http://schemas.openxmlformats.org/officeDocument/2006/relationships/tags" Target="../tags/tag498.xml"/></Relationships>
</file>

<file path=ppt/slides/_rels/slide4.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image" Target="../media/image9.jpeg"/><Relationship Id="rId6" Type="http://schemas.openxmlformats.org/officeDocument/2006/relationships/tags" Target="../tags/tag180.xml"/><Relationship Id="rId5" Type="http://schemas.openxmlformats.org/officeDocument/2006/relationships/image" Target="../media/image8.jpeg"/><Relationship Id="rId4" Type="http://schemas.openxmlformats.org/officeDocument/2006/relationships/tags" Target="../tags/tag179.xml"/><Relationship Id="rId3" Type="http://schemas.openxmlformats.org/officeDocument/2006/relationships/image" Target="../media/image7.jpeg"/><Relationship Id="rId2" Type="http://schemas.openxmlformats.org/officeDocument/2006/relationships/tags" Target="../tags/tag178.xml"/><Relationship Id="rId16" Type="http://schemas.openxmlformats.org/officeDocument/2006/relationships/notesSlide" Target="../notesSlides/notesSlide1.xml"/><Relationship Id="rId15" Type="http://schemas.openxmlformats.org/officeDocument/2006/relationships/slideLayout" Target="../slideLayouts/slideLayout18.xml"/><Relationship Id="rId14" Type="http://schemas.openxmlformats.org/officeDocument/2006/relationships/tags" Target="../tags/tag187.xml"/><Relationship Id="rId13" Type="http://schemas.openxmlformats.org/officeDocument/2006/relationships/tags" Target="../tags/tag186.xml"/><Relationship Id="rId12" Type="http://schemas.openxmlformats.org/officeDocument/2006/relationships/tags" Target="../tags/tag185.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tags" Target="../tags/tag177.xml"/></Relationships>
</file>

<file path=ppt/slides/_rels/slide40.xml.rels><?xml version="1.0" encoding="UTF-8" standalone="yes"?>
<Relationships xmlns="http://schemas.openxmlformats.org/package/2006/relationships"><Relationship Id="rId9" Type="http://schemas.openxmlformats.org/officeDocument/2006/relationships/tags" Target="../tags/tag510.xml"/><Relationship Id="rId8" Type="http://schemas.openxmlformats.org/officeDocument/2006/relationships/tags" Target="../tags/tag509.xml"/><Relationship Id="rId7" Type="http://schemas.openxmlformats.org/officeDocument/2006/relationships/tags" Target="../tags/tag508.xml"/><Relationship Id="rId6" Type="http://schemas.openxmlformats.org/officeDocument/2006/relationships/tags" Target="../tags/tag507.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tags" Target="../tags/tag503.xml"/><Relationship Id="rId15" Type="http://schemas.openxmlformats.org/officeDocument/2006/relationships/slideLayout" Target="../slideLayouts/slideLayout18.xml"/><Relationship Id="rId14" Type="http://schemas.openxmlformats.org/officeDocument/2006/relationships/tags" Target="../tags/tag515.xml"/><Relationship Id="rId13" Type="http://schemas.openxmlformats.org/officeDocument/2006/relationships/tags" Target="../tags/tag514.xml"/><Relationship Id="rId12" Type="http://schemas.openxmlformats.org/officeDocument/2006/relationships/tags" Target="../tags/tag513.xml"/><Relationship Id="rId11" Type="http://schemas.openxmlformats.org/officeDocument/2006/relationships/tags" Target="../tags/tag512.xml"/><Relationship Id="rId10" Type="http://schemas.openxmlformats.org/officeDocument/2006/relationships/tags" Target="../tags/tag511.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9" Type="http://schemas.openxmlformats.org/officeDocument/2006/relationships/tags" Target="../tags/tag522.xml"/><Relationship Id="rId8" Type="http://schemas.openxmlformats.org/officeDocument/2006/relationships/tags" Target="../tags/tag521.xml"/><Relationship Id="rId7" Type="http://schemas.openxmlformats.org/officeDocument/2006/relationships/image" Target="../media/image44.png"/><Relationship Id="rId6" Type="http://schemas.openxmlformats.org/officeDocument/2006/relationships/tags" Target="../tags/tag520.xml"/><Relationship Id="rId5" Type="http://schemas.openxmlformats.org/officeDocument/2006/relationships/tags" Target="../tags/tag519.xml"/><Relationship Id="rId4" Type="http://schemas.openxmlformats.org/officeDocument/2006/relationships/tags" Target="../tags/tag518.xml"/><Relationship Id="rId3" Type="http://schemas.openxmlformats.org/officeDocument/2006/relationships/tags" Target="../tags/tag517.xml"/><Relationship Id="rId26" Type="http://schemas.openxmlformats.org/officeDocument/2006/relationships/notesSlide" Target="../notesSlides/notesSlide29.xml"/><Relationship Id="rId25" Type="http://schemas.openxmlformats.org/officeDocument/2006/relationships/slideLayout" Target="../slideLayouts/slideLayout18.xml"/><Relationship Id="rId24" Type="http://schemas.openxmlformats.org/officeDocument/2006/relationships/tags" Target="../tags/tag534.xml"/><Relationship Id="rId23" Type="http://schemas.openxmlformats.org/officeDocument/2006/relationships/tags" Target="../tags/tag533.xml"/><Relationship Id="rId22" Type="http://schemas.openxmlformats.org/officeDocument/2006/relationships/tags" Target="../tags/tag532.xml"/><Relationship Id="rId21" Type="http://schemas.openxmlformats.org/officeDocument/2006/relationships/image" Target="../media/image47.jpeg"/><Relationship Id="rId20" Type="http://schemas.openxmlformats.org/officeDocument/2006/relationships/tags" Target="../tags/tag531.xml"/><Relationship Id="rId2" Type="http://schemas.openxmlformats.org/officeDocument/2006/relationships/tags" Target="../tags/tag516.xml"/><Relationship Id="rId19" Type="http://schemas.openxmlformats.org/officeDocument/2006/relationships/tags" Target="../tags/tag530.xml"/><Relationship Id="rId18" Type="http://schemas.openxmlformats.org/officeDocument/2006/relationships/tags" Target="../tags/tag529.xml"/><Relationship Id="rId17" Type="http://schemas.openxmlformats.org/officeDocument/2006/relationships/image" Target="../media/image46.jpeg"/><Relationship Id="rId16" Type="http://schemas.openxmlformats.org/officeDocument/2006/relationships/tags" Target="../tags/tag528.xml"/><Relationship Id="rId15" Type="http://schemas.openxmlformats.org/officeDocument/2006/relationships/tags" Target="../tags/tag527.xml"/><Relationship Id="rId14" Type="http://schemas.openxmlformats.org/officeDocument/2006/relationships/tags" Target="../tags/tag526.xml"/><Relationship Id="rId13" Type="http://schemas.openxmlformats.org/officeDocument/2006/relationships/tags" Target="../tags/tag525.xml"/><Relationship Id="rId12" Type="http://schemas.openxmlformats.org/officeDocument/2006/relationships/image" Target="../media/image45.jpeg"/><Relationship Id="rId11" Type="http://schemas.openxmlformats.org/officeDocument/2006/relationships/tags" Target="../tags/tag524.xml"/><Relationship Id="rId10" Type="http://schemas.openxmlformats.org/officeDocument/2006/relationships/tags" Target="../tags/tag523.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3" Type="http://schemas.openxmlformats.org/officeDocument/2006/relationships/slideLayout" Target="../slideLayouts/slideLayout18.xml"/><Relationship Id="rId12" Type="http://schemas.openxmlformats.org/officeDocument/2006/relationships/tags" Target="../tags/tag544.xml"/><Relationship Id="rId11" Type="http://schemas.openxmlformats.org/officeDocument/2006/relationships/image" Target="../media/image48.jpeg"/><Relationship Id="rId10" Type="http://schemas.openxmlformats.org/officeDocument/2006/relationships/tags" Target="../tags/tag543.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9" Type="http://schemas.openxmlformats.org/officeDocument/2006/relationships/tags" Target="../tags/tag552.xml"/><Relationship Id="rId8" Type="http://schemas.openxmlformats.org/officeDocument/2006/relationships/tags" Target="../tags/tag551.xml"/><Relationship Id="rId7" Type="http://schemas.openxmlformats.org/officeDocument/2006/relationships/tags" Target="../tags/tag550.xml"/><Relationship Id="rId6" Type="http://schemas.openxmlformats.org/officeDocument/2006/relationships/tags" Target="../tags/tag549.xml"/><Relationship Id="rId5" Type="http://schemas.openxmlformats.org/officeDocument/2006/relationships/tags" Target="../tags/tag548.xml"/><Relationship Id="rId4" Type="http://schemas.openxmlformats.org/officeDocument/2006/relationships/tags" Target="../tags/tag547.xml"/><Relationship Id="rId3" Type="http://schemas.openxmlformats.org/officeDocument/2006/relationships/tags" Target="../tags/tag546.xml"/><Relationship Id="rId2" Type="http://schemas.openxmlformats.org/officeDocument/2006/relationships/tags" Target="../tags/tag545.xml"/><Relationship Id="rId15" Type="http://schemas.openxmlformats.org/officeDocument/2006/relationships/slideLayout" Target="../slideLayouts/slideLayout18.xml"/><Relationship Id="rId14" Type="http://schemas.openxmlformats.org/officeDocument/2006/relationships/tags" Target="../tags/tag557.xml"/><Relationship Id="rId13" Type="http://schemas.openxmlformats.org/officeDocument/2006/relationships/tags" Target="../tags/tag556.xml"/><Relationship Id="rId12" Type="http://schemas.openxmlformats.org/officeDocument/2006/relationships/tags" Target="../tags/tag555.xml"/><Relationship Id="rId11" Type="http://schemas.openxmlformats.org/officeDocument/2006/relationships/tags" Target="../tags/tag554.xml"/><Relationship Id="rId10" Type="http://schemas.openxmlformats.org/officeDocument/2006/relationships/tags" Target="../tags/tag553.xml"/><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9" Type="http://schemas.openxmlformats.org/officeDocument/2006/relationships/tags" Target="../tags/tag565.xml"/><Relationship Id="rId8" Type="http://schemas.openxmlformats.org/officeDocument/2006/relationships/tags" Target="../tags/tag564.xml"/><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tags" Target="../tags/tag558.xml"/><Relationship Id="rId15" Type="http://schemas.openxmlformats.org/officeDocument/2006/relationships/slideLayout" Target="../slideLayouts/slideLayout18.xml"/><Relationship Id="rId14" Type="http://schemas.openxmlformats.org/officeDocument/2006/relationships/tags" Target="../tags/tag570.xml"/><Relationship Id="rId13" Type="http://schemas.openxmlformats.org/officeDocument/2006/relationships/tags" Target="../tags/tag569.xml"/><Relationship Id="rId12" Type="http://schemas.openxmlformats.org/officeDocument/2006/relationships/tags" Target="../tags/tag568.xml"/><Relationship Id="rId11" Type="http://schemas.openxmlformats.org/officeDocument/2006/relationships/tags" Target="../tags/tag567.xml"/><Relationship Id="rId10" Type="http://schemas.openxmlformats.org/officeDocument/2006/relationships/tags" Target="../tags/tag566.xml"/><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9" Type="http://schemas.openxmlformats.org/officeDocument/2006/relationships/tags" Target="../tags/tag578.xml"/><Relationship Id="rId8" Type="http://schemas.openxmlformats.org/officeDocument/2006/relationships/tags" Target="../tags/tag577.xml"/><Relationship Id="rId7" Type="http://schemas.openxmlformats.org/officeDocument/2006/relationships/tags" Target="../tags/tag576.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tags" Target="../tags/tag571.xml"/><Relationship Id="rId15" Type="http://schemas.openxmlformats.org/officeDocument/2006/relationships/slideLayout" Target="../slideLayouts/slideLayout18.xml"/><Relationship Id="rId14" Type="http://schemas.openxmlformats.org/officeDocument/2006/relationships/tags" Target="../tags/tag583.xml"/><Relationship Id="rId13" Type="http://schemas.openxmlformats.org/officeDocument/2006/relationships/tags" Target="../tags/tag582.xml"/><Relationship Id="rId12" Type="http://schemas.openxmlformats.org/officeDocument/2006/relationships/tags" Target="../tags/tag581.xml"/><Relationship Id="rId11" Type="http://schemas.openxmlformats.org/officeDocument/2006/relationships/tags" Target="../tags/tag580.xml"/><Relationship Id="rId10" Type="http://schemas.openxmlformats.org/officeDocument/2006/relationships/tags" Target="../tags/tag579.xml"/><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tags" Target="../tags/tag590.xml"/><Relationship Id="rId7" Type="http://schemas.openxmlformats.org/officeDocument/2006/relationships/tags" Target="../tags/tag589.xml"/><Relationship Id="rId6" Type="http://schemas.openxmlformats.org/officeDocument/2006/relationships/tags" Target="../tags/tag588.xml"/><Relationship Id="rId5" Type="http://schemas.openxmlformats.org/officeDocument/2006/relationships/tags" Target="../tags/tag587.xml"/><Relationship Id="rId4" Type="http://schemas.openxmlformats.org/officeDocument/2006/relationships/tags" Target="../tags/tag586.xml"/><Relationship Id="rId3" Type="http://schemas.openxmlformats.org/officeDocument/2006/relationships/tags" Target="../tags/tag585.xml"/><Relationship Id="rId2" Type="http://schemas.openxmlformats.org/officeDocument/2006/relationships/tags" Target="../tags/tag584.xml"/><Relationship Id="rId16" Type="http://schemas.openxmlformats.org/officeDocument/2006/relationships/slideLayout" Target="../slideLayouts/slideLayout18.xml"/><Relationship Id="rId15" Type="http://schemas.openxmlformats.org/officeDocument/2006/relationships/tags" Target="../tags/tag596.xml"/><Relationship Id="rId14" Type="http://schemas.openxmlformats.org/officeDocument/2006/relationships/image" Target="../media/image49.png"/><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image" Target="../media/image1.png"/></Relationships>
</file>

<file path=ppt/slides/_rels/slide47.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tags" Target="../tags/tag601.xml"/><Relationship Id="rId5" Type="http://schemas.openxmlformats.org/officeDocument/2006/relationships/tags" Target="../tags/tag600.xml"/><Relationship Id="rId4" Type="http://schemas.openxmlformats.org/officeDocument/2006/relationships/tags" Target="../tags/tag599.xml"/><Relationship Id="rId3" Type="http://schemas.openxmlformats.org/officeDocument/2006/relationships/tags" Target="../tags/tag598.xml"/><Relationship Id="rId2" Type="http://schemas.openxmlformats.org/officeDocument/2006/relationships/tags" Target="../tags/tag597.xml"/><Relationship Id="rId11" Type="http://schemas.openxmlformats.org/officeDocument/2006/relationships/slideLayout" Target="../slideLayouts/slideLayout18.xml"/><Relationship Id="rId10" Type="http://schemas.openxmlformats.org/officeDocument/2006/relationships/tags" Target="../tags/tag605.xml"/><Relationship Id="rId1" Type="http://schemas.openxmlformats.org/officeDocument/2006/relationships/image" Target="../media/image1.png"/></Relationships>
</file>

<file path=ppt/slides/_rels/slide48.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tags" Target="../tags/tag612.xml"/><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1" Type="http://schemas.openxmlformats.org/officeDocument/2006/relationships/slideLayout" Target="../slideLayouts/slideLayout18.xml"/><Relationship Id="rId10" Type="http://schemas.openxmlformats.org/officeDocument/2006/relationships/tags" Target="../tags/tag614.xml"/><Relationship Id="rId1" Type="http://schemas.openxmlformats.org/officeDocument/2006/relationships/image" Target="../media/image1.png"/></Relationships>
</file>

<file path=ppt/slides/_rels/slide49.xml.rels><?xml version="1.0" encoding="UTF-8" standalone="yes"?>
<Relationships xmlns="http://schemas.openxmlformats.org/package/2006/relationships"><Relationship Id="rId9" Type="http://schemas.openxmlformats.org/officeDocument/2006/relationships/tags" Target="../tags/tag622.xml"/><Relationship Id="rId8" Type="http://schemas.openxmlformats.org/officeDocument/2006/relationships/tags" Target="../tags/tag621.xml"/><Relationship Id="rId7" Type="http://schemas.openxmlformats.org/officeDocument/2006/relationships/tags" Target="../tags/tag620.xml"/><Relationship Id="rId6" Type="http://schemas.openxmlformats.org/officeDocument/2006/relationships/tags" Target="../tags/tag619.xml"/><Relationship Id="rId5" Type="http://schemas.openxmlformats.org/officeDocument/2006/relationships/tags" Target="../tags/tag618.xml"/><Relationship Id="rId4" Type="http://schemas.openxmlformats.org/officeDocument/2006/relationships/tags" Target="../tags/tag617.xml"/><Relationship Id="rId3" Type="http://schemas.openxmlformats.org/officeDocument/2006/relationships/tags" Target="../tags/tag616.xml"/><Relationship Id="rId2" Type="http://schemas.openxmlformats.org/officeDocument/2006/relationships/tags" Target="../tags/tag615.xml"/><Relationship Id="rId11" Type="http://schemas.openxmlformats.org/officeDocument/2006/relationships/slideLayout" Target="../slideLayouts/slideLayout18.xml"/><Relationship Id="rId10" Type="http://schemas.openxmlformats.org/officeDocument/2006/relationships/tags" Target="../tags/tag62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8.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image" Target="../media/image10.jpeg"/><Relationship Id="rId2" Type="http://schemas.openxmlformats.org/officeDocument/2006/relationships/tags" Target="../tags/tag189.xml"/><Relationship Id="rId1" Type="http://schemas.openxmlformats.org/officeDocument/2006/relationships/tags" Target="../tags/tag188.xml"/></Relationships>
</file>

<file path=ppt/slides/_rels/slide50.xml.rels><?xml version="1.0" encoding="UTF-8" standalone="yes"?>
<Relationships xmlns="http://schemas.openxmlformats.org/package/2006/relationships"><Relationship Id="rId9" Type="http://schemas.openxmlformats.org/officeDocument/2006/relationships/tags" Target="../tags/tag631.xml"/><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tags" Target="../tags/tag628.xml"/><Relationship Id="rId5" Type="http://schemas.openxmlformats.org/officeDocument/2006/relationships/tags" Target="../tags/tag627.xml"/><Relationship Id="rId4" Type="http://schemas.openxmlformats.org/officeDocument/2006/relationships/tags" Target="../tags/tag626.xml"/><Relationship Id="rId3" Type="http://schemas.openxmlformats.org/officeDocument/2006/relationships/image" Target="../media/image50.jpeg"/><Relationship Id="rId24" Type="http://schemas.openxmlformats.org/officeDocument/2006/relationships/slideLayout" Target="../slideLayouts/slideLayout18.xml"/><Relationship Id="rId23" Type="http://schemas.openxmlformats.org/officeDocument/2006/relationships/tags" Target="../tags/tag639.xml"/><Relationship Id="rId22" Type="http://schemas.openxmlformats.org/officeDocument/2006/relationships/image" Target="../media/image52.svg"/><Relationship Id="rId21" Type="http://schemas.openxmlformats.org/officeDocument/2006/relationships/image" Target="../media/image51.png"/><Relationship Id="rId20" Type="http://schemas.openxmlformats.org/officeDocument/2006/relationships/tags" Target="../tags/tag638.xml"/><Relationship Id="rId2" Type="http://schemas.openxmlformats.org/officeDocument/2006/relationships/tags" Target="../tags/tag625.xml"/><Relationship Id="rId19" Type="http://schemas.openxmlformats.org/officeDocument/2006/relationships/tags" Target="../tags/tag637.xml"/><Relationship Id="rId18" Type="http://schemas.openxmlformats.org/officeDocument/2006/relationships/tags" Target="../tags/tag636.xml"/><Relationship Id="rId17" Type="http://schemas.openxmlformats.org/officeDocument/2006/relationships/tags" Target="../tags/tag635.xml"/><Relationship Id="rId16" Type="http://schemas.openxmlformats.org/officeDocument/2006/relationships/image" Target="../media/image6.svg"/><Relationship Id="rId15" Type="http://schemas.openxmlformats.org/officeDocument/2006/relationships/image" Target="../media/image33.png"/><Relationship Id="rId14" Type="http://schemas.openxmlformats.org/officeDocument/2006/relationships/tags" Target="../tags/tag634.xml"/><Relationship Id="rId13" Type="http://schemas.openxmlformats.org/officeDocument/2006/relationships/tags" Target="../tags/tag633.xml"/><Relationship Id="rId12" Type="http://schemas.openxmlformats.org/officeDocument/2006/relationships/image" Target="../media/image4.svg"/><Relationship Id="rId11" Type="http://schemas.openxmlformats.org/officeDocument/2006/relationships/image" Target="../media/image30.png"/><Relationship Id="rId10" Type="http://schemas.openxmlformats.org/officeDocument/2006/relationships/tags" Target="../tags/tag632.xml"/><Relationship Id="rId1" Type="http://schemas.openxmlformats.org/officeDocument/2006/relationships/tags" Target="../tags/tag624.xml"/></Relationships>
</file>

<file path=ppt/slides/_rels/slide51.xml.rels><?xml version="1.0" encoding="UTF-8" standalone="yes"?>
<Relationships xmlns="http://schemas.openxmlformats.org/package/2006/relationships"><Relationship Id="rId9" Type="http://schemas.openxmlformats.org/officeDocument/2006/relationships/tags" Target="../tags/tag647.xml"/><Relationship Id="rId8" Type="http://schemas.openxmlformats.org/officeDocument/2006/relationships/tags" Target="../tags/tag646.xml"/><Relationship Id="rId7" Type="http://schemas.openxmlformats.org/officeDocument/2006/relationships/tags" Target="../tags/tag645.xml"/><Relationship Id="rId6" Type="http://schemas.openxmlformats.org/officeDocument/2006/relationships/tags" Target="../tags/tag644.xml"/><Relationship Id="rId5" Type="http://schemas.openxmlformats.org/officeDocument/2006/relationships/tags" Target="../tags/tag643.xml"/><Relationship Id="rId4" Type="http://schemas.openxmlformats.org/officeDocument/2006/relationships/tags" Target="../tags/tag642.xml"/><Relationship Id="rId3" Type="http://schemas.openxmlformats.org/officeDocument/2006/relationships/tags" Target="../tags/tag641.xml"/><Relationship Id="rId2" Type="http://schemas.openxmlformats.org/officeDocument/2006/relationships/tags" Target="../tags/tag640.xml"/><Relationship Id="rId11" Type="http://schemas.openxmlformats.org/officeDocument/2006/relationships/slideLayout" Target="../slideLayouts/slideLayout18.xml"/><Relationship Id="rId10" Type="http://schemas.openxmlformats.org/officeDocument/2006/relationships/tags" Target="../tags/tag648.xml"/><Relationship Id="rId1" Type="http://schemas.openxmlformats.org/officeDocument/2006/relationships/image" Target="../media/image1.png"/></Relationships>
</file>

<file path=ppt/slides/_rels/slide52.xml.rels><?xml version="1.0" encoding="UTF-8" standalone="yes"?>
<Relationships xmlns="http://schemas.openxmlformats.org/package/2006/relationships"><Relationship Id="rId9" Type="http://schemas.openxmlformats.org/officeDocument/2006/relationships/tags" Target="../tags/tag656.xml"/><Relationship Id="rId8" Type="http://schemas.openxmlformats.org/officeDocument/2006/relationships/tags" Target="../tags/tag655.xml"/><Relationship Id="rId7" Type="http://schemas.openxmlformats.org/officeDocument/2006/relationships/tags" Target="../tags/tag654.xml"/><Relationship Id="rId6" Type="http://schemas.openxmlformats.org/officeDocument/2006/relationships/tags" Target="../tags/tag653.xml"/><Relationship Id="rId5" Type="http://schemas.openxmlformats.org/officeDocument/2006/relationships/tags" Target="../tags/tag652.xml"/><Relationship Id="rId4" Type="http://schemas.openxmlformats.org/officeDocument/2006/relationships/tags" Target="../tags/tag651.xml"/><Relationship Id="rId3" Type="http://schemas.openxmlformats.org/officeDocument/2006/relationships/tags" Target="../tags/tag650.xml"/><Relationship Id="rId2" Type="http://schemas.openxmlformats.org/officeDocument/2006/relationships/tags" Target="../tags/tag649.xml"/><Relationship Id="rId11" Type="http://schemas.openxmlformats.org/officeDocument/2006/relationships/slideLayout" Target="../slideLayouts/slideLayout18.xml"/><Relationship Id="rId10" Type="http://schemas.openxmlformats.org/officeDocument/2006/relationships/tags" Target="../tags/tag657.xml"/><Relationship Id="rId1" Type="http://schemas.openxmlformats.org/officeDocument/2006/relationships/image" Target="../media/image1.png"/></Relationships>
</file>

<file path=ppt/slides/_rels/slide53.xml.rels><?xml version="1.0" encoding="UTF-8" standalone="yes"?>
<Relationships xmlns="http://schemas.openxmlformats.org/package/2006/relationships"><Relationship Id="rId9" Type="http://schemas.openxmlformats.org/officeDocument/2006/relationships/tags" Target="../tags/tag665.xml"/><Relationship Id="rId8" Type="http://schemas.openxmlformats.org/officeDocument/2006/relationships/tags" Target="../tags/tag664.xml"/><Relationship Id="rId7" Type="http://schemas.openxmlformats.org/officeDocument/2006/relationships/tags" Target="../tags/tag663.xml"/><Relationship Id="rId6" Type="http://schemas.openxmlformats.org/officeDocument/2006/relationships/tags" Target="../tags/tag662.xml"/><Relationship Id="rId5" Type="http://schemas.openxmlformats.org/officeDocument/2006/relationships/tags" Target="../tags/tag661.xml"/><Relationship Id="rId4" Type="http://schemas.openxmlformats.org/officeDocument/2006/relationships/tags" Target="../tags/tag660.xml"/><Relationship Id="rId3" Type="http://schemas.openxmlformats.org/officeDocument/2006/relationships/tags" Target="../tags/tag659.xml"/><Relationship Id="rId2" Type="http://schemas.openxmlformats.org/officeDocument/2006/relationships/tags" Target="../tags/tag658.xml"/><Relationship Id="rId12" Type="http://schemas.openxmlformats.org/officeDocument/2006/relationships/slideLayout" Target="../slideLayouts/slideLayout18.xml"/><Relationship Id="rId11" Type="http://schemas.openxmlformats.org/officeDocument/2006/relationships/tags" Target="../tags/tag666.xml"/><Relationship Id="rId10" Type="http://schemas.openxmlformats.org/officeDocument/2006/relationships/image" Target="../media/image53.png"/><Relationship Id="rId1" Type="http://schemas.openxmlformats.org/officeDocument/2006/relationships/image" Target="../media/image1.png"/></Relationships>
</file>

<file path=ppt/slides/_rels/slide54.xml.rels><?xml version="1.0" encoding="UTF-8" standalone="yes"?>
<Relationships xmlns="http://schemas.openxmlformats.org/package/2006/relationships"><Relationship Id="rId9" Type="http://schemas.openxmlformats.org/officeDocument/2006/relationships/tags" Target="../tags/tag674.xml"/><Relationship Id="rId8" Type="http://schemas.openxmlformats.org/officeDocument/2006/relationships/tags" Target="../tags/tag673.xml"/><Relationship Id="rId7" Type="http://schemas.openxmlformats.org/officeDocument/2006/relationships/tags" Target="../tags/tag672.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2" Type="http://schemas.openxmlformats.org/officeDocument/2006/relationships/slideLayout" Target="../slideLayouts/slideLayout18.xml"/><Relationship Id="rId11" Type="http://schemas.openxmlformats.org/officeDocument/2006/relationships/tags" Target="../tags/tag675.xml"/><Relationship Id="rId10" Type="http://schemas.openxmlformats.org/officeDocument/2006/relationships/image" Target="../media/image54.jpeg"/><Relationship Id="rId1" Type="http://schemas.openxmlformats.org/officeDocument/2006/relationships/image" Target="../media/image1.png"/></Relationships>
</file>

<file path=ppt/slides/_rels/slide55.xml.rels><?xml version="1.0" encoding="UTF-8" standalone="yes"?>
<Relationships xmlns="http://schemas.openxmlformats.org/package/2006/relationships"><Relationship Id="rId9" Type="http://schemas.openxmlformats.org/officeDocument/2006/relationships/tags" Target="../tags/tag683.xml"/><Relationship Id="rId8" Type="http://schemas.openxmlformats.org/officeDocument/2006/relationships/tags" Target="../tags/tag682.xml"/><Relationship Id="rId7" Type="http://schemas.openxmlformats.org/officeDocument/2006/relationships/tags" Target="../tags/tag681.xml"/><Relationship Id="rId6" Type="http://schemas.openxmlformats.org/officeDocument/2006/relationships/tags" Target="../tags/tag680.xml"/><Relationship Id="rId5" Type="http://schemas.openxmlformats.org/officeDocument/2006/relationships/tags" Target="../tags/tag679.xml"/><Relationship Id="rId4" Type="http://schemas.openxmlformats.org/officeDocument/2006/relationships/tags" Target="../tags/tag678.xml"/><Relationship Id="rId3" Type="http://schemas.openxmlformats.org/officeDocument/2006/relationships/tags" Target="../tags/tag677.xml"/><Relationship Id="rId2" Type="http://schemas.openxmlformats.org/officeDocument/2006/relationships/tags" Target="../tags/tag676.xml"/><Relationship Id="rId12" Type="http://schemas.openxmlformats.org/officeDocument/2006/relationships/slideLayout" Target="../slideLayouts/slideLayout18.xml"/><Relationship Id="rId11" Type="http://schemas.openxmlformats.org/officeDocument/2006/relationships/tags" Target="../tags/tag684.xml"/><Relationship Id="rId10" Type="http://schemas.openxmlformats.org/officeDocument/2006/relationships/image" Target="../media/image55.png"/><Relationship Id="rId1" Type="http://schemas.openxmlformats.org/officeDocument/2006/relationships/image" Target="../media/image1.png"/></Relationships>
</file>

<file path=ppt/slides/_rels/slide56.xml.rels><?xml version="1.0" encoding="UTF-8" standalone="yes"?>
<Relationships xmlns="http://schemas.openxmlformats.org/package/2006/relationships"><Relationship Id="rId9" Type="http://schemas.openxmlformats.org/officeDocument/2006/relationships/tags" Target="../tags/tag692.xml"/><Relationship Id="rId8" Type="http://schemas.openxmlformats.org/officeDocument/2006/relationships/tags" Target="../tags/tag691.xml"/><Relationship Id="rId7" Type="http://schemas.openxmlformats.org/officeDocument/2006/relationships/tags" Target="../tags/tag690.xml"/><Relationship Id="rId6" Type="http://schemas.openxmlformats.org/officeDocument/2006/relationships/tags" Target="../tags/tag689.xml"/><Relationship Id="rId5" Type="http://schemas.openxmlformats.org/officeDocument/2006/relationships/tags" Target="../tags/tag688.xml"/><Relationship Id="rId4" Type="http://schemas.openxmlformats.org/officeDocument/2006/relationships/tags" Target="../tags/tag687.xml"/><Relationship Id="rId3" Type="http://schemas.openxmlformats.org/officeDocument/2006/relationships/tags" Target="../tags/tag686.xml"/><Relationship Id="rId2" Type="http://schemas.openxmlformats.org/officeDocument/2006/relationships/tags" Target="../tags/tag685.xml"/><Relationship Id="rId11" Type="http://schemas.openxmlformats.org/officeDocument/2006/relationships/slideLayout" Target="../slideLayouts/slideLayout18.xml"/><Relationship Id="rId10" Type="http://schemas.openxmlformats.org/officeDocument/2006/relationships/tags" Target="../tags/tag693.xml"/><Relationship Id="rId1" Type="http://schemas.openxmlformats.org/officeDocument/2006/relationships/image" Target="../media/image1.png"/></Relationships>
</file>

<file path=ppt/slides/_rels/slide57.xml.rels><?xml version="1.0" encoding="UTF-8" standalone="yes"?>
<Relationships xmlns="http://schemas.openxmlformats.org/package/2006/relationships"><Relationship Id="rId9" Type="http://schemas.openxmlformats.org/officeDocument/2006/relationships/tags" Target="../tags/tag702.xml"/><Relationship Id="rId8" Type="http://schemas.openxmlformats.org/officeDocument/2006/relationships/tags" Target="../tags/tag701.xml"/><Relationship Id="rId7" Type="http://schemas.openxmlformats.org/officeDocument/2006/relationships/tags" Target="../tags/tag700.xml"/><Relationship Id="rId6" Type="http://schemas.openxmlformats.org/officeDocument/2006/relationships/tags" Target="../tags/tag699.xml"/><Relationship Id="rId5" Type="http://schemas.openxmlformats.org/officeDocument/2006/relationships/tags" Target="../tags/tag698.xml"/><Relationship Id="rId4" Type="http://schemas.openxmlformats.org/officeDocument/2006/relationships/tags" Target="../tags/tag697.xml"/><Relationship Id="rId3" Type="http://schemas.openxmlformats.org/officeDocument/2006/relationships/tags" Target="../tags/tag696.xml"/><Relationship Id="rId2" Type="http://schemas.openxmlformats.org/officeDocument/2006/relationships/tags" Target="../tags/tag695.xml"/><Relationship Id="rId13" Type="http://schemas.openxmlformats.org/officeDocument/2006/relationships/slideLayout" Target="../slideLayouts/slideLayout24.xml"/><Relationship Id="rId12" Type="http://schemas.openxmlformats.org/officeDocument/2006/relationships/tags" Target="../tags/tag705.xml"/><Relationship Id="rId11" Type="http://schemas.openxmlformats.org/officeDocument/2006/relationships/tags" Target="../tags/tag704.xml"/><Relationship Id="rId10" Type="http://schemas.openxmlformats.org/officeDocument/2006/relationships/tags" Target="../tags/tag703.xml"/><Relationship Id="rId1" Type="http://schemas.openxmlformats.org/officeDocument/2006/relationships/tags" Target="../tags/tag694.xml"/></Relationships>
</file>

<file path=ppt/slides/_rels/slide5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712.xml"/><Relationship Id="rId7" Type="http://schemas.openxmlformats.org/officeDocument/2006/relationships/tags" Target="../tags/tag711.xml"/><Relationship Id="rId6" Type="http://schemas.openxmlformats.org/officeDocument/2006/relationships/tags" Target="../tags/tag710.xml"/><Relationship Id="rId5" Type="http://schemas.openxmlformats.org/officeDocument/2006/relationships/tags" Target="../tags/tag709.xml"/><Relationship Id="rId4" Type="http://schemas.openxmlformats.org/officeDocument/2006/relationships/tags" Target="../tags/tag708.xml"/><Relationship Id="rId3" Type="http://schemas.openxmlformats.org/officeDocument/2006/relationships/tags" Target="../tags/tag707.xml"/><Relationship Id="rId2" Type="http://schemas.openxmlformats.org/officeDocument/2006/relationships/image" Target="../media/image42.jpeg"/><Relationship Id="rId1" Type="http://schemas.openxmlformats.org/officeDocument/2006/relationships/tags" Target="../tags/tag706.xml"/></Relationships>
</file>

<file path=ppt/slides/_rels/slide59.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8.xml"/><Relationship Id="rId6" Type="http://schemas.openxmlformats.org/officeDocument/2006/relationships/tags" Target="../tags/tag717.xml"/><Relationship Id="rId5" Type="http://schemas.openxmlformats.org/officeDocument/2006/relationships/tags" Target="../tags/tag716.xml"/><Relationship Id="rId4" Type="http://schemas.openxmlformats.org/officeDocument/2006/relationships/tags" Target="../tags/tag715.xml"/><Relationship Id="rId3" Type="http://schemas.openxmlformats.org/officeDocument/2006/relationships/image" Target="../media/image43.jpeg"/><Relationship Id="rId2" Type="http://schemas.openxmlformats.org/officeDocument/2006/relationships/tags" Target="../tags/tag714.xml"/><Relationship Id="rId1" Type="http://schemas.openxmlformats.org/officeDocument/2006/relationships/tags" Target="../tags/tag713.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8.xml"/><Relationship Id="rId4" Type="http://schemas.openxmlformats.org/officeDocument/2006/relationships/tags" Target="../tags/tag196.xml"/><Relationship Id="rId3" Type="http://schemas.openxmlformats.org/officeDocument/2006/relationships/image" Target="../media/image11.png"/><Relationship Id="rId2" Type="http://schemas.openxmlformats.org/officeDocument/2006/relationships/tags" Target="../tags/tag195.xml"/><Relationship Id="rId1" Type="http://schemas.openxmlformats.org/officeDocument/2006/relationships/tags" Target="../tags/tag194.xml"/></Relationships>
</file>

<file path=ppt/slides/_rels/slide60.xml.rels><?xml version="1.0" encoding="UTF-8" standalone="yes"?>
<Relationships xmlns="http://schemas.openxmlformats.org/package/2006/relationships"><Relationship Id="rId9" Type="http://schemas.openxmlformats.org/officeDocument/2006/relationships/tags" Target="../tags/tag725.xml"/><Relationship Id="rId8" Type="http://schemas.openxmlformats.org/officeDocument/2006/relationships/tags" Target="../tags/tag724.xml"/><Relationship Id="rId7" Type="http://schemas.openxmlformats.org/officeDocument/2006/relationships/tags" Target="../tags/tag723.xml"/><Relationship Id="rId6" Type="http://schemas.openxmlformats.org/officeDocument/2006/relationships/tags" Target="../tags/tag722.xml"/><Relationship Id="rId5" Type="http://schemas.openxmlformats.org/officeDocument/2006/relationships/tags" Target="../tags/tag721.xml"/><Relationship Id="rId4" Type="http://schemas.openxmlformats.org/officeDocument/2006/relationships/tags" Target="../tags/tag720.xml"/><Relationship Id="rId3" Type="http://schemas.openxmlformats.org/officeDocument/2006/relationships/tags" Target="../tags/tag719.xml"/><Relationship Id="rId2" Type="http://schemas.openxmlformats.org/officeDocument/2006/relationships/tags" Target="../tags/tag718.xml"/><Relationship Id="rId18" Type="http://schemas.openxmlformats.org/officeDocument/2006/relationships/slideLayout" Target="../slideLayouts/slideLayout18.xml"/><Relationship Id="rId17" Type="http://schemas.openxmlformats.org/officeDocument/2006/relationships/tags" Target="../tags/tag731.xml"/><Relationship Id="rId16" Type="http://schemas.openxmlformats.org/officeDocument/2006/relationships/image" Target="../media/image57.emf"/><Relationship Id="rId15" Type="http://schemas.openxmlformats.org/officeDocument/2006/relationships/image" Target="../media/image56.emf"/><Relationship Id="rId14" Type="http://schemas.openxmlformats.org/officeDocument/2006/relationships/tags" Target="../tags/tag730.xml"/><Relationship Id="rId13" Type="http://schemas.openxmlformats.org/officeDocument/2006/relationships/tags" Target="../tags/tag729.xml"/><Relationship Id="rId12" Type="http://schemas.openxmlformats.org/officeDocument/2006/relationships/tags" Target="../tags/tag728.xml"/><Relationship Id="rId11" Type="http://schemas.openxmlformats.org/officeDocument/2006/relationships/tags" Target="../tags/tag727.xml"/><Relationship Id="rId10" Type="http://schemas.openxmlformats.org/officeDocument/2006/relationships/tags" Target="../tags/tag726.xml"/><Relationship Id="rId1" Type="http://schemas.openxmlformats.org/officeDocument/2006/relationships/image" Target="../media/image1.png"/></Relationships>
</file>

<file path=ppt/slides/_rels/slide61.xml.rels><?xml version="1.0" encoding="UTF-8" standalone="yes"?>
<Relationships xmlns="http://schemas.openxmlformats.org/package/2006/relationships"><Relationship Id="rId9" Type="http://schemas.openxmlformats.org/officeDocument/2006/relationships/tags" Target="../tags/tag739.xml"/><Relationship Id="rId8" Type="http://schemas.openxmlformats.org/officeDocument/2006/relationships/tags" Target="../tags/tag738.xml"/><Relationship Id="rId7" Type="http://schemas.openxmlformats.org/officeDocument/2006/relationships/tags" Target="../tags/tag737.xml"/><Relationship Id="rId6" Type="http://schemas.openxmlformats.org/officeDocument/2006/relationships/tags" Target="../tags/tag736.xml"/><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tags" Target="../tags/tag733.xml"/><Relationship Id="rId2" Type="http://schemas.openxmlformats.org/officeDocument/2006/relationships/tags" Target="../tags/tag732.xml"/><Relationship Id="rId17" Type="http://schemas.openxmlformats.org/officeDocument/2006/relationships/slideLayout" Target="../slideLayouts/slideLayout18.xml"/><Relationship Id="rId16" Type="http://schemas.openxmlformats.org/officeDocument/2006/relationships/tags" Target="../tags/tag745.xml"/><Relationship Id="rId15" Type="http://schemas.openxmlformats.org/officeDocument/2006/relationships/image" Target="../media/image58.emf"/><Relationship Id="rId14" Type="http://schemas.openxmlformats.org/officeDocument/2006/relationships/tags" Target="../tags/tag744.xml"/><Relationship Id="rId13" Type="http://schemas.openxmlformats.org/officeDocument/2006/relationships/tags" Target="../tags/tag743.xml"/><Relationship Id="rId12" Type="http://schemas.openxmlformats.org/officeDocument/2006/relationships/tags" Target="../tags/tag742.xml"/><Relationship Id="rId11" Type="http://schemas.openxmlformats.org/officeDocument/2006/relationships/tags" Target="../tags/tag741.xml"/><Relationship Id="rId10" Type="http://schemas.openxmlformats.org/officeDocument/2006/relationships/tags" Target="../tags/tag740.xml"/><Relationship Id="rId1" Type="http://schemas.openxmlformats.org/officeDocument/2006/relationships/image" Target="../media/image1.png"/></Relationships>
</file>

<file path=ppt/slides/_rels/slide62.xml.rels><?xml version="1.0" encoding="UTF-8" standalone="yes"?>
<Relationships xmlns="http://schemas.openxmlformats.org/package/2006/relationships"><Relationship Id="rId9" Type="http://schemas.openxmlformats.org/officeDocument/2006/relationships/tags" Target="../tags/tag753.xml"/><Relationship Id="rId8" Type="http://schemas.openxmlformats.org/officeDocument/2006/relationships/tags" Target="../tags/tag752.xml"/><Relationship Id="rId7" Type="http://schemas.openxmlformats.org/officeDocument/2006/relationships/tags" Target="../tags/tag751.xml"/><Relationship Id="rId6" Type="http://schemas.openxmlformats.org/officeDocument/2006/relationships/tags" Target="../tags/tag750.xml"/><Relationship Id="rId5" Type="http://schemas.openxmlformats.org/officeDocument/2006/relationships/tags" Target="../tags/tag749.xml"/><Relationship Id="rId4" Type="http://schemas.openxmlformats.org/officeDocument/2006/relationships/tags" Target="../tags/tag748.xml"/><Relationship Id="rId3" Type="http://schemas.openxmlformats.org/officeDocument/2006/relationships/tags" Target="../tags/tag747.xml"/><Relationship Id="rId2" Type="http://schemas.openxmlformats.org/officeDocument/2006/relationships/tags" Target="../tags/tag746.xml"/><Relationship Id="rId18" Type="http://schemas.openxmlformats.org/officeDocument/2006/relationships/slideLayout" Target="../slideLayouts/slideLayout18.xml"/><Relationship Id="rId17" Type="http://schemas.openxmlformats.org/officeDocument/2006/relationships/tags" Target="../tags/tag760.xml"/><Relationship Id="rId16" Type="http://schemas.openxmlformats.org/officeDocument/2006/relationships/tags" Target="../tags/tag759.xml"/><Relationship Id="rId15" Type="http://schemas.openxmlformats.org/officeDocument/2006/relationships/image" Target="../media/image59.emf"/><Relationship Id="rId14" Type="http://schemas.openxmlformats.org/officeDocument/2006/relationships/tags" Target="../tags/tag758.xml"/><Relationship Id="rId13" Type="http://schemas.openxmlformats.org/officeDocument/2006/relationships/tags" Target="../tags/tag757.xml"/><Relationship Id="rId12" Type="http://schemas.openxmlformats.org/officeDocument/2006/relationships/tags" Target="../tags/tag756.xml"/><Relationship Id="rId11" Type="http://schemas.openxmlformats.org/officeDocument/2006/relationships/tags" Target="../tags/tag755.xml"/><Relationship Id="rId10" Type="http://schemas.openxmlformats.org/officeDocument/2006/relationships/tags" Target="../tags/tag754.xml"/><Relationship Id="rId1" Type="http://schemas.openxmlformats.org/officeDocument/2006/relationships/image" Target="../media/image1.png"/></Relationships>
</file>

<file path=ppt/slides/_rels/slide63.xml.rels><?xml version="1.0" encoding="UTF-8" standalone="yes"?>
<Relationships xmlns="http://schemas.openxmlformats.org/package/2006/relationships"><Relationship Id="rId9" Type="http://schemas.openxmlformats.org/officeDocument/2006/relationships/tags" Target="../tags/tag768.xml"/><Relationship Id="rId8" Type="http://schemas.openxmlformats.org/officeDocument/2006/relationships/tags" Target="../tags/tag767.xml"/><Relationship Id="rId7" Type="http://schemas.openxmlformats.org/officeDocument/2006/relationships/tags" Target="../tags/tag766.xml"/><Relationship Id="rId6" Type="http://schemas.openxmlformats.org/officeDocument/2006/relationships/tags" Target="../tags/tag765.xml"/><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tags" Target="../tags/tag762.xml"/><Relationship Id="rId2" Type="http://schemas.openxmlformats.org/officeDocument/2006/relationships/tags" Target="../tags/tag761.xml"/><Relationship Id="rId16" Type="http://schemas.openxmlformats.org/officeDocument/2006/relationships/slideLayout" Target="../slideLayouts/slideLayout18.xml"/><Relationship Id="rId15" Type="http://schemas.openxmlformats.org/officeDocument/2006/relationships/tags" Target="../tags/tag774.xml"/><Relationship Id="rId14" Type="http://schemas.openxmlformats.org/officeDocument/2006/relationships/tags" Target="../tags/tag773.xml"/><Relationship Id="rId13" Type="http://schemas.openxmlformats.org/officeDocument/2006/relationships/tags" Target="../tags/tag772.xml"/><Relationship Id="rId12" Type="http://schemas.openxmlformats.org/officeDocument/2006/relationships/tags" Target="../tags/tag771.xml"/><Relationship Id="rId11" Type="http://schemas.openxmlformats.org/officeDocument/2006/relationships/tags" Target="../tags/tag770.xml"/><Relationship Id="rId10" Type="http://schemas.openxmlformats.org/officeDocument/2006/relationships/tags" Target="../tags/tag769.xml"/><Relationship Id="rId1" Type="http://schemas.openxmlformats.org/officeDocument/2006/relationships/image" Target="../media/image1.png"/></Relationships>
</file>

<file path=ppt/slides/_rels/slide64.xml.rels><?xml version="1.0" encoding="UTF-8" standalone="yes"?>
<Relationships xmlns="http://schemas.openxmlformats.org/package/2006/relationships"><Relationship Id="rId9" Type="http://schemas.openxmlformats.org/officeDocument/2006/relationships/tags" Target="../tags/tag782.xml"/><Relationship Id="rId8" Type="http://schemas.openxmlformats.org/officeDocument/2006/relationships/tags" Target="../tags/tag781.xml"/><Relationship Id="rId7" Type="http://schemas.openxmlformats.org/officeDocument/2006/relationships/tags" Target="../tags/tag780.xml"/><Relationship Id="rId6" Type="http://schemas.openxmlformats.org/officeDocument/2006/relationships/tags" Target="../tags/tag779.xml"/><Relationship Id="rId5" Type="http://schemas.openxmlformats.org/officeDocument/2006/relationships/tags" Target="../tags/tag778.xml"/><Relationship Id="rId4" Type="http://schemas.openxmlformats.org/officeDocument/2006/relationships/tags" Target="../tags/tag777.xml"/><Relationship Id="rId3" Type="http://schemas.openxmlformats.org/officeDocument/2006/relationships/tags" Target="../tags/tag776.xml"/><Relationship Id="rId2" Type="http://schemas.openxmlformats.org/officeDocument/2006/relationships/tags" Target="../tags/tag775.xml"/><Relationship Id="rId16" Type="http://schemas.openxmlformats.org/officeDocument/2006/relationships/slideLayout" Target="../slideLayouts/slideLayout18.xml"/><Relationship Id="rId15" Type="http://schemas.openxmlformats.org/officeDocument/2006/relationships/tags" Target="../tags/tag787.xml"/><Relationship Id="rId14" Type="http://schemas.openxmlformats.org/officeDocument/2006/relationships/image" Target="../media/image60.png"/><Relationship Id="rId13" Type="http://schemas.openxmlformats.org/officeDocument/2006/relationships/tags" Target="../tags/tag786.xml"/><Relationship Id="rId12" Type="http://schemas.openxmlformats.org/officeDocument/2006/relationships/tags" Target="../tags/tag785.xml"/><Relationship Id="rId11" Type="http://schemas.openxmlformats.org/officeDocument/2006/relationships/tags" Target="../tags/tag784.xml"/><Relationship Id="rId10" Type="http://schemas.openxmlformats.org/officeDocument/2006/relationships/tags" Target="../tags/tag783.xml"/><Relationship Id="rId1" Type="http://schemas.openxmlformats.org/officeDocument/2006/relationships/image" Target="../media/image1.png"/></Relationships>
</file>

<file path=ppt/slides/_rels/slide65.xml.rels><?xml version="1.0" encoding="UTF-8" standalone="yes"?>
<Relationships xmlns="http://schemas.openxmlformats.org/package/2006/relationships"><Relationship Id="rId9" Type="http://schemas.openxmlformats.org/officeDocument/2006/relationships/tags" Target="../tags/tag795.xml"/><Relationship Id="rId8" Type="http://schemas.openxmlformats.org/officeDocument/2006/relationships/tags" Target="../tags/tag794.xml"/><Relationship Id="rId7" Type="http://schemas.openxmlformats.org/officeDocument/2006/relationships/tags" Target="../tags/tag793.xml"/><Relationship Id="rId6" Type="http://schemas.openxmlformats.org/officeDocument/2006/relationships/tags" Target="../tags/tag792.xml"/><Relationship Id="rId5" Type="http://schemas.openxmlformats.org/officeDocument/2006/relationships/tags" Target="../tags/tag791.xml"/><Relationship Id="rId4" Type="http://schemas.openxmlformats.org/officeDocument/2006/relationships/tags" Target="../tags/tag790.xml"/><Relationship Id="rId3" Type="http://schemas.openxmlformats.org/officeDocument/2006/relationships/tags" Target="../tags/tag789.xml"/><Relationship Id="rId2" Type="http://schemas.openxmlformats.org/officeDocument/2006/relationships/tags" Target="../tags/tag788.xml"/><Relationship Id="rId16" Type="http://schemas.openxmlformats.org/officeDocument/2006/relationships/slideLayout" Target="../slideLayouts/slideLayout18.xml"/><Relationship Id="rId15" Type="http://schemas.openxmlformats.org/officeDocument/2006/relationships/tags" Target="../tags/tag800.xml"/><Relationship Id="rId14" Type="http://schemas.openxmlformats.org/officeDocument/2006/relationships/image" Target="../media/image61.png"/><Relationship Id="rId13" Type="http://schemas.openxmlformats.org/officeDocument/2006/relationships/tags" Target="../tags/tag799.xml"/><Relationship Id="rId12" Type="http://schemas.openxmlformats.org/officeDocument/2006/relationships/tags" Target="../tags/tag798.xml"/><Relationship Id="rId11" Type="http://schemas.openxmlformats.org/officeDocument/2006/relationships/tags" Target="../tags/tag797.xml"/><Relationship Id="rId10" Type="http://schemas.openxmlformats.org/officeDocument/2006/relationships/tags" Target="../tags/tag796.xml"/><Relationship Id="rId1" Type="http://schemas.openxmlformats.org/officeDocument/2006/relationships/image" Target="../media/image1.png"/></Relationships>
</file>

<file path=ppt/slides/_rels/slide66.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tags" Target="../tags/tag805.xml"/><Relationship Id="rId5" Type="http://schemas.openxmlformats.org/officeDocument/2006/relationships/tags" Target="../tags/tag804.xml"/><Relationship Id="rId4" Type="http://schemas.openxmlformats.org/officeDocument/2006/relationships/tags" Target="../tags/tag803.xml"/><Relationship Id="rId3" Type="http://schemas.openxmlformats.org/officeDocument/2006/relationships/tags" Target="../tags/tag802.xml"/><Relationship Id="rId2" Type="http://schemas.openxmlformats.org/officeDocument/2006/relationships/tags" Target="../tags/tag801.xml"/><Relationship Id="rId15" Type="http://schemas.openxmlformats.org/officeDocument/2006/relationships/slideLayout" Target="../slideLayouts/slideLayout18.xml"/><Relationship Id="rId14" Type="http://schemas.openxmlformats.org/officeDocument/2006/relationships/tags" Target="../tags/tag813.xml"/><Relationship Id="rId13" Type="http://schemas.openxmlformats.org/officeDocument/2006/relationships/tags" Target="../tags/tag812.xml"/><Relationship Id="rId12" Type="http://schemas.openxmlformats.org/officeDocument/2006/relationships/tags" Target="../tags/tag811.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image" Target="../media/image1.png"/></Relationships>
</file>

<file path=ppt/slides/_rels/slide67.xml.rels><?xml version="1.0" encoding="UTF-8" standalone="yes"?>
<Relationships xmlns="http://schemas.openxmlformats.org/package/2006/relationships"><Relationship Id="rId9" Type="http://schemas.openxmlformats.org/officeDocument/2006/relationships/tags" Target="../tags/tag821.xml"/><Relationship Id="rId8" Type="http://schemas.openxmlformats.org/officeDocument/2006/relationships/tags" Target="../tags/tag820.xml"/><Relationship Id="rId7" Type="http://schemas.openxmlformats.org/officeDocument/2006/relationships/tags" Target="../tags/tag819.xml"/><Relationship Id="rId6" Type="http://schemas.openxmlformats.org/officeDocument/2006/relationships/tags" Target="../tags/tag818.xml"/><Relationship Id="rId5" Type="http://schemas.openxmlformats.org/officeDocument/2006/relationships/tags" Target="../tags/tag817.xml"/><Relationship Id="rId4" Type="http://schemas.openxmlformats.org/officeDocument/2006/relationships/tags" Target="../tags/tag816.xml"/><Relationship Id="rId3" Type="http://schemas.openxmlformats.org/officeDocument/2006/relationships/tags" Target="../tags/tag815.xml"/><Relationship Id="rId2" Type="http://schemas.openxmlformats.org/officeDocument/2006/relationships/tags" Target="../tags/tag814.xml"/><Relationship Id="rId16" Type="http://schemas.openxmlformats.org/officeDocument/2006/relationships/slideLayout" Target="../slideLayouts/slideLayout18.xml"/><Relationship Id="rId15" Type="http://schemas.openxmlformats.org/officeDocument/2006/relationships/tags" Target="../tags/tag826.xml"/><Relationship Id="rId14" Type="http://schemas.openxmlformats.org/officeDocument/2006/relationships/image" Target="../media/image62.png"/><Relationship Id="rId13" Type="http://schemas.openxmlformats.org/officeDocument/2006/relationships/tags" Target="../tags/tag825.xml"/><Relationship Id="rId12" Type="http://schemas.openxmlformats.org/officeDocument/2006/relationships/tags" Target="../tags/tag824.xml"/><Relationship Id="rId11" Type="http://schemas.openxmlformats.org/officeDocument/2006/relationships/tags" Target="../tags/tag823.xml"/><Relationship Id="rId10" Type="http://schemas.openxmlformats.org/officeDocument/2006/relationships/tags" Target="../tags/tag822.xml"/><Relationship Id="rId1" Type="http://schemas.openxmlformats.org/officeDocument/2006/relationships/image" Target="../media/image1.png"/></Relationships>
</file>

<file path=ppt/slides/_rels/slide68.xml.rels><?xml version="1.0" encoding="UTF-8" standalone="yes"?>
<Relationships xmlns="http://schemas.openxmlformats.org/package/2006/relationships"><Relationship Id="rId9" Type="http://schemas.openxmlformats.org/officeDocument/2006/relationships/tags" Target="../tags/tag834.xml"/><Relationship Id="rId8" Type="http://schemas.openxmlformats.org/officeDocument/2006/relationships/tags" Target="../tags/tag833.xml"/><Relationship Id="rId7" Type="http://schemas.openxmlformats.org/officeDocument/2006/relationships/tags" Target="../tags/tag832.xml"/><Relationship Id="rId6" Type="http://schemas.openxmlformats.org/officeDocument/2006/relationships/tags" Target="../tags/tag831.xml"/><Relationship Id="rId5" Type="http://schemas.openxmlformats.org/officeDocument/2006/relationships/tags" Target="../tags/tag830.xml"/><Relationship Id="rId4" Type="http://schemas.openxmlformats.org/officeDocument/2006/relationships/tags" Target="../tags/tag829.xml"/><Relationship Id="rId3" Type="http://schemas.openxmlformats.org/officeDocument/2006/relationships/tags" Target="../tags/tag828.xml"/><Relationship Id="rId2" Type="http://schemas.openxmlformats.org/officeDocument/2006/relationships/tags" Target="../tags/tag827.xml"/><Relationship Id="rId17" Type="http://schemas.openxmlformats.org/officeDocument/2006/relationships/slideLayout" Target="../slideLayouts/slideLayout18.xml"/><Relationship Id="rId16" Type="http://schemas.openxmlformats.org/officeDocument/2006/relationships/tags" Target="../tags/tag839.xml"/><Relationship Id="rId15" Type="http://schemas.openxmlformats.org/officeDocument/2006/relationships/image" Target="../media/image64.png"/><Relationship Id="rId14" Type="http://schemas.openxmlformats.org/officeDocument/2006/relationships/image" Target="../media/image63.png"/><Relationship Id="rId13" Type="http://schemas.openxmlformats.org/officeDocument/2006/relationships/tags" Target="../tags/tag838.xml"/><Relationship Id="rId12" Type="http://schemas.openxmlformats.org/officeDocument/2006/relationships/tags" Target="../tags/tag837.xml"/><Relationship Id="rId11" Type="http://schemas.openxmlformats.org/officeDocument/2006/relationships/tags" Target="../tags/tag836.xml"/><Relationship Id="rId10" Type="http://schemas.openxmlformats.org/officeDocument/2006/relationships/tags" Target="../tags/tag835.xml"/><Relationship Id="rId1" Type="http://schemas.openxmlformats.org/officeDocument/2006/relationships/image" Target="../media/image1.png"/></Relationships>
</file>

<file path=ppt/slides/_rels/slide69.xml.rels><?xml version="1.0" encoding="UTF-8" standalone="yes"?>
<Relationships xmlns="http://schemas.openxmlformats.org/package/2006/relationships"><Relationship Id="rId9" Type="http://schemas.openxmlformats.org/officeDocument/2006/relationships/tags" Target="../tags/tag847.xml"/><Relationship Id="rId8" Type="http://schemas.openxmlformats.org/officeDocument/2006/relationships/tags" Target="../tags/tag846.xml"/><Relationship Id="rId7" Type="http://schemas.openxmlformats.org/officeDocument/2006/relationships/tags" Target="../tags/tag845.xml"/><Relationship Id="rId6" Type="http://schemas.openxmlformats.org/officeDocument/2006/relationships/tags" Target="../tags/tag844.xml"/><Relationship Id="rId5" Type="http://schemas.openxmlformats.org/officeDocument/2006/relationships/tags" Target="../tags/tag843.xml"/><Relationship Id="rId4" Type="http://schemas.openxmlformats.org/officeDocument/2006/relationships/tags" Target="../tags/tag842.xml"/><Relationship Id="rId3" Type="http://schemas.openxmlformats.org/officeDocument/2006/relationships/tags" Target="../tags/tag841.xml"/><Relationship Id="rId2" Type="http://schemas.openxmlformats.org/officeDocument/2006/relationships/tags" Target="../tags/tag840.xml"/><Relationship Id="rId15" Type="http://schemas.openxmlformats.org/officeDocument/2006/relationships/slideLayout" Target="../slideLayouts/slideLayout18.xml"/><Relationship Id="rId14" Type="http://schemas.openxmlformats.org/officeDocument/2006/relationships/tags" Target="../tags/tag852.xml"/><Relationship Id="rId13" Type="http://schemas.openxmlformats.org/officeDocument/2006/relationships/tags" Target="../tags/tag851.xml"/><Relationship Id="rId12" Type="http://schemas.openxmlformats.org/officeDocument/2006/relationships/tags" Target="../tags/tag850.xml"/><Relationship Id="rId11" Type="http://schemas.openxmlformats.org/officeDocument/2006/relationships/tags" Target="../tags/tag849.xml"/><Relationship Id="rId10" Type="http://schemas.openxmlformats.org/officeDocument/2006/relationships/tags" Target="../tags/tag848.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8.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s>
</file>

<file path=ppt/slides/_rels/slide70.xml.rels><?xml version="1.0" encoding="UTF-8" standalone="yes"?>
<Relationships xmlns="http://schemas.openxmlformats.org/package/2006/relationships"><Relationship Id="rId9" Type="http://schemas.openxmlformats.org/officeDocument/2006/relationships/tags" Target="../tags/tag860.xml"/><Relationship Id="rId8" Type="http://schemas.openxmlformats.org/officeDocument/2006/relationships/tags" Target="../tags/tag859.xml"/><Relationship Id="rId7" Type="http://schemas.openxmlformats.org/officeDocument/2006/relationships/tags" Target="../tags/tag858.xml"/><Relationship Id="rId6" Type="http://schemas.openxmlformats.org/officeDocument/2006/relationships/tags" Target="../tags/tag857.xml"/><Relationship Id="rId5" Type="http://schemas.openxmlformats.org/officeDocument/2006/relationships/tags" Target="../tags/tag856.xml"/><Relationship Id="rId4" Type="http://schemas.openxmlformats.org/officeDocument/2006/relationships/tags" Target="../tags/tag855.xml"/><Relationship Id="rId3" Type="http://schemas.openxmlformats.org/officeDocument/2006/relationships/tags" Target="../tags/tag854.xml"/><Relationship Id="rId2" Type="http://schemas.openxmlformats.org/officeDocument/2006/relationships/tags" Target="../tags/tag853.xml"/><Relationship Id="rId15" Type="http://schemas.openxmlformats.org/officeDocument/2006/relationships/slideLayout" Target="../slideLayouts/slideLayout18.xml"/><Relationship Id="rId14" Type="http://schemas.openxmlformats.org/officeDocument/2006/relationships/tags" Target="../tags/tag865.xml"/><Relationship Id="rId13" Type="http://schemas.openxmlformats.org/officeDocument/2006/relationships/tags" Target="../tags/tag864.xml"/><Relationship Id="rId12" Type="http://schemas.openxmlformats.org/officeDocument/2006/relationships/tags" Target="../tags/tag863.xml"/><Relationship Id="rId11" Type="http://schemas.openxmlformats.org/officeDocument/2006/relationships/tags" Target="../tags/tag862.xml"/><Relationship Id="rId10" Type="http://schemas.openxmlformats.org/officeDocument/2006/relationships/tags" Target="../tags/tag861.xml"/><Relationship Id="rId1" Type="http://schemas.openxmlformats.org/officeDocument/2006/relationships/image" Target="../media/image1.png"/></Relationships>
</file>

<file path=ppt/slides/_rels/slide71.xml.rels><?xml version="1.0" encoding="UTF-8" standalone="yes"?>
<Relationships xmlns="http://schemas.openxmlformats.org/package/2006/relationships"><Relationship Id="rId9" Type="http://schemas.openxmlformats.org/officeDocument/2006/relationships/tags" Target="../tags/tag873.xml"/><Relationship Id="rId8" Type="http://schemas.openxmlformats.org/officeDocument/2006/relationships/tags" Target="../tags/tag872.xml"/><Relationship Id="rId7" Type="http://schemas.openxmlformats.org/officeDocument/2006/relationships/tags" Target="../tags/tag871.xml"/><Relationship Id="rId6" Type="http://schemas.openxmlformats.org/officeDocument/2006/relationships/tags" Target="../tags/tag870.xml"/><Relationship Id="rId5" Type="http://schemas.openxmlformats.org/officeDocument/2006/relationships/tags" Target="../tags/tag869.xml"/><Relationship Id="rId4" Type="http://schemas.openxmlformats.org/officeDocument/2006/relationships/tags" Target="../tags/tag868.xml"/><Relationship Id="rId3" Type="http://schemas.openxmlformats.org/officeDocument/2006/relationships/tags" Target="../tags/tag867.xml"/><Relationship Id="rId2" Type="http://schemas.openxmlformats.org/officeDocument/2006/relationships/tags" Target="../tags/tag866.xml"/><Relationship Id="rId15" Type="http://schemas.openxmlformats.org/officeDocument/2006/relationships/slideLayout" Target="../slideLayouts/slideLayout18.xml"/><Relationship Id="rId14" Type="http://schemas.openxmlformats.org/officeDocument/2006/relationships/tags" Target="../tags/tag878.xml"/><Relationship Id="rId13" Type="http://schemas.openxmlformats.org/officeDocument/2006/relationships/tags" Target="../tags/tag877.xml"/><Relationship Id="rId12" Type="http://schemas.openxmlformats.org/officeDocument/2006/relationships/tags" Target="../tags/tag876.xml"/><Relationship Id="rId11" Type="http://schemas.openxmlformats.org/officeDocument/2006/relationships/tags" Target="../tags/tag875.xml"/><Relationship Id="rId10" Type="http://schemas.openxmlformats.org/officeDocument/2006/relationships/tags" Target="../tags/tag874.xml"/><Relationship Id="rId1" Type="http://schemas.openxmlformats.org/officeDocument/2006/relationships/image" Target="../media/image1.png"/></Relationships>
</file>

<file path=ppt/slides/_rels/slide72.xml.rels><?xml version="1.0" encoding="UTF-8" standalone="yes"?>
<Relationships xmlns="http://schemas.openxmlformats.org/package/2006/relationships"><Relationship Id="rId9" Type="http://schemas.openxmlformats.org/officeDocument/2006/relationships/tags" Target="../tags/tag886.xml"/><Relationship Id="rId8" Type="http://schemas.openxmlformats.org/officeDocument/2006/relationships/tags" Target="../tags/tag885.xml"/><Relationship Id="rId7" Type="http://schemas.openxmlformats.org/officeDocument/2006/relationships/tags" Target="../tags/tag884.xml"/><Relationship Id="rId6" Type="http://schemas.openxmlformats.org/officeDocument/2006/relationships/tags" Target="../tags/tag883.xml"/><Relationship Id="rId5" Type="http://schemas.openxmlformats.org/officeDocument/2006/relationships/tags" Target="../tags/tag882.xml"/><Relationship Id="rId4" Type="http://schemas.openxmlformats.org/officeDocument/2006/relationships/tags" Target="../tags/tag881.xml"/><Relationship Id="rId3" Type="http://schemas.openxmlformats.org/officeDocument/2006/relationships/tags" Target="../tags/tag880.xml"/><Relationship Id="rId2" Type="http://schemas.openxmlformats.org/officeDocument/2006/relationships/tags" Target="../tags/tag879.xml"/><Relationship Id="rId16" Type="http://schemas.openxmlformats.org/officeDocument/2006/relationships/slideLayout" Target="../slideLayouts/slideLayout18.xml"/><Relationship Id="rId15" Type="http://schemas.openxmlformats.org/officeDocument/2006/relationships/tags" Target="../tags/tag892.xml"/><Relationship Id="rId14" Type="http://schemas.openxmlformats.org/officeDocument/2006/relationships/tags" Target="../tags/tag891.xml"/><Relationship Id="rId13" Type="http://schemas.openxmlformats.org/officeDocument/2006/relationships/tags" Target="../tags/tag890.xml"/><Relationship Id="rId12" Type="http://schemas.openxmlformats.org/officeDocument/2006/relationships/tags" Target="../tags/tag889.xml"/><Relationship Id="rId11" Type="http://schemas.openxmlformats.org/officeDocument/2006/relationships/tags" Target="../tags/tag888.xml"/><Relationship Id="rId10" Type="http://schemas.openxmlformats.org/officeDocument/2006/relationships/tags" Target="../tags/tag887.xml"/><Relationship Id="rId1" Type="http://schemas.openxmlformats.org/officeDocument/2006/relationships/image" Target="../media/image1.png"/></Relationships>
</file>

<file path=ppt/slides/_rels/slide73.xml.rels><?xml version="1.0" encoding="UTF-8" standalone="yes"?>
<Relationships xmlns="http://schemas.openxmlformats.org/package/2006/relationships"><Relationship Id="rId9" Type="http://schemas.openxmlformats.org/officeDocument/2006/relationships/tags" Target="../tags/tag900.xml"/><Relationship Id="rId8" Type="http://schemas.openxmlformats.org/officeDocument/2006/relationships/tags" Target="../tags/tag899.xml"/><Relationship Id="rId7" Type="http://schemas.openxmlformats.org/officeDocument/2006/relationships/tags" Target="../tags/tag898.xml"/><Relationship Id="rId6" Type="http://schemas.openxmlformats.org/officeDocument/2006/relationships/tags" Target="../tags/tag897.xml"/><Relationship Id="rId5" Type="http://schemas.openxmlformats.org/officeDocument/2006/relationships/tags" Target="../tags/tag896.xml"/><Relationship Id="rId4" Type="http://schemas.openxmlformats.org/officeDocument/2006/relationships/tags" Target="../tags/tag895.xml"/><Relationship Id="rId3" Type="http://schemas.openxmlformats.org/officeDocument/2006/relationships/tags" Target="../tags/tag894.xml"/><Relationship Id="rId2" Type="http://schemas.openxmlformats.org/officeDocument/2006/relationships/tags" Target="../tags/tag893.xml"/><Relationship Id="rId16" Type="http://schemas.openxmlformats.org/officeDocument/2006/relationships/slideLayout" Target="../slideLayouts/slideLayout18.xml"/><Relationship Id="rId15" Type="http://schemas.openxmlformats.org/officeDocument/2006/relationships/tags" Target="../tags/tag906.xml"/><Relationship Id="rId14" Type="http://schemas.openxmlformats.org/officeDocument/2006/relationships/tags" Target="../tags/tag905.xml"/><Relationship Id="rId13" Type="http://schemas.openxmlformats.org/officeDocument/2006/relationships/tags" Target="../tags/tag904.xml"/><Relationship Id="rId12" Type="http://schemas.openxmlformats.org/officeDocument/2006/relationships/tags" Target="../tags/tag903.xml"/><Relationship Id="rId11" Type="http://schemas.openxmlformats.org/officeDocument/2006/relationships/tags" Target="../tags/tag902.xml"/><Relationship Id="rId10" Type="http://schemas.openxmlformats.org/officeDocument/2006/relationships/tags" Target="../tags/tag901.xml"/><Relationship Id="rId1" Type="http://schemas.openxmlformats.org/officeDocument/2006/relationships/image" Target="../media/image1.png"/></Relationships>
</file>

<file path=ppt/slides/_rels/slide74.xml.rels><?xml version="1.0" encoding="UTF-8" standalone="yes"?>
<Relationships xmlns="http://schemas.openxmlformats.org/package/2006/relationships"><Relationship Id="rId9" Type="http://schemas.openxmlformats.org/officeDocument/2006/relationships/tags" Target="../tags/tag914.xml"/><Relationship Id="rId8" Type="http://schemas.openxmlformats.org/officeDocument/2006/relationships/tags" Target="../tags/tag913.xml"/><Relationship Id="rId7" Type="http://schemas.openxmlformats.org/officeDocument/2006/relationships/tags" Target="../tags/tag912.xml"/><Relationship Id="rId6" Type="http://schemas.openxmlformats.org/officeDocument/2006/relationships/tags" Target="../tags/tag911.xml"/><Relationship Id="rId5" Type="http://schemas.openxmlformats.org/officeDocument/2006/relationships/tags" Target="../tags/tag910.xml"/><Relationship Id="rId4" Type="http://schemas.openxmlformats.org/officeDocument/2006/relationships/tags" Target="../tags/tag909.xml"/><Relationship Id="rId3" Type="http://schemas.openxmlformats.org/officeDocument/2006/relationships/tags" Target="../tags/tag908.xml"/><Relationship Id="rId2" Type="http://schemas.openxmlformats.org/officeDocument/2006/relationships/tags" Target="../tags/tag907.xml"/><Relationship Id="rId16" Type="http://schemas.openxmlformats.org/officeDocument/2006/relationships/slideLayout" Target="../slideLayouts/slideLayout18.xml"/><Relationship Id="rId15" Type="http://schemas.openxmlformats.org/officeDocument/2006/relationships/tags" Target="../tags/tag920.xml"/><Relationship Id="rId14" Type="http://schemas.openxmlformats.org/officeDocument/2006/relationships/tags" Target="../tags/tag919.xml"/><Relationship Id="rId13" Type="http://schemas.openxmlformats.org/officeDocument/2006/relationships/tags" Target="../tags/tag918.xml"/><Relationship Id="rId12" Type="http://schemas.openxmlformats.org/officeDocument/2006/relationships/tags" Target="../tags/tag917.xml"/><Relationship Id="rId11" Type="http://schemas.openxmlformats.org/officeDocument/2006/relationships/tags" Target="../tags/tag916.xml"/><Relationship Id="rId10" Type="http://schemas.openxmlformats.org/officeDocument/2006/relationships/tags" Target="../tags/tag915.xml"/><Relationship Id="rId1" Type="http://schemas.openxmlformats.org/officeDocument/2006/relationships/image" Target="../media/image1.png"/></Relationships>
</file>

<file path=ppt/slides/_rels/slide75.xml.rels><?xml version="1.0" encoding="UTF-8" standalone="yes"?>
<Relationships xmlns="http://schemas.openxmlformats.org/package/2006/relationships"><Relationship Id="rId9" Type="http://schemas.openxmlformats.org/officeDocument/2006/relationships/tags" Target="../tags/tag928.xml"/><Relationship Id="rId8" Type="http://schemas.openxmlformats.org/officeDocument/2006/relationships/tags" Target="../tags/tag927.xml"/><Relationship Id="rId7" Type="http://schemas.openxmlformats.org/officeDocument/2006/relationships/tags" Target="../tags/tag926.xml"/><Relationship Id="rId6" Type="http://schemas.openxmlformats.org/officeDocument/2006/relationships/tags" Target="../tags/tag925.xml"/><Relationship Id="rId5" Type="http://schemas.openxmlformats.org/officeDocument/2006/relationships/tags" Target="../tags/tag924.xml"/><Relationship Id="rId4" Type="http://schemas.openxmlformats.org/officeDocument/2006/relationships/tags" Target="../tags/tag923.xml"/><Relationship Id="rId3" Type="http://schemas.openxmlformats.org/officeDocument/2006/relationships/tags" Target="../tags/tag922.xml"/><Relationship Id="rId2" Type="http://schemas.openxmlformats.org/officeDocument/2006/relationships/tags" Target="../tags/tag921.xml"/><Relationship Id="rId15" Type="http://schemas.openxmlformats.org/officeDocument/2006/relationships/slideLayout" Target="../slideLayouts/slideLayout18.xml"/><Relationship Id="rId14" Type="http://schemas.openxmlformats.org/officeDocument/2006/relationships/tags" Target="../tags/tag933.xml"/><Relationship Id="rId13" Type="http://schemas.openxmlformats.org/officeDocument/2006/relationships/tags" Target="../tags/tag932.xml"/><Relationship Id="rId12" Type="http://schemas.openxmlformats.org/officeDocument/2006/relationships/tags" Target="../tags/tag931.xml"/><Relationship Id="rId11" Type="http://schemas.openxmlformats.org/officeDocument/2006/relationships/tags" Target="../tags/tag930.xml"/><Relationship Id="rId10" Type="http://schemas.openxmlformats.org/officeDocument/2006/relationships/tags" Target="../tags/tag929.xml"/><Relationship Id="rId1" Type="http://schemas.openxmlformats.org/officeDocument/2006/relationships/image" Target="../media/image1.png"/></Relationships>
</file>

<file path=ppt/slides/_rels/slide76.xml.rels><?xml version="1.0" encoding="UTF-8" standalone="yes"?>
<Relationships xmlns="http://schemas.openxmlformats.org/package/2006/relationships"><Relationship Id="rId9" Type="http://schemas.openxmlformats.org/officeDocument/2006/relationships/tags" Target="../tags/tag941.xml"/><Relationship Id="rId8" Type="http://schemas.openxmlformats.org/officeDocument/2006/relationships/tags" Target="../tags/tag940.xml"/><Relationship Id="rId7" Type="http://schemas.openxmlformats.org/officeDocument/2006/relationships/tags" Target="../tags/tag939.xml"/><Relationship Id="rId6" Type="http://schemas.openxmlformats.org/officeDocument/2006/relationships/tags" Target="../tags/tag938.xml"/><Relationship Id="rId5" Type="http://schemas.openxmlformats.org/officeDocument/2006/relationships/tags" Target="../tags/tag937.xml"/><Relationship Id="rId4" Type="http://schemas.openxmlformats.org/officeDocument/2006/relationships/tags" Target="../tags/tag936.xml"/><Relationship Id="rId3" Type="http://schemas.openxmlformats.org/officeDocument/2006/relationships/tags" Target="../tags/tag935.xml"/><Relationship Id="rId2" Type="http://schemas.openxmlformats.org/officeDocument/2006/relationships/tags" Target="../tags/tag934.xml"/><Relationship Id="rId15" Type="http://schemas.openxmlformats.org/officeDocument/2006/relationships/slideLayout" Target="../slideLayouts/slideLayout18.xml"/><Relationship Id="rId14" Type="http://schemas.openxmlformats.org/officeDocument/2006/relationships/tags" Target="../tags/tag946.xml"/><Relationship Id="rId13" Type="http://schemas.openxmlformats.org/officeDocument/2006/relationships/tags" Target="../tags/tag945.xml"/><Relationship Id="rId12" Type="http://schemas.openxmlformats.org/officeDocument/2006/relationships/tags" Target="../tags/tag944.xml"/><Relationship Id="rId11" Type="http://schemas.openxmlformats.org/officeDocument/2006/relationships/tags" Target="../tags/tag943.xml"/><Relationship Id="rId10" Type="http://schemas.openxmlformats.org/officeDocument/2006/relationships/tags" Target="../tags/tag942.xml"/><Relationship Id="rId1" Type="http://schemas.openxmlformats.org/officeDocument/2006/relationships/image" Target="../media/image1.png"/></Relationships>
</file>

<file path=ppt/slides/_rels/slide77.xml.rels><?xml version="1.0" encoding="UTF-8" standalone="yes"?>
<Relationships xmlns="http://schemas.openxmlformats.org/package/2006/relationships"><Relationship Id="rId9" Type="http://schemas.openxmlformats.org/officeDocument/2006/relationships/tags" Target="../tags/tag954.xml"/><Relationship Id="rId8" Type="http://schemas.openxmlformats.org/officeDocument/2006/relationships/tags" Target="../tags/tag953.xml"/><Relationship Id="rId7" Type="http://schemas.openxmlformats.org/officeDocument/2006/relationships/tags" Target="../tags/tag952.xml"/><Relationship Id="rId6" Type="http://schemas.openxmlformats.org/officeDocument/2006/relationships/tags" Target="../tags/tag951.xml"/><Relationship Id="rId5" Type="http://schemas.openxmlformats.org/officeDocument/2006/relationships/tags" Target="../tags/tag950.xml"/><Relationship Id="rId4" Type="http://schemas.openxmlformats.org/officeDocument/2006/relationships/tags" Target="../tags/tag949.xml"/><Relationship Id="rId3" Type="http://schemas.openxmlformats.org/officeDocument/2006/relationships/tags" Target="../tags/tag948.xml"/><Relationship Id="rId2" Type="http://schemas.openxmlformats.org/officeDocument/2006/relationships/tags" Target="../tags/tag947.xml"/><Relationship Id="rId15" Type="http://schemas.openxmlformats.org/officeDocument/2006/relationships/slideLayout" Target="../slideLayouts/slideLayout18.xml"/><Relationship Id="rId14" Type="http://schemas.openxmlformats.org/officeDocument/2006/relationships/tags" Target="../tags/tag959.xml"/><Relationship Id="rId13" Type="http://schemas.openxmlformats.org/officeDocument/2006/relationships/tags" Target="../tags/tag958.xml"/><Relationship Id="rId12" Type="http://schemas.openxmlformats.org/officeDocument/2006/relationships/tags" Target="../tags/tag957.xml"/><Relationship Id="rId11" Type="http://schemas.openxmlformats.org/officeDocument/2006/relationships/tags" Target="../tags/tag956.xml"/><Relationship Id="rId10" Type="http://schemas.openxmlformats.org/officeDocument/2006/relationships/tags" Target="../tags/tag955.xml"/><Relationship Id="rId1" Type="http://schemas.openxmlformats.org/officeDocument/2006/relationships/image" Target="../media/image1.png"/></Relationships>
</file>

<file path=ppt/slides/_rels/slide78.xml.rels><?xml version="1.0" encoding="UTF-8" standalone="yes"?>
<Relationships xmlns="http://schemas.openxmlformats.org/package/2006/relationships"><Relationship Id="rId9" Type="http://schemas.openxmlformats.org/officeDocument/2006/relationships/tags" Target="../tags/tag967.xml"/><Relationship Id="rId8" Type="http://schemas.openxmlformats.org/officeDocument/2006/relationships/tags" Target="../tags/tag966.xml"/><Relationship Id="rId7" Type="http://schemas.openxmlformats.org/officeDocument/2006/relationships/tags" Target="../tags/tag965.xml"/><Relationship Id="rId6" Type="http://schemas.openxmlformats.org/officeDocument/2006/relationships/tags" Target="../tags/tag964.xml"/><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tags" Target="../tags/tag961.xml"/><Relationship Id="rId2" Type="http://schemas.openxmlformats.org/officeDocument/2006/relationships/tags" Target="../tags/tag960.xml"/><Relationship Id="rId15" Type="http://schemas.openxmlformats.org/officeDocument/2006/relationships/slideLayout" Target="../slideLayouts/slideLayout18.xml"/><Relationship Id="rId14" Type="http://schemas.openxmlformats.org/officeDocument/2006/relationships/tags" Target="../tags/tag972.xml"/><Relationship Id="rId13" Type="http://schemas.openxmlformats.org/officeDocument/2006/relationships/tags" Target="../tags/tag971.xml"/><Relationship Id="rId12" Type="http://schemas.openxmlformats.org/officeDocument/2006/relationships/tags" Target="../tags/tag970.xml"/><Relationship Id="rId11" Type="http://schemas.openxmlformats.org/officeDocument/2006/relationships/tags" Target="../tags/tag969.xml"/><Relationship Id="rId10" Type="http://schemas.openxmlformats.org/officeDocument/2006/relationships/tags" Target="../tags/tag968.xml"/><Relationship Id="rId1" Type="http://schemas.openxmlformats.org/officeDocument/2006/relationships/image" Target="../media/image1.png"/></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975.xml"/><Relationship Id="rId2" Type="http://schemas.openxmlformats.org/officeDocument/2006/relationships/tags" Target="../tags/tag974.xml"/><Relationship Id="rId1" Type="http://schemas.openxmlformats.org/officeDocument/2006/relationships/tags" Target="../tags/tag973.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8.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978.xml"/><Relationship Id="rId2" Type="http://schemas.openxmlformats.org/officeDocument/2006/relationships/tags" Target="../tags/tag977.xml"/><Relationship Id="rId1" Type="http://schemas.openxmlformats.org/officeDocument/2006/relationships/tags" Target="../tags/tag976.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981.xml"/><Relationship Id="rId2" Type="http://schemas.openxmlformats.org/officeDocument/2006/relationships/tags" Target="../tags/tag980.xml"/><Relationship Id="rId1" Type="http://schemas.openxmlformats.org/officeDocument/2006/relationships/tags" Target="../tags/tag979.xml"/></Relationships>
</file>

<file path=ppt/slides/_rels/slide82.xml.rels><?xml version="1.0" encoding="UTF-8" standalone="yes"?>
<Relationships xmlns="http://schemas.openxmlformats.org/package/2006/relationships"><Relationship Id="rId9" Type="http://schemas.openxmlformats.org/officeDocument/2006/relationships/tags" Target="../tags/tag989.xml"/><Relationship Id="rId8" Type="http://schemas.openxmlformats.org/officeDocument/2006/relationships/tags" Target="../tags/tag988.xml"/><Relationship Id="rId7" Type="http://schemas.openxmlformats.org/officeDocument/2006/relationships/tags" Target="../tags/tag987.xml"/><Relationship Id="rId6" Type="http://schemas.openxmlformats.org/officeDocument/2006/relationships/tags" Target="../tags/tag986.xml"/><Relationship Id="rId5" Type="http://schemas.openxmlformats.org/officeDocument/2006/relationships/tags" Target="../tags/tag985.xml"/><Relationship Id="rId4" Type="http://schemas.openxmlformats.org/officeDocument/2006/relationships/tags" Target="../tags/tag984.xml"/><Relationship Id="rId3" Type="http://schemas.openxmlformats.org/officeDocument/2006/relationships/tags" Target="../tags/tag983.xml"/><Relationship Id="rId2" Type="http://schemas.openxmlformats.org/officeDocument/2006/relationships/tags" Target="../tags/tag982.xml"/><Relationship Id="rId16" Type="http://schemas.openxmlformats.org/officeDocument/2006/relationships/slideLayout" Target="../slideLayouts/slideLayout18.xml"/><Relationship Id="rId15" Type="http://schemas.openxmlformats.org/officeDocument/2006/relationships/tags" Target="../tags/tag995.xml"/><Relationship Id="rId14" Type="http://schemas.openxmlformats.org/officeDocument/2006/relationships/tags" Target="../tags/tag994.xml"/><Relationship Id="rId13" Type="http://schemas.openxmlformats.org/officeDocument/2006/relationships/tags" Target="../tags/tag993.xml"/><Relationship Id="rId12" Type="http://schemas.openxmlformats.org/officeDocument/2006/relationships/tags" Target="../tags/tag992.xml"/><Relationship Id="rId11" Type="http://schemas.openxmlformats.org/officeDocument/2006/relationships/tags" Target="../tags/tag991.xml"/><Relationship Id="rId10" Type="http://schemas.openxmlformats.org/officeDocument/2006/relationships/tags" Target="../tags/tag990.xml"/><Relationship Id="rId1" Type="http://schemas.openxmlformats.org/officeDocument/2006/relationships/image" Target="../media/image1.png"/></Relationships>
</file>

<file path=ppt/slides/_rels/slide83.xml.rels><?xml version="1.0" encoding="UTF-8" standalone="yes"?>
<Relationships xmlns="http://schemas.openxmlformats.org/package/2006/relationships"><Relationship Id="rId9" Type="http://schemas.openxmlformats.org/officeDocument/2006/relationships/tags" Target="../tags/tag1003.xml"/><Relationship Id="rId8" Type="http://schemas.openxmlformats.org/officeDocument/2006/relationships/tags" Target="../tags/tag1002.xml"/><Relationship Id="rId7" Type="http://schemas.openxmlformats.org/officeDocument/2006/relationships/tags" Target="../tags/tag1001.xml"/><Relationship Id="rId6" Type="http://schemas.openxmlformats.org/officeDocument/2006/relationships/tags" Target="../tags/tag1000.xml"/><Relationship Id="rId5" Type="http://schemas.openxmlformats.org/officeDocument/2006/relationships/tags" Target="../tags/tag999.xml"/><Relationship Id="rId4" Type="http://schemas.openxmlformats.org/officeDocument/2006/relationships/tags" Target="../tags/tag998.xml"/><Relationship Id="rId3" Type="http://schemas.openxmlformats.org/officeDocument/2006/relationships/tags" Target="../tags/tag997.xml"/><Relationship Id="rId2" Type="http://schemas.openxmlformats.org/officeDocument/2006/relationships/tags" Target="../tags/tag996.xml"/><Relationship Id="rId16" Type="http://schemas.openxmlformats.org/officeDocument/2006/relationships/slideLayout" Target="../slideLayouts/slideLayout18.xml"/><Relationship Id="rId15" Type="http://schemas.openxmlformats.org/officeDocument/2006/relationships/tags" Target="../tags/tag1009.xml"/><Relationship Id="rId14" Type="http://schemas.openxmlformats.org/officeDocument/2006/relationships/tags" Target="../tags/tag1008.xml"/><Relationship Id="rId13" Type="http://schemas.openxmlformats.org/officeDocument/2006/relationships/tags" Target="../tags/tag1007.xml"/><Relationship Id="rId12" Type="http://schemas.openxmlformats.org/officeDocument/2006/relationships/tags" Target="../tags/tag1006.xml"/><Relationship Id="rId11" Type="http://schemas.openxmlformats.org/officeDocument/2006/relationships/tags" Target="../tags/tag1005.xml"/><Relationship Id="rId10" Type="http://schemas.openxmlformats.org/officeDocument/2006/relationships/tags" Target="../tags/tag1004.xml"/><Relationship Id="rId1" Type="http://schemas.openxmlformats.org/officeDocument/2006/relationships/image" Target="../media/image1.png"/></Relationships>
</file>

<file path=ppt/slides/_rels/slide84.xml.rels><?xml version="1.0" encoding="UTF-8" standalone="yes"?>
<Relationships xmlns="http://schemas.openxmlformats.org/package/2006/relationships"><Relationship Id="rId9" Type="http://schemas.openxmlformats.org/officeDocument/2006/relationships/tags" Target="../tags/tag1017.xml"/><Relationship Id="rId8" Type="http://schemas.openxmlformats.org/officeDocument/2006/relationships/tags" Target="../tags/tag1016.xml"/><Relationship Id="rId7" Type="http://schemas.openxmlformats.org/officeDocument/2006/relationships/tags" Target="../tags/tag1015.xml"/><Relationship Id="rId6" Type="http://schemas.openxmlformats.org/officeDocument/2006/relationships/tags" Target="../tags/tag1014.xml"/><Relationship Id="rId5" Type="http://schemas.openxmlformats.org/officeDocument/2006/relationships/tags" Target="../tags/tag1013.xml"/><Relationship Id="rId4" Type="http://schemas.openxmlformats.org/officeDocument/2006/relationships/tags" Target="../tags/tag1012.xml"/><Relationship Id="rId3" Type="http://schemas.openxmlformats.org/officeDocument/2006/relationships/tags" Target="../tags/tag1011.xml"/><Relationship Id="rId2" Type="http://schemas.openxmlformats.org/officeDocument/2006/relationships/tags" Target="../tags/tag1010.xml"/><Relationship Id="rId16" Type="http://schemas.openxmlformats.org/officeDocument/2006/relationships/slideLayout" Target="../slideLayouts/slideLayout18.xml"/><Relationship Id="rId15" Type="http://schemas.openxmlformats.org/officeDocument/2006/relationships/tags" Target="../tags/tag1023.xml"/><Relationship Id="rId14" Type="http://schemas.openxmlformats.org/officeDocument/2006/relationships/tags" Target="../tags/tag1022.xml"/><Relationship Id="rId13" Type="http://schemas.openxmlformats.org/officeDocument/2006/relationships/tags" Target="../tags/tag1021.xml"/><Relationship Id="rId12" Type="http://schemas.openxmlformats.org/officeDocument/2006/relationships/tags" Target="../tags/tag1020.xml"/><Relationship Id="rId11" Type="http://schemas.openxmlformats.org/officeDocument/2006/relationships/tags" Target="../tags/tag1019.xml"/><Relationship Id="rId10" Type="http://schemas.openxmlformats.org/officeDocument/2006/relationships/tags" Target="../tags/tag1018.xml"/><Relationship Id="rId1" Type="http://schemas.openxmlformats.org/officeDocument/2006/relationships/image" Target="../media/image1.png"/></Relationships>
</file>

<file path=ppt/slides/_rels/slide85.xml.rels><?xml version="1.0" encoding="UTF-8" standalone="yes"?>
<Relationships xmlns="http://schemas.openxmlformats.org/package/2006/relationships"><Relationship Id="rId9" Type="http://schemas.openxmlformats.org/officeDocument/2006/relationships/tags" Target="../tags/tag1031.xml"/><Relationship Id="rId8" Type="http://schemas.openxmlformats.org/officeDocument/2006/relationships/tags" Target="../tags/tag1030.xml"/><Relationship Id="rId7" Type="http://schemas.openxmlformats.org/officeDocument/2006/relationships/tags" Target="../tags/tag1029.xml"/><Relationship Id="rId6" Type="http://schemas.openxmlformats.org/officeDocument/2006/relationships/tags" Target="../tags/tag1028.xml"/><Relationship Id="rId5" Type="http://schemas.openxmlformats.org/officeDocument/2006/relationships/tags" Target="../tags/tag1027.xml"/><Relationship Id="rId4" Type="http://schemas.openxmlformats.org/officeDocument/2006/relationships/tags" Target="../tags/tag1026.xml"/><Relationship Id="rId3" Type="http://schemas.openxmlformats.org/officeDocument/2006/relationships/tags" Target="../tags/tag1025.xml"/><Relationship Id="rId2" Type="http://schemas.openxmlformats.org/officeDocument/2006/relationships/tags" Target="../tags/tag1024.xml"/><Relationship Id="rId16" Type="http://schemas.openxmlformats.org/officeDocument/2006/relationships/slideLayout" Target="../slideLayouts/slideLayout18.xml"/><Relationship Id="rId15" Type="http://schemas.openxmlformats.org/officeDocument/2006/relationships/tags" Target="../tags/tag1037.xml"/><Relationship Id="rId14" Type="http://schemas.openxmlformats.org/officeDocument/2006/relationships/tags" Target="../tags/tag1036.xml"/><Relationship Id="rId13" Type="http://schemas.openxmlformats.org/officeDocument/2006/relationships/tags" Target="../tags/tag1035.xml"/><Relationship Id="rId12" Type="http://schemas.openxmlformats.org/officeDocument/2006/relationships/tags" Target="../tags/tag1034.xml"/><Relationship Id="rId11" Type="http://schemas.openxmlformats.org/officeDocument/2006/relationships/tags" Target="../tags/tag1033.xml"/><Relationship Id="rId10" Type="http://schemas.openxmlformats.org/officeDocument/2006/relationships/tags" Target="../tags/tag1032.xml"/><Relationship Id="rId1" Type="http://schemas.openxmlformats.org/officeDocument/2006/relationships/image" Target="../media/image1.png"/></Relationships>
</file>

<file path=ppt/slides/_rels/slide86.xml.rels><?xml version="1.0" encoding="UTF-8" standalone="yes"?>
<Relationships xmlns="http://schemas.openxmlformats.org/package/2006/relationships"><Relationship Id="rId9" Type="http://schemas.openxmlformats.org/officeDocument/2006/relationships/tags" Target="../tags/tag1045.xml"/><Relationship Id="rId8" Type="http://schemas.openxmlformats.org/officeDocument/2006/relationships/tags" Target="../tags/tag1044.xml"/><Relationship Id="rId7" Type="http://schemas.openxmlformats.org/officeDocument/2006/relationships/tags" Target="../tags/tag1043.xml"/><Relationship Id="rId6" Type="http://schemas.openxmlformats.org/officeDocument/2006/relationships/tags" Target="../tags/tag1042.xml"/><Relationship Id="rId5" Type="http://schemas.openxmlformats.org/officeDocument/2006/relationships/tags" Target="../tags/tag1041.xml"/><Relationship Id="rId4" Type="http://schemas.openxmlformats.org/officeDocument/2006/relationships/tags" Target="../tags/tag1040.xml"/><Relationship Id="rId3" Type="http://schemas.openxmlformats.org/officeDocument/2006/relationships/tags" Target="../tags/tag1039.xml"/><Relationship Id="rId2" Type="http://schemas.openxmlformats.org/officeDocument/2006/relationships/tags" Target="../tags/tag1038.xml"/><Relationship Id="rId16" Type="http://schemas.openxmlformats.org/officeDocument/2006/relationships/slideLayout" Target="../slideLayouts/slideLayout18.xml"/><Relationship Id="rId15" Type="http://schemas.openxmlformats.org/officeDocument/2006/relationships/tags" Target="../tags/tag1051.xml"/><Relationship Id="rId14" Type="http://schemas.openxmlformats.org/officeDocument/2006/relationships/tags" Target="../tags/tag1050.xml"/><Relationship Id="rId13" Type="http://schemas.openxmlformats.org/officeDocument/2006/relationships/tags" Target="../tags/tag1049.xml"/><Relationship Id="rId12" Type="http://schemas.openxmlformats.org/officeDocument/2006/relationships/tags" Target="../tags/tag1048.xml"/><Relationship Id="rId11" Type="http://schemas.openxmlformats.org/officeDocument/2006/relationships/tags" Target="../tags/tag1047.xml"/><Relationship Id="rId10" Type="http://schemas.openxmlformats.org/officeDocument/2006/relationships/tags" Target="../tags/tag1046.xml"/><Relationship Id="rId1" Type="http://schemas.openxmlformats.org/officeDocument/2006/relationships/image" Target="../media/image1.png"/></Relationships>
</file>

<file path=ppt/slides/_rels/slide87.xml.rels><?xml version="1.0" encoding="UTF-8" standalone="yes"?>
<Relationships xmlns="http://schemas.openxmlformats.org/package/2006/relationships"><Relationship Id="rId9" Type="http://schemas.openxmlformats.org/officeDocument/2006/relationships/tags" Target="../tags/tag1059.xml"/><Relationship Id="rId8" Type="http://schemas.openxmlformats.org/officeDocument/2006/relationships/tags" Target="../tags/tag1058.xml"/><Relationship Id="rId7" Type="http://schemas.openxmlformats.org/officeDocument/2006/relationships/tags" Target="../tags/tag1057.xml"/><Relationship Id="rId6" Type="http://schemas.openxmlformats.org/officeDocument/2006/relationships/tags" Target="../tags/tag1056.xml"/><Relationship Id="rId5" Type="http://schemas.openxmlformats.org/officeDocument/2006/relationships/tags" Target="../tags/tag1055.xml"/><Relationship Id="rId4" Type="http://schemas.openxmlformats.org/officeDocument/2006/relationships/tags" Target="../tags/tag1054.xml"/><Relationship Id="rId3" Type="http://schemas.openxmlformats.org/officeDocument/2006/relationships/tags" Target="../tags/tag1053.xml"/><Relationship Id="rId2" Type="http://schemas.openxmlformats.org/officeDocument/2006/relationships/tags" Target="../tags/tag1052.xml"/><Relationship Id="rId16" Type="http://schemas.openxmlformats.org/officeDocument/2006/relationships/slideLayout" Target="../slideLayouts/slideLayout18.xml"/><Relationship Id="rId15" Type="http://schemas.openxmlformats.org/officeDocument/2006/relationships/tags" Target="../tags/tag1065.xml"/><Relationship Id="rId14" Type="http://schemas.openxmlformats.org/officeDocument/2006/relationships/tags" Target="../tags/tag1064.xml"/><Relationship Id="rId13" Type="http://schemas.openxmlformats.org/officeDocument/2006/relationships/tags" Target="../tags/tag1063.xml"/><Relationship Id="rId12" Type="http://schemas.openxmlformats.org/officeDocument/2006/relationships/tags" Target="../tags/tag1062.xml"/><Relationship Id="rId11" Type="http://schemas.openxmlformats.org/officeDocument/2006/relationships/tags" Target="../tags/tag1061.xml"/><Relationship Id="rId10" Type="http://schemas.openxmlformats.org/officeDocument/2006/relationships/tags" Target="../tags/tag1060.xml"/><Relationship Id="rId1" Type="http://schemas.openxmlformats.org/officeDocument/2006/relationships/image" Target="../media/image1.png"/></Relationships>
</file>

<file path=ppt/slides/_rels/slide88.xml.rels><?xml version="1.0" encoding="UTF-8" standalone="yes"?>
<Relationships xmlns="http://schemas.openxmlformats.org/package/2006/relationships"><Relationship Id="rId9" Type="http://schemas.openxmlformats.org/officeDocument/2006/relationships/tags" Target="../tags/tag1073.xml"/><Relationship Id="rId8" Type="http://schemas.openxmlformats.org/officeDocument/2006/relationships/tags" Target="../tags/tag1072.xml"/><Relationship Id="rId7" Type="http://schemas.openxmlformats.org/officeDocument/2006/relationships/tags" Target="../tags/tag1071.xml"/><Relationship Id="rId6" Type="http://schemas.openxmlformats.org/officeDocument/2006/relationships/tags" Target="../tags/tag1070.xml"/><Relationship Id="rId5" Type="http://schemas.openxmlformats.org/officeDocument/2006/relationships/tags" Target="../tags/tag1069.xml"/><Relationship Id="rId4" Type="http://schemas.openxmlformats.org/officeDocument/2006/relationships/tags" Target="../tags/tag1068.xml"/><Relationship Id="rId3" Type="http://schemas.openxmlformats.org/officeDocument/2006/relationships/tags" Target="../tags/tag1067.xml"/><Relationship Id="rId2" Type="http://schemas.openxmlformats.org/officeDocument/2006/relationships/tags" Target="../tags/tag1066.xml"/><Relationship Id="rId16" Type="http://schemas.openxmlformats.org/officeDocument/2006/relationships/slideLayout" Target="../slideLayouts/slideLayout18.xml"/><Relationship Id="rId15" Type="http://schemas.openxmlformats.org/officeDocument/2006/relationships/tags" Target="../tags/tag1079.xml"/><Relationship Id="rId14" Type="http://schemas.openxmlformats.org/officeDocument/2006/relationships/tags" Target="../tags/tag1078.xml"/><Relationship Id="rId13" Type="http://schemas.openxmlformats.org/officeDocument/2006/relationships/tags" Target="../tags/tag1077.xml"/><Relationship Id="rId12" Type="http://schemas.openxmlformats.org/officeDocument/2006/relationships/tags" Target="../tags/tag1076.xml"/><Relationship Id="rId11" Type="http://schemas.openxmlformats.org/officeDocument/2006/relationships/tags" Target="../tags/tag1075.xml"/><Relationship Id="rId10" Type="http://schemas.openxmlformats.org/officeDocument/2006/relationships/tags" Target="../tags/tag1074.xml"/><Relationship Id="rId1" Type="http://schemas.openxmlformats.org/officeDocument/2006/relationships/image" Target="../media/image1.png"/></Relationships>
</file>

<file path=ppt/slides/_rels/slide89.xml.rels><?xml version="1.0" encoding="UTF-8" standalone="yes"?>
<Relationships xmlns="http://schemas.openxmlformats.org/package/2006/relationships"><Relationship Id="rId9" Type="http://schemas.openxmlformats.org/officeDocument/2006/relationships/tags" Target="../tags/tag1087.xml"/><Relationship Id="rId8" Type="http://schemas.openxmlformats.org/officeDocument/2006/relationships/tags" Target="../tags/tag1086.xml"/><Relationship Id="rId7" Type="http://schemas.openxmlformats.org/officeDocument/2006/relationships/tags" Target="../tags/tag1085.xml"/><Relationship Id="rId6" Type="http://schemas.openxmlformats.org/officeDocument/2006/relationships/tags" Target="../tags/tag1084.xml"/><Relationship Id="rId5" Type="http://schemas.openxmlformats.org/officeDocument/2006/relationships/tags" Target="../tags/tag1083.xml"/><Relationship Id="rId4" Type="http://schemas.openxmlformats.org/officeDocument/2006/relationships/tags" Target="../tags/tag1082.xml"/><Relationship Id="rId3" Type="http://schemas.openxmlformats.org/officeDocument/2006/relationships/tags" Target="../tags/tag1081.xml"/><Relationship Id="rId2" Type="http://schemas.openxmlformats.org/officeDocument/2006/relationships/tags" Target="../tags/tag1080.xml"/><Relationship Id="rId17" Type="http://schemas.openxmlformats.org/officeDocument/2006/relationships/slideLayout" Target="../slideLayouts/slideLayout18.xml"/><Relationship Id="rId16" Type="http://schemas.openxmlformats.org/officeDocument/2006/relationships/tags" Target="../tags/tag1093.xml"/><Relationship Id="rId15" Type="http://schemas.openxmlformats.org/officeDocument/2006/relationships/image" Target="../media/image65.png"/><Relationship Id="rId14" Type="http://schemas.openxmlformats.org/officeDocument/2006/relationships/tags" Target="../tags/tag1092.xml"/><Relationship Id="rId13" Type="http://schemas.openxmlformats.org/officeDocument/2006/relationships/tags" Target="../tags/tag1091.xml"/><Relationship Id="rId12" Type="http://schemas.openxmlformats.org/officeDocument/2006/relationships/tags" Target="../tags/tag1090.xml"/><Relationship Id="rId11" Type="http://schemas.openxmlformats.org/officeDocument/2006/relationships/tags" Target="../tags/tag1089.xml"/><Relationship Id="rId10" Type="http://schemas.openxmlformats.org/officeDocument/2006/relationships/tags" Target="../tags/tag1088.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8.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90.xml.rels><?xml version="1.0" encoding="UTF-8" standalone="yes"?>
<Relationships xmlns="http://schemas.openxmlformats.org/package/2006/relationships"><Relationship Id="rId9" Type="http://schemas.openxmlformats.org/officeDocument/2006/relationships/tags" Target="../tags/tag1101.xml"/><Relationship Id="rId8" Type="http://schemas.openxmlformats.org/officeDocument/2006/relationships/tags" Target="../tags/tag1100.xml"/><Relationship Id="rId7" Type="http://schemas.openxmlformats.org/officeDocument/2006/relationships/tags" Target="../tags/tag1099.xml"/><Relationship Id="rId6" Type="http://schemas.openxmlformats.org/officeDocument/2006/relationships/tags" Target="../tags/tag1098.xml"/><Relationship Id="rId5" Type="http://schemas.openxmlformats.org/officeDocument/2006/relationships/tags" Target="../tags/tag1097.xml"/><Relationship Id="rId4" Type="http://schemas.openxmlformats.org/officeDocument/2006/relationships/tags" Target="../tags/tag1096.xml"/><Relationship Id="rId3" Type="http://schemas.openxmlformats.org/officeDocument/2006/relationships/tags" Target="../tags/tag1095.xml"/><Relationship Id="rId2" Type="http://schemas.openxmlformats.org/officeDocument/2006/relationships/tags" Target="../tags/tag1094.xml"/><Relationship Id="rId16" Type="http://schemas.openxmlformats.org/officeDocument/2006/relationships/slideLayout" Target="../slideLayouts/slideLayout18.xml"/><Relationship Id="rId15" Type="http://schemas.openxmlformats.org/officeDocument/2006/relationships/tags" Target="../tags/tag1107.xml"/><Relationship Id="rId14" Type="http://schemas.openxmlformats.org/officeDocument/2006/relationships/tags" Target="../tags/tag1106.xml"/><Relationship Id="rId13" Type="http://schemas.openxmlformats.org/officeDocument/2006/relationships/tags" Target="../tags/tag1105.xml"/><Relationship Id="rId12" Type="http://schemas.openxmlformats.org/officeDocument/2006/relationships/tags" Target="../tags/tag1104.xml"/><Relationship Id="rId11" Type="http://schemas.openxmlformats.org/officeDocument/2006/relationships/tags" Target="../tags/tag1103.xml"/><Relationship Id="rId10" Type="http://schemas.openxmlformats.org/officeDocument/2006/relationships/tags" Target="../tags/tag1102.xml"/><Relationship Id="rId1" Type="http://schemas.openxmlformats.org/officeDocument/2006/relationships/image" Target="../media/image1.png"/></Relationships>
</file>

<file path=ppt/slides/_rels/slide91.xml.rels><?xml version="1.0" encoding="UTF-8" standalone="yes"?>
<Relationships xmlns="http://schemas.openxmlformats.org/package/2006/relationships"><Relationship Id="rId9" Type="http://schemas.openxmlformats.org/officeDocument/2006/relationships/tags" Target="../tags/tag1115.xml"/><Relationship Id="rId8" Type="http://schemas.openxmlformats.org/officeDocument/2006/relationships/tags" Target="../tags/tag1114.xml"/><Relationship Id="rId7" Type="http://schemas.openxmlformats.org/officeDocument/2006/relationships/tags" Target="../tags/tag1113.xml"/><Relationship Id="rId6" Type="http://schemas.openxmlformats.org/officeDocument/2006/relationships/tags" Target="../tags/tag1112.xml"/><Relationship Id="rId5" Type="http://schemas.openxmlformats.org/officeDocument/2006/relationships/tags" Target="../tags/tag1111.xml"/><Relationship Id="rId4" Type="http://schemas.openxmlformats.org/officeDocument/2006/relationships/tags" Target="../tags/tag1110.xml"/><Relationship Id="rId3" Type="http://schemas.openxmlformats.org/officeDocument/2006/relationships/tags" Target="../tags/tag1109.xml"/><Relationship Id="rId2" Type="http://schemas.openxmlformats.org/officeDocument/2006/relationships/tags" Target="../tags/tag1108.xml"/><Relationship Id="rId16" Type="http://schemas.openxmlformats.org/officeDocument/2006/relationships/slideLayout" Target="../slideLayouts/slideLayout18.xml"/><Relationship Id="rId15" Type="http://schemas.openxmlformats.org/officeDocument/2006/relationships/tags" Target="../tags/tag1121.xml"/><Relationship Id="rId14" Type="http://schemas.openxmlformats.org/officeDocument/2006/relationships/tags" Target="../tags/tag1120.xml"/><Relationship Id="rId13" Type="http://schemas.openxmlformats.org/officeDocument/2006/relationships/tags" Target="../tags/tag1119.xml"/><Relationship Id="rId12" Type="http://schemas.openxmlformats.org/officeDocument/2006/relationships/tags" Target="../tags/tag1118.xml"/><Relationship Id="rId11" Type="http://schemas.openxmlformats.org/officeDocument/2006/relationships/tags" Target="../tags/tag1117.xml"/><Relationship Id="rId10" Type="http://schemas.openxmlformats.org/officeDocument/2006/relationships/tags" Target="../tags/tag1116.xml"/><Relationship Id="rId1" Type="http://schemas.openxmlformats.org/officeDocument/2006/relationships/image" Target="../media/image1.png"/></Relationships>
</file>

<file path=ppt/slides/_rels/slide92.xml.rels><?xml version="1.0" encoding="UTF-8" standalone="yes"?>
<Relationships xmlns="http://schemas.openxmlformats.org/package/2006/relationships"><Relationship Id="rId9" Type="http://schemas.openxmlformats.org/officeDocument/2006/relationships/tags" Target="../tags/tag1129.xml"/><Relationship Id="rId8" Type="http://schemas.openxmlformats.org/officeDocument/2006/relationships/tags" Target="../tags/tag1128.xml"/><Relationship Id="rId7" Type="http://schemas.openxmlformats.org/officeDocument/2006/relationships/tags" Target="../tags/tag1127.xml"/><Relationship Id="rId6" Type="http://schemas.openxmlformats.org/officeDocument/2006/relationships/tags" Target="../tags/tag1126.xml"/><Relationship Id="rId5" Type="http://schemas.openxmlformats.org/officeDocument/2006/relationships/tags" Target="../tags/tag1125.xml"/><Relationship Id="rId4" Type="http://schemas.openxmlformats.org/officeDocument/2006/relationships/tags" Target="../tags/tag1124.xml"/><Relationship Id="rId3" Type="http://schemas.openxmlformats.org/officeDocument/2006/relationships/tags" Target="../tags/tag1123.xml"/><Relationship Id="rId2" Type="http://schemas.openxmlformats.org/officeDocument/2006/relationships/tags" Target="../tags/tag1122.xml"/><Relationship Id="rId16" Type="http://schemas.openxmlformats.org/officeDocument/2006/relationships/slideLayout" Target="../slideLayouts/slideLayout18.xml"/><Relationship Id="rId15" Type="http://schemas.openxmlformats.org/officeDocument/2006/relationships/tags" Target="../tags/tag1135.xml"/><Relationship Id="rId14" Type="http://schemas.openxmlformats.org/officeDocument/2006/relationships/tags" Target="../tags/tag1134.xml"/><Relationship Id="rId13" Type="http://schemas.openxmlformats.org/officeDocument/2006/relationships/tags" Target="../tags/tag1133.xml"/><Relationship Id="rId12" Type="http://schemas.openxmlformats.org/officeDocument/2006/relationships/tags" Target="../tags/tag1132.xml"/><Relationship Id="rId11" Type="http://schemas.openxmlformats.org/officeDocument/2006/relationships/tags" Target="../tags/tag1131.xml"/><Relationship Id="rId10" Type="http://schemas.openxmlformats.org/officeDocument/2006/relationships/tags" Target="../tags/tag1130.xml"/><Relationship Id="rId1" Type="http://schemas.openxmlformats.org/officeDocument/2006/relationships/image" Target="../media/image1.png"/></Relationships>
</file>

<file path=ppt/slides/_rels/slide93.xml.rels><?xml version="1.0" encoding="UTF-8" standalone="yes"?>
<Relationships xmlns="http://schemas.openxmlformats.org/package/2006/relationships"><Relationship Id="rId9" Type="http://schemas.openxmlformats.org/officeDocument/2006/relationships/tags" Target="../tags/tag1143.xml"/><Relationship Id="rId8" Type="http://schemas.openxmlformats.org/officeDocument/2006/relationships/tags" Target="../tags/tag1142.xml"/><Relationship Id="rId7" Type="http://schemas.openxmlformats.org/officeDocument/2006/relationships/tags" Target="../tags/tag1141.xml"/><Relationship Id="rId6" Type="http://schemas.openxmlformats.org/officeDocument/2006/relationships/tags" Target="../tags/tag1140.xml"/><Relationship Id="rId5" Type="http://schemas.openxmlformats.org/officeDocument/2006/relationships/tags" Target="../tags/tag1139.xml"/><Relationship Id="rId4" Type="http://schemas.openxmlformats.org/officeDocument/2006/relationships/tags" Target="../tags/tag1138.xml"/><Relationship Id="rId3" Type="http://schemas.openxmlformats.org/officeDocument/2006/relationships/tags" Target="../tags/tag1137.xml"/><Relationship Id="rId2" Type="http://schemas.openxmlformats.org/officeDocument/2006/relationships/tags" Target="../tags/tag1136.xml"/><Relationship Id="rId13" Type="http://schemas.openxmlformats.org/officeDocument/2006/relationships/slideLayout" Target="../slideLayouts/slideLayout18.xml"/><Relationship Id="rId12" Type="http://schemas.openxmlformats.org/officeDocument/2006/relationships/tags" Target="../tags/tag1146.xml"/><Relationship Id="rId11" Type="http://schemas.openxmlformats.org/officeDocument/2006/relationships/tags" Target="../tags/tag1145.xml"/><Relationship Id="rId10" Type="http://schemas.openxmlformats.org/officeDocument/2006/relationships/tags" Target="../tags/tag1144.xml"/><Relationship Id="rId1" Type="http://schemas.openxmlformats.org/officeDocument/2006/relationships/image" Target="../media/image1.png"/></Relationships>
</file>

<file path=ppt/slides/_rels/slide94.xml.rels><?xml version="1.0" encoding="UTF-8" standalone="yes"?>
<Relationships xmlns="http://schemas.openxmlformats.org/package/2006/relationships"><Relationship Id="rId9" Type="http://schemas.openxmlformats.org/officeDocument/2006/relationships/tags" Target="../tags/tag1155.xml"/><Relationship Id="rId8" Type="http://schemas.openxmlformats.org/officeDocument/2006/relationships/tags" Target="../tags/tag1154.xml"/><Relationship Id="rId7" Type="http://schemas.openxmlformats.org/officeDocument/2006/relationships/tags" Target="../tags/tag1153.xml"/><Relationship Id="rId6" Type="http://schemas.openxmlformats.org/officeDocument/2006/relationships/tags" Target="../tags/tag1152.xml"/><Relationship Id="rId5" Type="http://schemas.openxmlformats.org/officeDocument/2006/relationships/tags" Target="../tags/tag1151.xml"/><Relationship Id="rId4" Type="http://schemas.openxmlformats.org/officeDocument/2006/relationships/tags" Target="../tags/tag1150.xml"/><Relationship Id="rId3" Type="http://schemas.openxmlformats.org/officeDocument/2006/relationships/tags" Target="../tags/tag1149.xml"/><Relationship Id="rId2" Type="http://schemas.openxmlformats.org/officeDocument/2006/relationships/tags" Target="../tags/tag1148.xml"/><Relationship Id="rId13" Type="http://schemas.openxmlformats.org/officeDocument/2006/relationships/slideLayout" Target="../slideLayouts/slideLayout24.xml"/><Relationship Id="rId12" Type="http://schemas.openxmlformats.org/officeDocument/2006/relationships/tags" Target="../tags/tag1158.xml"/><Relationship Id="rId11" Type="http://schemas.openxmlformats.org/officeDocument/2006/relationships/tags" Target="../tags/tag1157.xml"/><Relationship Id="rId10" Type="http://schemas.openxmlformats.org/officeDocument/2006/relationships/tags" Target="../tags/tag1156.xml"/><Relationship Id="rId1" Type="http://schemas.openxmlformats.org/officeDocument/2006/relationships/tags" Target="../tags/tag1147.xml"/></Relationships>
</file>

<file path=ppt/slides/_rels/slide9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65.xml"/><Relationship Id="rId7" Type="http://schemas.openxmlformats.org/officeDocument/2006/relationships/tags" Target="../tags/tag1164.xml"/><Relationship Id="rId6" Type="http://schemas.openxmlformats.org/officeDocument/2006/relationships/tags" Target="../tags/tag1163.xml"/><Relationship Id="rId5" Type="http://schemas.openxmlformats.org/officeDocument/2006/relationships/tags" Target="../tags/tag1162.xml"/><Relationship Id="rId4" Type="http://schemas.openxmlformats.org/officeDocument/2006/relationships/image" Target="../media/image66.png"/><Relationship Id="rId3" Type="http://schemas.openxmlformats.org/officeDocument/2006/relationships/tags" Target="../tags/tag1161.xml"/><Relationship Id="rId2" Type="http://schemas.openxmlformats.org/officeDocument/2006/relationships/tags" Target="../tags/tag1160.xml"/><Relationship Id="rId10" Type="http://schemas.openxmlformats.org/officeDocument/2006/relationships/notesSlide" Target="../notesSlides/notesSlide31.xml"/><Relationship Id="rId1" Type="http://schemas.openxmlformats.org/officeDocument/2006/relationships/tags" Target="../tags/tag1159.xml"/></Relationships>
</file>

<file path=ppt/slides/_rels/slide96.xml.rels><?xml version="1.0" encoding="UTF-8" standalone="yes"?>
<Relationships xmlns="http://schemas.openxmlformats.org/package/2006/relationships"><Relationship Id="rId9" Type="http://schemas.openxmlformats.org/officeDocument/2006/relationships/tags" Target="../tags/tag1171.xml"/><Relationship Id="rId8" Type="http://schemas.openxmlformats.org/officeDocument/2006/relationships/tags" Target="../tags/tag1170.xml"/><Relationship Id="rId7" Type="http://schemas.openxmlformats.org/officeDocument/2006/relationships/image" Target="../media/image68.jpeg"/><Relationship Id="rId6" Type="http://schemas.openxmlformats.org/officeDocument/2006/relationships/tags" Target="../tags/tag1169.xml"/><Relationship Id="rId5" Type="http://schemas.openxmlformats.org/officeDocument/2006/relationships/tags" Target="../tags/tag1168.xml"/><Relationship Id="rId4" Type="http://schemas.openxmlformats.org/officeDocument/2006/relationships/tags" Target="../tags/tag1167.xml"/><Relationship Id="rId3" Type="http://schemas.openxmlformats.org/officeDocument/2006/relationships/image" Target="../media/image67.jpeg"/><Relationship Id="rId2" Type="http://schemas.openxmlformats.org/officeDocument/2006/relationships/tags" Target="../tags/tag1166.xml"/><Relationship Id="rId17" Type="http://schemas.openxmlformats.org/officeDocument/2006/relationships/notesSlide" Target="../notesSlides/notesSlide32.xml"/><Relationship Id="rId16" Type="http://schemas.openxmlformats.org/officeDocument/2006/relationships/slideLayout" Target="../slideLayouts/slideLayout18.xml"/><Relationship Id="rId15" Type="http://schemas.openxmlformats.org/officeDocument/2006/relationships/tags" Target="../tags/tag1176.xml"/><Relationship Id="rId14" Type="http://schemas.openxmlformats.org/officeDocument/2006/relationships/tags" Target="../tags/tag1175.xml"/><Relationship Id="rId13" Type="http://schemas.openxmlformats.org/officeDocument/2006/relationships/tags" Target="../tags/tag1174.xml"/><Relationship Id="rId12" Type="http://schemas.openxmlformats.org/officeDocument/2006/relationships/tags" Target="../tags/tag1173.xml"/><Relationship Id="rId11" Type="http://schemas.openxmlformats.org/officeDocument/2006/relationships/image" Target="../media/image69.jpeg"/><Relationship Id="rId10" Type="http://schemas.openxmlformats.org/officeDocument/2006/relationships/tags" Target="../tags/tag1172.xml"/><Relationship Id="rId1" Type="http://schemas.openxmlformats.org/officeDocument/2006/relationships/image" Target="../media/image1.png"/></Relationships>
</file>

<file path=ppt/slides/_rels/slide97.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8.xml"/><Relationship Id="rId4" Type="http://schemas.openxmlformats.org/officeDocument/2006/relationships/tags" Target="../tags/tag1179.xml"/><Relationship Id="rId3" Type="http://schemas.openxmlformats.org/officeDocument/2006/relationships/tags" Target="../tags/tag1178.xml"/><Relationship Id="rId2" Type="http://schemas.openxmlformats.org/officeDocument/2006/relationships/tags" Target="../tags/tag1177.xml"/><Relationship Id="rId1" Type="http://schemas.openxmlformats.org/officeDocument/2006/relationships/image" Target="../media/image1.png"/></Relationships>
</file>

<file path=ppt/slides/_rels/slide98.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18.xml"/><Relationship Id="rId4" Type="http://schemas.openxmlformats.org/officeDocument/2006/relationships/tags" Target="../tags/tag1182.xml"/><Relationship Id="rId3" Type="http://schemas.openxmlformats.org/officeDocument/2006/relationships/tags" Target="../tags/tag1181.xml"/><Relationship Id="rId2" Type="http://schemas.openxmlformats.org/officeDocument/2006/relationships/tags" Target="../tags/tag1180.xml"/><Relationship Id="rId1" Type="http://schemas.openxmlformats.org/officeDocument/2006/relationships/image" Target="../media/image1.png"/></Relationships>
</file>

<file path=ppt/slides/_rels/slide99.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18.xml"/><Relationship Id="rId4" Type="http://schemas.openxmlformats.org/officeDocument/2006/relationships/tags" Target="../tags/tag1185.xml"/><Relationship Id="rId3" Type="http://schemas.openxmlformats.org/officeDocument/2006/relationships/tags" Target="../tags/tag1184.xml"/><Relationship Id="rId2" Type="http://schemas.openxmlformats.org/officeDocument/2006/relationships/tags" Target="../tags/tag1183.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6E0B89-6530-41CA-9D42-09649D00AAAF}" type="slidenum">
              <a:rPr lang="en-US" altLang="zh-CN" b="0">
                <a:solidFill>
                  <a:schemeClr val="tx1"/>
                </a:solidFill>
                <a:ea typeface="宋体" panose="02010600030101010101" pitchFamily="2" charset="-122"/>
              </a:rPr>
            </a:fld>
            <a:endParaRPr lang="en-US" altLang="zh-CN" b="0">
              <a:solidFill>
                <a:schemeClr val="tx1"/>
              </a:solidFill>
              <a:ea typeface="宋体" panose="02010600030101010101" pitchFamily="2" charset="-122"/>
            </a:endParaRPr>
          </a:p>
        </p:txBody>
      </p:sp>
      <p:sp>
        <p:nvSpPr>
          <p:cNvPr id="2058" name="Rectangle 10"/>
          <p:cNvSpPr>
            <a:spLocks noGrp="1" noChangeArrowheads="1"/>
          </p:cNvSpPr>
          <p:nvPr>
            <p:ph type="ctrTitle" idx="4294967295"/>
            <p:custDataLst>
              <p:tags r:id="rId2"/>
            </p:custDataLst>
          </p:nvPr>
        </p:nvSpPr>
        <p:spPr>
          <a:xfrm>
            <a:off x="1068705" y="819150"/>
            <a:ext cx="7772400" cy="1371600"/>
          </a:xfrm>
        </p:spPr>
        <p:txBody>
          <a:bodyPr/>
          <a:lstStyle/>
          <a:p>
            <a:pPr eaLnBrk="1" hangingPunct="1">
              <a:defRPr/>
            </a:pPr>
            <a:r>
              <a:rPr lang="zh-CN" altLang="zh-CN" sz="4000" dirty="0">
                <a:solidFill>
                  <a:schemeClr val="folHlink"/>
                </a:solidFill>
                <a:latin typeface="黑体" panose="02010609060101010101" pitchFamily="49" charset="-122"/>
                <a:ea typeface="黑体" panose="02010609060101010101" pitchFamily="49" charset="-122"/>
              </a:rPr>
              <a:t>项目二</a:t>
            </a:r>
            <a:r>
              <a:rPr lang="en-US" altLang="zh-CN" sz="4000" dirty="0">
                <a:solidFill>
                  <a:schemeClr val="folHlink"/>
                </a:solidFill>
                <a:latin typeface="黑体" panose="02010609060101010101" pitchFamily="49" charset="-122"/>
                <a:ea typeface="黑体" panose="02010609060101010101" pitchFamily="49" charset="-122"/>
              </a:rPr>
              <a:t>  </a:t>
            </a:r>
            <a:r>
              <a:rPr lang="zh-CN" altLang="en-US" sz="4000" dirty="0">
                <a:solidFill>
                  <a:schemeClr val="folHlink"/>
                </a:solidFill>
                <a:latin typeface="黑体" panose="02010609060101010101" pitchFamily="49" charset="-122"/>
                <a:ea typeface="黑体" panose="02010609060101010101" pitchFamily="49" charset="-122"/>
              </a:rPr>
              <a:t>采集和解析网页数据</a:t>
            </a:r>
            <a:endParaRPr lang="zh-CN" altLang="en-US" sz="4000" dirty="0">
              <a:solidFill>
                <a:schemeClr val="folHlink"/>
              </a:solidFill>
              <a:latin typeface="黑体" panose="02010609060101010101" pitchFamily="49" charset="-122"/>
              <a:ea typeface="黑体" panose="02010609060101010101" pitchFamily="49" charset="-122"/>
            </a:endParaRPr>
          </a:p>
        </p:txBody>
      </p:sp>
      <p:sp>
        <p:nvSpPr>
          <p:cNvPr id="2" name="文本框 1"/>
          <p:cNvSpPr txBox="1"/>
          <p:nvPr/>
        </p:nvSpPr>
        <p:spPr>
          <a:xfrm>
            <a:off x="1346835" y="3057525"/>
            <a:ext cx="8666480" cy="1760220"/>
          </a:xfrm>
          <a:prstGeom prst="rect">
            <a:avLst/>
          </a:prstGeom>
          <a:noFill/>
        </p:spPr>
        <p:txBody>
          <a:bodyPr wrap="square" rtlCol="0">
            <a:noAutofit/>
          </a:bodyPr>
          <a:p>
            <a:r>
              <a:rPr lang="zh-CN" altLang="en-US" sz="2400"/>
              <a:t>本项目将结合</a:t>
            </a:r>
            <a:r>
              <a:rPr lang="en-US" altLang="zh-CN" sz="2400"/>
              <a:t> Python </a:t>
            </a:r>
            <a:r>
              <a:rPr lang="zh-CN" altLang="en-US" sz="2400"/>
              <a:t>及其丰富的第三方库，针对不同网站特性介绍几种网页数据采集方法</a:t>
            </a:r>
            <a:r>
              <a:rPr lang="en-US" altLang="zh-CN" sz="2400"/>
              <a:t>: </a:t>
            </a:r>
            <a:r>
              <a:rPr lang="zh-CN" altLang="en-US" sz="2400"/>
              <a:t>静态和动态采集等</a:t>
            </a:r>
            <a:r>
              <a:rPr lang="en-US" altLang="zh-CN" sz="2400"/>
              <a:t>, </a:t>
            </a:r>
            <a:r>
              <a:rPr lang="zh-CN" altLang="en-US" sz="2400"/>
              <a:t>项目也会介绍相关解析和提取方法。</a:t>
            </a:r>
            <a:endParaRPr lang="zh-CN" altLang="en-US" sz="2400"/>
          </a:p>
        </p:txBody>
      </p:sp>
    </p:spTree>
    <p:custDataLst>
      <p:tags r:id="rId3"/>
    </p:custData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Rectangle 14"/>
          <p:cNvSpPr>
            <a:spLocks noGrp="1" noChangeArrowheads="1"/>
          </p:cNvSpPr>
          <p:nvPr>
            <p:ph type="title" idx="4294967295"/>
            <p:custDataLst>
              <p:tags r:id="rId1"/>
            </p:custDataLst>
          </p:nvPr>
        </p:nvSpPr>
        <p:spPr/>
        <p:txBody>
          <a:bodyPr wrap="none"/>
          <a:lstStyle/>
          <a:p>
            <a:pPr algn="l" eaLnBrk="1" hangingPunct="1">
              <a:buFont typeface="Wingdings" panose="05000000000000000000" pitchFamily="2" charset="2"/>
              <a:buNone/>
              <a:defRPr/>
            </a:pPr>
            <a:r>
              <a:rPr lang="zh-CN" altLang="en-US" sz="3200" dirty="0">
                <a:solidFill>
                  <a:srgbClr val="FF0000"/>
                </a:solidFill>
                <a:latin typeface="楷体_GB2312" charset="-122"/>
                <a:sym typeface="+mn-ea"/>
              </a:rPr>
              <a:t>任务实施：二</a:t>
            </a:r>
            <a:r>
              <a:rPr lang="en-US" altLang="zh-CN" sz="3200" dirty="0">
                <a:solidFill>
                  <a:srgbClr val="FF0000"/>
                </a:solidFill>
                <a:latin typeface="楷体_GB2312" charset="-122"/>
                <a:sym typeface="+mn-ea"/>
              </a:rPr>
              <a:t>. HTTP </a:t>
            </a:r>
            <a:r>
              <a:rPr lang="zh-CN" altLang="en-US" sz="3200" dirty="0">
                <a:solidFill>
                  <a:srgbClr val="FF0000"/>
                </a:solidFill>
                <a:latin typeface="楷体_GB2312" charset="-122"/>
                <a:sym typeface="+mn-ea"/>
              </a:rPr>
              <a:t>工作原理</a:t>
            </a:r>
            <a:endParaRPr lang="zh-CN" altLang="en-US" sz="3200" dirty="0">
              <a:solidFill>
                <a:srgbClr val="FF0000"/>
              </a:solidFill>
              <a:latin typeface="楷体_GB2312" charset="-122"/>
            </a:endParaRPr>
          </a:p>
        </p:txBody>
      </p:sp>
      <p:sp>
        <p:nvSpPr>
          <p:cNvPr id="3" name="内容占位符 2"/>
          <p:cNvSpPr>
            <a:spLocks noGrp="1"/>
          </p:cNvSpPr>
          <p:nvPr>
            <p:custDataLst>
              <p:tags r:id="rId2"/>
            </p:custDataLst>
          </p:nvPr>
        </p:nvSpPr>
        <p:spPr>
          <a:xfrm>
            <a:off x="7724775" y="1435735"/>
            <a:ext cx="3856355" cy="4742180"/>
          </a:xfrm>
          <a:prstGeom prst="rect">
            <a:avLst/>
          </a:prstGeom>
        </p:spPr>
        <p:txBody>
          <a:bodyPr vert="horz" wrap="square" lIns="0" tIns="0" rIns="0" bIns="0" rtlCol="0">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buNone/>
            </a:pPr>
            <a:r>
              <a:rPr lang="en-US" altLang="zh-CN" sz="1600" dirty="0"/>
              <a:t>HTTP </a:t>
            </a:r>
            <a:r>
              <a:rPr lang="zh-CN" altLang="en-US" sz="1600" dirty="0"/>
              <a:t>是一个标准的</a:t>
            </a:r>
            <a:r>
              <a:rPr lang="en-US" altLang="zh-CN" sz="1600" dirty="0"/>
              <a:t> B/S</a:t>
            </a:r>
            <a:r>
              <a:rPr lang="zh-CN" altLang="en-US" sz="1600" dirty="0"/>
              <a:t>（浏览器</a:t>
            </a:r>
            <a:r>
              <a:rPr lang="en-US" altLang="zh-CN" sz="1600" dirty="0"/>
              <a:t> / </a:t>
            </a:r>
            <a:r>
              <a:rPr lang="zh-CN" altLang="en-US" sz="1600" dirty="0"/>
              <a:t>服务器）模型，由请求和响应构成，响应方式是</a:t>
            </a:r>
            <a:r>
              <a:rPr lang="en-US" altLang="zh-CN" sz="1600" dirty="0"/>
              <a:t> </a:t>
            </a:r>
            <a:r>
              <a:rPr lang="zh-CN" altLang="en-US" sz="1600" dirty="0"/>
              <a:t>由客户端发起，服务器回送响应。</a:t>
            </a:r>
            <a:endParaRPr lang="zh-CN" altLang="en-US" sz="1600" dirty="0"/>
          </a:p>
          <a:p>
            <a:pPr lvl="0">
              <a:buNone/>
            </a:pPr>
            <a:r>
              <a:rPr lang="en-US" altLang="zh-CN" sz="1600" dirty="0"/>
              <a:t>HTTP </a:t>
            </a:r>
            <a:r>
              <a:rPr lang="zh-CN" altLang="en-US" sz="1600" dirty="0"/>
              <a:t>不需要浏览器和服务器之间建立持久的连接，也就是说浏览器（客户端）向</a:t>
            </a:r>
            <a:endParaRPr lang="zh-CN" altLang="en-US" sz="1600" dirty="0"/>
          </a:p>
          <a:p>
            <a:pPr lvl="0">
              <a:buNone/>
            </a:pPr>
            <a:endParaRPr lang="en-US" altLang="zh-CN" sz="1600" dirty="0"/>
          </a:p>
          <a:p>
            <a:pPr lvl="0">
              <a:buNone/>
            </a:pPr>
            <a:r>
              <a:rPr lang="zh-CN" altLang="en-US" sz="1600" dirty="0"/>
              <a:t>服务器端发送请求后，一旦服务器返回响应，连接就会关闭，所有</a:t>
            </a:r>
            <a:r>
              <a:rPr lang="en-US" altLang="zh-CN" sz="1600" dirty="0"/>
              <a:t> HTTP </a:t>
            </a:r>
            <a:r>
              <a:rPr lang="zh-CN" altLang="en-US" sz="1600" dirty="0"/>
              <a:t>连接都被构造</a:t>
            </a:r>
            <a:r>
              <a:rPr lang="en-US" altLang="zh-CN" sz="1600" dirty="0"/>
              <a:t> </a:t>
            </a:r>
            <a:r>
              <a:rPr lang="zh-CN" altLang="en-US" sz="1600" dirty="0"/>
              <a:t>成一套请求和应答，一次</a:t>
            </a:r>
            <a:r>
              <a:rPr lang="en-US" altLang="zh-CN" sz="1600" dirty="0"/>
              <a:t> HTTP </a:t>
            </a:r>
            <a:r>
              <a:rPr lang="zh-CN" altLang="en-US" sz="1600" dirty="0"/>
              <a:t>操作称为一次事务，其工作流程如图</a:t>
            </a:r>
            <a:r>
              <a:rPr lang="en-US" altLang="zh-CN" sz="1600" dirty="0"/>
              <a:t> 2 - 3 </a:t>
            </a:r>
            <a:r>
              <a:rPr lang="zh-CN" altLang="en-US" sz="1600" dirty="0"/>
              <a:t>所示。</a:t>
            </a:r>
            <a:endParaRPr lang="zh-CN" altLang="en-US" sz="1600" dirty="0"/>
          </a:p>
        </p:txBody>
      </p:sp>
      <p:pic>
        <p:nvPicPr>
          <p:cNvPr id="2" name="图片 1"/>
          <p:cNvPicPr>
            <a:picLocks noChangeAspect="1"/>
          </p:cNvPicPr>
          <p:nvPr/>
        </p:nvPicPr>
        <p:blipFill>
          <a:blip r:embed="rId3"/>
          <a:stretch>
            <a:fillRect/>
          </a:stretch>
        </p:blipFill>
        <p:spPr>
          <a:xfrm>
            <a:off x="466725" y="1209040"/>
            <a:ext cx="7014210" cy="4968875"/>
          </a:xfrm>
          <a:prstGeom prst="rect">
            <a:avLst/>
          </a:prstGeom>
        </p:spPr>
      </p:pic>
    </p:spTree>
    <p:custDataLst>
      <p:tags r:id="rId4"/>
    </p:custDataLst>
  </p:cSld>
  <p:clrMapOvr>
    <a:masterClrMapping/>
  </p:clrMapOvr>
  <p:transition>
    <p:cut/>
  </p:transition>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r>
              <a:rPr lang="en-US" altLang="zh-CN" sz="3200" dirty="0">
                <a:solidFill>
                  <a:srgbClr val="FF0000"/>
                </a:solidFill>
                <a:latin typeface="楷体_GB2312" charset="-122"/>
                <a:sym typeface="+mn-ea"/>
              </a:rPr>
              <a:t>-</a:t>
            </a:r>
            <a:r>
              <a:rPr lang="zh-CN" altLang="en-US" sz="3200" dirty="0">
                <a:solidFill>
                  <a:srgbClr val="FF0000"/>
                </a:solidFill>
                <a:latin typeface="楷体_GB2312" charset="-122"/>
                <a:sym typeface="+mn-ea"/>
              </a:rPr>
              <a:t>具体操作</a:t>
            </a:r>
            <a:r>
              <a:rPr lang="en-US" altLang="zh-CN" sz="3200" dirty="0">
                <a:solidFill>
                  <a:srgbClr val="FF0000"/>
                </a:solidFill>
                <a:latin typeface="楷体_GB2312" charset="-122"/>
                <a:sym typeface="+mn-ea"/>
              </a:rPr>
              <a:t>(4)</a:t>
            </a:r>
            <a:endParaRPr lang="zh-CN" altLang="en-US" sz="3200" dirty="0">
              <a:solidFill>
                <a:srgbClr val="FF0000"/>
              </a:solidFill>
              <a:latin typeface="楷体_GB2312" charset="-122"/>
            </a:endParaRPr>
          </a:p>
        </p:txBody>
      </p:sp>
      <p:sp>
        <p:nvSpPr>
          <p:cNvPr id="2" name="矩形 1"/>
          <p:cNvSpPr/>
          <p:nvPr>
            <p:custDataLst>
              <p:tags r:id="rId3"/>
            </p:custDataLst>
          </p:nvPr>
        </p:nvSpPr>
        <p:spPr>
          <a:xfrm>
            <a:off x="829310" y="1122680"/>
            <a:ext cx="10314305" cy="5222875"/>
          </a:xfrm>
          <a:prstGeom prst="rect">
            <a:avLst/>
          </a:prstGeom>
          <a:noFill/>
        </p:spPr>
        <p:txBody>
          <a:bodyPr wrap="square" lIns="0" tIns="0" rIns="0" bIns="0" rtlCol="0" anchor="b">
            <a:noAutofit/>
          </a:bodyPr>
          <a:p>
            <a:pPr algn="l">
              <a:spcBef>
                <a:spcPct val="0"/>
              </a:spcBef>
              <a:spcAft>
                <a:spcPct val="0"/>
              </a:spcAft>
            </a:pPr>
            <a:r>
              <a:rPr lang="en-US" altLang="zh-CN" sz="1000" b="1" kern="0">
                <a:solidFill>
                  <a:schemeClr val="tx1"/>
                </a:solidFill>
                <a:latin typeface="+mn-ea"/>
                <a:cs typeface="+mn-ea"/>
              </a:rPr>
              <a:t>class WeatherForecast:</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def___init___ (self):</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self.headers={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"User-Agent":"Mozilla/5.0 (Windows; U;</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Windows NT 6.0 x64; en-US; rv:1.9pre)Gecko/2023072421 Mine</a:t>
            </a:r>
            <a:r>
              <a:rPr lang="en-US" altLang="en-US" sz="1000" kern="0">
                <a:solidFill>
                  <a:schemeClr val="tx1"/>
                </a:solidFill>
                <a:latin typeface="+mn-ea"/>
                <a:cs typeface="+mn-ea"/>
              </a:rPr>
              <a:t>ﬁ</a:t>
            </a:r>
            <a:r>
              <a:rPr lang="en-US" altLang="zh-CN" sz="1000" kern="0">
                <a:solidFill>
                  <a:schemeClr val="tx1"/>
                </a:solidFill>
                <a:latin typeface="+mn-ea"/>
                <a:cs typeface="+mn-ea"/>
              </a:rPr>
              <a:t>eld/3.0.2pre"}</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self.cityCode={" </a:t>
            </a:r>
            <a:r>
              <a:rPr lang="zh-CN" altLang="en-US" sz="1000" kern="0">
                <a:solidFill>
                  <a:schemeClr val="tx1"/>
                </a:solidFill>
                <a:latin typeface="+mn-ea"/>
                <a:cs typeface="+mn-ea"/>
              </a:rPr>
              <a:t>北</a:t>
            </a:r>
            <a:r>
              <a:rPr lang="en-US" altLang="zh-CN" sz="1000" kern="0">
                <a:solidFill>
                  <a:schemeClr val="tx1"/>
                </a:solidFill>
                <a:latin typeface="+mn-ea"/>
                <a:cs typeface="+mn-ea"/>
              </a:rPr>
              <a:t>  </a:t>
            </a:r>
            <a:r>
              <a:rPr lang="zh-CN" altLang="en-US" sz="1000" kern="0">
                <a:solidFill>
                  <a:schemeClr val="tx1"/>
                </a:solidFill>
                <a:latin typeface="+mn-ea"/>
                <a:cs typeface="+mn-ea"/>
              </a:rPr>
              <a:t>京</a:t>
            </a:r>
            <a:r>
              <a:rPr lang="en-US" altLang="zh-CN" sz="1000" kern="0">
                <a:solidFill>
                  <a:schemeClr val="tx1"/>
                </a:solidFill>
                <a:latin typeface="+mn-ea"/>
                <a:cs typeface="+mn-ea"/>
              </a:rPr>
              <a:t> ":"101010100"," </a:t>
            </a:r>
            <a:r>
              <a:rPr lang="zh-CN" altLang="en-US" sz="1000" kern="0">
                <a:solidFill>
                  <a:schemeClr val="tx1"/>
                </a:solidFill>
                <a:latin typeface="+mn-ea"/>
                <a:cs typeface="+mn-ea"/>
              </a:rPr>
              <a:t>上</a:t>
            </a:r>
            <a:r>
              <a:rPr lang="en-US" altLang="zh-CN" sz="1000" kern="0">
                <a:solidFill>
                  <a:schemeClr val="tx1"/>
                </a:solidFill>
                <a:latin typeface="+mn-ea"/>
                <a:cs typeface="+mn-ea"/>
              </a:rPr>
              <a:t>  </a:t>
            </a:r>
            <a:r>
              <a:rPr lang="zh-CN" altLang="en-US" sz="1000" kern="0">
                <a:solidFill>
                  <a:schemeClr val="tx1"/>
                </a:solidFill>
                <a:latin typeface="+mn-ea"/>
                <a:cs typeface="+mn-ea"/>
              </a:rPr>
              <a:t>海</a:t>
            </a:r>
            <a:endParaRPr lang="zh-CN"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":"101020100"," </a:t>
            </a:r>
            <a:r>
              <a:rPr lang="zh-CN" altLang="en-US" sz="1000" kern="0">
                <a:solidFill>
                  <a:schemeClr val="tx1"/>
                </a:solidFill>
                <a:latin typeface="+mn-ea"/>
                <a:cs typeface="+mn-ea"/>
              </a:rPr>
              <a:t>广州</a:t>
            </a:r>
            <a:r>
              <a:rPr lang="en-US" altLang="zh-CN" sz="1000" kern="0">
                <a:solidFill>
                  <a:schemeClr val="tx1"/>
                </a:solidFill>
                <a:latin typeface="+mn-ea"/>
                <a:cs typeface="+mn-ea"/>
              </a:rPr>
              <a:t> ":"101280101"," </a:t>
            </a:r>
            <a:r>
              <a:rPr lang="zh-CN" altLang="en-US" sz="1000" kern="0">
                <a:solidFill>
                  <a:schemeClr val="tx1"/>
                </a:solidFill>
                <a:latin typeface="+mn-ea"/>
                <a:cs typeface="+mn-ea"/>
              </a:rPr>
              <a:t>深圳</a:t>
            </a:r>
            <a:r>
              <a:rPr lang="en-US" altLang="zh-CN" sz="1000" kern="0">
                <a:solidFill>
                  <a:schemeClr val="tx1"/>
                </a:solidFill>
                <a:latin typeface="+mn-ea"/>
                <a:cs typeface="+mn-ea"/>
              </a:rPr>
              <a:t> ":"101280601"}</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b="1" kern="0">
                <a:solidFill>
                  <a:schemeClr val="tx1"/>
                </a:solidFill>
                <a:latin typeface="+mn-ea"/>
                <a:cs typeface="+mn-ea"/>
              </a:rPr>
              <a:t>def forecastCity(self,city):</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if city not in self.cityCode.keys():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print(city+"code cannot be found")</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return</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url="http://www.weather.com.cn/weather/"+self.cityCode</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[city]+".shtml"</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req=urllib.request.Request(url,headers=self.</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headers)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data=urllib.request.urlopen(req)</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data=data.read()</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dammit=UnicodeDammit(data,["utf-8","gbk"]) data=dammit.unicode_markup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soup=BeautifulSoup(data,"lxml")</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lis=soup.select("ul[class='t clear</a:t>
            </a:r>
            <a:r>
              <a:rPr lang="en-US" altLang="en-US" sz="1000" kern="0">
                <a:solidFill>
                  <a:schemeClr val="tx1"/>
                </a:solidFill>
                <a:latin typeface="+mn-ea"/>
                <a:cs typeface="+mn-ea"/>
              </a:rPr>
              <a:t>ﬁ</a:t>
            </a:r>
            <a:r>
              <a:rPr lang="en-US" altLang="zh-CN" sz="1000" kern="0">
                <a:solidFill>
                  <a:schemeClr val="tx1"/>
                </a:solidFill>
                <a:latin typeface="+mn-ea"/>
                <a:cs typeface="+mn-ea"/>
              </a:rPr>
              <a:t>x'] li") for li in lis: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date=li.select('h1')[0].text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weather=li.select('p[class="wea"]') [0].</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temp=li.select('p[class="tem"]span')</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[0].text+"/"+li.select('p[class="tem"]i')[0].text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print(city,date,weather,temp)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self.db.insert(city,date,weather,temp) except Exception as 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except Exception as 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print(err)</a:t>
            </a:r>
            <a:endParaRPr lang="en-US" altLang="zh-CN" sz="1000" kern="0">
              <a:solidFill>
                <a:schemeClr val="tx1"/>
              </a:solidFill>
              <a:latin typeface="+mn-ea"/>
              <a:cs typeface="+mn-ea"/>
            </a:endParaRPr>
          </a:p>
        </p:txBody>
      </p:sp>
    </p:spTree>
    <p:custDataLst>
      <p:tags r:id="rId4"/>
    </p:custDataLst>
  </p:cSld>
  <p:clrMapOvr>
    <a:masterClrMapping/>
  </p:clrMapOvr>
  <p:transition>
    <p:cut/>
  </p:transition>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r>
              <a:rPr lang="en-US" altLang="zh-CN" sz="3200" dirty="0">
                <a:solidFill>
                  <a:srgbClr val="FF0000"/>
                </a:solidFill>
                <a:latin typeface="楷体_GB2312" charset="-122"/>
                <a:sym typeface="+mn-ea"/>
              </a:rPr>
              <a:t>-</a:t>
            </a:r>
            <a:r>
              <a:rPr lang="zh-CN" altLang="en-US" sz="3200" dirty="0">
                <a:solidFill>
                  <a:srgbClr val="FF0000"/>
                </a:solidFill>
                <a:latin typeface="楷体_GB2312" charset="-122"/>
                <a:sym typeface="+mn-ea"/>
              </a:rPr>
              <a:t>具体操作</a:t>
            </a:r>
            <a:r>
              <a:rPr lang="en-US" altLang="zh-CN" sz="3200" dirty="0">
                <a:solidFill>
                  <a:srgbClr val="FF0000"/>
                </a:solidFill>
                <a:latin typeface="楷体_GB2312" charset="-122"/>
                <a:sym typeface="+mn-ea"/>
              </a:rPr>
              <a:t>(5)</a:t>
            </a:r>
            <a:endParaRPr lang="zh-CN" altLang="en-US" sz="3200" dirty="0">
              <a:solidFill>
                <a:srgbClr val="FF0000"/>
              </a:solidFill>
              <a:latin typeface="楷体_GB2312" charset="-122"/>
            </a:endParaRPr>
          </a:p>
        </p:txBody>
      </p:sp>
      <p:sp>
        <p:nvSpPr>
          <p:cNvPr id="2" name="矩形 1"/>
          <p:cNvSpPr/>
          <p:nvPr>
            <p:custDataLst>
              <p:tags r:id="rId3"/>
            </p:custDataLst>
          </p:nvPr>
        </p:nvSpPr>
        <p:spPr>
          <a:xfrm>
            <a:off x="829310" y="1122680"/>
            <a:ext cx="10314305" cy="4995545"/>
          </a:xfrm>
          <a:prstGeom prst="rect">
            <a:avLst/>
          </a:prstGeom>
          <a:noFill/>
        </p:spPr>
        <p:txBody>
          <a:bodyPr wrap="square" lIns="0" tIns="0" rIns="0" bIns="0" rtlCol="0" anchor="b">
            <a:noAutofit/>
          </a:bodyPr>
          <a:p>
            <a:pPr algn="l">
              <a:spcBef>
                <a:spcPct val="0"/>
              </a:spcBef>
              <a:spcAft>
                <a:spcPct val="0"/>
              </a:spcAft>
            </a:pPr>
            <a:r>
              <a:rPr lang="en-US" altLang="zh-CN" sz="1000" b="1" kern="0">
                <a:solidFill>
                  <a:schemeClr val="tx1"/>
                </a:solidFill>
                <a:latin typeface="+mn-ea"/>
                <a:cs typeface="+mn-ea"/>
              </a:rPr>
              <a:t>def process(self,cities):</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self.db=WeatherDB()</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self.db.openDB()</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for city in cities: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self.forecastCity(city)</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#selfdb.show()</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self.db.closeDB()</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ws=WeatherForecast()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ws.process([" </a:t>
            </a:r>
            <a:r>
              <a:rPr lang="zh-CN" altLang="en-US" sz="1000" kern="0">
                <a:solidFill>
                  <a:schemeClr val="tx1"/>
                </a:solidFill>
                <a:latin typeface="+mn-ea"/>
                <a:cs typeface="+mn-ea"/>
              </a:rPr>
              <a:t>北京</a:t>
            </a:r>
            <a:r>
              <a:rPr lang="en-US" altLang="zh-CN" sz="1000" kern="0">
                <a:solidFill>
                  <a:schemeClr val="tx1"/>
                </a:solidFill>
                <a:latin typeface="+mn-ea"/>
                <a:cs typeface="+mn-ea"/>
              </a:rPr>
              <a:t> "," </a:t>
            </a:r>
            <a:r>
              <a:rPr lang="zh-CN" altLang="en-US" sz="1000" kern="0">
                <a:solidFill>
                  <a:schemeClr val="tx1"/>
                </a:solidFill>
                <a:latin typeface="+mn-ea"/>
                <a:cs typeface="+mn-ea"/>
              </a:rPr>
              <a:t>上海</a:t>
            </a:r>
            <a:r>
              <a:rPr lang="en-US" altLang="zh-CN" sz="1000" kern="0">
                <a:solidFill>
                  <a:schemeClr val="tx1"/>
                </a:solidFill>
                <a:latin typeface="+mn-ea"/>
                <a:cs typeface="+mn-ea"/>
              </a:rPr>
              <a:t> "," </a:t>
            </a:r>
            <a:r>
              <a:rPr lang="zh-CN" altLang="en-US" sz="1000" kern="0">
                <a:solidFill>
                  <a:schemeClr val="tx1"/>
                </a:solidFill>
                <a:latin typeface="+mn-ea"/>
                <a:cs typeface="+mn-ea"/>
              </a:rPr>
              <a:t>广州</a:t>
            </a:r>
            <a:r>
              <a:rPr lang="en-US" altLang="zh-CN" sz="1000" kern="0">
                <a:solidFill>
                  <a:schemeClr val="tx1"/>
                </a:solidFill>
                <a:latin typeface="+mn-ea"/>
                <a:cs typeface="+mn-ea"/>
              </a:rPr>
              <a:t> "," </a:t>
            </a:r>
            <a:r>
              <a:rPr lang="zh-CN" altLang="en-US" sz="1000" kern="0">
                <a:solidFill>
                  <a:schemeClr val="tx1"/>
                </a:solidFill>
                <a:latin typeface="+mn-ea"/>
                <a:cs typeface="+mn-ea"/>
              </a:rPr>
              <a:t>深圳</a:t>
            </a:r>
            <a:r>
              <a:rPr lang="en-US" altLang="zh-CN" sz="1000" kern="0">
                <a:solidFill>
                  <a:schemeClr val="tx1"/>
                </a:solidFill>
                <a:latin typeface="+mn-ea"/>
                <a:cs typeface="+mn-ea"/>
              </a:rPr>
              <a:t> "])</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print("completed") </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程序运行结果：</a:t>
            </a:r>
            <a:endParaRPr lang="zh-CN"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北京</a:t>
            </a:r>
            <a:r>
              <a:rPr lang="en-US" altLang="zh-CN" sz="1000" kern="0">
                <a:solidFill>
                  <a:schemeClr val="tx1"/>
                </a:solidFill>
                <a:latin typeface="+mn-ea"/>
                <a:cs typeface="+mn-ea"/>
              </a:rPr>
              <a:t> 7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 </a:t>
            </a:r>
            <a:r>
              <a:rPr lang="zh-CN" altLang="en-US" sz="1000" kern="0">
                <a:solidFill>
                  <a:schemeClr val="tx1"/>
                </a:solidFill>
                <a:latin typeface="+mn-ea"/>
                <a:cs typeface="+mn-ea"/>
              </a:rPr>
              <a:t>晴间多云，北部山区有阵雨或雷阵雨转晴转多云</a:t>
            </a:r>
            <a:r>
              <a:rPr lang="en-US" altLang="zh-CN" sz="1000" kern="0">
                <a:solidFill>
                  <a:schemeClr val="tx1"/>
                </a:solidFill>
                <a:latin typeface="+mn-ea"/>
                <a:cs typeface="+mn-ea"/>
              </a:rPr>
              <a:t> 31</a:t>
            </a:r>
            <a:r>
              <a:rPr lang="en-US" altLang="en-US" sz="1000" kern="0">
                <a:solidFill>
                  <a:schemeClr val="tx1"/>
                </a:solidFill>
                <a:latin typeface="+mn-ea"/>
                <a:cs typeface="+mn-ea"/>
              </a:rPr>
              <a:t>℃</a:t>
            </a:r>
            <a:r>
              <a:rPr lang="en-US" altLang="zh-CN" sz="1000" kern="0">
                <a:solidFill>
                  <a:schemeClr val="tx1"/>
                </a:solidFill>
                <a:latin typeface="+mn-ea"/>
                <a:cs typeface="+mn-ea"/>
              </a:rPr>
              <a:t> /17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北京</a:t>
            </a:r>
            <a:r>
              <a:rPr lang="en-US" altLang="zh-CN" sz="1000" kern="0">
                <a:solidFill>
                  <a:schemeClr val="tx1"/>
                </a:solidFill>
                <a:latin typeface="+mn-ea"/>
                <a:cs typeface="+mn-ea"/>
              </a:rPr>
              <a:t> 8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 </a:t>
            </a:r>
            <a:r>
              <a:rPr lang="zh-CN" altLang="en-US" sz="1000" kern="0">
                <a:solidFill>
                  <a:schemeClr val="tx1"/>
                </a:solidFill>
                <a:latin typeface="+mn-ea"/>
                <a:cs typeface="+mn-ea"/>
              </a:rPr>
              <a:t>多云转晴，北部地区有分散阵雨或雷阵雨转晴</a:t>
            </a:r>
            <a:r>
              <a:rPr lang="en-US" altLang="zh-CN" sz="1000" kern="0">
                <a:solidFill>
                  <a:schemeClr val="tx1"/>
                </a:solidFill>
                <a:latin typeface="+mn-ea"/>
                <a:cs typeface="+mn-ea"/>
              </a:rPr>
              <a:t> 34</a:t>
            </a:r>
            <a:r>
              <a:rPr lang="en-US" altLang="en-US" sz="1000" kern="0">
                <a:solidFill>
                  <a:schemeClr val="tx1"/>
                </a:solidFill>
                <a:latin typeface="+mn-ea"/>
                <a:cs typeface="+mn-ea"/>
              </a:rPr>
              <a:t>℃</a:t>
            </a:r>
            <a:r>
              <a:rPr lang="en-US" altLang="zh-CN" sz="1000" kern="0">
                <a:solidFill>
                  <a:schemeClr val="tx1"/>
                </a:solidFill>
                <a:latin typeface="+mn-ea"/>
                <a:cs typeface="+mn-ea"/>
              </a:rPr>
              <a:t> /20</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北京</a:t>
            </a:r>
            <a:r>
              <a:rPr lang="en-US" altLang="zh-CN" sz="1000" kern="0">
                <a:solidFill>
                  <a:schemeClr val="tx1"/>
                </a:solidFill>
                <a:latin typeface="+mn-ea"/>
                <a:cs typeface="+mn-ea"/>
              </a:rPr>
              <a:t> 9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后天</a:t>
            </a:r>
            <a:r>
              <a:rPr lang="en-US" altLang="zh-CN" sz="1000" kern="0">
                <a:solidFill>
                  <a:schemeClr val="tx1"/>
                </a:solidFill>
                <a:latin typeface="+mn-ea"/>
                <a:cs typeface="+mn-ea"/>
              </a:rPr>
              <a:t> ) </a:t>
            </a:r>
            <a:r>
              <a:rPr lang="zh-CN" altLang="en-US" sz="1000" kern="0">
                <a:solidFill>
                  <a:schemeClr val="tx1"/>
                </a:solidFill>
                <a:latin typeface="+mn-ea"/>
                <a:cs typeface="+mn-ea"/>
              </a:rPr>
              <a:t>晴转多云</a:t>
            </a:r>
            <a:r>
              <a:rPr lang="en-US" altLang="zh-CN" sz="1000" kern="0">
                <a:solidFill>
                  <a:schemeClr val="tx1"/>
                </a:solidFill>
                <a:latin typeface="+mn-ea"/>
                <a:cs typeface="+mn-ea"/>
              </a:rPr>
              <a:t> 36</a:t>
            </a:r>
            <a:r>
              <a:rPr lang="en-US" altLang="en-US" sz="1000" kern="0">
                <a:solidFill>
                  <a:schemeClr val="tx1"/>
                </a:solidFill>
                <a:latin typeface="+mn-ea"/>
                <a:cs typeface="+mn-ea"/>
              </a:rPr>
              <a:t>℃</a:t>
            </a:r>
            <a:r>
              <a:rPr lang="en-US" altLang="zh-CN" sz="1000" kern="0">
                <a:solidFill>
                  <a:schemeClr val="tx1"/>
                </a:solidFill>
                <a:latin typeface="+mn-ea"/>
                <a:cs typeface="+mn-ea"/>
              </a:rPr>
              <a:t> /22</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北京</a:t>
            </a:r>
            <a:r>
              <a:rPr lang="en-US" altLang="zh-CN" sz="1000" kern="0">
                <a:solidFill>
                  <a:schemeClr val="tx1"/>
                </a:solidFill>
                <a:latin typeface="+mn-ea"/>
                <a:cs typeface="+mn-ea"/>
              </a:rPr>
              <a:t> 10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周六</a:t>
            </a:r>
            <a:r>
              <a:rPr lang="en-US" altLang="zh-CN" sz="1000" kern="0">
                <a:solidFill>
                  <a:schemeClr val="tx1"/>
                </a:solidFill>
                <a:latin typeface="+mn-ea"/>
                <a:cs typeface="+mn-ea"/>
              </a:rPr>
              <a:t> ) </a:t>
            </a:r>
            <a:r>
              <a:rPr lang="zh-CN" altLang="en-US" sz="1000" kern="0">
                <a:solidFill>
                  <a:schemeClr val="tx1"/>
                </a:solidFill>
                <a:latin typeface="+mn-ea"/>
                <a:cs typeface="+mn-ea"/>
              </a:rPr>
              <a:t>阴转阵雨</a:t>
            </a:r>
            <a:r>
              <a:rPr lang="en-US" altLang="zh-CN" sz="1000" kern="0">
                <a:solidFill>
                  <a:schemeClr val="tx1"/>
                </a:solidFill>
                <a:latin typeface="+mn-ea"/>
                <a:cs typeface="+mn-ea"/>
              </a:rPr>
              <a:t> 30</a:t>
            </a:r>
            <a:r>
              <a:rPr lang="en-US" altLang="en-US" sz="1000" kern="0">
                <a:solidFill>
                  <a:schemeClr val="tx1"/>
                </a:solidFill>
                <a:latin typeface="+mn-ea"/>
                <a:cs typeface="+mn-ea"/>
              </a:rPr>
              <a:t>℃</a:t>
            </a:r>
            <a:r>
              <a:rPr lang="en-US" altLang="zh-CN" sz="1000" kern="0">
                <a:solidFill>
                  <a:schemeClr val="tx1"/>
                </a:solidFill>
                <a:latin typeface="+mn-ea"/>
                <a:cs typeface="+mn-ea"/>
              </a:rPr>
              <a:t> /19</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北京</a:t>
            </a:r>
            <a:r>
              <a:rPr lang="en-US" altLang="zh-CN" sz="1000" kern="0">
                <a:solidFill>
                  <a:schemeClr val="tx1"/>
                </a:solidFill>
                <a:latin typeface="+mn-ea"/>
                <a:cs typeface="+mn-ea"/>
              </a:rPr>
              <a:t> 11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周日</a:t>
            </a:r>
            <a:r>
              <a:rPr lang="en-US" altLang="zh-CN" sz="1000" kern="0">
                <a:solidFill>
                  <a:schemeClr val="tx1"/>
                </a:solidFill>
                <a:latin typeface="+mn-ea"/>
                <a:cs typeface="+mn-ea"/>
              </a:rPr>
              <a:t> ) </a:t>
            </a:r>
            <a:r>
              <a:rPr lang="zh-CN" altLang="en-US" sz="1000" kern="0">
                <a:solidFill>
                  <a:schemeClr val="tx1"/>
                </a:solidFill>
                <a:latin typeface="+mn-ea"/>
                <a:cs typeface="+mn-ea"/>
              </a:rPr>
              <a:t>阵雨</a:t>
            </a:r>
            <a:r>
              <a:rPr lang="en-US" altLang="zh-CN" sz="1000" kern="0">
                <a:solidFill>
                  <a:schemeClr val="tx1"/>
                </a:solidFill>
                <a:latin typeface="+mn-ea"/>
                <a:cs typeface="+mn-ea"/>
              </a:rPr>
              <a:t> 27</a:t>
            </a:r>
            <a:r>
              <a:rPr lang="en-US" altLang="en-US" sz="1000" kern="0">
                <a:solidFill>
                  <a:schemeClr val="tx1"/>
                </a:solidFill>
                <a:latin typeface="+mn-ea"/>
                <a:cs typeface="+mn-ea"/>
              </a:rPr>
              <a:t>℃</a:t>
            </a:r>
            <a:r>
              <a:rPr lang="en-US" altLang="zh-CN" sz="1000" kern="0">
                <a:solidFill>
                  <a:schemeClr val="tx1"/>
                </a:solidFill>
                <a:latin typeface="+mn-ea"/>
                <a:cs typeface="+mn-ea"/>
              </a:rPr>
              <a:t> /18</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北京</a:t>
            </a:r>
            <a:r>
              <a:rPr lang="en-US" altLang="zh-CN" sz="1000" kern="0">
                <a:solidFill>
                  <a:schemeClr val="tx1"/>
                </a:solidFill>
                <a:latin typeface="+mn-ea"/>
                <a:cs typeface="+mn-ea"/>
              </a:rPr>
              <a:t> 12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周一</a:t>
            </a:r>
            <a:r>
              <a:rPr lang="en-US" altLang="zh-CN" sz="1000" kern="0">
                <a:solidFill>
                  <a:schemeClr val="tx1"/>
                </a:solidFill>
                <a:latin typeface="+mn-ea"/>
                <a:cs typeface="+mn-ea"/>
              </a:rPr>
              <a:t> ) </a:t>
            </a:r>
            <a:r>
              <a:rPr lang="zh-CN" altLang="en-US" sz="1000" kern="0">
                <a:solidFill>
                  <a:schemeClr val="tx1"/>
                </a:solidFill>
                <a:latin typeface="+mn-ea"/>
                <a:cs typeface="+mn-ea"/>
              </a:rPr>
              <a:t>阴转晴</a:t>
            </a:r>
            <a:r>
              <a:rPr lang="en-US" altLang="zh-CN" sz="1000" kern="0">
                <a:solidFill>
                  <a:schemeClr val="tx1"/>
                </a:solidFill>
                <a:latin typeface="+mn-ea"/>
                <a:cs typeface="+mn-ea"/>
              </a:rPr>
              <a:t> 28</a:t>
            </a:r>
            <a:r>
              <a:rPr lang="en-US" altLang="en-US" sz="1000" kern="0">
                <a:solidFill>
                  <a:schemeClr val="tx1"/>
                </a:solidFill>
                <a:latin typeface="+mn-ea"/>
                <a:cs typeface="+mn-ea"/>
              </a:rPr>
              <a:t>℃</a:t>
            </a:r>
            <a:r>
              <a:rPr lang="en-US" altLang="zh-CN" sz="1000" kern="0">
                <a:solidFill>
                  <a:schemeClr val="tx1"/>
                </a:solidFill>
                <a:latin typeface="+mn-ea"/>
                <a:cs typeface="+mn-ea"/>
              </a:rPr>
              <a:t> /20</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北京</a:t>
            </a:r>
            <a:r>
              <a:rPr lang="en-US" altLang="zh-CN" sz="1000" kern="0">
                <a:solidFill>
                  <a:schemeClr val="tx1"/>
                </a:solidFill>
                <a:latin typeface="+mn-ea"/>
                <a:cs typeface="+mn-ea"/>
              </a:rPr>
              <a:t> 13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周二</a:t>
            </a:r>
            <a:r>
              <a:rPr lang="en-US" altLang="zh-CN" sz="1000" kern="0">
                <a:solidFill>
                  <a:schemeClr val="tx1"/>
                </a:solidFill>
                <a:latin typeface="+mn-ea"/>
                <a:cs typeface="+mn-ea"/>
              </a:rPr>
              <a:t> ) </a:t>
            </a:r>
            <a:r>
              <a:rPr lang="zh-CN" altLang="en-US" sz="1000" kern="0">
                <a:solidFill>
                  <a:schemeClr val="tx1"/>
                </a:solidFill>
                <a:latin typeface="+mn-ea"/>
                <a:cs typeface="+mn-ea"/>
              </a:rPr>
              <a:t>晴</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/21</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上海</a:t>
            </a:r>
            <a:r>
              <a:rPr lang="en-US" altLang="zh-CN" sz="1000" kern="0">
                <a:solidFill>
                  <a:schemeClr val="tx1"/>
                </a:solidFill>
                <a:latin typeface="+mn-ea"/>
                <a:cs typeface="+mn-ea"/>
              </a:rPr>
              <a:t> 7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30</a:t>
            </a:r>
            <a:r>
              <a:rPr lang="en-US" altLang="en-US" sz="1000" kern="0">
                <a:solidFill>
                  <a:schemeClr val="tx1"/>
                </a:solidFill>
                <a:latin typeface="+mn-ea"/>
                <a:cs typeface="+mn-ea"/>
              </a:rPr>
              <a:t>℃</a:t>
            </a:r>
            <a:r>
              <a:rPr lang="en-US" altLang="zh-CN" sz="1000" kern="0">
                <a:solidFill>
                  <a:schemeClr val="tx1"/>
                </a:solidFill>
                <a:latin typeface="+mn-ea"/>
                <a:cs typeface="+mn-ea"/>
              </a:rPr>
              <a:t> /21</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上海</a:t>
            </a:r>
            <a:r>
              <a:rPr lang="en-US" altLang="zh-CN" sz="1000" kern="0">
                <a:solidFill>
                  <a:schemeClr val="tx1"/>
                </a:solidFill>
                <a:latin typeface="+mn-ea"/>
                <a:cs typeface="+mn-ea"/>
              </a:rPr>
              <a:t> 8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 </a:t>
            </a:r>
            <a:r>
              <a:rPr lang="zh-CN" altLang="en-US" sz="1000" kern="0">
                <a:solidFill>
                  <a:schemeClr val="tx1"/>
                </a:solidFill>
                <a:latin typeface="+mn-ea"/>
                <a:cs typeface="+mn-ea"/>
              </a:rPr>
              <a:t>多云转阴</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/23</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上海</a:t>
            </a:r>
            <a:r>
              <a:rPr lang="en-US" altLang="zh-CN" sz="1000" kern="0">
                <a:solidFill>
                  <a:schemeClr val="tx1"/>
                </a:solidFill>
                <a:latin typeface="+mn-ea"/>
                <a:cs typeface="+mn-ea"/>
              </a:rPr>
              <a:t> 9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后天</a:t>
            </a:r>
            <a:r>
              <a:rPr lang="en-US" altLang="zh-CN" sz="1000" kern="0">
                <a:solidFill>
                  <a:schemeClr val="tx1"/>
                </a:solidFill>
                <a:latin typeface="+mn-ea"/>
                <a:cs typeface="+mn-ea"/>
              </a:rPr>
              <a:t> ) </a:t>
            </a:r>
            <a:r>
              <a:rPr lang="zh-CN" altLang="en-US" sz="1000" kern="0">
                <a:solidFill>
                  <a:schemeClr val="tx1"/>
                </a:solidFill>
                <a:latin typeface="+mn-ea"/>
                <a:cs typeface="+mn-ea"/>
              </a:rPr>
              <a:t>阵雨</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/24</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上海</a:t>
            </a:r>
            <a:r>
              <a:rPr lang="en-US" altLang="zh-CN" sz="1000" kern="0">
                <a:solidFill>
                  <a:schemeClr val="tx1"/>
                </a:solidFill>
                <a:latin typeface="+mn-ea"/>
                <a:cs typeface="+mn-ea"/>
              </a:rPr>
              <a:t> 10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周六</a:t>
            </a:r>
            <a:r>
              <a:rPr lang="en-US" altLang="zh-CN" sz="1000" kern="0">
                <a:solidFill>
                  <a:schemeClr val="tx1"/>
                </a:solidFill>
                <a:latin typeface="+mn-ea"/>
                <a:cs typeface="+mn-ea"/>
              </a:rPr>
              <a:t> ) </a:t>
            </a:r>
            <a:r>
              <a:rPr lang="zh-CN" altLang="en-US" sz="1000" kern="0">
                <a:solidFill>
                  <a:schemeClr val="tx1"/>
                </a:solidFill>
                <a:latin typeface="+mn-ea"/>
                <a:cs typeface="+mn-ea"/>
              </a:rPr>
              <a:t>中雨</a:t>
            </a:r>
            <a:r>
              <a:rPr lang="en-US" altLang="zh-CN" sz="1000" kern="0">
                <a:solidFill>
                  <a:schemeClr val="tx1"/>
                </a:solidFill>
                <a:latin typeface="+mn-ea"/>
                <a:cs typeface="+mn-ea"/>
              </a:rPr>
              <a:t> 27</a:t>
            </a:r>
            <a:r>
              <a:rPr lang="en-US" altLang="en-US" sz="1000" kern="0">
                <a:solidFill>
                  <a:schemeClr val="tx1"/>
                </a:solidFill>
                <a:latin typeface="+mn-ea"/>
                <a:cs typeface="+mn-ea"/>
              </a:rPr>
              <a:t>℃</a:t>
            </a:r>
            <a:r>
              <a:rPr lang="en-US" altLang="zh-CN" sz="1000" kern="0">
                <a:solidFill>
                  <a:schemeClr val="tx1"/>
                </a:solidFill>
                <a:latin typeface="+mn-ea"/>
                <a:cs typeface="+mn-ea"/>
              </a:rPr>
              <a:t> /22</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上海</a:t>
            </a:r>
            <a:r>
              <a:rPr lang="en-US" altLang="zh-CN" sz="1000" kern="0">
                <a:solidFill>
                  <a:schemeClr val="tx1"/>
                </a:solidFill>
                <a:latin typeface="+mn-ea"/>
                <a:cs typeface="+mn-ea"/>
              </a:rPr>
              <a:t> 11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周日</a:t>
            </a:r>
            <a:r>
              <a:rPr lang="en-US" altLang="zh-CN" sz="1000" kern="0">
                <a:solidFill>
                  <a:schemeClr val="tx1"/>
                </a:solidFill>
                <a:latin typeface="+mn-ea"/>
                <a:cs typeface="+mn-ea"/>
              </a:rPr>
              <a:t> ) </a:t>
            </a:r>
            <a:r>
              <a:rPr lang="zh-CN" altLang="en-US" sz="1000" kern="0">
                <a:solidFill>
                  <a:schemeClr val="tx1"/>
                </a:solidFill>
                <a:latin typeface="+mn-ea"/>
                <a:cs typeface="+mn-ea"/>
              </a:rPr>
              <a:t>小雨转多云</a:t>
            </a:r>
            <a:r>
              <a:rPr lang="en-US" altLang="zh-CN" sz="1000" kern="0">
                <a:solidFill>
                  <a:schemeClr val="tx1"/>
                </a:solidFill>
                <a:latin typeface="+mn-ea"/>
                <a:cs typeface="+mn-ea"/>
              </a:rPr>
              <a:t> 29</a:t>
            </a:r>
            <a:r>
              <a:rPr lang="en-US" altLang="en-US" sz="1000" kern="0">
                <a:solidFill>
                  <a:schemeClr val="tx1"/>
                </a:solidFill>
                <a:latin typeface="+mn-ea"/>
                <a:cs typeface="+mn-ea"/>
              </a:rPr>
              <a:t>℃</a:t>
            </a:r>
            <a:r>
              <a:rPr lang="en-US" altLang="zh-CN" sz="1000" kern="0">
                <a:solidFill>
                  <a:schemeClr val="tx1"/>
                </a:solidFill>
                <a:latin typeface="+mn-ea"/>
                <a:cs typeface="+mn-ea"/>
              </a:rPr>
              <a:t> /22</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上海</a:t>
            </a:r>
            <a:r>
              <a:rPr lang="en-US" altLang="zh-CN" sz="1000" kern="0">
                <a:solidFill>
                  <a:schemeClr val="tx1"/>
                </a:solidFill>
                <a:latin typeface="+mn-ea"/>
                <a:cs typeface="+mn-ea"/>
              </a:rPr>
              <a:t> 12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周一</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30</a:t>
            </a:r>
            <a:r>
              <a:rPr lang="en-US" altLang="en-US" sz="1000" kern="0">
                <a:solidFill>
                  <a:schemeClr val="tx1"/>
                </a:solidFill>
                <a:latin typeface="+mn-ea"/>
                <a:cs typeface="+mn-ea"/>
              </a:rPr>
              <a:t>℃</a:t>
            </a:r>
            <a:r>
              <a:rPr lang="en-US" altLang="zh-CN" sz="1000" kern="0">
                <a:solidFill>
                  <a:schemeClr val="tx1"/>
                </a:solidFill>
                <a:latin typeface="+mn-ea"/>
                <a:cs typeface="+mn-ea"/>
              </a:rPr>
              <a:t> /22</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上海</a:t>
            </a:r>
            <a:r>
              <a:rPr lang="en-US" altLang="zh-CN" sz="1000" kern="0">
                <a:solidFill>
                  <a:schemeClr val="tx1"/>
                </a:solidFill>
                <a:latin typeface="+mn-ea"/>
                <a:cs typeface="+mn-ea"/>
              </a:rPr>
              <a:t> 13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周二</a:t>
            </a:r>
            <a:r>
              <a:rPr lang="en-US" altLang="zh-CN" sz="1000" kern="0">
                <a:solidFill>
                  <a:schemeClr val="tx1"/>
                </a:solidFill>
                <a:latin typeface="+mn-ea"/>
                <a:cs typeface="+mn-ea"/>
              </a:rPr>
              <a:t> ) </a:t>
            </a:r>
            <a:r>
              <a:rPr lang="zh-CN" altLang="en-US" sz="1000" kern="0">
                <a:solidFill>
                  <a:schemeClr val="tx1"/>
                </a:solidFill>
                <a:latin typeface="+mn-ea"/>
                <a:cs typeface="+mn-ea"/>
              </a:rPr>
              <a:t>多云转阴</a:t>
            </a:r>
            <a:r>
              <a:rPr lang="en-US" altLang="zh-CN" sz="1000" kern="0">
                <a:solidFill>
                  <a:schemeClr val="tx1"/>
                </a:solidFill>
                <a:latin typeface="+mn-ea"/>
                <a:cs typeface="+mn-ea"/>
              </a:rPr>
              <a:t> 30</a:t>
            </a:r>
            <a:r>
              <a:rPr lang="en-US" altLang="en-US" sz="1000" kern="0">
                <a:solidFill>
                  <a:schemeClr val="tx1"/>
                </a:solidFill>
                <a:latin typeface="+mn-ea"/>
                <a:cs typeface="+mn-ea"/>
              </a:rPr>
              <a:t>℃</a:t>
            </a:r>
            <a:r>
              <a:rPr lang="en-US" altLang="zh-CN" sz="1000" kern="0">
                <a:solidFill>
                  <a:schemeClr val="tx1"/>
                </a:solidFill>
                <a:latin typeface="+mn-ea"/>
                <a:cs typeface="+mn-ea"/>
              </a:rPr>
              <a:t> /21</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广州</a:t>
            </a:r>
            <a:r>
              <a:rPr lang="en-US" altLang="zh-CN" sz="1000" kern="0">
                <a:solidFill>
                  <a:schemeClr val="tx1"/>
                </a:solidFill>
                <a:latin typeface="+mn-ea"/>
                <a:cs typeface="+mn-ea"/>
              </a:rPr>
              <a:t> 7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广州</a:t>
            </a:r>
            <a:r>
              <a:rPr lang="en-US" altLang="zh-CN" sz="1000" kern="0">
                <a:solidFill>
                  <a:schemeClr val="tx1"/>
                </a:solidFill>
                <a:latin typeface="+mn-ea"/>
                <a:cs typeface="+mn-ea"/>
              </a:rPr>
              <a:t> 8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广州</a:t>
            </a:r>
            <a:r>
              <a:rPr lang="en-US" altLang="zh-CN" sz="1000" kern="0">
                <a:solidFill>
                  <a:schemeClr val="tx1"/>
                </a:solidFill>
                <a:latin typeface="+mn-ea"/>
                <a:cs typeface="+mn-ea"/>
              </a:rPr>
              <a:t> 9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后天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广州</a:t>
            </a:r>
            <a:r>
              <a:rPr lang="en-US" altLang="zh-CN" sz="1000" kern="0">
                <a:solidFill>
                  <a:schemeClr val="tx1"/>
                </a:solidFill>
                <a:latin typeface="+mn-ea"/>
                <a:cs typeface="+mn-ea"/>
              </a:rPr>
              <a:t> 10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周六</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广州</a:t>
            </a:r>
            <a:r>
              <a:rPr lang="en-US" altLang="zh-CN" sz="1000" kern="0">
                <a:solidFill>
                  <a:schemeClr val="tx1"/>
                </a:solidFill>
                <a:latin typeface="+mn-ea"/>
                <a:cs typeface="+mn-ea"/>
              </a:rPr>
              <a:t> 11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周日</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广州</a:t>
            </a:r>
            <a:r>
              <a:rPr lang="en-US" altLang="zh-CN" sz="1000" kern="0">
                <a:solidFill>
                  <a:schemeClr val="tx1"/>
                </a:solidFill>
                <a:latin typeface="+mn-ea"/>
                <a:cs typeface="+mn-ea"/>
              </a:rPr>
              <a:t> 12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周一</a:t>
            </a:r>
            <a:r>
              <a:rPr lang="en-US" altLang="zh-CN" sz="1000" kern="0">
                <a:solidFill>
                  <a:schemeClr val="tx1"/>
                </a:solidFill>
                <a:latin typeface="+mn-ea"/>
                <a:cs typeface="+mn-ea"/>
              </a:rPr>
              <a:t> ) </a:t>
            </a:r>
            <a:r>
              <a:rPr lang="zh-CN" altLang="en-US" sz="1000" kern="0">
                <a:solidFill>
                  <a:schemeClr val="tx1"/>
                </a:solidFill>
                <a:latin typeface="+mn-ea"/>
                <a:cs typeface="+mn-ea"/>
              </a:rPr>
              <a:t>雷阵雨</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广州</a:t>
            </a:r>
            <a:r>
              <a:rPr lang="en-US" altLang="zh-CN" sz="1000" kern="0">
                <a:solidFill>
                  <a:schemeClr val="tx1"/>
                </a:solidFill>
                <a:latin typeface="+mn-ea"/>
                <a:cs typeface="+mn-ea"/>
              </a:rPr>
              <a:t> 13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周二</a:t>
            </a:r>
            <a:r>
              <a:rPr lang="en-US" altLang="zh-CN" sz="1000" kern="0">
                <a:solidFill>
                  <a:schemeClr val="tx1"/>
                </a:solidFill>
                <a:latin typeface="+mn-ea"/>
                <a:cs typeface="+mn-ea"/>
              </a:rPr>
              <a:t> ) </a:t>
            </a:r>
            <a:r>
              <a:rPr lang="zh-CN" altLang="en-US" sz="1000" kern="0">
                <a:solidFill>
                  <a:schemeClr val="tx1"/>
                </a:solidFill>
                <a:latin typeface="+mn-ea"/>
                <a:cs typeface="+mn-ea"/>
              </a:rPr>
              <a:t>雷阵雨转大雨</a:t>
            </a:r>
            <a:r>
              <a:rPr lang="en-US" altLang="zh-CN" sz="1000" kern="0">
                <a:solidFill>
                  <a:schemeClr val="tx1"/>
                </a:solidFill>
                <a:latin typeface="+mn-ea"/>
                <a:cs typeface="+mn-ea"/>
              </a:rPr>
              <a:t> 33</a:t>
            </a:r>
            <a:r>
              <a:rPr lang="en-US" altLang="en-US" sz="1000" kern="0">
                <a:solidFill>
                  <a:schemeClr val="tx1"/>
                </a:solidFill>
                <a:latin typeface="+mn-ea"/>
                <a:cs typeface="+mn-ea"/>
              </a:rPr>
              <a:t>℃</a:t>
            </a:r>
            <a:r>
              <a:rPr lang="en-US" altLang="zh-CN" sz="1000" kern="0">
                <a:solidFill>
                  <a:schemeClr val="tx1"/>
                </a:solidFill>
                <a:latin typeface="+mn-ea"/>
                <a:cs typeface="+mn-ea"/>
              </a:rPr>
              <a:t> /24</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深圳</a:t>
            </a:r>
            <a:r>
              <a:rPr lang="en-US" altLang="zh-CN" sz="1000" kern="0">
                <a:solidFill>
                  <a:schemeClr val="tx1"/>
                </a:solidFill>
                <a:latin typeface="+mn-ea"/>
                <a:cs typeface="+mn-ea"/>
              </a:rPr>
              <a:t> 7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 </a:t>
            </a:r>
            <a:r>
              <a:rPr lang="zh-CN" altLang="en-US" sz="1000" kern="0">
                <a:solidFill>
                  <a:schemeClr val="tx1"/>
                </a:solidFill>
                <a:latin typeface="+mn-ea"/>
                <a:cs typeface="+mn-ea"/>
              </a:rPr>
              <a:t>阵雨转多云</a:t>
            </a:r>
            <a:r>
              <a:rPr lang="en-US" altLang="zh-CN" sz="1000" kern="0">
                <a:solidFill>
                  <a:schemeClr val="tx1"/>
                </a:solidFill>
                <a:latin typeface="+mn-ea"/>
                <a:cs typeface="+mn-ea"/>
              </a:rPr>
              <a:t> 34</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深圳</a:t>
            </a:r>
            <a:r>
              <a:rPr lang="en-US" altLang="zh-CN" sz="1000" kern="0">
                <a:solidFill>
                  <a:schemeClr val="tx1"/>
                </a:solidFill>
                <a:latin typeface="+mn-ea"/>
                <a:cs typeface="+mn-ea"/>
              </a:rPr>
              <a:t> 8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 </a:t>
            </a:r>
            <a:r>
              <a:rPr lang="zh-CN" altLang="en-US" sz="1000" kern="0">
                <a:solidFill>
                  <a:schemeClr val="tx1"/>
                </a:solidFill>
                <a:latin typeface="+mn-ea"/>
                <a:cs typeface="+mn-ea"/>
              </a:rPr>
              <a:t>晴</a:t>
            </a:r>
            <a:r>
              <a:rPr lang="en-US" altLang="zh-CN" sz="1000" kern="0">
                <a:solidFill>
                  <a:schemeClr val="tx1"/>
                </a:solidFill>
                <a:latin typeface="+mn-ea"/>
                <a:cs typeface="+mn-ea"/>
              </a:rPr>
              <a:t> 34</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深圳</a:t>
            </a:r>
            <a:r>
              <a:rPr lang="en-US" altLang="zh-CN" sz="1000" kern="0">
                <a:solidFill>
                  <a:schemeClr val="tx1"/>
                </a:solidFill>
                <a:latin typeface="+mn-ea"/>
                <a:cs typeface="+mn-ea"/>
              </a:rPr>
              <a:t> 9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后天</a:t>
            </a:r>
            <a:r>
              <a:rPr lang="en-US" altLang="zh-CN" sz="1000" kern="0">
                <a:solidFill>
                  <a:schemeClr val="tx1"/>
                </a:solidFill>
                <a:latin typeface="+mn-ea"/>
                <a:cs typeface="+mn-ea"/>
              </a:rPr>
              <a:t> ) </a:t>
            </a:r>
            <a:r>
              <a:rPr lang="zh-CN" altLang="en-US" sz="1000" kern="0">
                <a:solidFill>
                  <a:schemeClr val="tx1"/>
                </a:solidFill>
                <a:latin typeface="+mn-ea"/>
                <a:cs typeface="+mn-ea"/>
              </a:rPr>
              <a:t>晴</a:t>
            </a:r>
            <a:r>
              <a:rPr lang="en-US" altLang="zh-CN" sz="1000" kern="0">
                <a:solidFill>
                  <a:schemeClr val="tx1"/>
                </a:solidFill>
                <a:latin typeface="+mn-ea"/>
                <a:cs typeface="+mn-ea"/>
              </a:rPr>
              <a:t> 34</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深圳</a:t>
            </a:r>
            <a:r>
              <a:rPr lang="en-US" altLang="zh-CN" sz="1000" kern="0">
                <a:solidFill>
                  <a:schemeClr val="tx1"/>
                </a:solidFill>
                <a:latin typeface="+mn-ea"/>
                <a:cs typeface="+mn-ea"/>
              </a:rPr>
              <a:t> 10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周六</a:t>
            </a:r>
            <a:r>
              <a:rPr lang="en-US" altLang="zh-CN" sz="1000" kern="0">
                <a:solidFill>
                  <a:schemeClr val="tx1"/>
                </a:solidFill>
                <a:latin typeface="+mn-ea"/>
                <a:cs typeface="+mn-ea"/>
              </a:rPr>
              <a:t> ) </a:t>
            </a:r>
            <a:r>
              <a:rPr lang="zh-CN" altLang="en-US" sz="1000" kern="0">
                <a:solidFill>
                  <a:schemeClr val="tx1"/>
                </a:solidFill>
                <a:latin typeface="+mn-ea"/>
                <a:cs typeface="+mn-ea"/>
              </a:rPr>
              <a:t>晴转阵雨</a:t>
            </a:r>
            <a:r>
              <a:rPr lang="en-US" altLang="zh-CN" sz="1000" kern="0">
                <a:solidFill>
                  <a:schemeClr val="tx1"/>
                </a:solidFill>
                <a:latin typeface="+mn-ea"/>
                <a:cs typeface="+mn-ea"/>
              </a:rPr>
              <a:t> 34</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深圳</a:t>
            </a:r>
            <a:r>
              <a:rPr lang="en-US" altLang="zh-CN" sz="1000" kern="0">
                <a:solidFill>
                  <a:schemeClr val="tx1"/>
                </a:solidFill>
                <a:latin typeface="+mn-ea"/>
                <a:cs typeface="+mn-ea"/>
              </a:rPr>
              <a:t> 11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周日</a:t>
            </a:r>
            <a:r>
              <a:rPr lang="en-US" altLang="zh-CN" sz="1000" kern="0">
                <a:solidFill>
                  <a:schemeClr val="tx1"/>
                </a:solidFill>
                <a:latin typeface="+mn-ea"/>
                <a:cs typeface="+mn-ea"/>
              </a:rPr>
              <a:t> ) </a:t>
            </a:r>
            <a:r>
              <a:rPr lang="zh-CN" altLang="en-US" sz="1000" kern="0">
                <a:solidFill>
                  <a:schemeClr val="tx1"/>
                </a:solidFill>
                <a:latin typeface="+mn-ea"/>
                <a:cs typeface="+mn-ea"/>
              </a:rPr>
              <a:t>阵雨</a:t>
            </a:r>
            <a:r>
              <a:rPr lang="en-US" altLang="zh-CN" sz="1000" kern="0">
                <a:solidFill>
                  <a:schemeClr val="tx1"/>
                </a:solidFill>
                <a:latin typeface="+mn-ea"/>
                <a:cs typeface="+mn-ea"/>
              </a:rPr>
              <a:t> 33</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深圳</a:t>
            </a:r>
            <a:r>
              <a:rPr lang="en-US" altLang="zh-CN" sz="1000" kern="0">
                <a:solidFill>
                  <a:schemeClr val="tx1"/>
                </a:solidFill>
                <a:latin typeface="+mn-ea"/>
                <a:cs typeface="+mn-ea"/>
              </a:rPr>
              <a:t> 12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周一</a:t>
            </a:r>
            <a:r>
              <a:rPr lang="en-US" altLang="zh-CN" sz="1000" kern="0">
                <a:solidFill>
                  <a:schemeClr val="tx1"/>
                </a:solidFill>
                <a:latin typeface="+mn-ea"/>
                <a:cs typeface="+mn-ea"/>
              </a:rPr>
              <a:t> ) </a:t>
            </a:r>
            <a:r>
              <a:rPr lang="zh-CN" altLang="en-US" sz="1000" kern="0">
                <a:solidFill>
                  <a:schemeClr val="tx1"/>
                </a:solidFill>
                <a:latin typeface="+mn-ea"/>
                <a:cs typeface="+mn-ea"/>
              </a:rPr>
              <a:t>阵雨</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深圳</a:t>
            </a:r>
            <a:r>
              <a:rPr lang="en-US" altLang="zh-CN" sz="1000" kern="0">
                <a:solidFill>
                  <a:schemeClr val="tx1"/>
                </a:solidFill>
                <a:latin typeface="+mn-ea"/>
                <a:cs typeface="+mn-ea"/>
              </a:rPr>
              <a:t> 13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周二</a:t>
            </a:r>
            <a:r>
              <a:rPr lang="en-US" altLang="zh-CN" sz="1000" kern="0">
                <a:solidFill>
                  <a:schemeClr val="tx1"/>
                </a:solidFill>
                <a:latin typeface="+mn-ea"/>
                <a:cs typeface="+mn-ea"/>
              </a:rPr>
              <a:t> ) </a:t>
            </a:r>
            <a:r>
              <a:rPr lang="zh-CN" altLang="en-US" sz="1000" kern="0">
                <a:solidFill>
                  <a:schemeClr val="tx1"/>
                </a:solidFill>
                <a:latin typeface="+mn-ea"/>
                <a:cs typeface="+mn-ea"/>
              </a:rPr>
              <a:t>阵雨转中雨</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/25</a:t>
            </a:r>
            <a:r>
              <a:rPr lang="en-US" altLang="en-US" sz="1000" kern="0">
                <a:solidFill>
                  <a:schemeClr val="tx1"/>
                </a:solidFill>
                <a:latin typeface="+mn-ea"/>
                <a:cs typeface="+mn-ea"/>
              </a:rPr>
              <a:t>℃</a:t>
            </a:r>
            <a:endParaRPr lang="en-US" altLang="en-US" sz="1000" kern="0">
              <a:solidFill>
                <a:schemeClr val="tx1"/>
              </a:solidFill>
              <a:latin typeface="+mn-ea"/>
              <a:cs typeface="+mn-ea"/>
            </a:endParaRPr>
          </a:p>
        </p:txBody>
      </p:sp>
    </p:spTree>
    <p:custDataLst>
      <p:tags r:id="rId4"/>
    </p:custDataLst>
  </p:cSld>
  <p:clrMapOvr>
    <a:masterClrMapping/>
  </p:clrMapOvr>
  <p:transition>
    <p:cut/>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pic>
        <p:nvPicPr>
          <p:cNvPr id="4" name="图片 3"/>
          <p:cNvPicPr/>
          <p:nvPr/>
        </p:nvPicPr>
        <p:blipFill>
          <a:blip r:embed="rId1"/>
          <a:stretch>
            <a:fillRect/>
          </a:stretch>
        </p:blipFill>
        <p:spPr>
          <a:xfrm>
            <a:off x="743585" y="295275"/>
            <a:ext cx="2145665" cy="614680"/>
          </a:xfrm>
          <a:prstGeom prst="rect">
            <a:avLst/>
          </a:prstGeom>
        </p:spPr>
      </p:pic>
      <p:graphicFrame>
        <p:nvGraphicFramePr>
          <p:cNvPr id="6" name="表格 5"/>
          <p:cNvGraphicFramePr/>
          <p:nvPr>
            <p:custDataLst>
              <p:tags r:id="rId2"/>
            </p:custDataLst>
          </p:nvPr>
        </p:nvGraphicFramePr>
        <p:xfrm>
          <a:off x="896620" y="1057910"/>
          <a:ext cx="10398760" cy="3503930"/>
        </p:xfrm>
        <a:graphic>
          <a:graphicData uri="http://schemas.openxmlformats.org/drawingml/2006/table">
            <a:tbl>
              <a:tblPr/>
              <a:tblGrid>
                <a:gridCol w="1790065"/>
                <a:gridCol w="5206365"/>
                <a:gridCol w="847725"/>
                <a:gridCol w="848360"/>
                <a:gridCol w="847725"/>
                <a:gridCol w="858520"/>
              </a:tblGrid>
              <a:tr h="274320">
                <a:tc rowSpan="2">
                  <a:txBody>
                    <a:bodyPr/>
                    <a:p>
                      <a:pPr marL="209550" indent="0" algn="l" eaLnBrk="0" fontAlgn="base">
                        <a:spcBef>
                          <a:spcPts val="1300"/>
                        </a:spcBef>
                        <a:spcAft>
                          <a:spcPct val="0"/>
                        </a:spcAft>
                      </a:pPr>
                      <a:r>
                        <a:rPr lang="zh-CN" sz="1800">
                          <a:solidFill>
                            <a:srgbClr val="231F20"/>
                          </a:solidFill>
                          <a:latin typeface="微软雅黑" panose="020B0503020204020204" charset="-122"/>
                          <a:ea typeface="微软雅黑" panose="020B0503020204020204" charset="-122"/>
                        </a:rPr>
                        <a:t>项目名称</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9525" cap="flat" cmpd="sng">
                      <a:solidFill>
                        <a:srgbClr val="231F20"/>
                      </a:solidFill>
                      <a:prstDash val="solid"/>
                      <a:headEnd type="none" w="med" len="med"/>
                      <a:tailEnd type="none" w="med" len="med"/>
                    </a:lnT>
                    <a:lnB>
                      <a:noFill/>
                    </a:lnB>
                    <a:solidFill>
                      <a:srgbClr val="D1D2D4"/>
                    </a:solidFill>
                  </a:tcPr>
                </a:tc>
                <a:tc rowSpan="2">
                  <a:txBody>
                    <a:bodyPr/>
                    <a:p>
                      <a:pPr marL="1053465" indent="0" algn="l" eaLnBrk="0" fontAlgn="base">
                        <a:spcBef>
                          <a:spcPts val="1300"/>
                        </a:spcBef>
                        <a:spcAft>
                          <a:spcPct val="0"/>
                        </a:spcAft>
                      </a:pPr>
                      <a:r>
                        <a:rPr lang="zh-CN" sz="1800">
                          <a:solidFill>
                            <a:srgbClr val="231F20"/>
                          </a:solidFill>
                          <a:latin typeface="微软雅黑" panose="020B0503020204020204" charset="-122"/>
                          <a:ea typeface="微软雅黑" panose="020B0503020204020204" charset="-122"/>
                        </a:rPr>
                        <a:t>评价内容</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952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c rowSpan="2">
                  <a:txBody>
                    <a:bodyPr/>
                    <a:p>
                      <a:pPr marL="97790" indent="0" algn="l" eaLnBrk="0" fontAlgn="base">
                        <a:spcBef>
                          <a:spcPts val="1300"/>
                        </a:spcBef>
                        <a:spcAft>
                          <a:spcPct val="0"/>
                        </a:spcAft>
                      </a:pPr>
                      <a:r>
                        <a:rPr lang="zh-CN" sz="1800">
                          <a:solidFill>
                            <a:srgbClr val="231F20"/>
                          </a:solidFill>
                          <a:latin typeface="微软雅黑" panose="020B0503020204020204" charset="-122"/>
                          <a:ea typeface="微软雅黑" panose="020B0503020204020204" charset="-122"/>
                        </a:rPr>
                        <a:t>分值</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952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c gridSpan="3">
                  <a:txBody>
                    <a:bodyPr/>
                    <a:p>
                      <a:pPr marL="403860" indent="0" algn="l" eaLnBrk="0" fontAlgn="base">
                        <a:spcBef>
                          <a:spcPts val="300"/>
                        </a:spcBef>
                        <a:spcAft>
                          <a:spcPct val="0"/>
                        </a:spcAft>
                      </a:pPr>
                      <a:r>
                        <a:rPr lang="zh-CN" sz="1800">
                          <a:solidFill>
                            <a:srgbClr val="231F20"/>
                          </a:solidFill>
                          <a:latin typeface="微软雅黑" panose="020B0503020204020204" charset="-122"/>
                          <a:ea typeface="微软雅黑" panose="020B0503020204020204" charset="-122"/>
                        </a:rPr>
                        <a:t>评价分数</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952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c hMerge="1">
                  <a:tcPr>
                    <a:lnT w="952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tcPr>
                </a:tc>
                <a:tc hMerge="1">
                  <a:tcPr>
                    <a:lnR w="9525" cap="flat" cmpd="sng">
                      <a:solidFill>
                        <a:srgbClr val="231F20"/>
                      </a:solidFill>
                      <a:prstDash val="solid"/>
                      <a:headEnd type="none" w="med" len="med"/>
                      <a:tailEnd type="none" w="med" len="med"/>
                    </a:lnR>
                    <a:lnT w="952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tcPr>
                </a:tc>
              </a:tr>
              <a:tr h="27432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B>
                      <a:noFill/>
                    </a:lnB>
                  </a:tcPr>
                </a:tc>
                <a:tc vMerge="1">
                  <a:tcPr>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B w="3175" cap="flat" cmpd="sng">
                      <a:solidFill>
                        <a:srgbClr val="231F20"/>
                      </a:solidFill>
                      <a:prstDash val="solid"/>
                      <a:headEnd type="none" w="med" len="med"/>
                      <a:tailEnd type="none" w="med" len="med"/>
                    </a:lnB>
                  </a:tcPr>
                </a:tc>
                <a:tc vMerge="1">
                  <a:tcPr>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B w="3175" cap="flat" cmpd="sng">
                      <a:solidFill>
                        <a:srgbClr val="231F20"/>
                      </a:solidFill>
                      <a:prstDash val="solid"/>
                      <a:headEnd type="none" w="med" len="med"/>
                      <a:tailEnd type="none" w="med" len="med"/>
                    </a:lnB>
                  </a:tcPr>
                </a:tc>
                <a:tc>
                  <a:txBody>
                    <a:bodyPr/>
                    <a:p>
                      <a:pPr marL="115570" indent="0" algn="l" eaLnBrk="0" fontAlgn="base">
                        <a:spcBef>
                          <a:spcPts val="400"/>
                        </a:spcBef>
                        <a:spcAft>
                          <a:spcPct val="0"/>
                        </a:spcAft>
                      </a:pPr>
                      <a:r>
                        <a:rPr lang="zh-CN" sz="1800">
                          <a:solidFill>
                            <a:srgbClr val="231F20"/>
                          </a:solidFill>
                          <a:latin typeface="微软雅黑" panose="020B0503020204020204" charset="-122"/>
                          <a:ea typeface="微软雅黑" panose="020B0503020204020204" charset="-122"/>
                        </a:rPr>
                        <a:t>自评</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c>
                  <a:txBody>
                    <a:bodyPr/>
                    <a:p>
                      <a:pPr marL="102235" indent="0" algn="l" eaLnBrk="0" fontAlgn="base">
                        <a:spcBef>
                          <a:spcPts val="400"/>
                        </a:spcBef>
                        <a:spcAft>
                          <a:spcPct val="0"/>
                        </a:spcAft>
                      </a:pPr>
                      <a:r>
                        <a:rPr lang="zh-CN" sz="1800">
                          <a:solidFill>
                            <a:srgbClr val="231F20"/>
                          </a:solidFill>
                          <a:latin typeface="微软雅黑" panose="020B0503020204020204" charset="-122"/>
                          <a:ea typeface="微软雅黑" panose="020B0503020204020204" charset="-122"/>
                        </a:rPr>
                        <a:t>互评</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c>
                  <a:txBody>
                    <a:bodyPr/>
                    <a:p>
                      <a:pPr marL="100965" indent="0" algn="l" eaLnBrk="0" fontAlgn="base">
                        <a:spcBef>
                          <a:spcPts val="400"/>
                        </a:spcBef>
                        <a:spcAft>
                          <a:spcPct val="0"/>
                        </a:spcAft>
                      </a:pPr>
                      <a:r>
                        <a:rPr lang="zh-CN" sz="1800">
                          <a:solidFill>
                            <a:srgbClr val="231F20"/>
                          </a:solidFill>
                          <a:latin typeface="微软雅黑" panose="020B0503020204020204" charset="-122"/>
                          <a:ea typeface="微软雅黑" panose="020B0503020204020204" charset="-122"/>
                        </a:rPr>
                        <a:t>师评</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r>
              <a:tr h="481330">
                <a:tc rowSpan="3">
                  <a:txBody>
                    <a:bodyPr/>
                    <a:p>
                      <a:pPr marL="107950" indent="-8255" algn="l" eaLnBrk="0" fontAlgn="base">
                        <a:lnSpc>
                          <a:spcPct val="125000"/>
                        </a:lnSpc>
                        <a:spcBef>
                          <a:spcPts val="1400"/>
                        </a:spcBef>
                        <a:spcAft>
                          <a:spcPct val="0"/>
                        </a:spcAft>
                      </a:pPr>
                      <a:r>
                        <a:rPr lang="zh-CN" sz="1800">
                          <a:solidFill>
                            <a:srgbClr val="231F20"/>
                          </a:solidFill>
                          <a:latin typeface="宋体" panose="02010600030101010101" pitchFamily="2" charset="-122"/>
                          <a:ea typeface="宋体" panose="02010600030101010101" pitchFamily="2" charset="-122"/>
                        </a:rPr>
                        <a:t>职业素养考核</a:t>
                      </a:r>
                      <a:r>
                        <a:rPr lang="zh-CN" altLang="en-US" sz="1800">
                          <a:solidFill>
                            <a:srgbClr val="231F20"/>
                          </a:solidFill>
                          <a:latin typeface="宋体" panose="02010600030101010101" pitchFamily="2" charset="-122"/>
                          <a:ea typeface="宋体" panose="02010600030101010101" pitchFamily="2" charset="-122"/>
                        </a:rPr>
                        <a:t> </a:t>
                      </a:r>
                      <a:r>
                        <a:rPr lang="zh-CN" sz="1800">
                          <a:solidFill>
                            <a:srgbClr val="231F20"/>
                          </a:solidFill>
                          <a:latin typeface="宋体" panose="02010600030101010101" pitchFamily="2" charset="-122"/>
                          <a:ea typeface="宋体" panose="02010600030101010101" pitchFamily="2" charset="-122"/>
                        </a:rPr>
                        <a:t>项目（</a:t>
                      </a:r>
                      <a:r>
                        <a:rPr lang="en-US" altLang="zh-CN" sz="1800">
                          <a:solidFill>
                            <a:srgbClr val="231F20"/>
                          </a:solidFill>
                          <a:latin typeface="Times New Roman" panose="02020603050405020304"/>
                          <a:ea typeface="Times New Roman" panose="02020603050405020304"/>
                        </a:rPr>
                        <a:t>20% </a:t>
                      </a:r>
                      <a:r>
                        <a:rPr lang="zh-CN" sz="1800">
                          <a:solidFill>
                            <a:srgbClr val="231F20"/>
                          </a:solidFill>
                          <a:latin typeface="宋体" panose="02010600030101010101" pitchFamily="2" charset="-122"/>
                          <a:ea typeface="宋体" panose="02010600030101010101" pitchFamily="2" charset="-122"/>
                        </a:rPr>
                        <a:t>）</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a:noFill/>
                    </a:lnT>
                    <a:lnB>
                      <a:noFill/>
                    </a:lnB>
                    <a:solidFill>
                      <a:srgbClr val="C6EAFA"/>
                    </a:solidFill>
                  </a:tcPr>
                </a:tc>
                <a:tc>
                  <a:txBody>
                    <a:bodyPr/>
                    <a:p>
                      <a:pPr marL="883285"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考勤、仪容仪表</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8542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5</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0480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tcPr>
                </a:tc>
                <a:tc>
                  <a:txBody>
                    <a:bodyPr/>
                    <a:p>
                      <a:pPr marL="774065"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责任意识、纪律意识</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8542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5</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0480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B>
                      <a:noFill/>
                    </a:lnB>
                  </a:tcPr>
                </a:tc>
                <a:tc>
                  <a:txBody>
                    <a:bodyPr/>
                    <a:p>
                      <a:pPr marL="897255"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团队合作与交流</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6510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10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949960">
                <a:tc rowSpan="4">
                  <a:txBody>
                    <a:bodyPr/>
                    <a:p>
                      <a:pPr marL="901065" indent="0" algn="l" eaLnBrk="0" fontAlgn="base">
                        <a:lnSpc>
                          <a:spcPct val="172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107950" indent="-6985" algn="l" eaLnBrk="0" fontAlgn="base">
                        <a:lnSpc>
                          <a:spcPct val="125000"/>
                        </a:lnSpc>
                        <a:spcBef>
                          <a:spcPts val="200"/>
                        </a:spcBef>
                        <a:spcAft>
                          <a:spcPct val="0"/>
                        </a:spcAft>
                      </a:pPr>
                      <a:r>
                        <a:rPr lang="zh-CN" sz="1800">
                          <a:solidFill>
                            <a:srgbClr val="231F20"/>
                          </a:solidFill>
                          <a:latin typeface="宋体" panose="02010600030101010101" pitchFamily="2" charset="-122"/>
                          <a:ea typeface="宋体" panose="02010600030101010101" pitchFamily="2" charset="-122"/>
                        </a:rPr>
                        <a:t>专业知识考核</a:t>
                      </a:r>
                      <a:r>
                        <a:rPr lang="zh-CN" altLang="en-US" sz="1800">
                          <a:solidFill>
                            <a:srgbClr val="231F20"/>
                          </a:solidFill>
                          <a:latin typeface="宋体" panose="02010600030101010101" pitchFamily="2" charset="-122"/>
                          <a:ea typeface="宋体" panose="02010600030101010101" pitchFamily="2" charset="-122"/>
                        </a:rPr>
                        <a:t> </a:t>
                      </a:r>
                      <a:r>
                        <a:rPr lang="zh-CN" sz="1800">
                          <a:solidFill>
                            <a:srgbClr val="231F20"/>
                          </a:solidFill>
                          <a:latin typeface="宋体" panose="02010600030101010101" pitchFamily="2" charset="-122"/>
                          <a:ea typeface="宋体" panose="02010600030101010101" pitchFamily="2" charset="-122"/>
                        </a:rPr>
                        <a:t>项目（</a:t>
                      </a:r>
                      <a:r>
                        <a:rPr lang="en-US" altLang="zh-CN" sz="1800">
                          <a:solidFill>
                            <a:srgbClr val="231F20"/>
                          </a:solidFill>
                          <a:latin typeface="Times New Roman" panose="02020603050405020304"/>
                          <a:ea typeface="Times New Roman" panose="02020603050405020304"/>
                        </a:rPr>
                        <a:t>40% </a:t>
                      </a:r>
                      <a:r>
                        <a:rPr lang="zh-CN" sz="1800">
                          <a:solidFill>
                            <a:srgbClr val="231F20"/>
                          </a:solidFill>
                          <a:latin typeface="宋体" panose="02010600030101010101" pitchFamily="2" charset="-122"/>
                          <a:ea typeface="宋体" panose="02010600030101010101" pitchFamily="2" charset="-122"/>
                        </a:rPr>
                        <a:t>）</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a:noFill/>
                    </a:lnT>
                    <a:lnB>
                      <a:noFill/>
                    </a:lnB>
                    <a:solidFill>
                      <a:srgbClr val="C6EAFA"/>
                    </a:solidFill>
                  </a:tcPr>
                </a:tc>
                <a:tc>
                  <a:txBody>
                    <a:bodyPr/>
                    <a:p>
                      <a:pPr marL="836930" indent="0" algn="l" eaLnBrk="0" fontAlgn="base">
                        <a:spcBef>
                          <a:spcPts val="400"/>
                        </a:spcBef>
                        <a:spcAft>
                          <a:spcPct val="0"/>
                        </a:spcAft>
                      </a:pPr>
                      <a:r>
                        <a:rPr lang="en-US" altLang="zh-CN" sz="2000">
                          <a:solidFill>
                            <a:srgbClr val="000000"/>
                          </a:solidFill>
                          <a:latin typeface="Arial" panose="020B0604020202020204"/>
                          <a:ea typeface="Arial" panose="020B0604020202020204"/>
                          <a:hlinkClick r:id="rId3" action="ppaction://hlinkfile"/>
                        </a:rPr>
                        <a:t>HTTP</a:t>
                      </a:r>
                      <a:r>
                        <a:rPr lang="en-US" altLang="zh-CN" sz="1800">
                          <a:solidFill>
                            <a:srgbClr val="231F20"/>
                          </a:solidFill>
                          <a:latin typeface="Times New Roman" panose="02020603050405020304"/>
                          <a:ea typeface="Times New Roman" panose="02020603050405020304"/>
                        </a:rPr>
                        <a:t> </a:t>
                      </a:r>
                      <a:r>
                        <a:rPr lang="zh-CN" sz="1800">
                          <a:solidFill>
                            <a:srgbClr val="231F20"/>
                          </a:solidFill>
                          <a:latin typeface="宋体" panose="02010600030101010101" pitchFamily="2" charset="-122"/>
                          <a:ea typeface="宋体" panose="02010600030101010101" pitchFamily="2" charset="-122"/>
                        </a:rPr>
                        <a:t>的工作原理</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6510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10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0480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tcPr>
                </a:tc>
                <a:tc>
                  <a:txBody>
                    <a:bodyPr/>
                    <a:p>
                      <a:pPr marL="638810"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用</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Python </a:t>
                      </a:r>
                      <a:r>
                        <a:rPr lang="zh-CN" sz="1800">
                          <a:solidFill>
                            <a:srgbClr val="231F20"/>
                          </a:solidFill>
                          <a:latin typeface="宋体" panose="02010600030101010101" pitchFamily="2" charset="-122"/>
                          <a:ea typeface="宋体" panose="02010600030101010101" pitchFamily="2" charset="-122"/>
                        </a:rPr>
                        <a:t>实现</a:t>
                      </a:r>
                      <a:r>
                        <a:rPr lang="zh-CN" altLang="en-US" sz="1800">
                          <a:solidFill>
                            <a:srgbClr val="231F20"/>
                          </a:solidFill>
                          <a:latin typeface="宋体" panose="02010600030101010101" pitchFamily="2" charset="-122"/>
                          <a:ea typeface="宋体" panose="02010600030101010101" pitchFamily="2" charset="-122"/>
                        </a:rPr>
                        <a:t> </a:t>
                      </a:r>
                      <a:r>
                        <a:rPr lang="en-US" altLang="zh-CN" sz="2000">
                          <a:solidFill>
                            <a:srgbClr val="000000"/>
                          </a:solidFill>
                          <a:latin typeface="Arial" panose="020B0604020202020204"/>
                          <a:ea typeface="Arial" panose="020B0604020202020204"/>
                          <a:hlinkClick r:id="rId3" action="ppaction://hlinkfile"/>
                        </a:rPr>
                        <a:t>HTTP</a:t>
                      </a:r>
                      <a:r>
                        <a:rPr lang="en-US" altLang="zh-CN" sz="1800">
                          <a:solidFill>
                            <a:srgbClr val="231F20"/>
                          </a:solidFill>
                          <a:latin typeface="Times New Roman" panose="02020603050405020304"/>
                          <a:ea typeface="Times New Roman" panose="02020603050405020304"/>
                        </a:rPr>
                        <a:t> </a:t>
                      </a:r>
                      <a:r>
                        <a:rPr lang="zh-CN" sz="1800">
                          <a:solidFill>
                            <a:srgbClr val="231F20"/>
                          </a:solidFill>
                          <a:latin typeface="宋体" panose="02010600030101010101" pitchFamily="2" charset="-122"/>
                          <a:ea typeface="宋体" panose="02010600030101010101" pitchFamily="2" charset="-122"/>
                        </a:rPr>
                        <a:t>请求</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6510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10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0480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tcPr>
                </a:tc>
                <a:tc>
                  <a:txBody>
                    <a:bodyPr/>
                    <a:p>
                      <a:pPr marL="485140"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静态、动态网页的数据采集过程</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6510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10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0480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B>
                      <a:noFill/>
                    </a:lnB>
                  </a:tcPr>
                </a:tc>
                <a:tc>
                  <a:txBody>
                    <a:bodyPr/>
                    <a:p>
                      <a:pPr marL="770255"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解析网页的相关知识</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6510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10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bl>
          </a:graphicData>
        </a:graphic>
      </p:graphicFrame>
      <p:graphicFrame>
        <p:nvGraphicFramePr>
          <p:cNvPr id="9" name="表格 8"/>
          <p:cNvGraphicFramePr/>
          <p:nvPr>
            <p:custDataLst>
              <p:tags r:id="rId4"/>
            </p:custDataLst>
          </p:nvPr>
        </p:nvGraphicFramePr>
        <p:xfrm>
          <a:off x="896620" y="4561840"/>
          <a:ext cx="10398760" cy="2164715"/>
        </p:xfrm>
        <a:graphic>
          <a:graphicData uri="http://schemas.openxmlformats.org/drawingml/2006/table">
            <a:tbl>
              <a:tblPr/>
              <a:tblGrid>
                <a:gridCol w="1790065"/>
                <a:gridCol w="5206365"/>
                <a:gridCol w="847725"/>
                <a:gridCol w="848360"/>
                <a:gridCol w="847725"/>
                <a:gridCol w="858520"/>
              </a:tblGrid>
              <a:tr h="342900">
                <a:tc rowSpan="2">
                  <a:txBody>
                    <a:bodyPr/>
                    <a:p>
                      <a:pPr marL="107950" indent="-6985" algn="l" eaLnBrk="0" fontAlgn="base">
                        <a:lnSpc>
                          <a:spcPct val="125000"/>
                        </a:lnSpc>
                        <a:spcBef>
                          <a:spcPts val="1300"/>
                        </a:spcBef>
                        <a:spcAft>
                          <a:spcPct val="0"/>
                        </a:spcAft>
                      </a:pPr>
                      <a:r>
                        <a:rPr lang="zh-CN" sz="1800">
                          <a:solidFill>
                            <a:srgbClr val="231F20"/>
                          </a:solidFill>
                          <a:latin typeface="宋体" panose="02010600030101010101" pitchFamily="2" charset="-122"/>
                          <a:ea typeface="宋体" panose="02010600030101010101" pitchFamily="2" charset="-122"/>
                        </a:rPr>
                        <a:t>专业能力考核</a:t>
                      </a:r>
                      <a:r>
                        <a:rPr lang="zh-CN" altLang="en-US" sz="1800">
                          <a:solidFill>
                            <a:srgbClr val="231F20"/>
                          </a:solidFill>
                          <a:latin typeface="宋体" panose="02010600030101010101" pitchFamily="2" charset="-122"/>
                          <a:ea typeface="宋体" panose="02010600030101010101" pitchFamily="2" charset="-122"/>
                        </a:rPr>
                        <a:t> </a:t>
                      </a:r>
                      <a:r>
                        <a:rPr lang="zh-CN" sz="1800">
                          <a:solidFill>
                            <a:srgbClr val="231F20"/>
                          </a:solidFill>
                          <a:latin typeface="宋体" panose="02010600030101010101" pitchFamily="2" charset="-122"/>
                          <a:ea typeface="宋体" panose="02010600030101010101" pitchFamily="2" charset="-122"/>
                        </a:rPr>
                        <a:t>项目（</a:t>
                      </a:r>
                      <a:r>
                        <a:rPr lang="en-US" altLang="zh-CN" sz="1800">
                          <a:solidFill>
                            <a:srgbClr val="231F20"/>
                          </a:solidFill>
                          <a:latin typeface="Times New Roman" panose="02020603050405020304"/>
                          <a:ea typeface="Times New Roman" panose="02020603050405020304"/>
                        </a:rPr>
                        <a:t>40% </a:t>
                      </a:r>
                      <a:r>
                        <a:rPr lang="zh-CN" sz="1800">
                          <a:solidFill>
                            <a:srgbClr val="231F20"/>
                          </a:solidFill>
                          <a:latin typeface="宋体" panose="02010600030101010101" pitchFamily="2" charset="-122"/>
                          <a:ea typeface="宋体" panose="02010600030101010101" pitchFamily="2" charset="-122"/>
                        </a:rPr>
                        <a:t>）</a:t>
                      </a:r>
                      <a:endParaRPr lang="zh-CN" sz="1800">
                        <a:solidFill>
                          <a:srgbClr val="231F20"/>
                        </a:solidFill>
                        <a:latin typeface="宋体" panose="02010600030101010101" pitchFamily="2" charset="-122"/>
                        <a:ea typeface="宋体" panose="02010600030101010101" pitchFamily="2" charset="-122"/>
                      </a:endParaRPr>
                    </a:p>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482600" indent="0" algn="l" eaLnBrk="0" fontAlgn="base">
                        <a:lnSpc>
                          <a:spcPct val="125000"/>
                        </a:lnSpc>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会使用三种网页数据的采集方法</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54305" indent="0" algn="l" eaLnBrk="0" fontAlgn="base">
                        <a:lnSpc>
                          <a:spcPct val="125000"/>
                        </a:lnSpc>
                        <a:spcBef>
                          <a:spcPts val="500"/>
                        </a:spcBef>
                        <a:spcAft>
                          <a:spcPct val="0"/>
                        </a:spcAft>
                      </a:pPr>
                      <a:r>
                        <a:rPr lang="en-US" altLang="zh-CN" sz="1800">
                          <a:solidFill>
                            <a:srgbClr val="231F20"/>
                          </a:solidFill>
                          <a:latin typeface="Times New Roman" panose="02020603050405020304"/>
                          <a:ea typeface="Times New Roman" panose="02020603050405020304"/>
                        </a:rPr>
                        <a:t>20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95605">
                <a:tc vMerge="1">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a:noFill/>
                    </a:lnT>
                    <a:lnB w="3175" cap="flat" cmpd="sng">
                      <a:solidFill>
                        <a:srgbClr val="231F20"/>
                      </a:solidFill>
                      <a:prstDash val="solid"/>
                      <a:headEnd type="none" w="med" len="med"/>
                      <a:tailEnd type="none" w="med" len="med"/>
                    </a:lnB>
                    <a:noFill/>
                  </a:tcPr>
                </a:tc>
                <a:tc>
                  <a:txBody>
                    <a:bodyPr/>
                    <a:p>
                      <a:pPr marL="53340" indent="0" algn="l" eaLnBrk="0" fontAlgn="base">
                        <a:lnSpc>
                          <a:spcPct val="125000"/>
                        </a:lnSpc>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会使用正则表达式、</a:t>
                      </a:r>
                      <a:r>
                        <a:rPr lang="en-US" altLang="zh-CN" sz="1800">
                          <a:solidFill>
                            <a:srgbClr val="231F20"/>
                          </a:solidFill>
                          <a:latin typeface="Times New Roman" panose="02020603050405020304"/>
                          <a:ea typeface="Times New Roman" panose="02020603050405020304"/>
                        </a:rPr>
                        <a:t>Beautiful Soup </a:t>
                      </a:r>
                      <a:r>
                        <a:rPr lang="zh-CN" sz="1800">
                          <a:solidFill>
                            <a:srgbClr val="231F20"/>
                          </a:solidFill>
                          <a:latin typeface="宋体" panose="02010600030101010101" pitchFamily="2" charset="-122"/>
                          <a:ea typeface="宋体" panose="02010600030101010101" pitchFamily="2" charset="-122"/>
                        </a:rPr>
                        <a:t>、</a:t>
                      </a:r>
                      <a:r>
                        <a:rPr lang="en-US" altLang="zh-CN" sz="1800">
                          <a:solidFill>
                            <a:srgbClr val="231F20"/>
                          </a:solidFill>
                          <a:latin typeface="Times New Roman" panose="02020603050405020304"/>
                          <a:ea typeface="Times New Roman" panose="02020603050405020304"/>
                        </a:rPr>
                        <a:t>lxml </a:t>
                      </a:r>
                      <a:r>
                        <a:rPr lang="zh-CN" sz="1800">
                          <a:solidFill>
                            <a:srgbClr val="231F20"/>
                          </a:solidFill>
                          <a:latin typeface="宋体" panose="02010600030101010101" pitchFamily="2" charset="-122"/>
                          <a:ea typeface="宋体" panose="02010600030101010101" pitchFamily="2" charset="-122"/>
                        </a:rPr>
                        <a:t>工具解</a:t>
                      </a:r>
                      <a:endParaRPr lang="zh-CN" sz="1800">
                        <a:solidFill>
                          <a:srgbClr val="231F20"/>
                        </a:solidFill>
                        <a:latin typeface="宋体" panose="02010600030101010101" pitchFamily="2" charset="-122"/>
                        <a:ea typeface="宋体" panose="02010600030101010101" pitchFamily="2" charset="-122"/>
                      </a:endParaRPr>
                    </a:p>
                    <a:p>
                      <a:pPr marL="1113790" indent="0" algn="l" eaLnBrk="0" fontAlgn="base">
                        <a:lnSpc>
                          <a:spcPct val="125000"/>
                        </a:lnSpc>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析网页</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54305" indent="0" algn="l" eaLnBrk="0" fontAlgn="base">
                        <a:lnSpc>
                          <a:spcPct val="125000"/>
                        </a:lnSpc>
                        <a:spcBef>
                          <a:spcPts val="1200"/>
                        </a:spcBef>
                        <a:spcAft>
                          <a:spcPct val="0"/>
                        </a:spcAft>
                      </a:pPr>
                      <a:r>
                        <a:rPr lang="en-US" altLang="zh-CN" sz="1800">
                          <a:solidFill>
                            <a:srgbClr val="231F20"/>
                          </a:solidFill>
                          <a:latin typeface="Times New Roman" panose="02020603050405020304"/>
                          <a:ea typeface="Times New Roman" panose="02020603050405020304"/>
                        </a:rPr>
                        <a:t>20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32105">
                <a:tc gridSpan="2">
                  <a:txBody>
                    <a:bodyPr/>
                    <a:p>
                      <a:pPr marL="57150" indent="0" algn="l" eaLnBrk="0" fontAlgn="base">
                        <a:lnSpc>
                          <a:spcPct val="125000"/>
                        </a:lnSpc>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合计：综合分数</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  </a:t>
                      </a:r>
                      <a:r>
                        <a:rPr lang="zh-CN" sz="1800">
                          <a:solidFill>
                            <a:srgbClr val="231F20"/>
                          </a:solidFill>
                          <a:latin typeface="宋体" panose="02010600030101010101" pitchFamily="2" charset="-122"/>
                          <a:ea typeface="宋体" panose="02010600030101010101" pitchFamily="2" charset="-122"/>
                        </a:rPr>
                        <a:t>自评（</a:t>
                      </a:r>
                      <a:r>
                        <a:rPr lang="en-US" altLang="zh-CN" sz="1800">
                          <a:solidFill>
                            <a:srgbClr val="231F20"/>
                          </a:solidFill>
                          <a:latin typeface="Times New Roman" panose="02020603050405020304"/>
                          <a:ea typeface="Times New Roman" panose="02020603050405020304"/>
                        </a:rPr>
                        <a:t>20% </a:t>
                      </a:r>
                      <a:r>
                        <a:rPr lang="zh-CN" sz="1800">
                          <a:solidFill>
                            <a:srgbClr val="231F20"/>
                          </a:solidFill>
                          <a:latin typeface="宋体" panose="02010600030101010101" pitchFamily="2" charset="-122"/>
                          <a:ea typeface="宋体" panose="02010600030101010101" pitchFamily="2" charset="-122"/>
                        </a:rPr>
                        <a:t>）</a:t>
                      </a:r>
                      <a:r>
                        <a:rPr lang="en-US" altLang="zh-CN" sz="1800">
                          <a:solidFill>
                            <a:srgbClr val="231F20"/>
                          </a:solidFill>
                          <a:latin typeface="Times New Roman" panose="02020603050405020304"/>
                          <a:ea typeface="Times New Roman" panose="02020603050405020304"/>
                        </a:rPr>
                        <a:t>+ </a:t>
                      </a:r>
                      <a:r>
                        <a:rPr lang="zh-CN" sz="1800">
                          <a:solidFill>
                            <a:srgbClr val="231F20"/>
                          </a:solidFill>
                          <a:latin typeface="宋体" panose="02010600030101010101" pitchFamily="2" charset="-122"/>
                          <a:ea typeface="宋体" panose="02010600030101010101" pitchFamily="2" charset="-122"/>
                        </a:rPr>
                        <a:t>互评（</a:t>
                      </a:r>
                      <a:r>
                        <a:rPr lang="en-US" altLang="zh-CN" sz="1800">
                          <a:solidFill>
                            <a:srgbClr val="231F20"/>
                          </a:solidFill>
                          <a:latin typeface="Times New Roman" panose="02020603050405020304"/>
                          <a:ea typeface="Times New Roman" panose="02020603050405020304"/>
                        </a:rPr>
                        <a:t>20% </a:t>
                      </a:r>
                      <a:r>
                        <a:rPr lang="zh-CN" sz="1800">
                          <a:solidFill>
                            <a:srgbClr val="231F20"/>
                          </a:solidFill>
                          <a:latin typeface="宋体" panose="02010600030101010101" pitchFamily="2" charset="-122"/>
                          <a:ea typeface="宋体" panose="02010600030101010101" pitchFamily="2" charset="-122"/>
                        </a:rPr>
                        <a:t>）</a:t>
                      </a:r>
                      <a:r>
                        <a:rPr lang="en-US" altLang="zh-CN" sz="1800">
                          <a:solidFill>
                            <a:srgbClr val="231F20"/>
                          </a:solidFill>
                          <a:latin typeface="Times New Roman" panose="02020603050405020304"/>
                          <a:ea typeface="Times New Roman" panose="02020603050405020304"/>
                        </a:rPr>
                        <a:t>+ </a:t>
                      </a:r>
                      <a:r>
                        <a:rPr lang="zh-CN" sz="1800">
                          <a:solidFill>
                            <a:srgbClr val="231F20"/>
                          </a:solidFill>
                          <a:latin typeface="宋体" panose="02010600030101010101" pitchFamily="2" charset="-122"/>
                          <a:ea typeface="宋体" panose="02010600030101010101" pitchFamily="2" charset="-122"/>
                        </a:rPr>
                        <a:t>师评（</a:t>
                      </a:r>
                      <a:r>
                        <a:rPr lang="en-US" altLang="zh-CN" sz="1800">
                          <a:solidFill>
                            <a:srgbClr val="231F20"/>
                          </a:solidFill>
                          <a:latin typeface="Times New Roman" panose="02020603050405020304"/>
                          <a:ea typeface="Times New Roman" panose="02020603050405020304"/>
                        </a:rPr>
                        <a:t>60% </a:t>
                      </a:r>
                      <a:r>
                        <a:rPr lang="zh-CN" sz="1800">
                          <a:solidFill>
                            <a:srgbClr val="231F20"/>
                          </a:solidFill>
                          <a:latin typeface="宋体" panose="02010600030101010101" pitchFamily="2" charset="-122"/>
                          <a:ea typeface="宋体" panose="02010600030101010101" pitchFamily="2" charset="-122"/>
                        </a:rPr>
                        <a:t>）</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hMerge="1">
                  <a:tcPr>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tcPr>
                </a:tc>
                <a:tc>
                  <a:txBody>
                    <a:bodyPr/>
                    <a:p>
                      <a:pPr marL="136525" indent="0" algn="l" eaLnBrk="0" fontAlgn="base">
                        <a:lnSpc>
                          <a:spcPct val="125000"/>
                        </a:lnSpc>
                        <a:spcBef>
                          <a:spcPts val="500"/>
                        </a:spcBef>
                        <a:spcAft>
                          <a:spcPct val="0"/>
                        </a:spcAft>
                      </a:pPr>
                      <a:r>
                        <a:rPr lang="en-US" altLang="zh-CN" sz="1800">
                          <a:solidFill>
                            <a:srgbClr val="231F20"/>
                          </a:solidFill>
                          <a:latin typeface="Times New Roman" panose="02020603050405020304"/>
                          <a:ea typeface="Times New Roman" panose="02020603050405020304"/>
                        </a:rPr>
                        <a:t>100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99415">
                <a:tc>
                  <a:txBody>
                    <a:bodyPr/>
                    <a:p>
                      <a:pPr marL="213995" indent="0" algn="l" eaLnBrk="0" fontAlgn="base">
                        <a:lnSpc>
                          <a:spcPct val="125000"/>
                        </a:lnSpc>
                        <a:spcBef>
                          <a:spcPts val="1100"/>
                        </a:spcBef>
                        <a:spcAft>
                          <a:spcPct val="0"/>
                        </a:spcAft>
                      </a:pPr>
                      <a:r>
                        <a:rPr lang="zh-CN" sz="1800">
                          <a:solidFill>
                            <a:srgbClr val="231F20"/>
                          </a:solidFill>
                          <a:latin typeface="宋体" panose="02010600030101010101" pitchFamily="2" charset="-122"/>
                          <a:ea typeface="宋体" panose="02010600030101010101" pitchFamily="2" charset="-122"/>
                        </a:rPr>
                        <a:t>综合评语</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solidFill>
                      <a:srgbClr val="C6EAFA"/>
                    </a:solidFill>
                  </a:tcPr>
                </a:tc>
                <a:tc gridSpan="4">
                  <a:txBody>
                    <a:bodyPr/>
                    <a:p>
                      <a:pPr marL="442595" indent="0" algn="l" eaLnBrk="0" fontAlgn="base">
                        <a:lnSpc>
                          <a:spcPct val="125000"/>
                        </a:lnSpc>
                        <a:spcBef>
                          <a:spcPts val="1100"/>
                        </a:spcBef>
                        <a:spcAft>
                          <a:spcPct val="0"/>
                        </a:spcAft>
                      </a:pPr>
                      <a:r>
                        <a:rPr lang="zh-CN" sz="1800">
                          <a:solidFill>
                            <a:srgbClr val="231F20"/>
                          </a:solidFill>
                          <a:latin typeface="宋体" panose="02010600030101010101" pitchFamily="2" charset="-122"/>
                          <a:ea typeface="宋体" panose="02010600030101010101" pitchFamily="2" charset="-122"/>
                        </a:rPr>
                        <a:t>教师（签名）：</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solidFill>
                      <a:srgbClr val="C6EAFA"/>
                    </a:solidFill>
                  </a:tcPr>
                </a:tc>
                <a:tc hMerge="1">
                  <a:tcP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tcPr>
                </a:tc>
                <a:tc hMerge="1">
                  <a:tcP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tcPr>
                </a:tc>
                <a:tc hMerge="1">
                  <a:tcPr>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tcPr>
                </a:tc>
              </a:tr>
            </a:tbl>
          </a:graphicData>
        </a:graphic>
      </p:graphicFrame>
    </p:spTree>
    <p:custDataLst>
      <p:tags r:id="rId5"/>
    </p:custDataLst>
  </p:cSld>
  <p:clrMapOvr>
    <a:masterClrMapping/>
  </p:clrMapOvr>
  <p:transition>
    <p:cut/>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76225"/>
            <a:ext cx="10972800" cy="609600"/>
          </a:xfrm>
        </p:spPr>
        <p:txBody>
          <a:bodyPr vert="horz" wrap="square" lIns="0" tIns="0" rIns="0" bIns="0" rtlCol="0" anchor="b">
            <a:normAutofit/>
          </a:bodyPr>
          <a:p>
            <a:pPr lvl="0" algn="l">
              <a:lnSpc>
                <a:spcPct val="100000"/>
              </a:lnSpc>
              <a:buClrTx/>
              <a:buSzTx/>
              <a:buFontTx/>
            </a:pPr>
            <a:r>
              <a:rPr lang="zh-CN" altLang="en-US" b="1">
                <a:solidFill>
                  <a:schemeClr val="accent1"/>
                </a:solidFill>
                <a:latin typeface="+mj-ea"/>
                <a:ea typeface="+mj-ea"/>
                <a:cs typeface="+mj-ea"/>
                <a:sym typeface="+mn-ea"/>
              </a:rPr>
              <a:t>思考与</a:t>
            </a:r>
            <a:r>
              <a:rPr lang="zh-CN" altLang="en-US" b="1">
                <a:solidFill>
                  <a:schemeClr val="accent1"/>
                </a:solidFill>
                <a:latin typeface="+mj-ea"/>
                <a:ea typeface="+mj-ea"/>
                <a:cs typeface="+mj-ea"/>
                <a:sym typeface="+mn-ea"/>
              </a:rPr>
              <a:t>练习</a:t>
            </a:r>
            <a:endParaRPr lang="zh-CN" altLang="en-US" b="1">
              <a:solidFill>
                <a:schemeClr val="accent1"/>
              </a:solidFill>
              <a:latin typeface="+mj-ea"/>
              <a:ea typeface="+mj-ea"/>
              <a:cs typeface="+mj-ea"/>
              <a:sym typeface="+mn-ea"/>
            </a:endParaRPr>
          </a:p>
        </p:txBody>
      </p:sp>
      <p:sp>
        <p:nvSpPr>
          <p:cNvPr id="7" name="内容占位符 6"/>
          <p:cNvSpPr>
            <a:spLocks noGrp="1"/>
          </p:cNvSpPr>
          <p:nvPr>
            <p:ph idx="1"/>
            <p:custDataLst>
              <p:tags r:id="rId2"/>
            </p:custDataLst>
          </p:nvPr>
        </p:nvSpPr>
        <p:spPr>
          <a:xfrm>
            <a:off x="335915" y="1301750"/>
            <a:ext cx="5760720" cy="4873625"/>
          </a:xfrm>
          <a:ln w="12700" cmpd="sng">
            <a:solidFill>
              <a:schemeClr val="accent1">
                <a:shade val="50000"/>
              </a:schemeClr>
            </a:solidFill>
            <a:prstDash val="solid"/>
          </a:ln>
        </p:spPr>
        <p:txBody>
          <a:bodyPr/>
          <a:p>
            <a:pPr marL="0" indent="0">
              <a:buNone/>
            </a:pPr>
            <a:r>
              <a:rPr lang="zh-CN" altLang="en-US" sz="1200" b="0">
                <a:effectLst/>
                <a:ea typeface="+mn-lt"/>
                <a:cs typeface="+mn-lt"/>
              </a:rPr>
              <a:t>一、选择题</a:t>
            </a:r>
            <a:endParaRPr lang="zh-CN" altLang="en-US" sz="1200" b="0">
              <a:effectLst/>
              <a:ea typeface="+mn-lt"/>
              <a:cs typeface="+mn-lt"/>
            </a:endParaRPr>
          </a:p>
          <a:p>
            <a:pPr marL="0" indent="0">
              <a:buNone/>
            </a:pPr>
            <a:r>
              <a:rPr lang="en-US" altLang="zh-CN" sz="1200" b="0">
                <a:effectLst/>
                <a:ea typeface="+mn-lt"/>
                <a:cs typeface="+mn-lt"/>
              </a:rPr>
              <a:t>1.</a:t>
            </a:r>
            <a:r>
              <a:rPr lang="zh-CN" altLang="en-US" sz="1200" b="0">
                <a:effectLst/>
                <a:ea typeface="+mn-lt"/>
                <a:cs typeface="+mn-lt"/>
              </a:rPr>
              <a:t>（</a:t>
            </a:r>
            <a:r>
              <a:rPr lang="en-US" altLang="zh-CN" sz="1200" b="0">
                <a:effectLst/>
                <a:ea typeface="+mn-lt"/>
                <a:cs typeface="+mn-lt"/>
              </a:rPr>
              <a:t>    </a:t>
            </a:r>
            <a:r>
              <a:rPr lang="zh-CN" altLang="en-US" sz="1200" b="0">
                <a:effectLst/>
                <a:ea typeface="+mn-lt"/>
                <a:cs typeface="+mn-lt"/>
              </a:rPr>
              <a:t>）不是</a:t>
            </a:r>
            <a:r>
              <a:rPr lang="en-US" altLang="zh-CN" sz="1200" b="0">
                <a:effectLst/>
                <a:ea typeface="+mn-lt"/>
                <a:cs typeface="+mn-lt"/>
              </a:rPr>
              <a:t> Python Requests </a:t>
            </a:r>
            <a:r>
              <a:rPr lang="zh-CN" altLang="en-US" sz="1200" b="0">
                <a:effectLst/>
                <a:ea typeface="+mn-lt"/>
                <a:cs typeface="+mn-lt"/>
              </a:rPr>
              <a:t>库提供的方法。</a:t>
            </a:r>
            <a:endParaRPr lang="zh-CN" altLang="en-US" sz="1200" b="0">
              <a:effectLst/>
              <a:ea typeface="+mn-lt"/>
              <a:cs typeface="+mn-lt"/>
            </a:endParaRPr>
          </a:p>
          <a:p>
            <a:pPr marL="0" indent="0">
              <a:buNone/>
            </a:pPr>
            <a:r>
              <a:rPr lang="en-US" altLang="zh-CN" sz="1200" b="0">
                <a:effectLst/>
                <a:ea typeface="+mn-lt"/>
                <a:cs typeface="+mn-lt"/>
              </a:rPr>
              <a:t>A. .post</a:t>
            </a:r>
            <a:r>
              <a:rPr lang="zh-CN" altLang="en-US" sz="1200" b="0">
                <a:effectLst/>
                <a:ea typeface="+mn-lt"/>
                <a:cs typeface="+mn-lt"/>
              </a:rPr>
              <a:t>（）</a:t>
            </a:r>
            <a:r>
              <a:rPr lang="en-US" altLang="zh-CN" sz="1200" b="0">
                <a:effectLst/>
                <a:ea typeface="+mn-lt"/>
                <a:cs typeface="+mn-lt"/>
              </a:rPr>
              <a:t>                          B. .push ()</a:t>
            </a:r>
            <a:endParaRPr lang="en-US" altLang="zh-CN" sz="1200" b="0">
              <a:effectLst/>
              <a:ea typeface="+mn-lt"/>
              <a:cs typeface="+mn-lt"/>
            </a:endParaRPr>
          </a:p>
          <a:p>
            <a:pPr marL="0" indent="0">
              <a:buNone/>
            </a:pPr>
            <a:r>
              <a:rPr lang="en-US" altLang="zh-CN" sz="1200" b="0">
                <a:effectLst/>
                <a:ea typeface="+mn-lt"/>
                <a:cs typeface="+mn-lt"/>
              </a:rPr>
              <a:t>C. .get</a:t>
            </a:r>
            <a:r>
              <a:rPr lang="zh-CN" altLang="en-US" sz="1200" b="0">
                <a:effectLst/>
                <a:ea typeface="+mn-lt"/>
                <a:cs typeface="+mn-lt"/>
              </a:rPr>
              <a:t>（）</a:t>
            </a:r>
            <a:r>
              <a:rPr lang="en-US" altLang="zh-CN" sz="1200" b="0">
                <a:effectLst/>
                <a:ea typeface="+mn-lt"/>
                <a:cs typeface="+mn-lt"/>
              </a:rPr>
              <a:t>                           D. .head ()</a:t>
            </a:r>
            <a:endParaRPr lang="en-US" altLang="zh-CN" sz="1200" b="0">
              <a:effectLst/>
              <a:ea typeface="+mn-lt"/>
              <a:cs typeface="+mn-lt"/>
            </a:endParaRPr>
          </a:p>
          <a:p>
            <a:pPr marL="0" indent="0">
              <a:buNone/>
            </a:pPr>
            <a:r>
              <a:rPr lang="en-US" altLang="zh-CN" sz="1200" b="0">
                <a:effectLst/>
                <a:ea typeface="+mn-lt"/>
                <a:cs typeface="+mn-lt"/>
              </a:rPr>
              <a:t>2. Requests </a:t>
            </a:r>
            <a:r>
              <a:rPr lang="zh-CN" altLang="en-US" sz="1200" b="0">
                <a:effectLst/>
                <a:ea typeface="+mn-lt"/>
                <a:cs typeface="+mn-lt"/>
              </a:rPr>
              <a:t>库中，（</a:t>
            </a:r>
            <a:r>
              <a:rPr lang="en-US" altLang="zh-CN" sz="1200" b="0">
                <a:effectLst/>
                <a:ea typeface="+mn-lt"/>
                <a:cs typeface="+mn-lt"/>
              </a:rPr>
              <a:t>    </a:t>
            </a:r>
            <a:r>
              <a:rPr lang="zh-CN" altLang="en-US" sz="1200" b="0">
                <a:effectLst/>
                <a:ea typeface="+mn-lt"/>
                <a:cs typeface="+mn-lt"/>
              </a:rPr>
              <a:t>）是检查</a:t>
            </a:r>
            <a:r>
              <a:rPr lang="en-US" altLang="zh-CN" sz="1200" b="0">
                <a:effectLst/>
                <a:ea typeface="+mn-lt"/>
                <a:cs typeface="+mn-lt"/>
              </a:rPr>
              <a:t> Response </a:t>
            </a:r>
            <a:r>
              <a:rPr lang="zh-CN" altLang="en-US" sz="1200" b="0">
                <a:effectLst/>
                <a:ea typeface="+mn-lt"/>
                <a:cs typeface="+mn-lt"/>
              </a:rPr>
              <a:t>对象是否成功返回的状态属性。</a:t>
            </a:r>
            <a:endParaRPr lang="zh-CN" altLang="en-US" sz="1200" b="0">
              <a:effectLst/>
              <a:ea typeface="+mn-lt"/>
              <a:cs typeface="+mn-lt"/>
            </a:endParaRPr>
          </a:p>
          <a:p>
            <a:pPr marL="0" indent="0">
              <a:buNone/>
            </a:pPr>
            <a:r>
              <a:rPr lang="en-US" altLang="zh-CN" sz="1200" b="0">
                <a:effectLst/>
                <a:ea typeface="+mn-lt"/>
                <a:cs typeface="+mn-lt"/>
              </a:rPr>
              <a:t>A. .headers                                                 B. .status</a:t>
            </a:r>
            <a:endParaRPr lang="en-US" altLang="zh-CN" sz="1200" b="0">
              <a:effectLst/>
              <a:ea typeface="+mn-lt"/>
              <a:cs typeface="+mn-lt"/>
            </a:endParaRPr>
          </a:p>
          <a:p>
            <a:pPr marL="0" indent="0">
              <a:buNone/>
            </a:pPr>
            <a:r>
              <a:rPr lang="en-US" altLang="zh-CN" sz="1200" b="0">
                <a:effectLst/>
                <a:ea typeface="+mn-lt"/>
                <a:cs typeface="+mn-lt"/>
              </a:rPr>
              <a:t>C. .status_code                                          D. .raise_for_status</a:t>
            </a:r>
            <a:endParaRPr lang="en-US" altLang="zh-CN" sz="1200" b="0">
              <a:effectLst/>
              <a:ea typeface="+mn-lt"/>
              <a:cs typeface="+mn-lt"/>
            </a:endParaRPr>
          </a:p>
          <a:p>
            <a:pPr marL="0" indent="0">
              <a:buNone/>
            </a:pPr>
            <a:r>
              <a:rPr lang="en-US" altLang="zh-CN" sz="1200" b="0">
                <a:effectLst/>
                <a:ea typeface="+mn-lt"/>
                <a:cs typeface="+mn-lt"/>
              </a:rPr>
              <a:t>3. Requests </a:t>
            </a:r>
            <a:r>
              <a:rPr lang="zh-CN" altLang="en-US" sz="1200" b="0">
                <a:effectLst/>
                <a:ea typeface="+mn-lt"/>
                <a:cs typeface="+mn-lt"/>
              </a:rPr>
              <a:t>库中，（</a:t>
            </a:r>
            <a:r>
              <a:rPr lang="en-US" altLang="zh-CN" sz="1200" b="0">
                <a:effectLst/>
                <a:ea typeface="+mn-lt"/>
                <a:cs typeface="+mn-lt"/>
              </a:rPr>
              <a:t>    </a:t>
            </a:r>
            <a:r>
              <a:rPr lang="zh-CN" altLang="en-US" sz="1200" b="0">
                <a:effectLst/>
                <a:ea typeface="+mn-lt"/>
                <a:cs typeface="+mn-lt"/>
              </a:rPr>
              <a:t>）属性代表了从服务器返回</a:t>
            </a:r>
            <a:r>
              <a:rPr lang="en-US" altLang="zh-CN" sz="1200" b="0">
                <a:effectLst/>
                <a:ea typeface="+mn-lt"/>
                <a:cs typeface="+mn-lt"/>
              </a:rPr>
              <a:t> HTTP </a:t>
            </a:r>
            <a:r>
              <a:rPr lang="zh-CN" altLang="en-US" sz="1200" b="0">
                <a:effectLst/>
                <a:ea typeface="+mn-lt"/>
                <a:cs typeface="+mn-lt"/>
              </a:rPr>
              <a:t>头推荐的编码方式。</a:t>
            </a:r>
            <a:endParaRPr lang="zh-CN" altLang="en-US" sz="1200" b="0">
              <a:effectLst/>
              <a:ea typeface="+mn-lt"/>
              <a:cs typeface="+mn-lt"/>
            </a:endParaRPr>
          </a:p>
          <a:p>
            <a:pPr marL="0" indent="0">
              <a:buNone/>
            </a:pPr>
            <a:r>
              <a:rPr lang="en-US" altLang="zh-CN" sz="1200" b="0">
                <a:effectLst/>
                <a:ea typeface="+mn-lt"/>
                <a:cs typeface="+mn-lt"/>
              </a:rPr>
              <a:t>A. .text                                                    B. .apparent_encoding</a:t>
            </a:r>
            <a:endParaRPr lang="en-US" altLang="zh-CN" sz="1200" b="0">
              <a:effectLst/>
              <a:ea typeface="+mn-lt"/>
              <a:cs typeface="+mn-lt"/>
            </a:endParaRPr>
          </a:p>
          <a:p>
            <a:pPr marL="0" indent="0">
              <a:buNone/>
            </a:pPr>
            <a:r>
              <a:rPr lang="en-US" altLang="zh-CN" sz="1200" b="0">
                <a:effectLst/>
                <a:ea typeface="+mn-lt"/>
                <a:cs typeface="+mn-lt"/>
              </a:rPr>
              <a:t>C. .headers                                              D. .encoding</a:t>
            </a:r>
            <a:endParaRPr lang="en-US" altLang="zh-CN" sz="1200" b="0">
              <a:effectLst/>
              <a:ea typeface="+mn-lt"/>
              <a:cs typeface="+mn-lt"/>
            </a:endParaRPr>
          </a:p>
          <a:p>
            <a:pPr marL="0" indent="0">
              <a:buNone/>
            </a:pPr>
            <a:r>
              <a:rPr lang="en-US" altLang="zh-CN" sz="1200" b="0">
                <a:effectLst/>
                <a:ea typeface="+mn-lt"/>
                <a:cs typeface="+mn-lt"/>
              </a:rPr>
              <a:t>4. Requests </a:t>
            </a:r>
            <a:r>
              <a:rPr lang="zh-CN" altLang="en-US" sz="1200" b="0">
                <a:effectLst/>
                <a:ea typeface="+mn-lt"/>
                <a:cs typeface="+mn-lt"/>
              </a:rPr>
              <a:t>库中，（</a:t>
            </a:r>
            <a:r>
              <a:rPr lang="en-US" altLang="zh-CN" sz="1200" b="0">
                <a:effectLst/>
                <a:ea typeface="+mn-lt"/>
                <a:cs typeface="+mn-lt"/>
              </a:rPr>
              <a:t>    </a:t>
            </a:r>
            <a:r>
              <a:rPr lang="zh-CN" altLang="en-US" sz="1200" b="0">
                <a:effectLst/>
                <a:ea typeface="+mn-lt"/>
                <a:cs typeface="+mn-lt"/>
              </a:rPr>
              <a:t>）是由于</a:t>
            </a:r>
            <a:r>
              <a:rPr lang="en-US" altLang="zh-CN" sz="1200" b="0">
                <a:effectLst/>
                <a:ea typeface="+mn-lt"/>
                <a:cs typeface="+mn-lt"/>
              </a:rPr>
              <a:t> DNS </a:t>
            </a:r>
            <a:r>
              <a:rPr lang="zh-CN" altLang="en-US" sz="1200" b="0">
                <a:effectLst/>
                <a:ea typeface="+mn-lt"/>
                <a:cs typeface="+mn-lt"/>
              </a:rPr>
              <a:t>查询失败而造成的获取</a:t>
            </a:r>
            <a:r>
              <a:rPr lang="en-US" altLang="zh-CN" sz="1200" b="0">
                <a:effectLst/>
                <a:ea typeface="+mn-lt"/>
                <a:cs typeface="+mn-lt"/>
              </a:rPr>
              <a:t> URL </a:t>
            </a:r>
            <a:r>
              <a:rPr lang="zh-CN" altLang="en-US" sz="1200" b="0">
                <a:effectLst/>
                <a:ea typeface="+mn-lt"/>
                <a:cs typeface="+mn-lt"/>
              </a:rPr>
              <a:t>异常。</a:t>
            </a:r>
            <a:endParaRPr lang="zh-CN" altLang="en-US" sz="1200" b="0">
              <a:effectLst/>
              <a:ea typeface="+mn-lt"/>
              <a:cs typeface="+mn-lt"/>
            </a:endParaRPr>
          </a:p>
          <a:p>
            <a:pPr marL="0" indent="0">
              <a:buNone/>
            </a:pPr>
            <a:r>
              <a:rPr lang="en-US" altLang="zh-CN" sz="1200" b="0">
                <a:effectLst/>
                <a:ea typeface="+mn-lt"/>
                <a:cs typeface="+mn-lt"/>
              </a:rPr>
              <a:t>A. requests.Timeout                                   B. requests.HTTPError</a:t>
            </a:r>
            <a:endParaRPr lang="en-US" altLang="zh-CN" sz="1200" b="0">
              <a:effectLst/>
              <a:ea typeface="+mn-lt"/>
              <a:cs typeface="+mn-lt"/>
            </a:endParaRPr>
          </a:p>
          <a:p>
            <a:pPr marL="0" indent="0">
              <a:buNone/>
            </a:pPr>
            <a:r>
              <a:rPr lang="en-US" altLang="zh-CN" sz="1200" b="0">
                <a:effectLst/>
                <a:ea typeface="+mn-lt"/>
                <a:cs typeface="+mn-lt"/>
              </a:rPr>
              <a:t>C. requests.URLRequired                           D. requests.ConnectionError</a:t>
            </a:r>
            <a:endParaRPr lang="en-US" altLang="zh-CN" sz="1200" b="0">
              <a:effectLst/>
              <a:ea typeface="+mn-lt"/>
              <a:cs typeface="+mn-lt"/>
            </a:endParaRPr>
          </a:p>
          <a:p>
            <a:pPr marL="0" indent="0">
              <a:buNone/>
            </a:pPr>
            <a:r>
              <a:rPr lang="en-US" altLang="zh-CN" sz="1200" b="0">
                <a:effectLst/>
                <a:ea typeface="+mn-lt"/>
                <a:cs typeface="+mn-lt"/>
              </a:rPr>
              <a:t>5. </a:t>
            </a:r>
            <a:r>
              <a:rPr lang="zh-CN" altLang="en-US" sz="1200" b="0">
                <a:effectLst/>
                <a:ea typeface="+mn-lt"/>
                <a:cs typeface="+mn-lt"/>
              </a:rPr>
              <a:t>在</a:t>
            </a:r>
            <a:r>
              <a:rPr lang="en-US" altLang="zh-CN" sz="1200" b="0">
                <a:effectLst/>
                <a:ea typeface="+mn-lt"/>
                <a:cs typeface="+mn-lt"/>
              </a:rPr>
              <a:t> Requests </a:t>
            </a:r>
            <a:r>
              <a:rPr lang="zh-CN" altLang="en-US" sz="1200" b="0">
                <a:effectLst/>
                <a:ea typeface="+mn-lt"/>
                <a:cs typeface="+mn-lt"/>
              </a:rPr>
              <a:t>库的</a:t>
            </a:r>
            <a:r>
              <a:rPr lang="en-US" altLang="zh-CN" sz="1200" b="0">
                <a:effectLst/>
                <a:ea typeface="+mn-lt"/>
                <a:cs typeface="+mn-lt"/>
              </a:rPr>
              <a:t> get</a:t>
            </a:r>
            <a:r>
              <a:rPr lang="zh-CN" altLang="en-US" sz="1200" b="0">
                <a:effectLst/>
                <a:ea typeface="+mn-lt"/>
                <a:cs typeface="+mn-lt"/>
              </a:rPr>
              <a:t>（）方法中，能够定制向服务器提交</a:t>
            </a:r>
            <a:r>
              <a:rPr lang="en-US" altLang="zh-CN" sz="1200" b="0">
                <a:effectLst/>
                <a:ea typeface="+mn-lt"/>
                <a:cs typeface="+mn-lt"/>
              </a:rPr>
              <a:t> HTTP </a:t>
            </a:r>
            <a:r>
              <a:rPr lang="zh-CN" altLang="en-US" sz="1200" b="0">
                <a:effectLst/>
                <a:ea typeface="+mn-lt"/>
                <a:cs typeface="+mn-lt"/>
              </a:rPr>
              <a:t>请求头的参数</a:t>
            </a:r>
            <a:r>
              <a:rPr lang="en-US" altLang="zh-CN" sz="1200" b="0">
                <a:effectLst/>
                <a:ea typeface="+mn-lt"/>
                <a:cs typeface="+mn-lt"/>
              </a:rPr>
              <a:t> </a:t>
            </a:r>
            <a:r>
              <a:rPr lang="zh-CN" altLang="en-US" sz="1200" b="0">
                <a:effectLst/>
                <a:ea typeface="+mn-lt"/>
                <a:cs typeface="+mn-lt"/>
              </a:rPr>
              <a:t>是（</a:t>
            </a:r>
            <a:r>
              <a:rPr lang="en-US" altLang="zh-CN" sz="1200" b="0">
                <a:effectLst/>
                <a:ea typeface="+mn-lt"/>
                <a:cs typeface="+mn-lt"/>
              </a:rPr>
              <a:t>    </a:t>
            </a:r>
            <a:r>
              <a:rPr lang="zh-CN" altLang="en-US" sz="1200" b="0">
                <a:effectLst/>
                <a:ea typeface="+mn-lt"/>
                <a:cs typeface="+mn-lt"/>
              </a:rPr>
              <a:t>）。</a:t>
            </a:r>
            <a:endParaRPr lang="zh-CN" altLang="en-US" sz="1200" b="0">
              <a:effectLst/>
              <a:ea typeface="+mn-lt"/>
              <a:cs typeface="+mn-lt"/>
            </a:endParaRPr>
          </a:p>
          <a:p>
            <a:pPr marL="0" indent="0">
              <a:buNone/>
            </a:pPr>
            <a:r>
              <a:rPr lang="en-US" altLang="zh-CN" sz="1200" b="0">
                <a:effectLst/>
                <a:ea typeface="+mn-lt"/>
                <a:cs typeface="+mn-lt"/>
              </a:rPr>
              <a:t>A. data                                                     B. cookies</a:t>
            </a:r>
            <a:endParaRPr lang="en-US" altLang="zh-CN" sz="1200" b="0">
              <a:effectLst/>
              <a:ea typeface="+mn-lt"/>
              <a:cs typeface="+mn-lt"/>
            </a:endParaRPr>
          </a:p>
          <a:p>
            <a:pPr marL="0" indent="0">
              <a:buNone/>
            </a:pPr>
            <a:r>
              <a:rPr lang="en-US" altLang="zh-CN" sz="1200" b="0">
                <a:effectLst/>
                <a:ea typeface="+mn-lt"/>
                <a:cs typeface="+mn-lt"/>
              </a:rPr>
              <a:t>C. headers                                               D. json</a:t>
            </a:r>
            <a:endParaRPr lang="en-US" altLang="zh-CN" sz="1200" b="0">
              <a:effectLst/>
              <a:ea typeface="+mn-lt"/>
              <a:cs typeface="+mn-lt"/>
            </a:endParaRPr>
          </a:p>
          <a:p>
            <a:pPr marL="0" indent="0">
              <a:buNone/>
            </a:pPr>
            <a:r>
              <a:rPr lang="en-US" altLang="zh-CN" sz="1200" b="0">
                <a:effectLst/>
                <a:ea typeface="+mn-lt"/>
                <a:cs typeface="+mn-lt"/>
              </a:rPr>
              <a:t>6. </a:t>
            </a:r>
            <a:r>
              <a:rPr lang="zh-CN" altLang="en-US" sz="1200" b="0">
                <a:effectLst/>
                <a:ea typeface="+mn-lt"/>
                <a:cs typeface="+mn-lt"/>
              </a:rPr>
              <a:t>不合法的</a:t>
            </a:r>
            <a:r>
              <a:rPr lang="en-US" altLang="zh-CN" sz="1200" b="0">
                <a:effectLst/>
                <a:ea typeface="+mn-lt"/>
                <a:cs typeface="+mn-lt"/>
              </a:rPr>
              <a:t> HTTP URL </a:t>
            </a:r>
            <a:r>
              <a:rPr lang="zh-CN" altLang="en-US" sz="1200" b="0">
                <a:effectLst/>
                <a:ea typeface="+mn-lt"/>
                <a:cs typeface="+mn-lt"/>
              </a:rPr>
              <a:t>是（</a:t>
            </a:r>
            <a:r>
              <a:rPr lang="en-US" altLang="zh-CN" sz="1200" b="0">
                <a:effectLst/>
                <a:ea typeface="+mn-lt"/>
                <a:cs typeface="+mn-lt"/>
              </a:rPr>
              <a:t>    </a:t>
            </a:r>
            <a:r>
              <a:rPr lang="zh-CN" altLang="en-US" sz="1200" b="0">
                <a:effectLst/>
                <a:ea typeface="+mn-lt"/>
                <a:cs typeface="+mn-lt"/>
              </a:rPr>
              <a:t>）。</a:t>
            </a:r>
            <a:endParaRPr lang="zh-CN" altLang="en-US" sz="1200" b="0">
              <a:effectLst/>
              <a:ea typeface="+mn-lt"/>
              <a:cs typeface="+mn-lt"/>
            </a:endParaRPr>
          </a:p>
          <a:p>
            <a:pPr marL="0" indent="0">
              <a:buNone/>
            </a:pPr>
            <a:r>
              <a:rPr lang="en-US" altLang="zh-CN" sz="1200" b="0">
                <a:effectLst/>
                <a:ea typeface="+mn-lt"/>
                <a:cs typeface="+mn-lt"/>
              </a:rPr>
              <a:t>A. http://223.252.199.7/course/BIT - 1001871002#/</a:t>
            </a:r>
            <a:endParaRPr lang="en-US" altLang="zh-CN" sz="1200" b="0">
              <a:effectLst/>
              <a:ea typeface="+mn-lt"/>
              <a:cs typeface="+mn-lt"/>
            </a:endParaRPr>
          </a:p>
          <a:p>
            <a:pPr marL="0" indent="0">
              <a:buNone/>
            </a:pPr>
            <a:r>
              <a:rPr lang="en-US" altLang="zh-CN" sz="1200" b="0">
                <a:effectLst/>
                <a:ea typeface="+mn-lt"/>
                <a:cs typeface="+mn-lt"/>
              </a:rPr>
              <a:t>B. news.sina.com.cn:80</a:t>
            </a:r>
            <a:endParaRPr lang="en-US" altLang="zh-CN" sz="1200" b="0">
              <a:effectLst/>
              <a:ea typeface="+mn-lt"/>
              <a:cs typeface="+mn-lt"/>
            </a:endParaRPr>
          </a:p>
          <a:p>
            <a:pPr marL="0" indent="0">
              <a:buNone/>
            </a:pPr>
            <a:r>
              <a:rPr lang="en-US" altLang="zh-CN" sz="1200" b="0">
                <a:effectLst/>
                <a:ea typeface="+mn-lt"/>
                <a:cs typeface="+mn-lt"/>
              </a:rPr>
              <a:t>C. https://dwz.cn/hMvN8</a:t>
            </a:r>
            <a:endParaRPr lang="en-US" altLang="zh-CN" sz="1200" b="0">
              <a:effectLst/>
              <a:ea typeface="+mn-lt"/>
              <a:cs typeface="+mn-lt"/>
            </a:endParaRPr>
          </a:p>
          <a:p>
            <a:pPr marL="0" indent="0">
              <a:buNone/>
            </a:pPr>
            <a:r>
              <a:rPr lang="en-US" altLang="zh-CN" sz="1200" b="0">
                <a:effectLst/>
                <a:ea typeface="+mn-lt"/>
                <a:cs typeface="+mn-lt"/>
              </a:rPr>
              <a:t>D. https://210.14.148.99/</a:t>
            </a:r>
            <a:endParaRPr lang="en-US" altLang="zh-CN" sz="1200" b="0">
              <a:effectLst/>
              <a:ea typeface="+mn-lt"/>
              <a:cs typeface="+mn-lt"/>
            </a:endParaRPr>
          </a:p>
          <a:p>
            <a:endParaRPr lang="en-US" altLang="zh-CN" sz="1200" b="0">
              <a:effectLst/>
              <a:ea typeface="+mn-lt"/>
              <a:cs typeface="+mn-lt"/>
            </a:endParaRPr>
          </a:p>
        </p:txBody>
      </p:sp>
      <p:sp>
        <p:nvSpPr>
          <p:cNvPr id="8" name="内容占位符 6"/>
          <p:cNvSpPr>
            <a:spLocks noGrp="1"/>
          </p:cNvSpPr>
          <p:nvPr>
            <p:custDataLst>
              <p:tags r:id="rId3"/>
            </p:custDataLst>
          </p:nvPr>
        </p:nvSpPr>
        <p:spPr>
          <a:xfrm>
            <a:off x="6210935" y="1301750"/>
            <a:ext cx="5525770" cy="4873625"/>
          </a:xfrm>
          <a:prstGeom prst="rect">
            <a:avLst/>
          </a:prstGeom>
          <a:ln w="12700" cmpd="sng">
            <a:solidFill>
              <a:schemeClr val="accent1">
                <a:shade val="50000"/>
              </a:schemeClr>
            </a:solidFill>
            <a:prstDash val="solid"/>
          </a:ln>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400"/>
              <a:t>二、填空题</a:t>
            </a:r>
            <a:endParaRPr lang="zh-CN" altLang="en-US" sz="1400"/>
          </a:p>
          <a:p>
            <a:pPr marL="0" indent="0">
              <a:buNone/>
            </a:pPr>
            <a:r>
              <a:rPr lang="en-US" altLang="zh-CN" sz="1400"/>
              <a:t>1. HTTP </a:t>
            </a:r>
            <a:r>
              <a:rPr lang="zh-CN" altLang="en-US" sz="1400"/>
              <a:t>请求报文结构包含请求行、</a:t>
            </a:r>
            <a:r>
              <a:rPr lang="en-US" altLang="zh-CN" sz="1400"/>
              <a:t>________</a:t>
            </a:r>
            <a:r>
              <a:rPr lang="zh-CN" altLang="en-US" sz="1400"/>
              <a:t>、空行和</a:t>
            </a:r>
            <a:r>
              <a:rPr lang="en-US" altLang="zh-CN" sz="1400"/>
              <a:t> ________4 </a:t>
            </a:r>
            <a:r>
              <a:rPr lang="zh-CN" altLang="en-US" sz="1400"/>
              <a:t>个部分。</a:t>
            </a:r>
            <a:endParaRPr lang="zh-CN" altLang="en-US" sz="1400"/>
          </a:p>
          <a:p>
            <a:pPr marL="0" indent="0">
              <a:buNone/>
            </a:pPr>
            <a:endParaRPr lang="en-US" altLang="zh-CN" sz="1400"/>
          </a:p>
          <a:p>
            <a:pPr marL="0" indent="0">
              <a:buNone/>
            </a:pPr>
            <a:r>
              <a:rPr lang="en-US" altLang="zh-CN" sz="1400"/>
              <a:t>2. HTTP </a:t>
            </a:r>
            <a:r>
              <a:rPr lang="zh-CN" altLang="en-US" sz="1400"/>
              <a:t>响应报文结构包含</a:t>
            </a:r>
            <a:r>
              <a:rPr lang="en-US" altLang="zh-CN" sz="1400"/>
              <a:t> ________</a:t>
            </a:r>
            <a:r>
              <a:rPr lang="zh-CN" altLang="en-US" sz="1400"/>
              <a:t>、响应头、空行和响应体</a:t>
            </a:r>
            <a:r>
              <a:rPr lang="en-US" altLang="zh-CN" sz="1400"/>
              <a:t> 4 </a:t>
            </a:r>
            <a:r>
              <a:rPr lang="zh-CN" altLang="en-US" sz="1400"/>
              <a:t>个部分。</a:t>
            </a:r>
            <a:endParaRPr lang="zh-CN" altLang="en-US" sz="1400"/>
          </a:p>
          <a:p>
            <a:pPr marL="0" indent="0">
              <a:buNone/>
            </a:pPr>
            <a:r>
              <a:rPr lang="en-US" altLang="zh-CN" sz="1400"/>
              <a:t>3. ________ </a:t>
            </a:r>
            <a:r>
              <a:rPr lang="zh-CN" altLang="en-US" sz="1400"/>
              <a:t>是用来描述服务器的基本信息</a:t>
            </a:r>
            <a:r>
              <a:rPr lang="en-US" altLang="zh-CN" sz="1400"/>
              <a:t> </a:t>
            </a:r>
            <a:r>
              <a:rPr lang="zh-CN" altLang="en-US" sz="1400"/>
              <a:t>，它包含服务器支持的请求、</a:t>
            </a:r>
            <a:r>
              <a:rPr lang="en-US" altLang="zh-CN" sz="1400"/>
              <a:t>________ </a:t>
            </a:r>
            <a:r>
              <a:rPr lang="zh-CN" altLang="en-US" sz="1400"/>
              <a:t>等</a:t>
            </a:r>
            <a:r>
              <a:rPr lang="en-US" altLang="zh-CN" sz="1400"/>
              <a:t> </a:t>
            </a:r>
            <a:r>
              <a:rPr lang="zh-CN" altLang="en-US" sz="1400"/>
              <a:t>内容。</a:t>
            </a:r>
            <a:endParaRPr lang="zh-CN" altLang="en-US" sz="1400"/>
          </a:p>
          <a:p>
            <a:pPr marL="0" indent="0">
              <a:buNone/>
            </a:pPr>
            <a:r>
              <a:rPr lang="en-US" altLang="zh-CN" sz="1400"/>
              <a:t>4. </a:t>
            </a:r>
            <a:r>
              <a:rPr lang="zh-CN" altLang="en-US" sz="1400"/>
              <a:t>在网站设计中，</a:t>
            </a:r>
            <a:r>
              <a:rPr lang="en-US" altLang="zh-CN" sz="1400"/>
              <a:t>________ </a:t>
            </a:r>
            <a:r>
              <a:rPr lang="zh-CN" altLang="en-US" sz="1400"/>
              <a:t>的网页通常称为静态网页。</a:t>
            </a:r>
            <a:endParaRPr lang="zh-CN" altLang="en-US" sz="1400"/>
          </a:p>
          <a:p>
            <a:pPr marL="0" indent="0">
              <a:buNone/>
            </a:pPr>
            <a:r>
              <a:rPr lang="en-US" altLang="zh-CN" sz="1400"/>
              <a:t>5. </a:t>
            </a:r>
            <a:r>
              <a:rPr lang="zh-CN" altLang="en-US" sz="1400"/>
              <a:t>动态网页是相对于静态网页而言的</a:t>
            </a:r>
            <a:r>
              <a:rPr lang="en-US" altLang="zh-CN" sz="1400"/>
              <a:t> </a:t>
            </a:r>
            <a:r>
              <a:rPr lang="zh-CN" altLang="en-US" sz="1400"/>
              <a:t>，它是由</a:t>
            </a:r>
            <a:r>
              <a:rPr lang="en-US" altLang="zh-CN" sz="1400"/>
              <a:t> ________ </a:t>
            </a:r>
            <a:r>
              <a:rPr lang="zh-CN" altLang="en-US" sz="1400"/>
              <a:t>自动生成的页面。</a:t>
            </a:r>
            <a:endParaRPr lang="zh-CN" altLang="en-US" sz="1400"/>
          </a:p>
        </p:txBody>
      </p:sp>
    </p:spTree>
    <p:custDataLst>
      <p:tags r:id="rId4"/>
    </p:custDataLst>
  </p:cSld>
  <p:clrMapOvr>
    <a:masterClrMapping/>
  </p:clrMapOvr>
  <p:transition>
    <p:cut/>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21360" y="358140"/>
            <a:ext cx="10972800" cy="609600"/>
          </a:xfrm>
          <a:noFill/>
        </p:spPr>
        <p:txBody>
          <a:bodyPr vert="horz" wrap="square" lIns="0" tIns="0" rIns="0" bIns="0" rtlCol="0" anchor="b">
            <a:normAutofit/>
          </a:bodyPr>
          <a:p>
            <a:pPr lvl="0" algn="l">
              <a:lnSpc>
                <a:spcPct val="100000"/>
              </a:lnSpc>
              <a:buClrTx/>
              <a:buSzTx/>
              <a:buFontTx/>
            </a:pPr>
            <a:r>
              <a:rPr lang="zh-CN" altLang="en-US" b="1">
                <a:solidFill>
                  <a:schemeClr val="accent1"/>
                </a:solidFill>
                <a:latin typeface="+mj-ea"/>
                <a:ea typeface="+mj-ea"/>
                <a:cs typeface="+mj-ea"/>
                <a:sym typeface="+mn-ea"/>
              </a:rPr>
              <a:t>思考与</a:t>
            </a:r>
            <a:r>
              <a:rPr lang="zh-CN" altLang="en-US" b="1">
                <a:solidFill>
                  <a:schemeClr val="accent1"/>
                </a:solidFill>
                <a:latin typeface="+mj-ea"/>
                <a:ea typeface="+mj-ea"/>
                <a:cs typeface="+mj-ea"/>
                <a:sym typeface="+mn-ea"/>
              </a:rPr>
              <a:t>练习</a:t>
            </a:r>
            <a:endParaRPr lang="zh-CN" altLang="en-US" b="1">
              <a:solidFill>
                <a:schemeClr val="accent1"/>
              </a:solidFill>
              <a:latin typeface="+mj-ea"/>
              <a:ea typeface="+mj-ea"/>
              <a:cs typeface="+mj-ea"/>
              <a:sym typeface="+mn-ea"/>
            </a:endParaRPr>
          </a:p>
        </p:txBody>
      </p:sp>
      <p:sp>
        <p:nvSpPr>
          <p:cNvPr id="7" name="内容占位符 6"/>
          <p:cNvSpPr>
            <a:spLocks noGrp="1"/>
          </p:cNvSpPr>
          <p:nvPr>
            <p:ph idx="1"/>
            <p:custDataLst>
              <p:tags r:id="rId2"/>
            </p:custDataLst>
          </p:nvPr>
        </p:nvSpPr>
        <p:spPr>
          <a:xfrm>
            <a:off x="695960" y="1301750"/>
            <a:ext cx="5495925" cy="5005070"/>
          </a:xfrm>
          <a:ln w="12700" cmpd="sng">
            <a:solidFill>
              <a:schemeClr val="accent1">
                <a:shade val="50000"/>
              </a:schemeClr>
            </a:solidFill>
            <a:prstDash val="solid"/>
          </a:ln>
        </p:spPr>
        <p:txBody>
          <a:bodyPr>
            <a:noAutofit/>
          </a:bodyPr>
          <a:p>
            <a:pPr marL="0" indent="0" algn="l" defTabSz="914400" eaLnBrk="1" fontAlgn="auto" hangingPunct="1">
              <a:lnSpc>
                <a:spcPct val="130000"/>
              </a:lnSpc>
              <a:spcBef>
                <a:spcPts val="1000"/>
              </a:spcBef>
              <a:buClrTx/>
              <a:buSzTx/>
              <a:buNone/>
            </a:pPr>
            <a:r>
              <a:rPr lang="zh-CN" altLang="en-US" sz="1600" b="0">
                <a:latin typeface="+mn-ea"/>
                <a:cs typeface="+mn-ea"/>
              </a:rPr>
              <a:t>三、简答题</a:t>
            </a:r>
            <a:endParaRPr lang="zh-CN" altLang="en-US" sz="1600" b="0">
              <a:latin typeface="+mn-ea"/>
              <a:cs typeface="+mn-ea"/>
            </a:endParaRPr>
          </a:p>
          <a:p>
            <a:pPr marL="0" indent="0" algn="l" defTabSz="914400" eaLnBrk="1" fontAlgn="auto" hangingPunct="1">
              <a:lnSpc>
                <a:spcPct val="130000"/>
              </a:lnSpc>
              <a:spcBef>
                <a:spcPts val="1000"/>
              </a:spcBef>
              <a:buClrTx/>
              <a:buSzTx/>
              <a:buNone/>
            </a:pPr>
            <a:r>
              <a:rPr lang="zh-CN" altLang="en-US" sz="1600" b="0">
                <a:latin typeface="+mn-ea"/>
                <a:cs typeface="+mn-ea"/>
              </a:rPr>
              <a:t>1. Python 实现 HTTP 请求的方法有哪些？</a:t>
            </a:r>
            <a:endParaRPr lang="zh-CN" altLang="en-US" sz="1600" b="0">
              <a:latin typeface="+mn-ea"/>
              <a:cs typeface="+mn-ea"/>
            </a:endParaRPr>
          </a:p>
          <a:p>
            <a:pPr marL="0" indent="0" algn="l" defTabSz="914400" eaLnBrk="1" fontAlgn="auto" hangingPunct="1">
              <a:lnSpc>
                <a:spcPct val="130000"/>
              </a:lnSpc>
              <a:spcBef>
                <a:spcPts val="1000"/>
              </a:spcBef>
              <a:buClrTx/>
              <a:buSzTx/>
              <a:buNone/>
            </a:pPr>
            <a:r>
              <a:rPr lang="zh-CN" altLang="en-US" sz="1600" b="0">
                <a:latin typeface="+mn-ea"/>
                <a:cs typeface="+mn-ea"/>
              </a:rPr>
              <a:t>2. 在 urllib 处理数据时 ，即使 POST 数据是正常的 ，但仍然无法获取数据的原因是 什么？</a:t>
            </a:r>
            <a:endParaRPr lang="zh-CN" altLang="en-US" sz="1600" b="0">
              <a:latin typeface="+mn-ea"/>
              <a:cs typeface="+mn-ea"/>
            </a:endParaRPr>
          </a:p>
          <a:p>
            <a:pPr marL="0" indent="0" algn="l" defTabSz="914400" eaLnBrk="1" fontAlgn="auto" hangingPunct="1">
              <a:lnSpc>
                <a:spcPct val="130000"/>
              </a:lnSpc>
              <a:spcBef>
                <a:spcPts val="1000"/>
              </a:spcBef>
              <a:buClrTx/>
              <a:buSzTx/>
              <a:buNone/>
            </a:pPr>
            <a:r>
              <a:rPr lang="zh-CN" altLang="en-US" sz="1600" b="0">
                <a:latin typeface="+mn-ea"/>
                <a:cs typeface="+mn-ea"/>
              </a:rPr>
              <a:t>3. 静态网页数据采集与动态网页数据采集有何不同？</a:t>
            </a:r>
            <a:endParaRPr lang="zh-CN" altLang="en-US" sz="1600" b="0">
              <a:latin typeface="+mn-ea"/>
              <a:cs typeface="+mn-ea"/>
            </a:endParaRPr>
          </a:p>
          <a:p>
            <a:pPr marL="0" indent="0" algn="l" defTabSz="914400" eaLnBrk="1" fontAlgn="auto" hangingPunct="1">
              <a:lnSpc>
                <a:spcPct val="130000"/>
              </a:lnSpc>
              <a:spcBef>
                <a:spcPts val="1000"/>
              </a:spcBef>
              <a:buClrTx/>
              <a:buSzTx/>
              <a:buNone/>
            </a:pPr>
            <a:r>
              <a:rPr lang="zh-CN" altLang="en-US" sz="1600" b="0">
                <a:latin typeface="+mn-ea"/>
                <a:cs typeface="+mn-ea"/>
              </a:rPr>
              <a:t>4. 简述动态网页采集 JavaScript 数据的方法。</a:t>
            </a:r>
            <a:endParaRPr lang="zh-CN" altLang="en-US" sz="1600" b="0">
              <a:latin typeface="+mn-ea"/>
              <a:cs typeface="+mn-ea"/>
            </a:endParaRPr>
          </a:p>
        </p:txBody>
      </p:sp>
      <p:sp>
        <p:nvSpPr>
          <p:cNvPr id="3" name="内容占位符 6"/>
          <p:cNvSpPr>
            <a:spLocks noGrp="1"/>
          </p:cNvSpPr>
          <p:nvPr>
            <p:custDataLst>
              <p:tags r:id="rId3"/>
            </p:custDataLst>
          </p:nvPr>
        </p:nvSpPr>
        <p:spPr>
          <a:xfrm>
            <a:off x="6318885" y="1301750"/>
            <a:ext cx="5495925" cy="4873625"/>
          </a:xfrm>
          <a:prstGeom prst="rect">
            <a:avLst/>
          </a:prstGeom>
          <a:ln w="12700" cmpd="sng">
            <a:solidFill>
              <a:schemeClr val="accent1">
                <a:shade val="50000"/>
              </a:scheme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600"/>
              <a:t>四、操作题</a:t>
            </a:r>
            <a:endParaRPr lang="zh-CN" altLang="en-US" sz="1600"/>
          </a:p>
          <a:p>
            <a:pPr marL="0" indent="0">
              <a:buNone/>
            </a:pPr>
            <a:r>
              <a:rPr lang="zh-CN" altLang="en-US" sz="1600"/>
              <a:t>下载</a:t>
            </a:r>
            <a:r>
              <a:rPr lang="en-US" altLang="zh-CN" sz="1600"/>
              <a:t> Wireshark </a:t>
            </a:r>
            <a:r>
              <a:rPr lang="zh-CN" altLang="en-US" sz="1600"/>
              <a:t>软件，使用</a:t>
            </a:r>
            <a:r>
              <a:rPr lang="en-US" altLang="zh-CN" sz="1600"/>
              <a:t> Wireshark </a:t>
            </a:r>
            <a:r>
              <a:rPr lang="zh-CN" altLang="en-US" sz="1600"/>
              <a:t>分析</a:t>
            </a:r>
            <a:r>
              <a:rPr lang="en-US" altLang="zh-CN" sz="1600"/>
              <a:t> HTTP</a:t>
            </a:r>
            <a:r>
              <a:rPr lang="zh-CN" altLang="en-US" sz="1600"/>
              <a:t>。</a:t>
            </a:r>
            <a:endParaRPr lang="zh-CN" altLang="en-US" sz="1600"/>
          </a:p>
          <a:p>
            <a:pPr marL="0" indent="0">
              <a:buNone/>
            </a:pPr>
            <a:r>
              <a:rPr lang="en-US" altLang="zh-CN" sz="1600"/>
              <a:t>1. </a:t>
            </a:r>
            <a:r>
              <a:rPr lang="zh-CN" altLang="en-US" sz="1600"/>
              <a:t>打开</a:t>
            </a:r>
            <a:r>
              <a:rPr lang="en-US" altLang="zh-CN" sz="1600"/>
              <a:t> Wireshark </a:t>
            </a:r>
            <a:r>
              <a:rPr lang="zh-CN" altLang="en-US" sz="1600"/>
              <a:t>官方网站</a:t>
            </a:r>
            <a:r>
              <a:rPr lang="en-US" altLang="zh-CN" sz="1600"/>
              <a:t> </a:t>
            </a:r>
            <a:r>
              <a:rPr lang="zh-CN" altLang="en-US" sz="1600"/>
              <a:t>，下载</a:t>
            </a:r>
            <a:r>
              <a:rPr lang="en-US" altLang="zh-CN" sz="1600"/>
              <a:t> Wireshark </a:t>
            </a:r>
            <a:r>
              <a:rPr lang="zh-CN" altLang="en-US" sz="1600"/>
              <a:t>软件。</a:t>
            </a:r>
            <a:endParaRPr lang="zh-CN" altLang="en-US" sz="1600"/>
          </a:p>
          <a:p>
            <a:pPr marL="0" indent="0">
              <a:buNone/>
            </a:pPr>
            <a:r>
              <a:rPr lang="en-US" altLang="zh-CN" sz="1600"/>
              <a:t>2. </a:t>
            </a:r>
            <a:r>
              <a:rPr lang="zh-CN" altLang="en-US" sz="1600"/>
              <a:t>对</a:t>
            </a:r>
            <a:r>
              <a:rPr lang="en-US" altLang="zh-CN" sz="1600"/>
              <a:t> www.baidu.com </a:t>
            </a:r>
            <a:r>
              <a:rPr lang="zh-CN" altLang="en-US" sz="1600"/>
              <a:t>抓取的数据报设置过滤条件，进行</a:t>
            </a:r>
            <a:r>
              <a:rPr lang="en-US" altLang="zh-CN" sz="1600"/>
              <a:t> HTTP </a:t>
            </a:r>
            <a:r>
              <a:rPr lang="zh-CN" altLang="en-US" sz="1600"/>
              <a:t>分析。</a:t>
            </a:r>
            <a:endParaRPr lang="zh-CN" altLang="en-US" sz="1600"/>
          </a:p>
          <a:p>
            <a:pPr marL="0" indent="0">
              <a:buNone/>
            </a:pPr>
            <a:r>
              <a:rPr lang="en-US" altLang="zh-CN" sz="1600"/>
              <a:t>3. </a:t>
            </a:r>
            <a:r>
              <a:rPr lang="zh-CN" altLang="en-US" sz="1600"/>
              <a:t>获取</a:t>
            </a:r>
            <a:r>
              <a:rPr lang="en-US" altLang="zh-CN" sz="1600"/>
              <a:t> HTTP </a:t>
            </a:r>
            <a:r>
              <a:rPr lang="zh-CN" altLang="en-US" sz="1600"/>
              <a:t>数据报。</a:t>
            </a:r>
            <a:endParaRPr lang="zh-CN" altLang="en-US" sz="1600"/>
          </a:p>
          <a:p>
            <a:pPr marL="0" indent="0">
              <a:buNone/>
            </a:pPr>
            <a:r>
              <a:rPr lang="en-US" altLang="zh-CN" sz="1600"/>
              <a:t>4. </a:t>
            </a:r>
            <a:r>
              <a:rPr lang="zh-CN" altLang="en-US" sz="1600"/>
              <a:t>分析</a:t>
            </a:r>
            <a:r>
              <a:rPr lang="en-US" altLang="zh-CN" sz="1600"/>
              <a:t> HTTP </a:t>
            </a:r>
            <a:r>
              <a:rPr lang="zh-CN" altLang="en-US" sz="1600"/>
              <a:t>数据报。</a:t>
            </a:r>
            <a:endParaRPr lang="zh-CN" altLang="en-US" sz="1600"/>
          </a:p>
        </p:txBody>
      </p:sp>
    </p:spTree>
    <p:custDataLst>
      <p:tags r:id="rId4"/>
    </p:custDataLst>
  </p:cSld>
  <p:clrMapOvr>
    <a:masterClrMapping/>
  </p:clrMapOvr>
  <p:transition>
    <p:cut/>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p:cNvSpPr>
            <a:spLocks noGrp="1"/>
          </p:cNvSpPr>
          <p:nvPr>
            <p:ph type="ctrTitle"/>
            <p:custDataLst>
              <p:tags r:id="rId1"/>
            </p:custDataLst>
          </p:nvPr>
        </p:nvSpPr>
        <p:spPr/>
        <p:txBody>
          <a:bodyPr/>
          <a:p>
            <a:r>
              <a:rPr altLang="en-US">
                <a:solidFill>
                  <a:schemeClr val="tx1"/>
                </a:solidFill>
              </a:rPr>
              <a:t>感谢观看</a:t>
            </a:r>
            <a:endParaRPr altLang="en-US">
              <a:solidFill>
                <a:schemeClr val="tx1"/>
              </a:solidFill>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12" name="圆角矩形 21"/>
          <p:cNvSpPr/>
          <p:nvPr>
            <p:custDataLst>
              <p:tags r:id="rId2"/>
            </p:custDataLst>
          </p:nvPr>
        </p:nvSpPr>
        <p:spPr>
          <a:xfrm>
            <a:off x="667385" y="1456690"/>
            <a:ext cx="10801985" cy="929640"/>
          </a:xfrm>
          <a:prstGeom prst="roundRect">
            <a:avLst>
              <a:gd name="adj" fmla="val 23576"/>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970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l" fontAlgn="auto">
              <a:lnSpc>
                <a:spcPct val="150000"/>
              </a:lnSpc>
            </a:pPr>
            <a:r>
              <a:rPr lang="en-US" altLang="en-US" sz="1600" kern="0" dirty="0">
                <a:ln>
                  <a:noFill/>
                  <a:prstDash val="sysDot"/>
                </a:ln>
                <a:solidFill>
                  <a:schemeClr val="tx1">
                    <a:lumMod val="85000"/>
                    <a:lumOff val="15000"/>
                  </a:schemeClr>
                </a:solidFill>
                <a:latin typeface="+mn-ea"/>
                <a:cs typeface="+mn-ea"/>
                <a:sym typeface="+mn-ea"/>
              </a:rPr>
              <a:t>HTTP </a:t>
            </a:r>
            <a:r>
              <a:rPr lang="zh-CN" altLang="en-US" sz="1600" kern="0" dirty="0">
                <a:ln>
                  <a:noFill/>
                  <a:prstDash val="sysDot"/>
                </a:ln>
                <a:solidFill>
                  <a:schemeClr val="tx1">
                    <a:lumMod val="85000"/>
                    <a:lumOff val="15000"/>
                  </a:schemeClr>
                </a:solidFill>
                <a:latin typeface="+mn-ea"/>
                <a:cs typeface="+mn-ea"/>
                <a:sym typeface="+mn-ea"/>
              </a:rPr>
              <a:t>是</a:t>
            </a:r>
            <a:r>
              <a:rPr lang="en-US" altLang="zh-CN" sz="1600" kern="0" dirty="0">
                <a:ln>
                  <a:noFill/>
                  <a:prstDash val="sysDot"/>
                </a:ln>
                <a:solidFill>
                  <a:schemeClr val="tx1">
                    <a:lumMod val="85000"/>
                    <a:lumOff val="15000"/>
                  </a:schemeClr>
                </a:solidFill>
                <a:latin typeface="+mn-ea"/>
                <a:cs typeface="+mn-ea"/>
                <a:sym typeface="+mn-ea"/>
              </a:rPr>
              <a:t> B/S </a:t>
            </a:r>
            <a:r>
              <a:rPr lang="zh-CN" altLang="en-US" sz="1600" kern="0" dirty="0">
                <a:ln>
                  <a:noFill/>
                  <a:prstDash val="sysDot"/>
                </a:ln>
                <a:solidFill>
                  <a:schemeClr val="tx1">
                    <a:lumMod val="85000"/>
                    <a:lumOff val="15000"/>
                  </a:schemeClr>
                </a:solidFill>
                <a:latin typeface="+mn-ea"/>
                <a:cs typeface="+mn-ea"/>
                <a:sym typeface="+mn-ea"/>
              </a:rPr>
              <a:t>模型，由请求和响应构成，一次操作称为一次事务，工作流程为</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 name="任意多边形: 形状 33"/>
          <p:cNvSpPr/>
          <p:nvPr>
            <p:custDataLst>
              <p:tags r:id="rId3"/>
            </p:custDataLst>
          </p:nvPr>
        </p:nvSpPr>
        <p:spPr>
          <a:xfrm>
            <a:off x="8042958" y="2710433"/>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p>
            <a:pPr algn="just">
              <a:lnSpc>
                <a:spcPct val="150000"/>
              </a:lnSpc>
            </a:pPr>
            <a:r>
              <a:rPr lang="zh-CN" altLang="en-US" sz="1400">
                <a:solidFill>
                  <a:schemeClr val="accent3"/>
                </a:solidFill>
                <a:latin typeface="微软雅黑" panose="020B0503020204020204" charset="-122"/>
                <a:ea typeface="微软雅黑" panose="020B0503020204020204" charset="-122"/>
              </a:rPr>
              <a:t>在浏览器输入</a:t>
            </a:r>
            <a:r>
              <a:rPr lang="en-US" altLang="zh-CN" sz="1400">
                <a:solidFill>
                  <a:schemeClr val="accent3"/>
                </a:solidFill>
                <a:latin typeface="微软雅黑" panose="020B0503020204020204" charset="-122"/>
                <a:ea typeface="微软雅黑" panose="020B0503020204020204" charset="-122"/>
              </a:rPr>
              <a:t> URL</a:t>
            </a:r>
            <a:r>
              <a:rPr lang="zh-CN" altLang="en-US" sz="1400">
                <a:solidFill>
                  <a:schemeClr val="accent3"/>
                </a:solidFill>
                <a:latin typeface="微软雅黑" panose="020B0503020204020204" charset="-122"/>
                <a:ea typeface="微软雅黑" panose="020B0503020204020204" charset="-122"/>
              </a:rPr>
              <a:t>地址后，</a:t>
            </a:r>
            <a:r>
              <a:rPr lang="en-US" altLang="zh-CN" sz="1400">
                <a:solidFill>
                  <a:schemeClr val="accent3"/>
                </a:solidFill>
                <a:latin typeface="微软雅黑" panose="020B0503020204020204" charset="-122"/>
                <a:ea typeface="微软雅黑" panose="020B0503020204020204" charset="-122"/>
              </a:rPr>
              <a:t>DNS </a:t>
            </a:r>
            <a:r>
              <a:rPr lang="zh-CN" altLang="en-US" sz="1400">
                <a:solidFill>
                  <a:schemeClr val="accent3"/>
                </a:solidFill>
                <a:latin typeface="微软雅黑" panose="020B0503020204020204" charset="-122"/>
                <a:ea typeface="微软雅黑" panose="020B0503020204020204" charset="-122"/>
              </a:rPr>
              <a:t>域名解析器解析到服务器的</a:t>
            </a:r>
            <a:r>
              <a:rPr lang="en-US" altLang="zh-CN" sz="1400">
                <a:solidFill>
                  <a:schemeClr val="accent3"/>
                </a:solidFill>
                <a:latin typeface="微软雅黑" panose="020B0503020204020204" charset="-122"/>
                <a:ea typeface="微软雅黑" panose="020B0503020204020204" charset="-122"/>
              </a:rPr>
              <a:t> IP </a:t>
            </a:r>
            <a:r>
              <a:rPr lang="zh-CN" altLang="en-US" sz="1400">
                <a:solidFill>
                  <a:schemeClr val="accent3"/>
                </a:solidFill>
                <a:latin typeface="微软雅黑" panose="020B0503020204020204" charset="-122"/>
                <a:ea typeface="微软雅黑" panose="020B0503020204020204" charset="-122"/>
              </a:rPr>
              <a:t>地址，之后再发送</a:t>
            </a:r>
            <a:r>
              <a:rPr lang="en-US" altLang="zh-CN" sz="1400">
                <a:solidFill>
                  <a:schemeClr val="accent3"/>
                </a:solidFill>
                <a:latin typeface="微软雅黑" panose="020B0503020204020204" charset="-122"/>
                <a:ea typeface="微软雅黑" panose="020B0503020204020204" charset="-122"/>
              </a:rPr>
              <a:t> </a:t>
            </a:r>
            <a:r>
              <a:rPr lang="zh-CN" altLang="en-US" sz="1400">
                <a:solidFill>
                  <a:schemeClr val="accent3"/>
                </a:solidFill>
                <a:latin typeface="微软雅黑" panose="020B0503020204020204" charset="-122"/>
                <a:ea typeface="微软雅黑" panose="020B0503020204020204" charset="-122"/>
              </a:rPr>
              <a:t>一个空请求，该请求用来添加</a:t>
            </a:r>
            <a:r>
              <a:rPr lang="en-US" altLang="zh-CN" sz="1400">
                <a:solidFill>
                  <a:schemeClr val="accent3"/>
                </a:solidFill>
                <a:latin typeface="微软雅黑" panose="020B0503020204020204" charset="-122"/>
                <a:ea typeface="微软雅黑" panose="020B0503020204020204" charset="-122"/>
              </a:rPr>
              <a:t> user - agent </a:t>
            </a:r>
            <a:r>
              <a:rPr lang="zh-CN" altLang="en-US" sz="1400">
                <a:solidFill>
                  <a:schemeClr val="accent3"/>
                </a:solidFill>
                <a:latin typeface="微软雅黑" panose="020B0503020204020204" charset="-122"/>
                <a:ea typeface="微软雅黑" panose="020B0503020204020204" charset="-122"/>
              </a:rPr>
              <a:t>、</a:t>
            </a:r>
            <a:r>
              <a:rPr lang="en-US" altLang="zh-CN" sz="1400">
                <a:solidFill>
                  <a:schemeClr val="accent3"/>
                </a:solidFill>
                <a:latin typeface="微软雅黑" panose="020B0503020204020204" charset="-122"/>
                <a:ea typeface="微软雅黑" panose="020B0503020204020204" charset="-122"/>
              </a:rPr>
              <a:t>host </a:t>
            </a:r>
            <a:r>
              <a:rPr lang="zh-CN" altLang="en-US" sz="1400">
                <a:solidFill>
                  <a:schemeClr val="accent3"/>
                </a:solidFill>
                <a:latin typeface="微软雅黑" panose="020B0503020204020204" charset="-122"/>
                <a:ea typeface="微软雅黑" panose="020B0503020204020204" charset="-122"/>
              </a:rPr>
              <a:t>等信息。</a:t>
            </a:r>
            <a:endParaRPr lang="zh-CN" altLang="en-US" sz="1400">
              <a:solidFill>
                <a:schemeClr val="accent3"/>
              </a:solidFill>
              <a:latin typeface="微软雅黑" panose="020B0503020204020204" charset="-122"/>
              <a:ea typeface="微软雅黑" panose="020B0503020204020204" charset="-122"/>
            </a:endParaRPr>
          </a:p>
        </p:txBody>
      </p:sp>
      <p:sp>
        <p:nvSpPr>
          <p:cNvPr id="5" name="任意多边形: 形状 31"/>
          <p:cNvSpPr/>
          <p:nvPr>
            <p:custDataLst>
              <p:tags r:id="rId4"/>
            </p:custDataLst>
          </p:nvPr>
        </p:nvSpPr>
        <p:spPr>
          <a:xfrm>
            <a:off x="4354234" y="2710433"/>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p>
            <a:pPr algn="just">
              <a:lnSpc>
                <a:spcPct val="150000"/>
              </a:lnSpc>
            </a:pPr>
            <a:r>
              <a:rPr lang="zh-CN" altLang="en-US" sz="1000">
                <a:solidFill>
                  <a:schemeClr val="accent3"/>
                </a:solidFill>
                <a:latin typeface="+mn-ea"/>
                <a:cs typeface="+mn-ea"/>
                <a:sym typeface="+mn-ea"/>
              </a:rPr>
              <a:t>基于</a:t>
            </a:r>
            <a:r>
              <a:rPr lang="en-US" altLang="zh-CN" sz="1000">
                <a:solidFill>
                  <a:schemeClr val="accent3"/>
                </a:solidFill>
                <a:latin typeface="+mn-ea"/>
                <a:cs typeface="+mn-ea"/>
                <a:sym typeface="+mn-ea"/>
              </a:rPr>
              <a:t> URL </a:t>
            </a:r>
            <a:r>
              <a:rPr lang="zh-CN" altLang="en-US" sz="1000">
                <a:solidFill>
                  <a:schemeClr val="accent3"/>
                </a:solidFill>
                <a:latin typeface="+mn-ea"/>
                <a:cs typeface="+mn-ea"/>
                <a:sym typeface="+mn-ea"/>
              </a:rPr>
              <a:t>解析协议、主机等信息发送请求。比如，</a:t>
            </a:r>
            <a:r>
              <a:rPr lang="en-US" altLang="zh-CN" sz="1000">
                <a:solidFill>
                  <a:schemeClr val="accent3"/>
                </a:solidFill>
                <a:latin typeface="+mn-ea"/>
                <a:cs typeface="+mn-ea"/>
                <a:sym typeface="+mn-ea"/>
              </a:rPr>
              <a:t>http://localhost:8080/index.html</a:t>
            </a:r>
            <a:r>
              <a:rPr lang="zh-CN" altLang="en-US" sz="1000">
                <a:solidFill>
                  <a:schemeClr val="accent3"/>
                </a:solidFill>
                <a:latin typeface="+mn-ea"/>
                <a:cs typeface="+mn-ea"/>
                <a:sym typeface="+mn-ea"/>
              </a:rPr>
              <a:t>，对该地址解析如下：</a:t>
            </a:r>
            <a:endParaRPr lang="zh-CN" altLang="en-US" sz="1000">
              <a:solidFill>
                <a:schemeClr val="accent3"/>
              </a:solidFill>
              <a:latin typeface="+mn-ea"/>
              <a:cs typeface="+mn-ea"/>
              <a:sym typeface="+mn-ea"/>
            </a:endParaRPr>
          </a:p>
          <a:p>
            <a:pPr algn="just">
              <a:lnSpc>
                <a:spcPct val="150000"/>
              </a:lnSpc>
            </a:pPr>
            <a:r>
              <a:rPr lang="zh-CN" altLang="en-US" sz="1000">
                <a:solidFill>
                  <a:schemeClr val="accent3"/>
                </a:solidFill>
                <a:latin typeface="+mn-ea"/>
                <a:cs typeface="+mn-ea"/>
                <a:sym typeface="+mn-ea"/>
              </a:rPr>
              <a:t>协议名：</a:t>
            </a:r>
            <a:r>
              <a:rPr lang="en-US" altLang="zh-CN" sz="1000">
                <a:solidFill>
                  <a:schemeClr val="accent3"/>
                </a:solidFill>
                <a:latin typeface="+mn-ea"/>
                <a:cs typeface="+mn-ea"/>
                <a:sym typeface="+mn-ea"/>
              </a:rPr>
              <a:t>http</a:t>
            </a:r>
            <a:r>
              <a:rPr lang="zh-CN" altLang="en-US" sz="1000">
                <a:solidFill>
                  <a:schemeClr val="accent3"/>
                </a:solidFill>
                <a:latin typeface="+mn-ea"/>
                <a:cs typeface="+mn-ea"/>
                <a:sym typeface="+mn-ea"/>
              </a:rPr>
              <a:t>。</a:t>
            </a:r>
            <a:endParaRPr lang="zh-CN" altLang="en-US" sz="1000">
              <a:solidFill>
                <a:schemeClr val="accent3"/>
              </a:solidFill>
              <a:latin typeface="+mn-ea"/>
              <a:cs typeface="+mn-ea"/>
              <a:sym typeface="+mn-ea"/>
            </a:endParaRPr>
          </a:p>
          <a:p>
            <a:pPr algn="just">
              <a:lnSpc>
                <a:spcPct val="150000"/>
              </a:lnSpc>
            </a:pPr>
            <a:r>
              <a:rPr lang="zh-CN" altLang="en-US" sz="1000">
                <a:solidFill>
                  <a:schemeClr val="accent3"/>
                </a:solidFill>
                <a:latin typeface="+mn-ea"/>
                <a:cs typeface="+mn-ea"/>
                <a:sym typeface="+mn-ea"/>
              </a:rPr>
              <a:t>主机名：</a:t>
            </a:r>
            <a:r>
              <a:rPr lang="en-US" altLang="zh-CN" sz="900">
                <a:solidFill>
                  <a:schemeClr val="accent3"/>
                </a:solidFill>
                <a:latin typeface="+mn-ea"/>
                <a:cs typeface="+mn-ea"/>
                <a:sym typeface="+mn-ea"/>
              </a:rPr>
              <a:t>localhost</a:t>
            </a:r>
            <a:r>
              <a:rPr lang="zh-CN" altLang="en-US" sz="1000">
                <a:solidFill>
                  <a:schemeClr val="accent3"/>
                </a:solidFill>
                <a:latin typeface="+mn-ea"/>
                <a:cs typeface="+mn-ea"/>
                <a:sym typeface="+mn-ea"/>
              </a:rPr>
              <a:t>，可以根据这个得出主机的</a:t>
            </a:r>
            <a:r>
              <a:rPr lang="en-US" altLang="zh-CN" sz="1000">
                <a:solidFill>
                  <a:schemeClr val="accent3"/>
                </a:solidFill>
                <a:latin typeface="+mn-ea"/>
                <a:cs typeface="+mn-ea"/>
                <a:sym typeface="+mn-ea"/>
              </a:rPr>
              <a:t> IP </a:t>
            </a:r>
            <a:r>
              <a:rPr lang="zh-CN" altLang="en-US" sz="1000">
                <a:solidFill>
                  <a:schemeClr val="accent3"/>
                </a:solidFill>
                <a:latin typeface="+mn-ea"/>
                <a:cs typeface="+mn-ea"/>
                <a:sym typeface="+mn-ea"/>
              </a:rPr>
              <a:t>地址。</a:t>
            </a:r>
            <a:endParaRPr lang="zh-CN" altLang="en-US" sz="1000">
              <a:solidFill>
                <a:schemeClr val="accent3"/>
              </a:solidFill>
              <a:latin typeface="+mn-ea"/>
              <a:cs typeface="+mn-ea"/>
              <a:sym typeface="+mn-ea"/>
            </a:endParaRPr>
          </a:p>
          <a:p>
            <a:pPr algn="just">
              <a:lnSpc>
                <a:spcPct val="150000"/>
              </a:lnSpc>
            </a:pPr>
            <a:r>
              <a:rPr lang="zh-CN" altLang="en-US" sz="1000">
                <a:solidFill>
                  <a:schemeClr val="accent3"/>
                </a:solidFill>
                <a:latin typeface="+mn-ea"/>
                <a:cs typeface="+mn-ea"/>
                <a:sym typeface="+mn-ea"/>
              </a:rPr>
              <a:t>端口：</a:t>
            </a:r>
            <a:r>
              <a:rPr lang="en-US" altLang="zh-CN" sz="1000">
                <a:solidFill>
                  <a:schemeClr val="accent3"/>
                </a:solidFill>
                <a:latin typeface="+mn-ea"/>
                <a:cs typeface="+mn-ea"/>
                <a:sym typeface="+mn-ea"/>
              </a:rPr>
              <a:t>8080</a:t>
            </a:r>
            <a:r>
              <a:rPr lang="zh-CN" altLang="en-US" sz="1000">
                <a:solidFill>
                  <a:schemeClr val="accent3"/>
                </a:solidFill>
                <a:latin typeface="+mn-ea"/>
                <a:cs typeface="+mn-ea"/>
                <a:sym typeface="+mn-ea"/>
              </a:rPr>
              <a:t>。</a:t>
            </a:r>
            <a:endParaRPr lang="zh-CN" altLang="en-US" sz="1000">
              <a:solidFill>
                <a:schemeClr val="accent3"/>
              </a:solidFill>
              <a:latin typeface="+mn-ea"/>
              <a:cs typeface="+mn-ea"/>
              <a:sym typeface="+mn-ea"/>
            </a:endParaRPr>
          </a:p>
          <a:p>
            <a:pPr algn="just">
              <a:lnSpc>
                <a:spcPct val="150000"/>
              </a:lnSpc>
            </a:pPr>
            <a:r>
              <a:rPr lang="zh-CN" altLang="en-US" sz="1000">
                <a:solidFill>
                  <a:schemeClr val="accent3"/>
                </a:solidFill>
                <a:latin typeface="+mn-ea"/>
                <a:cs typeface="+mn-ea"/>
                <a:sym typeface="+mn-ea"/>
              </a:rPr>
              <a:t>对象路径：</a:t>
            </a:r>
            <a:r>
              <a:rPr lang="en-US" altLang="zh-CN" sz="1000">
                <a:solidFill>
                  <a:schemeClr val="accent3"/>
                </a:solidFill>
                <a:latin typeface="+mn-ea"/>
                <a:cs typeface="+mn-ea"/>
                <a:sym typeface="+mn-ea"/>
              </a:rPr>
              <a:t>/index. html</a:t>
            </a:r>
            <a:r>
              <a:rPr lang="zh-CN" altLang="en-US" sz="1000">
                <a:solidFill>
                  <a:schemeClr val="accent3"/>
                </a:solidFill>
                <a:latin typeface="+mn-ea"/>
                <a:cs typeface="+mn-ea"/>
                <a:sym typeface="+mn-ea"/>
              </a:rPr>
              <a:t>。</a:t>
            </a:r>
            <a:endParaRPr lang="zh-CN" altLang="en-US" sz="1000">
              <a:solidFill>
                <a:schemeClr val="accent3"/>
              </a:solidFill>
              <a:latin typeface="+mn-ea"/>
              <a:cs typeface="+mn-ea"/>
              <a:sym typeface="+mn-ea"/>
            </a:endParaRPr>
          </a:p>
        </p:txBody>
      </p:sp>
      <p:sp>
        <p:nvSpPr>
          <p:cNvPr id="15" name="任意多边形: 形状 30"/>
          <p:cNvSpPr/>
          <p:nvPr>
            <p:custDataLst>
              <p:tags r:id="rId5"/>
            </p:custDataLst>
          </p:nvPr>
        </p:nvSpPr>
        <p:spPr>
          <a:xfrm>
            <a:off x="663605" y="2710433"/>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p>
            <a:pPr algn="just">
              <a:lnSpc>
                <a:spcPct val="150000"/>
              </a:lnSpc>
            </a:pPr>
            <a:r>
              <a:rPr lang="zh-CN" altLang="en-US" sz="1400">
                <a:solidFill>
                  <a:schemeClr val="accent3"/>
                </a:solidFill>
                <a:latin typeface="+mn-ea"/>
                <a:cs typeface="+mn-ea"/>
                <a:sym typeface="+mn-ea"/>
              </a:rPr>
              <a:t>为了确保数据的可靠传输，</a:t>
            </a:r>
            <a:r>
              <a:rPr lang="en-US" altLang="zh-CN" sz="1400">
                <a:solidFill>
                  <a:schemeClr val="accent3"/>
                </a:solidFill>
                <a:latin typeface="+mn-ea"/>
                <a:cs typeface="+mn-ea"/>
                <a:sym typeface="+mn-ea"/>
              </a:rPr>
              <a:t>TCP </a:t>
            </a:r>
            <a:r>
              <a:rPr lang="zh-CN" altLang="en-US" sz="1400">
                <a:solidFill>
                  <a:schemeClr val="accent3"/>
                </a:solidFill>
                <a:latin typeface="+mn-ea"/>
                <a:cs typeface="+mn-ea"/>
                <a:sym typeface="+mn-ea"/>
              </a:rPr>
              <a:t>要在进程间建立传输连接，用来确定通信双方都确</a:t>
            </a:r>
            <a:r>
              <a:rPr lang="en-US" altLang="zh-CN" sz="1400">
                <a:solidFill>
                  <a:schemeClr val="accent3"/>
                </a:solidFill>
                <a:latin typeface="+mn-ea"/>
                <a:cs typeface="+mn-ea"/>
                <a:sym typeface="+mn-ea"/>
              </a:rPr>
              <a:t> </a:t>
            </a:r>
            <a:r>
              <a:rPr lang="zh-CN" altLang="en-US" sz="1400">
                <a:solidFill>
                  <a:schemeClr val="accent3"/>
                </a:solidFill>
                <a:latin typeface="+mn-ea"/>
                <a:cs typeface="+mn-ea"/>
                <a:sym typeface="+mn-ea"/>
              </a:rPr>
              <a:t>定对方为自己的传输连接端点。</a:t>
            </a:r>
            <a:endParaRPr lang="zh-CN" altLang="en-US" sz="1400">
              <a:solidFill>
                <a:schemeClr val="accent3"/>
              </a:solidFill>
              <a:latin typeface="+mn-ea"/>
              <a:cs typeface="+mn-ea"/>
              <a:sym typeface="+mn-ea"/>
            </a:endParaRPr>
          </a:p>
        </p:txBody>
      </p:sp>
      <p:sp>
        <p:nvSpPr>
          <p:cNvPr id="22" name="“_#color-824&amp;2665"/>
          <p:cNvSpPr/>
          <p:nvPr>
            <p:custDataLst>
              <p:tags r:id="rId6"/>
            </p:custDataLst>
          </p:nvPr>
        </p:nvSpPr>
        <p:spPr>
          <a:xfrm>
            <a:off x="3434593" y="4346479"/>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pic>
        <p:nvPicPr>
          <p:cNvPr id="35" name="图片 34" descr="C:/Users/Admin/AppData/Roaming/Kingsoft/office6/wppai/generateppt/2f355196-366b-45a5-b4d6-e32ae36c7468.jpg2f355196-366b-45a5-b4d6-e32ae36c7468"/>
          <p:cNvPicPr>
            <a:picLocks noChangeAspect="1"/>
          </p:cNvPicPr>
          <p:nvPr>
            <p:custDataLst>
              <p:tags r:id="rId7"/>
            </p:custDataLst>
          </p:nvPr>
        </p:nvPicPr>
        <p:blipFill>
          <a:blip r:embed="rId8"/>
          <a:srcRect/>
          <a:stretch>
            <a:fillRect/>
          </a:stretch>
        </p:blipFill>
        <p:spPr>
          <a:xfrm>
            <a:off x="865570" y="5370278"/>
            <a:ext cx="978071" cy="97807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6" name="矩形 15"/>
          <p:cNvSpPr/>
          <p:nvPr>
            <p:custDataLst>
              <p:tags r:id="rId9"/>
            </p:custDataLst>
          </p:nvPr>
        </p:nvSpPr>
        <p:spPr>
          <a:xfrm>
            <a:off x="2035175" y="5485765"/>
            <a:ext cx="2211070" cy="746760"/>
          </a:xfrm>
          <a:prstGeom prst="rect">
            <a:avLst/>
          </a:prstGeom>
          <a:noFill/>
        </p:spPr>
        <p:txBody>
          <a:bodyPr wrap="square" lIns="0" tIns="0" rIns="0" bIns="0" rtlCol="0" anchor="ctr" anchorCtr="0">
            <a:noAutofit/>
          </a:bodyPr>
          <a:p>
            <a:pPr>
              <a:spcBef>
                <a:spcPct val="0"/>
              </a:spcBef>
              <a:spcAft>
                <a:spcPct val="0"/>
              </a:spcAft>
            </a:pPr>
            <a:r>
              <a:rPr lang="en-US" altLang="zh-CN" sz="2000" b="1" dirty="0">
                <a:solidFill>
                  <a:schemeClr val="accent1"/>
                </a:solidFill>
                <a:latin typeface="+mn-ea"/>
                <a:cs typeface="+mn-ea"/>
                <a:sym typeface="+mn-ea"/>
              </a:rPr>
              <a:t>(</a:t>
            </a:r>
            <a:r>
              <a:rPr lang="zh-CN" altLang="en-US" sz="2000" b="1" dirty="0">
                <a:solidFill>
                  <a:schemeClr val="accent1"/>
                </a:solidFill>
                <a:latin typeface="+mn-ea"/>
                <a:cs typeface="+mn-ea"/>
                <a:sym typeface="+mn-ea"/>
              </a:rPr>
              <a:t>一</a:t>
            </a:r>
            <a:r>
              <a:rPr lang="en-US" altLang="zh-CN" sz="2000" b="1" dirty="0">
                <a:solidFill>
                  <a:schemeClr val="accent1"/>
                </a:solidFill>
                <a:latin typeface="+mn-ea"/>
                <a:cs typeface="+mn-ea"/>
                <a:sym typeface="+mn-ea"/>
              </a:rPr>
              <a:t>) </a:t>
            </a:r>
            <a:r>
              <a:rPr lang="zh-CN" altLang="en-US" sz="2000" b="1" dirty="0">
                <a:solidFill>
                  <a:schemeClr val="accent1"/>
                </a:solidFill>
                <a:latin typeface="+mn-ea"/>
                <a:cs typeface="+mn-ea"/>
                <a:sym typeface="+mn-ea"/>
              </a:rPr>
              <a:t>建立</a:t>
            </a:r>
            <a:r>
              <a:rPr lang="en-US" altLang="zh-CN" sz="2000" b="1" dirty="0">
                <a:solidFill>
                  <a:schemeClr val="accent1"/>
                </a:solidFill>
                <a:latin typeface="+mn-ea"/>
                <a:cs typeface="+mn-ea"/>
                <a:sym typeface="+mn-ea"/>
              </a:rPr>
              <a:t> TCP </a:t>
            </a:r>
            <a:r>
              <a:rPr lang="zh-CN" altLang="en-US" sz="2000" b="1" dirty="0">
                <a:solidFill>
                  <a:schemeClr val="accent1"/>
                </a:solidFill>
                <a:latin typeface="+mn-ea"/>
                <a:cs typeface="+mn-ea"/>
                <a:sym typeface="+mn-ea"/>
              </a:rPr>
              <a:t>连接</a:t>
            </a:r>
            <a:endParaRPr lang="zh-CN" altLang="en-US" sz="2000" b="1" dirty="0">
              <a:solidFill>
                <a:schemeClr val="accent1"/>
              </a:solidFill>
              <a:latin typeface="+mn-ea"/>
              <a:cs typeface="+mn-ea"/>
              <a:sym typeface="+mn-ea"/>
            </a:endParaRPr>
          </a:p>
        </p:txBody>
      </p:sp>
      <p:sp>
        <p:nvSpPr>
          <p:cNvPr id="24" name="“_#color-824&amp;2668"/>
          <p:cNvSpPr/>
          <p:nvPr>
            <p:custDataLst>
              <p:tags r:id="rId10"/>
            </p:custDataLst>
          </p:nvPr>
        </p:nvSpPr>
        <p:spPr>
          <a:xfrm>
            <a:off x="7125223" y="4355371"/>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17" name="矩形 16"/>
          <p:cNvSpPr/>
          <p:nvPr>
            <p:custDataLst>
              <p:tags r:id="rId11"/>
            </p:custDataLst>
          </p:nvPr>
        </p:nvSpPr>
        <p:spPr>
          <a:xfrm>
            <a:off x="5705475" y="5485765"/>
            <a:ext cx="2258060" cy="746760"/>
          </a:xfrm>
          <a:prstGeom prst="rect">
            <a:avLst/>
          </a:prstGeom>
          <a:noFill/>
        </p:spPr>
        <p:txBody>
          <a:bodyPr wrap="square" lIns="0" tIns="0" rIns="0" bIns="0" rtlCol="0" anchor="ctr" anchorCtr="0">
            <a:noAutofit/>
          </a:bodyPr>
          <a:p>
            <a:pPr>
              <a:spcBef>
                <a:spcPct val="0"/>
              </a:spcBef>
              <a:spcAft>
                <a:spcPct val="0"/>
              </a:spcAft>
            </a:pPr>
            <a:r>
              <a:rPr lang="en-US" altLang="zh-CN" sz="2000" b="1">
                <a:solidFill>
                  <a:schemeClr val="accent1"/>
                </a:solidFill>
                <a:latin typeface="+mn-ea"/>
                <a:cs typeface="+mn-ea"/>
                <a:sym typeface="+mn-ea"/>
              </a:rPr>
              <a:t>(</a:t>
            </a:r>
            <a:r>
              <a:rPr lang="zh-CN" altLang="en-US" sz="2000" b="1">
                <a:solidFill>
                  <a:schemeClr val="accent1"/>
                </a:solidFill>
                <a:latin typeface="+mn-ea"/>
                <a:cs typeface="+mn-ea"/>
                <a:sym typeface="+mn-ea"/>
              </a:rPr>
              <a:t>二）浏览器发送请求命令</a:t>
            </a:r>
            <a:endParaRPr lang="zh-CN" altLang="en-US" sz="2000" b="1">
              <a:solidFill>
                <a:schemeClr val="accent1"/>
              </a:solidFill>
              <a:latin typeface="+mn-ea"/>
              <a:cs typeface="+mn-ea"/>
              <a:sym typeface="+mn-ea"/>
            </a:endParaRPr>
          </a:p>
        </p:txBody>
      </p:sp>
      <p:pic>
        <p:nvPicPr>
          <p:cNvPr id="30" name="图片 29"/>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a:stretch>
            <a:fillRect/>
          </a:stretch>
        </p:blipFill>
        <p:spPr>
          <a:xfrm>
            <a:off x="4559375" y="5370913"/>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8" name="“_#color-824&amp;2668"/>
          <p:cNvSpPr/>
          <p:nvPr>
            <p:custDataLst>
              <p:tags r:id="rId14"/>
            </p:custDataLst>
          </p:nvPr>
        </p:nvSpPr>
        <p:spPr>
          <a:xfrm>
            <a:off x="10815852" y="4364262"/>
            <a:ext cx="358838" cy="308029"/>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19" name="矩形 18"/>
          <p:cNvSpPr/>
          <p:nvPr>
            <p:custDataLst>
              <p:tags r:id="rId15"/>
            </p:custDataLst>
          </p:nvPr>
        </p:nvSpPr>
        <p:spPr>
          <a:xfrm>
            <a:off x="9396379" y="5485868"/>
            <a:ext cx="2068556" cy="746890"/>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sym typeface="+mn-ea"/>
              </a:rPr>
              <a:t>（三</a:t>
            </a:r>
            <a:r>
              <a:rPr lang="en-US" altLang="zh-CN" sz="2000" b="1">
                <a:solidFill>
                  <a:schemeClr val="accent1"/>
                </a:solidFill>
                <a:latin typeface="+mn-ea"/>
                <a:cs typeface="+mn-ea"/>
                <a:sym typeface="+mn-ea"/>
              </a:rPr>
              <a:t>)</a:t>
            </a:r>
            <a:r>
              <a:rPr lang="zh-CN" altLang="en-US" sz="2000" b="1">
                <a:solidFill>
                  <a:schemeClr val="accent1"/>
                </a:solidFill>
                <a:latin typeface="+mn-ea"/>
                <a:cs typeface="+mn-ea"/>
                <a:sym typeface="+mn-ea"/>
              </a:rPr>
              <a:t>浏览器发送请求头</a:t>
            </a:r>
            <a:r>
              <a:rPr lang="zh-CN" altLang="en-US" sz="2000" b="1">
                <a:solidFill>
                  <a:schemeClr val="accent1"/>
                </a:solidFill>
                <a:latin typeface="+mn-ea"/>
                <a:cs typeface="+mn-ea"/>
                <a:sym typeface="+mn-ea"/>
              </a:rPr>
              <a:t>文件</a:t>
            </a:r>
            <a:endParaRPr lang="zh-CN" altLang="en-US" sz="2000" b="1">
              <a:solidFill>
                <a:schemeClr val="accent1"/>
              </a:solidFill>
              <a:latin typeface="+mn-ea"/>
              <a:cs typeface="+mn-ea"/>
              <a:sym typeface="+mn-ea"/>
            </a:endParaRPr>
          </a:p>
        </p:txBody>
      </p:sp>
      <p:pic>
        <p:nvPicPr>
          <p:cNvPr id="20" name="图片 19"/>
          <p:cNvPicPr>
            <a:picLocks noChangeAspect="1"/>
          </p:cNvPicPr>
          <p:nvPr>
            <p:custDataLst>
              <p:tags r:id="rId16"/>
            </p:custDataLst>
          </p:nvPr>
        </p:nvPicPr>
        <p:blipFill>
          <a:blip r:embed="rId17" cstate="print">
            <a:extLst>
              <a:ext uri="{28A0092B-C50C-407E-A947-70E740481C1C}">
                <a14:useLocalDpi xmlns:a14="http://schemas.microsoft.com/office/drawing/2010/main" val="0"/>
              </a:ext>
            </a:extLst>
          </a:blip>
          <a:srcRect/>
          <a:stretch>
            <a:fillRect/>
          </a:stretch>
        </p:blipFill>
        <p:spPr>
          <a:xfrm>
            <a:off x="8252545" y="5370913"/>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062" name="Rectangle 14"/>
          <p:cNvSpPr>
            <a:spLocks noGrp="1" noChangeArrowheads="1"/>
          </p:cNvSpPr>
          <p:nvPr>
            <p:custDataLst>
              <p:tags r:id="rId18"/>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任务实施：二</a:t>
            </a:r>
            <a:r>
              <a:rPr lang="en-US" altLang="zh-CN" sz="3200" dirty="0">
                <a:solidFill>
                  <a:srgbClr val="FF0000"/>
                </a:solidFill>
                <a:latin typeface="楷体_GB2312" charset="-122"/>
              </a:rPr>
              <a:t>. HTTP </a:t>
            </a:r>
            <a:r>
              <a:rPr lang="zh-CN" altLang="en-US" sz="3200" dirty="0">
                <a:solidFill>
                  <a:srgbClr val="FF0000"/>
                </a:solidFill>
                <a:latin typeface="楷体_GB2312" charset="-122"/>
              </a:rPr>
              <a:t>工作原理</a:t>
            </a:r>
            <a:endParaRPr lang="zh-CN" altLang="en-US" sz="3200" dirty="0">
              <a:solidFill>
                <a:srgbClr val="FF0000"/>
              </a:solidFill>
              <a:latin typeface="楷体_GB2312" charset="-122"/>
            </a:endParaRPr>
          </a:p>
        </p:txBody>
      </p:sp>
    </p:spTree>
    <p:custDataLst>
      <p:tags r:id="rId19"/>
    </p:custDataLst>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38810" y="217240"/>
            <a:ext cx="10972800" cy="763200"/>
          </a:xfrm>
        </p:spPr>
        <p:txBody>
          <a:bodyPr/>
          <a:lstStyle/>
          <a:p>
            <a:r>
              <a:rPr lang="en-US" altLang="zh-CN" sz="3200">
                <a:solidFill>
                  <a:srgbClr val="FF0000"/>
                </a:solidFill>
              </a:rPr>
              <a:t> </a:t>
            </a:r>
            <a:r>
              <a:rPr lang="zh-CN" altLang="en-US" sz="3200">
                <a:solidFill>
                  <a:srgbClr val="FF0000"/>
                </a:solidFill>
              </a:rPr>
              <a:t>任务实施：二</a:t>
            </a:r>
            <a:r>
              <a:rPr lang="en-US" altLang="zh-CN" sz="3200">
                <a:solidFill>
                  <a:srgbClr val="FF0000"/>
                </a:solidFill>
              </a:rPr>
              <a:t>.HTTP </a:t>
            </a:r>
            <a:r>
              <a:rPr lang="zh-CN" altLang="en-US" sz="3200">
                <a:solidFill>
                  <a:srgbClr val="FF0000"/>
                </a:solidFill>
              </a:rPr>
              <a:t>工作原理</a:t>
            </a:r>
            <a:endParaRPr lang="zh-CN" altLang="en-US" sz="3200">
              <a:solidFill>
                <a:srgbClr val="FF0000"/>
              </a:solidFill>
            </a:endParaRPr>
          </a:p>
        </p:txBody>
      </p:sp>
      <p:sp>
        <p:nvSpPr>
          <p:cNvPr id="55" name="椭圆 54"/>
          <p:cNvSpPr/>
          <p:nvPr>
            <p:custDataLst>
              <p:tags r:id="rId2"/>
            </p:custDataLst>
          </p:nvPr>
        </p:nvSpPr>
        <p:spPr>
          <a:xfrm>
            <a:off x="251612" y="2414269"/>
            <a:ext cx="3517135" cy="3517135"/>
          </a:xfrm>
          <a:prstGeom prst="ellipse">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mj-ea"/>
              <a:ea typeface="+mj-ea"/>
            </a:endParaRPr>
          </a:p>
        </p:txBody>
      </p:sp>
      <p:pic>
        <p:nvPicPr>
          <p:cNvPr id="56" name="图片" descr="C:/Users/Admin/AppData/Roaming/Kingsoft/office6/wppai/generateppt/4bb071dd-6cc5-4fbe-b75d-47ab5a45d3a6.jpg4bb071dd-6cc5-4fbe-b75d-47ab5a45d3a6"/>
          <p:cNvPicPr/>
          <p:nvPr>
            <p:custDataLst>
              <p:tags r:id="rId3"/>
            </p:custDataLst>
          </p:nvPr>
        </p:nvPicPr>
        <p:blipFill rotWithShape="1">
          <a:blip r:embed="rId4"/>
          <a:srcRect/>
          <a:stretch>
            <a:fillRect/>
          </a:stretch>
        </p:blipFill>
        <p:spPr>
          <a:xfrm>
            <a:off x="525780" y="2018030"/>
            <a:ext cx="3564000" cy="3564000"/>
          </a:xfrm>
          <a:prstGeom prst="ellipse">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28" name="正文"/>
          <p:cNvSpPr txBox="1"/>
          <p:nvPr>
            <p:custDataLst>
              <p:tags r:id="rId5"/>
            </p:custDataLst>
          </p:nvPr>
        </p:nvSpPr>
        <p:spPr>
          <a:xfrm>
            <a:off x="4584848" y="2706216"/>
            <a:ext cx="3103040" cy="1082825"/>
          </a:xfrm>
          <a:prstGeom prst="rect">
            <a:avLst/>
          </a:prstGeom>
          <a:noFill/>
        </p:spPr>
        <p:txBody>
          <a:bodyPr wrap="square" lIns="0" tIns="0" rIns="0" bIns="0" rtlCol="0" anchor="t" anchorCtr="0">
            <a:noAutofit/>
          </a:bodyPr>
          <a:p>
            <a:pPr lvl="0" indent="0" algn="l" fontAlgn="auto">
              <a:lnSpc>
                <a:spcPct val="120000"/>
              </a:lnSpc>
              <a:buClrTx/>
              <a:buSzTx/>
              <a:buFontTx/>
            </a:pPr>
            <a:r>
              <a:rPr lang="zh-CN" altLang="en-US" sz="1950" kern="0" dirty="0">
                <a:ln>
                  <a:noFill/>
                  <a:prstDash val="sysDot"/>
                </a:ln>
                <a:solidFill>
                  <a:schemeClr val="tx1">
                    <a:lumMod val="85000"/>
                    <a:lumOff val="15000"/>
                  </a:schemeClr>
                </a:solidFill>
                <a:uFillTx/>
                <a:latin typeface="+mn-ea"/>
                <a:cs typeface="微软雅黑" panose="020B0503020204020204" charset="-122"/>
                <a:sym typeface="+mn-ea"/>
              </a:rPr>
              <a:t>返回状态行（协议版本、状态码、描述）。</a:t>
            </a:r>
            <a:endParaRPr lang="zh-CN" altLang="en-US" sz="1950" kern="0" dirty="0">
              <a:ln>
                <a:noFill/>
                <a:prstDash val="sysDot"/>
              </a:ln>
              <a:solidFill>
                <a:schemeClr val="tx1">
                  <a:lumMod val="85000"/>
                  <a:lumOff val="15000"/>
                </a:schemeClr>
              </a:solidFill>
              <a:uFillTx/>
              <a:latin typeface="+mn-ea"/>
              <a:cs typeface="微软雅黑" panose="020B0503020204020204" charset="-122"/>
              <a:sym typeface="+mn-ea"/>
            </a:endParaRPr>
          </a:p>
        </p:txBody>
      </p:sp>
      <p:sp>
        <p:nvSpPr>
          <p:cNvPr id="3" name="标题"/>
          <p:cNvSpPr txBox="1"/>
          <p:nvPr>
            <p:custDataLst>
              <p:tags r:id="rId6"/>
            </p:custDataLst>
          </p:nvPr>
        </p:nvSpPr>
        <p:spPr>
          <a:xfrm>
            <a:off x="4584848" y="2281342"/>
            <a:ext cx="3103040" cy="403916"/>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1"/>
                </a:solidFill>
                <a:latin typeface="+mn-ea"/>
                <a:cs typeface="+mn-ea"/>
                <a:sym typeface="+mn-ea"/>
              </a:rPr>
              <a:t>服务器应答</a:t>
            </a:r>
            <a:endParaRPr lang="zh-CN" altLang="en-US" sz="2100" b="1">
              <a:solidFill>
                <a:schemeClr val="accent1"/>
              </a:solidFill>
              <a:latin typeface="+mn-ea"/>
              <a:cs typeface="+mn-ea"/>
              <a:sym typeface="+mn-ea"/>
            </a:endParaRPr>
          </a:p>
        </p:txBody>
      </p:sp>
      <p:sp>
        <p:nvSpPr>
          <p:cNvPr id="5" name="矩形 4"/>
          <p:cNvSpPr/>
          <p:nvPr>
            <p:custDataLst>
              <p:tags r:id="rId7"/>
            </p:custDataLst>
          </p:nvPr>
        </p:nvSpPr>
        <p:spPr>
          <a:xfrm>
            <a:off x="4585483" y="1661496"/>
            <a:ext cx="572214" cy="619211"/>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1"/>
                </a:solidFill>
                <a:latin typeface="+mn-ea"/>
                <a:cs typeface="+mn-ea"/>
              </a:rPr>
              <a:t>(</a:t>
            </a:r>
            <a:r>
              <a:rPr lang="zh-CN" altLang="en-US" sz="4000">
                <a:solidFill>
                  <a:schemeClr val="accent1"/>
                </a:solidFill>
                <a:latin typeface="+mn-ea"/>
                <a:cs typeface="+mn-ea"/>
              </a:rPr>
              <a:t>四）</a:t>
            </a:r>
            <a:endParaRPr lang="zh-CN" altLang="en-US" sz="4000">
              <a:solidFill>
                <a:schemeClr val="accent1"/>
              </a:solidFill>
              <a:latin typeface="+mn-ea"/>
              <a:cs typeface="+mn-ea"/>
            </a:endParaRPr>
          </a:p>
        </p:txBody>
      </p:sp>
      <p:sp>
        <p:nvSpPr>
          <p:cNvPr id="21" name="正文"/>
          <p:cNvSpPr txBox="1"/>
          <p:nvPr>
            <p:custDataLst>
              <p:tags r:id="rId8"/>
            </p:custDataLst>
          </p:nvPr>
        </p:nvSpPr>
        <p:spPr>
          <a:xfrm>
            <a:off x="8508422" y="2706216"/>
            <a:ext cx="3103040" cy="1082825"/>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buClr>
                <a:srgbClr val="376FFF"/>
              </a:buClr>
              <a:buSzPct val="80000"/>
            </a:pPr>
            <a:r>
              <a:rPr lang="zh-CN" altLang="en-US" sz="1950" dirty="0">
                <a:solidFill>
                  <a:schemeClr val="tx1">
                    <a:lumMod val="85000"/>
                    <a:lumOff val="15000"/>
                  </a:schemeClr>
                </a:solidFill>
                <a:latin typeface="+mn-ea"/>
                <a:cs typeface="+mn-ea"/>
                <a:sym typeface="+mn-ea"/>
              </a:rPr>
              <a:t>后接空行表示结束。</a:t>
            </a:r>
            <a:endParaRPr lang="zh-CN" altLang="en-US" sz="1950" dirty="0">
              <a:solidFill>
                <a:schemeClr val="tx1">
                  <a:lumMod val="85000"/>
                  <a:lumOff val="15000"/>
                </a:schemeClr>
              </a:solidFill>
              <a:latin typeface="+mn-ea"/>
              <a:cs typeface="+mn-ea"/>
              <a:sym typeface="+mn-ea"/>
            </a:endParaRPr>
          </a:p>
        </p:txBody>
      </p:sp>
      <p:sp>
        <p:nvSpPr>
          <p:cNvPr id="22" name="标题"/>
          <p:cNvSpPr txBox="1"/>
          <p:nvPr>
            <p:custDataLst>
              <p:tags r:id="rId9"/>
            </p:custDataLst>
          </p:nvPr>
        </p:nvSpPr>
        <p:spPr>
          <a:xfrm>
            <a:off x="8508422" y="2281342"/>
            <a:ext cx="3103040" cy="403916"/>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1"/>
                </a:solidFill>
                <a:latin typeface="+mn-ea"/>
                <a:cs typeface="+mn-ea"/>
                <a:sym typeface="+mn-ea"/>
              </a:rPr>
              <a:t>服务器发送应答头信息</a:t>
            </a:r>
            <a:endParaRPr lang="zh-CN" altLang="en-US" sz="2100" b="1">
              <a:solidFill>
                <a:schemeClr val="accent1"/>
              </a:solidFill>
              <a:latin typeface="+mn-ea"/>
              <a:cs typeface="+mn-ea"/>
              <a:sym typeface="+mn-ea"/>
            </a:endParaRPr>
          </a:p>
        </p:txBody>
      </p:sp>
      <p:sp>
        <p:nvSpPr>
          <p:cNvPr id="23" name="矩形 22"/>
          <p:cNvSpPr/>
          <p:nvPr>
            <p:custDataLst>
              <p:tags r:id="rId10"/>
            </p:custDataLst>
          </p:nvPr>
        </p:nvSpPr>
        <p:spPr>
          <a:xfrm>
            <a:off x="8509057" y="1661496"/>
            <a:ext cx="572214" cy="619211"/>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1"/>
                </a:solidFill>
                <a:latin typeface="+mn-ea"/>
                <a:cs typeface="+mn-ea"/>
              </a:rPr>
              <a:t>(</a:t>
            </a:r>
            <a:r>
              <a:rPr lang="zh-CN" altLang="en-US" sz="4000">
                <a:solidFill>
                  <a:schemeClr val="accent1"/>
                </a:solidFill>
                <a:latin typeface="+mn-ea"/>
                <a:cs typeface="+mn-ea"/>
              </a:rPr>
              <a:t>五</a:t>
            </a:r>
            <a:r>
              <a:rPr lang="en-US" altLang="zh-CN" sz="4000">
                <a:solidFill>
                  <a:schemeClr val="accent1"/>
                </a:solidFill>
                <a:latin typeface="+mn-ea"/>
                <a:cs typeface="+mn-ea"/>
              </a:rPr>
              <a:t>)</a:t>
            </a:r>
            <a:endParaRPr lang="en-US" altLang="zh-CN" sz="4000">
              <a:solidFill>
                <a:schemeClr val="accent1"/>
              </a:solidFill>
              <a:latin typeface="+mn-ea"/>
              <a:cs typeface="+mn-ea"/>
            </a:endParaRPr>
          </a:p>
        </p:txBody>
      </p:sp>
      <p:sp>
        <p:nvSpPr>
          <p:cNvPr id="32" name="正文"/>
          <p:cNvSpPr txBox="1"/>
          <p:nvPr>
            <p:custDataLst>
              <p:tags r:id="rId11"/>
            </p:custDataLst>
          </p:nvPr>
        </p:nvSpPr>
        <p:spPr>
          <a:xfrm>
            <a:off x="4584848" y="5160831"/>
            <a:ext cx="3103040" cy="1082825"/>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buClr>
                <a:srgbClr val="376FFF"/>
              </a:buClr>
              <a:buSzPct val="80000"/>
            </a:pPr>
            <a:r>
              <a:rPr lang="zh-CN" altLang="en-US" sz="1950" dirty="0">
                <a:solidFill>
                  <a:schemeClr val="tx1">
                    <a:lumMod val="85000"/>
                    <a:lumOff val="15000"/>
                  </a:schemeClr>
                </a:solidFill>
                <a:latin typeface="+mn-ea"/>
                <a:cs typeface="+mn-ea"/>
                <a:sym typeface="+mn-ea"/>
              </a:rPr>
              <a:t>按</a:t>
            </a:r>
            <a:r>
              <a:rPr lang="en-US" altLang="zh-CN" sz="1950" dirty="0">
                <a:solidFill>
                  <a:schemeClr val="tx1">
                    <a:lumMod val="85000"/>
                    <a:lumOff val="15000"/>
                  </a:schemeClr>
                </a:solidFill>
                <a:latin typeface="+mn-ea"/>
                <a:cs typeface="+mn-ea"/>
                <a:sym typeface="+mn-ea"/>
              </a:rPr>
              <a:t> Content-Type </a:t>
            </a:r>
            <a:r>
              <a:rPr lang="zh-CN" altLang="en-US" sz="1950" dirty="0">
                <a:solidFill>
                  <a:schemeClr val="tx1">
                    <a:lumMod val="85000"/>
                    <a:lumOff val="15000"/>
                  </a:schemeClr>
                </a:solidFill>
                <a:latin typeface="+mn-ea"/>
                <a:cs typeface="+mn-ea"/>
                <a:sym typeface="+mn-ea"/>
              </a:rPr>
              <a:t>描述的格式发送数据。</a:t>
            </a:r>
            <a:endParaRPr lang="zh-CN" altLang="en-US" sz="1950" dirty="0">
              <a:solidFill>
                <a:schemeClr val="tx1">
                  <a:lumMod val="85000"/>
                  <a:lumOff val="15000"/>
                </a:schemeClr>
              </a:solidFill>
              <a:latin typeface="+mn-ea"/>
              <a:cs typeface="+mn-ea"/>
              <a:sym typeface="+mn-ea"/>
            </a:endParaRPr>
          </a:p>
        </p:txBody>
      </p:sp>
      <p:sp>
        <p:nvSpPr>
          <p:cNvPr id="33" name="标题"/>
          <p:cNvSpPr txBox="1"/>
          <p:nvPr>
            <p:custDataLst>
              <p:tags r:id="rId12"/>
            </p:custDataLst>
          </p:nvPr>
        </p:nvSpPr>
        <p:spPr>
          <a:xfrm>
            <a:off x="4584848" y="4735957"/>
            <a:ext cx="3103040" cy="403916"/>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1"/>
                </a:solidFill>
                <a:latin typeface="+mn-ea"/>
                <a:cs typeface="+mn-ea"/>
                <a:sym typeface="+mn-ea"/>
              </a:rPr>
              <a:t>服务器发送数据</a:t>
            </a:r>
            <a:endParaRPr lang="zh-CN" altLang="en-US" sz="2100" b="1">
              <a:solidFill>
                <a:schemeClr val="accent1"/>
              </a:solidFill>
              <a:latin typeface="+mn-ea"/>
              <a:cs typeface="+mn-ea"/>
              <a:sym typeface="+mn-ea"/>
            </a:endParaRPr>
          </a:p>
        </p:txBody>
      </p:sp>
      <p:sp>
        <p:nvSpPr>
          <p:cNvPr id="34" name="矩形 33"/>
          <p:cNvSpPr/>
          <p:nvPr>
            <p:custDataLst>
              <p:tags r:id="rId13"/>
            </p:custDataLst>
          </p:nvPr>
        </p:nvSpPr>
        <p:spPr>
          <a:xfrm>
            <a:off x="4585483" y="4116111"/>
            <a:ext cx="572214" cy="619211"/>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1"/>
                </a:solidFill>
                <a:latin typeface="+mn-ea"/>
                <a:cs typeface="+mn-ea"/>
              </a:rPr>
              <a:t>(</a:t>
            </a:r>
            <a:r>
              <a:rPr lang="zh-CN" altLang="en-US" sz="4000">
                <a:solidFill>
                  <a:schemeClr val="accent1"/>
                </a:solidFill>
                <a:latin typeface="+mn-ea"/>
                <a:cs typeface="+mn-ea"/>
              </a:rPr>
              <a:t>六</a:t>
            </a:r>
            <a:r>
              <a:rPr lang="en-US" altLang="zh-CN" sz="4000">
                <a:solidFill>
                  <a:schemeClr val="accent1"/>
                </a:solidFill>
                <a:latin typeface="+mn-ea"/>
                <a:cs typeface="+mn-ea"/>
              </a:rPr>
              <a:t>)</a:t>
            </a:r>
            <a:endParaRPr lang="en-US" altLang="zh-CN" sz="4000">
              <a:solidFill>
                <a:schemeClr val="accent1"/>
              </a:solidFill>
              <a:latin typeface="+mn-ea"/>
              <a:cs typeface="+mn-ea"/>
            </a:endParaRPr>
          </a:p>
        </p:txBody>
      </p:sp>
      <p:sp>
        <p:nvSpPr>
          <p:cNvPr id="36" name="正文"/>
          <p:cNvSpPr txBox="1"/>
          <p:nvPr>
            <p:custDataLst>
              <p:tags r:id="rId14"/>
            </p:custDataLst>
          </p:nvPr>
        </p:nvSpPr>
        <p:spPr>
          <a:xfrm>
            <a:off x="8508422" y="5160831"/>
            <a:ext cx="3103040" cy="1082825"/>
          </a:xfrm>
          <a:prstGeom prst="rect">
            <a:avLst/>
          </a:prstGeom>
          <a:noFill/>
        </p:spPr>
        <p:txBody>
          <a:bodyPr wrap="square" lIns="0" tIns="0" rIns="0" bIns="0" rtlCol="0" anchor="t" anchorCtr="0">
            <a:noAutofit/>
          </a:bodyPr>
          <a:p>
            <a:pPr lvl="0" indent="0" algn="l" fontAlgn="auto">
              <a:lnSpc>
                <a:spcPct val="120000"/>
              </a:lnSpc>
              <a:buClrTx/>
              <a:buSzTx/>
              <a:buFontTx/>
            </a:pPr>
            <a:r>
              <a:rPr lang="zh-CN" altLang="en-US" sz="1950" kern="0" dirty="0">
                <a:ln>
                  <a:noFill/>
                  <a:prstDash val="sysDot"/>
                </a:ln>
                <a:solidFill>
                  <a:schemeClr val="tx1">
                    <a:lumMod val="85000"/>
                    <a:lumOff val="15000"/>
                  </a:schemeClr>
                </a:solidFill>
                <a:uFillTx/>
                <a:latin typeface="+mn-ea"/>
                <a:cs typeface="微软雅黑" panose="020B0503020204020204" charset="-122"/>
                <a:sym typeface="+mn-ea"/>
              </a:rPr>
              <a:t>若含</a:t>
            </a:r>
            <a:r>
              <a:rPr lang="en-US" altLang="zh-CN" sz="1950" kern="0" dirty="0">
                <a:ln>
                  <a:noFill/>
                  <a:prstDash val="sysDot"/>
                </a:ln>
                <a:solidFill>
                  <a:schemeClr val="tx1">
                    <a:lumMod val="85000"/>
                    <a:lumOff val="15000"/>
                  </a:schemeClr>
                </a:solidFill>
                <a:uFillTx/>
                <a:latin typeface="+mn-ea"/>
                <a:cs typeface="微软雅黑" panose="020B0503020204020204" charset="-122"/>
                <a:sym typeface="+mn-ea"/>
              </a:rPr>
              <a:t>Connection:keep-alive</a:t>
            </a:r>
            <a:r>
              <a:rPr lang="zh-CN" altLang="en-US" sz="1950" kern="0" dirty="0">
                <a:ln>
                  <a:noFill/>
                  <a:prstDash val="sysDot"/>
                </a:ln>
                <a:solidFill>
                  <a:schemeClr val="tx1">
                    <a:lumMod val="85000"/>
                    <a:lumOff val="15000"/>
                  </a:schemeClr>
                </a:solidFill>
                <a:uFillTx/>
                <a:latin typeface="+mn-ea"/>
                <a:cs typeface="微软雅黑" panose="020B0503020204020204" charset="-122"/>
                <a:sym typeface="+mn-ea"/>
              </a:rPr>
              <a:t>，连接保持开启。</a:t>
            </a:r>
            <a:endParaRPr lang="zh-CN" altLang="en-US" sz="1950" kern="0" dirty="0">
              <a:ln>
                <a:noFill/>
                <a:prstDash val="sysDot"/>
              </a:ln>
              <a:solidFill>
                <a:schemeClr val="tx1">
                  <a:lumMod val="85000"/>
                  <a:lumOff val="15000"/>
                </a:schemeClr>
              </a:solidFill>
              <a:uFillTx/>
              <a:latin typeface="+mn-ea"/>
              <a:cs typeface="微软雅黑" panose="020B0503020204020204" charset="-122"/>
              <a:sym typeface="+mn-ea"/>
            </a:endParaRPr>
          </a:p>
        </p:txBody>
      </p:sp>
      <p:sp>
        <p:nvSpPr>
          <p:cNvPr id="37" name="标题"/>
          <p:cNvSpPr txBox="1"/>
          <p:nvPr>
            <p:custDataLst>
              <p:tags r:id="rId15"/>
            </p:custDataLst>
          </p:nvPr>
        </p:nvSpPr>
        <p:spPr>
          <a:xfrm>
            <a:off x="8508422" y="4735957"/>
            <a:ext cx="3103040" cy="403916"/>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1"/>
                </a:solidFill>
                <a:latin typeface="+mn-ea"/>
                <a:cs typeface="+mn-ea"/>
                <a:sym typeface="+mn-ea"/>
              </a:rPr>
              <a:t>服务器关闭</a:t>
            </a:r>
            <a:r>
              <a:rPr lang="en-US" altLang="zh-CN" sz="2100" b="1">
                <a:solidFill>
                  <a:schemeClr val="accent1"/>
                </a:solidFill>
                <a:latin typeface="+mn-ea"/>
                <a:cs typeface="+mn-ea"/>
                <a:sym typeface="+mn-ea"/>
              </a:rPr>
              <a:t> TCP </a:t>
            </a:r>
            <a:r>
              <a:rPr lang="zh-CN" altLang="en-US" sz="2100" b="1">
                <a:solidFill>
                  <a:schemeClr val="accent1"/>
                </a:solidFill>
                <a:latin typeface="+mn-ea"/>
                <a:cs typeface="+mn-ea"/>
                <a:sym typeface="+mn-ea"/>
              </a:rPr>
              <a:t>连接</a:t>
            </a:r>
            <a:endParaRPr lang="zh-CN" altLang="en-US" sz="2100" b="1">
              <a:solidFill>
                <a:schemeClr val="accent1"/>
              </a:solidFill>
              <a:latin typeface="+mn-ea"/>
              <a:cs typeface="+mn-ea"/>
              <a:sym typeface="+mn-ea"/>
            </a:endParaRPr>
          </a:p>
        </p:txBody>
      </p:sp>
      <p:sp>
        <p:nvSpPr>
          <p:cNvPr id="38" name="矩形 37"/>
          <p:cNvSpPr/>
          <p:nvPr>
            <p:custDataLst>
              <p:tags r:id="rId16"/>
            </p:custDataLst>
          </p:nvPr>
        </p:nvSpPr>
        <p:spPr>
          <a:xfrm>
            <a:off x="8509057" y="4116111"/>
            <a:ext cx="572214" cy="619211"/>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1"/>
                </a:solidFill>
                <a:latin typeface="+mn-ea"/>
                <a:cs typeface="+mn-ea"/>
              </a:rPr>
              <a:t>(</a:t>
            </a:r>
            <a:r>
              <a:rPr lang="zh-CN" altLang="en-US" sz="4000">
                <a:solidFill>
                  <a:schemeClr val="accent1"/>
                </a:solidFill>
                <a:latin typeface="+mn-ea"/>
                <a:cs typeface="+mn-ea"/>
              </a:rPr>
              <a:t>七</a:t>
            </a:r>
            <a:r>
              <a:rPr lang="en-US" altLang="zh-CN" sz="4000">
                <a:solidFill>
                  <a:schemeClr val="accent1"/>
                </a:solidFill>
                <a:latin typeface="+mn-ea"/>
                <a:cs typeface="+mn-ea"/>
              </a:rPr>
              <a:t>)</a:t>
            </a:r>
            <a:endParaRPr lang="en-US" altLang="zh-CN" sz="4000">
              <a:solidFill>
                <a:schemeClr val="accent1"/>
              </a:solidFill>
              <a:latin typeface="+mn-ea"/>
              <a:cs typeface="+mn-ea"/>
            </a:endParaRPr>
          </a:p>
        </p:txBody>
      </p:sp>
    </p:spTree>
    <p:custDataLst>
      <p:tags r:id="rId17"/>
    </p:custDataLst>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4680" y="153105"/>
            <a:ext cx="10972800" cy="763200"/>
          </a:xfrm>
        </p:spPr>
        <p:txBody>
          <a:bodyPr/>
          <a:lstStyle/>
          <a:p>
            <a:r>
              <a:rPr lang="en-US" altLang="zh-CN" sz="3200">
                <a:solidFill>
                  <a:schemeClr val="tx1"/>
                </a:solidFill>
              </a:rPr>
              <a:t> </a:t>
            </a:r>
            <a:r>
              <a:rPr lang="zh-CN" altLang="en-US" sz="3200">
                <a:solidFill>
                  <a:srgbClr val="FF0000"/>
                </a:solidFill>
              </a:rPr>
              <a:t>任务实施：三</a:t>
            </a:r>
            <a:r>
              <a:rPr lang="en-US" altLang="zh-CN" sz="3200">
                <a:solidFill>
                  <a:srgbClr val="FF0000"/>
                </a:solidFill>
              </a:rPr>
              <a:t>. HTTP </a:t>
            </a:r>
            <a:r>
              <a:rPr lang="zh-CN" altLang="en-US" sz="3200">
                <a:solidFill>
                  <a:srgbClr val="FF0000"/>
                </a:solidFill>
              </a:rPr>
              <a:t>请求报文</a:t>
            </a:r>
            <a:endParaRPr lang="zh-CN" altLang="en-US" sz="3200">
              <a:solidFill>
                <a:srgbClr val="FF0000"/>
              </a:solidFill>
            </a:endParaRPr>
          </a:p>
        </p:txBody>
      </p:sp>
      <p:sp>
        <p:nvSpPr>
          <p:cNvPr id="12" name="圆角矩形 21"/>
          <p:cNvSpPr/>
          <p:nvPr>
            <p:custDataLst>
              <p:tags r:id="rId2"/>
            </p:custDataLst>
          </p:nvPr>
        </p:nvSpPr>
        <p:spPr>
          <a:xfrm>
            <a:off x="608965" y="1273810"/>
            <a:ext cx="10973435" cy="962025"/>
          </a:xfrm>
          <a:prstGeom prst="roundRect">
            <a:avLst>
              <a:gd name="adj" fmla="val 10583"/>
            </a:avLst>
          </a:prstGeom>
          <a:gradFill>
            <a:gsLst>
              <a:gs pos="0">
                <a:schemeClr val="accent1">
                  <a:lumMod val="20000"/>
                  <a:lumOff val="80000"/>
                  <a:alpha val="20000"/>
                </a:schemeClr>
              </a:gs>
              <a:gs pos="100000">
                <a:schemeClr val="accent1">
                  <a:lumMod val="30000"/>
                  <a:lumOff val="70000"/>
                  <a:alpha val="0"/>
                </a:schemeClr>
              </a:gs>
            </a:gsLst>
            <a:lin ang="5400000" scaled="0"/>
          </a:gradFill>
          <a:ln>
            <a:gradFill>
              <a:gsLst>
                <a:gs pos="0">
                  <a:schemeClr val="accent1">
                    <a:alpha val="9000"/>
                  </a:schemeClr>
                </a:gs>
                <a:gs pos="76000">
                  <a:schemeClr val="accent1">
                    <a:alpha val="30000"/>
                  </a:schemeClr>
                </a:gs>
              </a:gsLst>
              <a:lin ang="189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9705" tIns="36195" rIns="179705" bIns="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just" fontAlgn="auto">
              <a:lnSpc>
                <a:spcPct val="150000"/>
              </a:lnSpc>
            </a:pPr>
            <a:r>
              <a:rPr lang="zh-CN" altLang="en-US" sz="1600" kern="0" dirty="0">
                <a:ln>
                  <a:noFill/>
                  <a:prstDash val="sysDot"/>
                </a:ln>
                <a:solidFill>
                  <a:schemeClr val="tx1">
                    <a:lumMod val="85000"/>
                    <a:lumOff val="15000"/>
                  </a:schemeClr>
                </a:solidFill>
                <a:latin typeface="+mn-ea"/>
                <a:ea typeface="+mj-ea"/>
                <a:sym typeface="+mn-ea"/>
              </a:rPr>
              <a:t>由请求行、请求头、空行、请求体</a:t>
            </a:r>
            <a:r>
              <a:rPr lang="en-US" altLang="zh-CN" sz="1600" kern="0" dirty="0">
                <a:ln>
                  <a:noFill/>
                  <a:prstDash val="sysDot"/>
                </a:ln>
                <a:solidFill>
                  <a:schemeClr val="tx1">
                    <a:lumMod val="85000"/>
                    <a:lumOff val="15000"/>
                  </a:schemeClr>
                </a:solidFill>
                <a:latin typeface="+mn-ea"/>
                <a:ea typeface="+mj-ea"/>
                <a:sym typeface="+mn-ea"/>
              </a:rPr>
              <a:t> 4 </a:t>
            </a:r>
            <a:r>
              <a:rPr lang="zh-CN" altLang="en-US" sz="1600" kern="0" dirty="0">
                <a:ln>
                  <a:noFill/>
                  <a:prstDash val="sysDot"/>
                </a:ln>
                <a:solidFill>
                  <a:schemeClr val="tx1">
                    <a:lumMod val="85000"/>
                    <a:lumOff val="15000"/>
                  </a:schemeClr>
                </a:solidFill>
                <a:latin typeface="+mn-ea"/>
                <a:ea typeface="+mj-ea"/>
                <a:sym typeface="+mn-ea"/>
              </a:rPr>
              <a:t>部分组成</a:t>
            </a:r>
            <a:endParaRPr lang="zh-CN" altLang="en-US" sz="1600" kern="0" dirty="0">
              <a:ln>
                <a:noFill/>
                <a:prstDash val="sysDot"/>
              </a:ln>
              <a:solidFill>
                <a:schemeClr val="tx1">
                  <a:lumMod val="85000"/>
                  <a:lumOff val="15000"/>
                </a:schemeClr>
              </a:solidFill>
              <a:latin typeface="+mn-ea"/>
              <a:ea typeface="+mj-ea"/>
              <a:sym typeface="+mn-ea"/>
            </a:endParaRPr>
          </a:p>
        </p:txBody>
      </p:sp>
      <p:pic>
        <p:nvPicPr>
          <p:cNvPr id="13" name="图片 12"/>
          <p:cNvPicPr>
            <a:picLocks noChangeAspect="1"/>
          </p:cNvPicPr>
          <p:nvPr/>
        </p:nvPicPr>
        <p:blipFill>
          <a:blip r:embed="rId3"/>
          <a:stretch>
            <a:fillRect/>
          </a:stretch>
        </p:blipFill>
        <p:spPr>
          <a:xfrm>
            <a:off x="1929765" y="1986280"/>
            <a:ext cx="7924800" cy="3886200"/>
          </a:xfrm>
          <a:prstGeom prst="rect">
            <a:avLst/>
          </a:prstGeom>
        </p:spPr>
      </p:pic>
    </p:spTree>
    <p:custDataLst>
      <p:tags r:id="rId4"/>
    </p:custData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4680" y="153105"/>
            <a:ext cx="10972800" cy="763200"/>
          </a:xfrm>
        </p:spPr>
        <p:txBody>
          <a:bodyPr/>
          <a:lstStyle/>
          <a:p>
            <a:r>
              <a:rPr lang="en-US" altLang="zh-CN" sz="3200">
                <a:solidFill>
                  <a:schemeClr val="tx1"/>
                </a:solidFill>
              </a:rPr>
              <a:t> </a:t>
            </a:r>
            <a:r>
              <a:rPr lang="zh-CN" altLang="en-US" sz="3200">
                <a:solidFill>
                  <a:srgbClr val="FF0000"/>
                </a:solidFill>
              </a:rPr>
              <a:t>任务实施：三</a:t>
            </a:r>
            <a:r>
              <a:rPr lang="en-US" altLang="zh-CN" sz="3200">
                <a:solidFill>
                  <a:srgbClr val="FF0000"/>
                </a:solidFill>
              </a:rPr>
              <a:t>. HTTP </a:t>
            </a:r>
            <a:r>
              <a:rPr lang="zh-CN" altLang="en-US" sz="3200">
                <a:solidFill>
                  <a:srgbClr val="FF0000"/>
                </a:solidFill>
              </a:rPr>
              <a:t>请求报文</a:t>
            </a:r>
            <a:endParaRPr lang="zh-CN" altLang="en-US" sz="3200">
              <a:solidFill>
                <a:srgbClr val="FF0000"/>
              </a:solidFill>
            </a:endParaRPr>
          </a:p>
        </p:txBody>
      </p:sp>
      <p:sp>
        <p:nvSpPr>
          <p:cNvPr id="12" name="圆角矩形 21"/>
          <p:cNvSpPr/>
          <p:nvPr>
            <p:custDataLst>
              <p:tags r:id="rId2"/>
            </p:custDataLst>
          </p:nvPr>
        </p:nvSpPr>
        <p:spPr>
          <a:xfrm>
            <a:off x="608965" y="1273810"/>
            <a:ext cx="10973435" cy="962025"/>
          </a:xfrm>
          <a:prstGeom prst="roundRect">
            <a:avLst>
              <a:gd name="adj" fmla="val 10583"/>
            </a:avLst>
          </a:prstGeom>
          <a:gradFill>
            <a:gsLst>
              <a:gs pos="0">
                <a:schemeClr val="accent1">
                  <a:lumMod val="20000"/>
                  <a:lumOff val="80000"/>
                  <a:alpha val="20000"/>
                </a:schemeClr>
              </a:gs>
              <a:gs pos="100000">
                <a:schemeClr val="accent1">
                  <a:lumMod val="30000"/>
                  <a:lumOff val="70000"/>
                  <a:alpha val="0"/>
                </a:schemeClr>
              </a:gs>
            </a:gsLst>
            <a:lin ang="5400000" scaled="0"/>
          </a:gradFill>
          <a:ln>
            <a:gradFill>
              <a:gsLst>
                <a:gs pos="0">
                  <a:schemeClr val="accent1">
                    <a:alpha val="9000"/>
                  </a:schemeClr>
                </a:gs>
                <a:gs pos="76000">
                  <a:schemeClr val="accent1">
                    <a:alpha val="30000"/>
                  </a:schemeClr>
                </a:gs>
              </a:gsLst>
              <a:lin ang="189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9705" tIns="36195" rIns="179705" bIns="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just" fontAlgn="auto">
              <a:lnSpc>
                <a:spcPct val="150000"/>
              </a:lnSpc>
            </a:pPr>
            <a:r>
              <a:rPr lang="en-US" altLang="zh-CN" sz="1600" kern="0" dirty="0">
                <a:ln>
                  <a:noFill/>
                  <a:prstDash val="sysDot"/>
                </a:ln>
                <a:solidFill>
                  <a:schemeClr val="tx1">
                    <a:lumMod val="85000"/>
                    <a:lumOff val="15000"/>
                  </a:schemeClr>
                </a:solidFill>
                <a:latin typeface="+mn-ea"/>
                <a:ea typeface="+mj-ea"/>
                <a:sym typeface="+mn-ea"/>
              </a:rPr>
              <a:t>HTTP </a:t>
            </a:r>
            <a:r>
              <a:rPr lang="zh-CN" altLang="en-US" sz="1600" kern="0" dirty="0">
                <a:ln>
                  <a:noFill/>
                  <a:prstDash val="sysDot"/>
                </a:ln>
                <a:solidFill>
                  <a:schemeClr val="tx1">
                    <a:lumMod val="85000"/>
                    <a:lumOff val="15000"/>
                  </a:schemeClr>
                </a:solidFill>
                <a:latin typeface="+mn-ea"/>
                <a:ea typeface="+mj-ea"/>
                <a:sym typeface="+mn-ea"/>
              </a:rPr>
              <a:t>在使用</a:t>
            </a:r>
            <a:r>
              <a:rPr lang="en-US" altLang="zh-CN" sz="1600" kern="0" dirty="0">
                <a:ln>
                  <a:noFill/>
                  <a:prstDash val="sysDot"/>
                </a:ln>
                <a:solidFill>
                  <a:schemeClr val="tx1">
                    <a:lumMod val="85000"/>
                    <a:lumOff val="15000"/>
                  </a:schemeClr>
                </a:solidFill>
                <a:latin typeface="+mn-ea"/>
                <a:ea typeface="+mj-ea"/>
                <a:sym typeface="+mn-ea"/>
              </a:rPr>
              <a:t> TCP </a:t>
            </a:r>
            <a:r>
              <a:rPr lang="zh-CN" altLang="en-US" sz="1600" kern="0" dirty="0">
                <a:ln>
                  <a:noFill/>
                  <a:prstDash val="sysDot"/>
                </a:ln>
                <a:solidFill>
                  <a:schemeClr val="tx1">
                    <a:lumMod val="85000"/>
                    <a:lumOff val="15000"/>
                  </a:schemeClr>
                </a:solidFill>
                <a:latin typeface="+mn-ea"/>
                <a:ea typeface="+mj-ea"/>
                <a:sym typeface="+mn-ea"/>
              </a:rPr>
              <a:t>传输的过程中需要经过三次握手，在三次握手之后，服务器会接</a:t>
            </a:r>
            <a:r>
              <a:rPr lang="en-US" altLang="zh-CN" sz="1600" kern="0" dirty="0">
                <a:ln>
                  <a:noFill/>
                  <a:prstDash val="sysDot"/>
                </a:ln>
                <a:solidFill>
                  <a:schemeClr val="tx1">
                    <a:lumMod val="85000"/>
                    <a:lumOff val="15000"/>
                  </a:schemeClr>
                </a:solidFill>
                <a:latin typeface="+mn-ea"/>
                <a:ea typeface="+mj-ea"/>
                <a:sym typeface="+mn-ea"/>
              </a:rPr>
              <a:t> </a:t>
            </a:r>
            <a:r>
              <a:rPr lang="zh-CN" altLang="en-US" sz="1600" kern="0" dirty="0">
                <a:ln>
                  <a:noFill/>
                  <a:prstDash val="sysDot"/>
                </a:ln>
                <a:solidFill>
                  <a:schemeClr val="tx1">
                    <a:lumMod val="85000"/>
                    <a:lumOff val="15000"/>
                  </a:schemeClr>
                </a:solidFill>
                <a:latin typeface="+mn-ea"/>
                <a:ea typeface="+mj-ea"/>
                <a:sym typeface="+mn-ea"/>
              </a:rPr>
              <a:t>收到客户端发送的一个请求报文，如图</a:t>
            </a:r>
            <a:r>
              <a:rPr lang="en-US" altLang="zh-CN" sz="1600" kern="0" dirty="0">
                <a:ln>
                  <a:noFill/>
                  <a:prstDash val="sysDot"/>
                </a:ln>
                <a:solidFill>
                  <a:schemeClr val="tx1">
                    <a:lumMod val="85000"/>
                    <a:lumOff val="15000"/>
                  </a:schemeClr>
                </a:solidFill>
                <a:latin typeface="+mn-ea"/>
                <a:ea typeface="+mj-ea"/>
                <a:sym typeface="+mn-ea"/>
              </a:rPr>
              <a:t> 2 - 5 </a:t>
            </a:r>
            <a:r>
              <a:rPr lang="zh-CN" altLang="en-US" sz="1600" kern="0" dirty="0">
                <a:ln>
                  <a:noFill/>
                  <a:prstDash val="sysDot"/>
                </a:ln>
                <a:solidFill>
                  <a:schemeClr val="tx1">
                    <a:lumMod val="85000"/>
                    <a:lumOff val="15000"/>
                  </a:schemeClr>
                </a:solidFill>
                <a:latin typeface="+mn-ea"/>
                <a:ea typeface="+mj-ea"/>
                <a:sym typeface="+mn-ea"/>
              </a:rPr>
              <a:t>所示。</a:t>
            </a:r>
            <a:endParaRPr lang="zh-CN" altLang="en-US" sz="1600" kern="0" dirty="0">
              <a:ln>
                <a:noFill/>
                <a:prstDash val="sysDot"/>
              </a:ln>
              <a:solidFill>
                <a:schemeClr val="tx1">
                  <a:lumMod val="85000"/>
                  <a:lumOff val="15000"/>
                </a:schemeClr>
              </a:solidFill>
              <a:latin typeface="+mn-ea"/>
              <a:ea typeface="+mj-ea"/>
              <a:sym typeface="+mn-ea"/>
            </a:endParaRPr>
          </a:p>
        </p:txBody>
      </p:sp>
      <p:pic>
        <p:nvPicPr>
          <p:cNvPr id="156" name="IM 156"/>
          <p:cNvPicPr/>
          <p:nvPr/>
        </p:nvPicPr>
        <p:blipFill>
          <a:blip r:embed="rId3"/>
          <a:stretch>
            <a:fillRect/>
          </a:stretch>
        </p:blipFill>
        <p:spPr>
          <a:xfrm>
            <a:off x="2128520" y="2235835"/>
            <a:ext cx="8524240" cy="3808095"/>
          </a:xfrm>
          <a:prstGeom prst="rect">
            <a:avLst/>
          </a:prstGeom>
        </p:spPr>
      </p:pic>
      <p:sp>
        <p:nvSpPr>
          <p:cNvPr id="3" name="文本框 2"/>
          <p:cNvSpPr txBox="1"/>
          <p:nvPr/>
        </p:nvSpPr>
        <p:spPr>
          <a:xfrm>
            <a:off x="4693920" y="6231890"/>
            <a:ext cx="3118485" cy="368300"/>
          </a:xfrm>
          <a:prstGeom prst="rect">
            <a:avLst/>
          </a:prstGeom>
          <a:noFill/>
          <a:ln w="12700" cmpd="sng">
            <a:noFill/>
            <a:prstDash val="solid"/>
          </a:ln>
        </p:spPr>
        <p:txBody>
          <a:bodyPr wrap="square" rtlCol="0">
            <a:spAutoFit/>
          </a:bodyPr>
          <a:p>
            <a:r>
              <a:rPr lang="zh-CN" altLang="en-US">
                <a:solidFill>
                  <a:srgbClr val="00B0F0"/>
                </a:solidFill>
              </a:rPr>
              <a:t>图</a:t>
            </a:r>
            <a:r>
              <a:rPr lang="en-US" altLang="zh-CN">
                <a:solidFill>
                  <a:srgbClr val="00B0F0"/>
                </a:solidFill>
              </a:rPr>
              <a:t> 2-5   </a:t>
            </a:r>
            <a:r>
              <a:rPr lang="zh-CN" altLang="en-US">
                <a:solidFill>
                  <a:srgbClr val="00B0F0"/>
                </a:solidFill>
              </a:rPr>
              <a:t>请求报文</a:t>
            </a:r>
            <a:endParaRPr lang="zh-CN" altLang="en-US">
              <a:solidFill>
                <a:srgbClr val="00B0F0"/>
              </a:solidFill>
            </a:endParaRPr>
          </a:p>
        </p:txBody>
      </p:sp>
    </p:spTree>
    <p:custDataLst>
      <p:tags r:id="rId4"/>
    </p:custDataLst>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C:/Users/Admin/AppData/Roaming/Kingsoft/office6/wppai/generateppt/9cef4b50-63b2-4466-b686-f2593edad670.jpg9cef4b50-63b2-4466-b686-f2593edad670"/>
          <p:cNvPicPr>
            <a:picLocks noChangeAspect="1"/>
          </p:cNvPicPr>
          <p:nvPr>
            <p:custDataLst>
              <p:tags r:id="rId1"/>
            </p:custDataLst>
          </p:nvPr>
        </p:nvPicPr>
        <p:blipFill>
          <a:blip r:embed="rId2"/>
          <a:srcRect l="286" r="286"/>
          <a:stretch>
            <a:fillRect/>
          </a:stretch>
        </p:blipFill>
        <p:spPr>
          <a:xfrm>
            <a:off x="658495" y="2810510"/>
            <a:ext cx="3507105" cy="3260090"/>
          </a:xfrm>
          <a:prstGeom prst="roundRect">
            <a:avLst>
              <a:gd name="adj" fmla="val 3099"/>
            </a:avLst>
          </a:prstGeom>
          <a:solidFill>
            <a:schemeClr val="accent1"/>
          </a:solidFill>
          <a:ln w="38100">
            <a:solidFill>
              <a:schemeClr val="accent1">
                <a:alpha val="40000"/>
              </a:schemeClr>
            </a:solidFill>
          </a:ln>
          <a:effectLst>
            <a:reflection blurRad="63500" stA="16000" endA="300" endPos="28000" dist="38100" dir="5400000" sy="-100000" algn="bl" rotWithShape="0"/>
          </a:effectLst>
        </p:spPr>
      </p:pic>
      <p:sp>
        <p:nvSpPr>
          <p:cNvPr id="2" name="标题 1"/>
          <p:cNvSpPr>
            <a:spLocks noGrp="1"/>
          </p:cNvSpPr>
          <p:nvPr>
            <p:ph type="title"/>
            <p:custDataLst>
              <p:tags r:id="rId3"/>
            </p:custDataLst>
          </p:nvPr>
        </p:nvSpPr>
        <p:spPr>
          <a:xfrm>
            <a:off x="614680" y="153105"/>
            <a:ext cx="10972800" cy="763200"/>
          </a:xfrm>
        </p:spPr>
        <p:txBody>
          <a:bodyPr/>
          <a:lstStyle/>
          <a:p>
            <a:r>
              <a:rPr lang="en-US" altLang="zh-CN" sz="3200">
                <a:solidFill>
                  <a:schemeClr val="tx1"/>
                </a:solidFill>
              </a:rPr>
              <a:t> </a:t>
            </a:r>
            <a:r>
              <a:rPr lang="zh-CN" altLang="en-US" sz="3200">
                <a:solidFill>
                  <a:srgbClr val="FF0000"/>
                </a:solidFill>
              </a:rPr>
              <a:t>任务实施：三</a:t>
            </a:r>
            <a:r>
              <a:rPr lang="en-US" altLang="zh-CN" sz="3200">
                <a:solidFill>
                  <a:srgbClr val="FF0000"/>
                </a:solidFill>
              </a:rPr>
              <a:t>. HTTP </a:t>
            </a:r>
            <a:r>
              <a:rPr lang="zh-CN" altLang="en-US" sz="3200">
                <a:solidFill>
                  <a:srgbClr val="FF0000"/>
                </a:solidFill>
              </a:rPr>
              <a:t>请求报文</a:t>
            </a:r>
            <a:endParaRPr lang="zh-CN" altLang="en-US" sz="3200">
              <a:solidFill>
                <a:srgbClr val="FF0000"/>
              </a:solidFill>
            </a:endParaRPr>
          </a:p>
        </p:txBody>
      </p:sp>
      <p:sp>
        <p:nvSpPr>
          <p:cNvPr id="12" name="圆角矩形 21"/>
          <p:cNvSpPr/>
          <p:nvPr>
            <p:custDataLst>
              <p:tags r:id="rId4"/>
            </p:custDataLst>
          </p:nvPr>
        </p:nvSpPr>
        <p:spPr>
          <a:xfrm>
            <a:off x="950595" y="1546860"/>
            <a:ext cx="3454400" cy="962025"/>
          </a:xfrm>
          <a:prstGeom prst="roundRect">
            <a:avLst>
              <a:gd name="adj" fmla="val 10583"/>
            </a:avLst>
          </a:prstGeom>
          <a:gradFill>
            <a:gsLst>
              <a:gs pos="0">
                <a:schemeClr val="accent1">
                  <a:lumMod val="20000"/>
                  <a:lumOff val="80000"/>
                  <a:alpha val="20000"/>
                </a:schemeClr>
              </a:gs>
              <a:gs pos="100000">
                <a:schemeClr val="accent1">
                  <a:lumMod val="30000"/>
                  <a:lumOff val="70000"/>
                  <a:alpha val="0"/>
                </a:schemeClr>
              </a:gs>
            </a:gsLst>
            <a:lin ang="5400000" scaled="0"/>
          </a:gradFill>
          <a:ln>
            <a:gradFill>
              <a:gsLst>
                <a:gs pos="0">
                  <a:schemeClr val="accent1">
                    <a:alpha val="9000"/>
                  </a:schemeClr>
                </a:gs>
                <a:gs pos="76000">
                  <a:schemeClr val="accent1">
                    <a:alpha val="30000"/>
                  </a:schemeClr>
                </a:gs>
              </a:gsLst>
              <a:lin ang="189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9705" tIns="36195" rIns="179705" bIns="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just" fontAlgn="auto">
              <a:lnSpc>
                <a:spcPct val="150000"/>
              </a:lnSpc>
            </a:pPr>
            <a:r>
              <a:rPr lang="zh-CN" altLang="en-US" sz="1600" kern="0" dirty="0">
                <a:ln>
                  <a:noFill/>
                  <a:prstDash val="sysDot"/>
                </a:ln>
                <a:solidFill>
                  <a:schemeClr val="tx1">
                    <a:lumMod val="85000"/>
                    <a:lumOff val="15000"/>
                  </a:schemeClr>
                </a:solidFill>
                <a:latin typeface="+mn-ea"/>
                <a:ea typeface="+mj-ea"/>
                <a:sym typeface="+mn-ea"/>
              </a:rPr>
              <a:t>由请求行、请求头、空行、请求体</a:t>
            </a:r>
            <a:r>
              <a:rPr lang="en-US" altLang="zh-CN" sz="1600" kern="0" dirty="0">
                <a:ln>
                  <a:noFill/>
                  <a:prstDash val="sysDot"/>
                </a:ln>
                <a:solidFill>
                  <a:schemeClr val="tx1">
                    <a:lumMod val="85000"/>
                    <a:lumOff val="15000"/>
                  </a:schemeClr>
                </a:solidFill>
                <a:latin typeface="+mn-ea"/>
                <a:ea typeface="+mj-ea"/>
                <a:sym typeface="+mn-ea"/>
              </a:rPr>
              <a:t> 4 </a:t>
            </a:r>
            <a:r>
              <a:rPr lang="zh-CN" altLang="en-US" sz="1600" kern="0" dirty="0">
                <a:ln>
                  <a:noFill/>
                  <a:prstDash val="sysDot"/>
                </a:ln>
                <a:solidFill>
                  <a:schemeClr val="tx1">
                    <a:lumMod val="85000"/>
                    <a:lumOff val="15000"/>
                  </a:schemeClr>
                </a:solidFill>
                <a:latin typeface="+mn-ea"/>
                <a:ea typeface="+mj-ea"/>
                <a:sym typeface="+mn-ea"/>
              </a:rPr>
              <a:t>部分组成</a:t>
            </a:r>
            <a:endParaRPr lang="zh-CN" altLang="en-US" sz="1600" kern="0" dirty="0">
              <a:ln>
                <a:noFill/>
                <a:prstDash val="sysDot"/>
              </a:ln>
              <a:solidFill>
                <a:schemeClr val="tx1">
                  <a:lumMod val="85000"/>
                  <a:lumOff val="15000"/>
                </a:schemeClr>
              </a:solidFill>
              <a:latin typeface="+mn-ea"/>
              <a:ea typeface="+mj-ea"/>
              <a:sym typeface="+mn-ea"/>
            </a:endParaRPr>
          </a:p>
        </p:txBody>
      </p:sp>
      <p:sp>
        <p:nvSpPr>
          <p:cNvPr id="4" name="边界"/>
          <p:cNvSpPr/>
          <p:nvPr>
            <p:custDataLst>
              <p:tags r:id="rId5"/>
            </p:custDataLst>
          </p:nvPr>
        </p:nvSpPr>
        <p:spPr>
          <a:xfrm>
            <a:off x="4699823" y="1259840"/>
            <a:ext cx="7052877" cy="392493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5" name="矩形 4"/>
          <p:cNvSpPr/>
          <p:nvPr>
            <p:custDataLst>
              <p:tags r:id="rId6"/>
            </p:custDataLst>
          </p:nvPr>
        </p:nvSpPr>
        <p:spPr>
          <a:xfrm>
            <a:off x="4753798" y="1122236"/>
            <a:ext cx="425318" cy="424680"/>
          </a:xfrm>
          <a:prstGeom prst="rect">
            <a:avLst/>
          </a:prstGeom>
          <a:noFill/>
        </p:spPr>
        <p:txBody>
          <a:bodyPr wrap="none" lIns="0" tIns="0" rIns="0" bIns="0" rtlCol="0" anchor="b" anchorCtr="0">
            <a:normAutofit/>
          </a:bodyPr>
          <a:p>
            <a:pPr algn="ctr">
              <a:spcBef>
                <a:spcPct val="0"/>
              </a:spcBef>
              <a:spcAft>
                <a:spcPct val="0"/>
              </a:spcAft>
            </a:pPr>
            <a:r>
              <a:rPr lang="en-US" altLang="zh-CN" sz="2200" b="1" dirty="0">
                <a:solidFill>
                  <a:schemeClr val="accent1"/>
                </a:solidFill>
                <a:latin typeface="+mn-ea"/>
                <a:cs typeface="+mn-ea"/>
              </a:rPr>
              <a:t>(</a:t>
            </a:r>
            <a:r>
              <a:rPr lang="zh-CN" altLang="en-US" sz="2200" b="1" dirty="0">
                <a:solidFill>
                  <a:schemeClr val="accent1"/>
                </a:solidFill>
                <a:latin typeface="+mn-ea"/>
                <a:cs typeface="+mn-ea"/>
              </a:rPr>
              <a:t>一</a:t>
            </a:r>
            <a:r>
              <a:rPr lang="en-US" altLang="zh-CN" sz="2200" b="1" dirty="0">
                <a:solidFill>
                  <a:schemeClr val="accent1"/>
                </a:solidFill>
                <a:latin typeface="+mn-ea"/>
                <a:cs typeface="+mn-ea"/>
              </a:rPr>
              <a:t>)</a:t>
            </a:r>
            <a:endParaRPr lang="en-US" altLang="zh-CN" sz="2200" b="1" dirty="0">
              <a:solidFill>
                <a:schemeClr val="accent1"/>
              </a:solidFill>
              <a:latin typeface="+mn-ea"/>
              <a:cs typeface="+mn-ea"/>
            </a:endParaRPr>
          </a:p>
        </p:txBody>
      </p:sp>
      <p:sp>
        <p:nvSpPr>
          <p:cNvPr id="6" name="矩形 5"/>
          <p:cNvSpPr/>
          <p:nvPr>
            <p:custDataLst>
              <p:tags r:id="rId7"/>
            </p:custDataLst>
          </p:nvPr>
        </p:nvSpPr>
        <p:spPr>
          <a:xfrm>
            <a:off x="5170483" y="1122236"/>
            <a:ext cx="6582217" cy="401051"/>
          </a:xfrm>
          <a:prstGeom prst="rect">
            <a:avLst/>
          </a:prstGeom>
          <a:noFill/>
        </p:spPr>
        <p:txBody>
          <a:bodyPr wrap="square" lIns="9017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请求行</a:t>
            </a:r>
            <a:endParaRPr lang="zh-CN" altLang="en-US" sz="2000" b="1" dirty="0">
              <a:solidFill>
                <a:schemeClr val="accent1"/>
              </a:solidFill>
              <a:latin typeface="+mn-ea"/>
              <a:cs typeface="+mn-ea"/>
            </a:endParaRPr>
          </a:p>
        </p:txBody>
      </p:sp>
      <p:sp>
        <p:nvSpPr>
          <p:cNvPr id="7" name="矩形 6"/>
          <p:cNvSpPr/>
          <p:nvPr>
            <p:custDataLst>
              <p:tags r:id="rId8"/>
            </p:custDataLst>
          </p:nvPr>
        </p:nvSpPr>
        <p:spPr>
          <a:xfrm>
            <a:off x="5170483" y="1520094"/>
            <a:ext cx="6582217" cy="869157"/>
          </a:xfrm>
          <a:prstGeom prst="rect">
            <a:avLst/>
          </a:prstGeom>
          <a:ln>
            <a:noFill/>
            <a:prstDash val="sysDash"/>
          </a:ln>
        </p:spPr>
        <p:txBody>
          <a:bodyPr vert="horz" wrap="square" lIns="90170" tIns="0" rIns="90170" bIns="46990" rtlCol="0" anchor="t" anchorCtr="0">
            <a:noAutofit/>
          </a:bodyPr>
          <a:p>
            <a:pPr indent="0" algn="just" fontAlgn="auto">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1. GET </a:t>
            </a:r>
            <a:r>
              <a:rPr lang="zh-CN" altLang="en-US" sz="1200" dirty="0">
                <a:ln>
                  <a:noFill/>
                  <a:prstDash val="sysDot"/>
                </a:ln>
                <a:solidFill>
                  <a:schemeClr val="tx1">
                    <a:lumMod val="85000"/>
                    <a:lumOff val="15000"/>
                  </a:schemeClr>
                </a:solidFill>
                <a:latin typeface="+mn-ea"/>
                <a:cs typeface="+mn-ea"/>
              </a:rPr>
              <a:t>一般用于客户端从服务器中读取文档，使用该种方式需要注意的是请求参</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数和对应的值会跟在</a:t>
            </a:r>
            <a:r>
              <a:rPr lang="en-US" altLang="zh-CN" sz="1200" dirty="0">
                <a:ln>
                  <a:noFill/>
                  <a:prstDash val="sysDot"/>
                </a:ln>
                <a:solidFill>
                  <a:schemeClr val="tx1">
                    <a:lumMod val="85000"/>
                    <a:lumOff val="15000"/>
                  </a:schemeClr>
                </a:solidFill>
                <a:latin typeface="+mn-ea"/>
                <a:cs typeface="+mn-ea"/>
              </a:rPr>
              <a:t> URL </a:t>
            </a:r>
            <a:r>
              <a:rPr lang="zh-CN" altLang="en-US" sz="1200" dirty="0">
                <a:ln>
                  <a:noFill/>
                  <a:prstDash val="sysDot"/>
                </a:ln>
                <a:solidFill>
                  <a:schemeClr val="tx1">
                    <a:lumMod val="85000"/>
                    <a:lumOff val="15000"/>
                  </a:schemeClr>
                </a:solidFill>
                <a:latin typeface="+mn-ea"/>
                <a:cs typeface="+mn-ea"/>
              </a:rPr>
              <a:t>路径之后，通过问号</a:t>
            </a:r>
            <a:r>
              <a:rPr lang="en-US" altLang="zh-CN" sz="1200" dirty="0">
                <a:ln>
                  <a:noFill/>
                  <a:prstDash val="sysDot"/>
                </a:ln>
                <a:solidFill>
                  <a:schemeClr val="tx1">
                    <a:lumMod val="85000"/>
                    <a:lumOff val="15000"/>
                  </a:schemeClr>
                </a:solidFill>
                <a:latin typeface="+mn-ea"/>
                <a:cs typeface="+mn-ea"/>
              </a:rPr>
              <a:t>(“?”)</a:t>
            </a:r>
            <a:r>
              <a:rPr lang="zh-CN" altLang="en-US" sz="1200" dirty="0">
                <a:ln>
                  <a:noFill/>
                  <a:prstDash val="sysDot"/>
                </a:ln>
                <a:solidFill>
                  <a:schemeClr val="tx1">
                    <a:lumMod val="85000"/>
                    <a:lumOff val="15000"/>
                  </a:schemeClr>
                </a:solidFill>
                <a:latin typeface="+mn-ea"/>
                <a:cs typeface="+mn-ea"/>
              </a:rPr>
              <a:t>、</a:t>
            </a:r>
            <a:r>
              <a:rPr lang="en-US" altLang="zh-CN" sz="1200" dirty="0">
                <a:ln>
                  <a:noFill/>
                  <a:prstDash val="sysDot"/>
                </a:ln>
                <a:solidFill>
                  <a:schemeClr val="tx1">
                    <a:lumMod val="85000"/>
                    <a:lumOff val="15000"/>
                  </a:schemeClr>
                </a:solidFill>
                <a:latin typeface="+mn-ea"/>
                <a:cs typeface="+mn-ea"/>
              </a:rPr>
              <a:t>and </a:t>
            </a:r>
            <a:r>
              <a:rPr lang="zh-CN" altLang="en-US" sz="1200" dirty="0">
                <a:ln>
                  <a:noFill/>
                  <a:prstDash val="sysDot"/>
                </a:ln>
                <a:solidFill>
                  <a:schemeClr val="tx1">
                    <a:lumMod val="85000"/>
                    <a:lumOff val="15000"/>
                  </a:schemeClr>
                </a:solidFill>
                <a:latin typeface="+mn-ea"/>
                <a:cs typeface="+mn-ea"/>
              </a:rPr>
              <a:t>连接符</a:t>
            </a:r>
            <a:r>
              <a:rPr lang="en-US" altLang="zh-CN" sz="1200" dirty="0">
                <a:ln>
                  <a:noFill/>
                  <a:prstDash val="sysDot"/>
                </a:ln>
                <a:solidFill>
                  <a:schemeClr val="tx1">
                    <a:lumMod val="85000"/>
                    <a:lumOff val="15000"/>
                  </a:schemeClr>
                </a:solidFill>
                <a:latin typeface="+mn-ea"/>
                <a:cs typeface="+mn-ea"/>
              </a:rPr>
              <a:t>(“&amp;”)</a:t>
            </a:r>
            <a:r>
              <a:rPr lang="zh-CN" altLang="en-US" sz="1200" dirty="0">
                <a:ln>
                  <a:noFill/>
                  <a:prstDash val="sysDot"/>
                </a:ln>
                <a:solidFill>
                  <a:schemeClr val="tx1">
                    <a:lumMod val="85000"/>
                    <a:lumOff val="15000"/>
                  </a:schemeClr>
                </a:solidFill>
                <a:latin typeface="+mn-ea"/>
                <a:cs typeface="+mn-ea"/>
              </a:rPr>
              <a:t>以及等号</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）连接，数据安全性和保密性比较低，请求的报文是不存在请求体的。</a:t>
            </a:r>
            <a:endParaRPr lang="zh-CN" altLang="en-US" sz="1200" dirty="0">
              <a:ln>
                <a:noFill/>
                <a:prstDash val="sysDot"/>
              </a:ln>
              <a:solidFill>
                <a:schemeClr val="tx1">
                  <a:lumMod val="85000"/>
                  <a:lumOff val="15000"/>
                </a:schemeClr>
              </a:solidFill>
              <a:latin typeface="+mn-ea"/>
              <a:cs typeface="+mn-ea"/>
            </a:endParaRPr>
          </a:p>
          <a:p>
            <a:pPr indent="0" algn="just" fontAlgn="auto">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2. POST </a:t>
            </a:r>
            <a:r>
              <a:rPr lang="zh-CN" altLang="en-US" sz="1200" dirty="0">
                <a:ln>
                  <a:noFill/>
                  <a:prstDash val="sysDot"/>
                </a:ln>
                <a:solidFill>
                  <a:schemeClr val="tx1">
                    <a:lumMod val="85000"/>
                    <a:lumOff val="15000"/>
                  </a:schemeClr>
                </a:solidFill>
                <a:latin typeface="+mn-ea"/>
                <a:cs typeface="+mn-ea"/>
              </a:rPr>
              <a:t>可以将传输的数据封装在报文的请求中，对传输大小没有限制，能够弥补</a:t>
            </a:r>
            <a:r>
              <a:rPr lang="en-US" altLang="zh-CN" sz="1200" dirty="0">
                <a:ln>
                  <a:noFill/>
                  <a:prstDash val="sysDot"/>
                </a:ln>
                <a:solidFill>
                  <a:schemeClr val="tx1">
                    <a:lumMod val="85000"/>
                    <a:lumOff val="15000"/>
                  </a:schemeClr>
                </a:solidFill>
                <a:latin typeface="+mn-ea"/>
                <a:cs typeface="+mn-ea"/>
              </a:rPr>
              <a:t> GET </a:t>
            </a:r>
            <a:r>
              <a:rPr lang="zh-CN" altLang="en-US" sz="1200" dirty="0">
                <a:ln>
                  <a:noFill/>
                  <a:prstDash val="sysDot"/>
                </a:ln>
                <a:solidFill>
                  <a:schemeClr val="tx1">
                    <a:lumMod val="85000"/>
                    <a:lumOff val="15000"/>
                  </a:schemeClr>
                </a:solidFill>
                <a:latin typeface="+mn-ea"/>
                <a:cs typeface="+mn-ea"/>
              </a:rPr>
              <a:t>方法的不足，安全性和保密性比较好。</a:t>
            </a:r>
            <a:endParaRPr lang="zh-CN" altLang="en-US" sz="1200" dirty="0">
              <a:ln>
                <a:noFill/>
                <a:prstDash val="sysDot"/>
              </a:ln>
              <a:solidFill>
                <a:schemeClr val="tx1">
                  <a:lumMod val="85000"/>
                  <a:lumOff val="15000"/>
                </a:schemeClr>
              </a:solidFill>
              <a:latin typeface="+mn-ea"/>
              <a:cs typeface="+mn-ea"/>
            </a:endParaRPr>
          </a:p>
        </p:txBody>
      </p:sp>
      <p:sp>
        <p:nvSpPr>
          <p:cNvPr id="8" name="矩形 7"/>
          <p:cNvSpPr/>
          <p:nvPr>
            <p:custDataLst>
              <p:tags r:id="rId9"/>
            </p:custDataLst>
          </p:nvPr>
        </p:nvSpPr>
        <p:spPr>
          <a:xfrm>
            <a:off x="4666615" y="3078097"/>
            <a:ext cx="425318" cy="424680"/>
          </a:xfrm>
          <a:prstGeom prst="rect">
            <a:avLst/>
          </a:prstGeom>
          <a:noFill/>
        </p:spPr>
        <p:txBody>
          <a:bodyPr wrap="none" lIns="0" tIns="0" rIns="0" bIns="0" rtlCol="0" anchor="b" anchorCtr="0">
            <a:normAutofit/>
          </a:bodyPr>
          <a:p>
            <a:pPr algn="ctr">
              <a:spcBef>
                <a:spcPct val="0"/>
              </a:spcBef>
              <a:spcAft>
                <a:spcPct val="0"/>
              </a:spcAft>
            </a:pPr>
            <a:r>
              <a:rPr lang="zh-CN" altLang="en-US" sz="2200" b="1" dirty="0">
                <a:solidFill>
                  <a:schemeClr val="accent1"/>
                </a:solidFill>
                <a:latin typeface="+mn-ea"/>
                <a:cs typeface="+mn-ea"/>
              </a:rPr>
              <a:t>（二</a:t>
            </a:r>
            <a:r>
              <a:rPr lang="en-US" altLang="zh-CN" sz="2200" b="1" dirty="0">
                <a:solidFill>
                  <a:schemeClr val="accent1"/>
                </a:solidFill>
                <a:latin typeface="+mn-ea"/>
                <a:cs typeface="+mn-ea"/>
              </a:rPr>
              <a:t>)</a:t>
            </a:r>
            <a:endParaRPr lang="en-US" altLang="zh-CN" sz="2200" b="1" dirty="0">
              <a:solidFill>
                <a:schemeClr val="accent1"/>
              </a:solidFill>
              <a:latin typeface="+mn-ea"/>
              <a:cs typeface="+mn-ea"/>
            </a:endParaRPr>
          </a:p>
        </p:txBody>
      </p:sp>
      <p:sp>
        <p:nvSpPr>
          <p:cNvPr id="9" name="矩形 8"/>
          <p:cNvSpPr/>
          <p:nvPr>
            <p:custDataLst>
              <p:tags r:id="rId10"/>
            </p:custDataLst>
          </p:nvPr>
        </p:nvSpPr>
        <p:spPr>
          <a:xfrm>
            <a:off x="5179205" y="3047214"/>
            <a:ext cx="6582217" cy="401051"/>
          </a:xfrm>
          <a:prstGeom prst="rect">
            <a:avLst/>
          </a:prstGeom>
          <a:noFill/>
        </p:spPr>
        <p:txBody>
          <a:bodyPr wrap="square" lIns="9017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请求头</a:t>
            </a:r>
            <a:endParaRPr lang="zh-CN" altLang="en-US" sz="2000" b="1" dirty="0">
              <a:solidFill>
                <a:schemeClr val="accent1"/>
              </a:solidFill>
              <a:latin typeface="+mn-ea"/>
              <a:cs typeface="+mn-ea"/>
            </a:endParaRPr>
          </a:p>
        </p:txBody>
      </p:sp>
      <p:sp>
        <p:nvSpPr>
          <p:cNvPr id="10" name="矩形 9"/>
          <p:cNvSpPr/>
          <p:nvPr>
            <p:custDataLst>
              <p:tags r:id="rId11"/>
            </p:custDataLst>
          </p:nvPr>
        </p:nvSpPr>
        <p:spPr>
          <a:xfrm>
            <a:off x="5201920" y="3462020"/>
            <a:ext cx="6582410" cy="500380"/>
          </a:xfrm>
          <a:prstGeom prst="rect">
            <a:avLst/>
          </a:prstGeom>
          <a:ln>
            <a:noFill/>
            <a:prstDash val="sysDash"/>
          </a:ln>
        </p:spPr>
        <p:txBody>
          <a:bodyPr vert="horz" wrap="square" lIns="90170" tIns="0" rIns="90170" bIns="46990" rtlCol="0" anchor="t" anchorCtr="0">
            <a:noAutofit/>
          </a:bodyPr>
          <a:p>
            <a:pPr indent="0" algn="just" fontAlgn="auto">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请求头用来描述服务器的基本信息，目的是通过获取这些描述服务器的数据信息，</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从而通知客户端如何处理它回送的数据。请求头由键值对组成，每行代表一对，键和值</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的信息用冒号进行分割。</a:t>
            </a:r>
            <a:endParaRPr lang="zh-CN" altLang="en-US" sz="1200" dirty="0">
              <a:ln>
                <a:noFill/>
                <a:prstDash val="sysDot"/>
              </a:ln>
              <a:solidFill>
                <a:schemeClr val="tx1">
                  <a:lumMod val="85000"/>
                  <a:lumOff val="15000"/>
                </a:schemeClr>
              </a:solidFill>
              <a:latin typeface="+mn-ea"/>
              <a:cs typeface="+mn-ea"/>
            </a:endParaRPr>
          </a:p>
        </p:txBody>
      </p:sp>
      <p:sp>
        <p:nvSpPr>
          <p:cNvPr id="3" name="矩形 2"/>
          <p:cNvSpPr/>
          <p:nvPr>
            <p:custDataLst>
              <p:tags r:id="rId12"/>
            </p:custDataLst>
          </p:nvPr>
        </p:nvSpPr>
        <p:spPr>
          <a:xfrm>
            <a:off x="4753610" y="5176837"/>
            <a:ext cx="422910" cy="422275"/>
          </a:xfrm>
          <a:prstGeom prst="rect">
            <a:avLst/>
          </a:prstGeom>
          <a:noFill/>
        </p:spPr>
        <p:txBody>
          <a:bodyPr wrap="none" lIns="0" tIns="0" rIns="0" bIns="0" rtlCol="0" anchor="b" anchorCtr="0">
            <a:normAutofit/>
          </a:bodyPr>
          <a:p>
            <a:pPr algn="ctr">
              <a:spcBef>
                <a:spcPct val="0"/>
              </a:spcBef>
              <a:spcAft>
                <a:spcPct val="0"/>
              </a:spcAft>
            </a:pPr>
            <a:r>
              <a:rPr lang="en-US" altLang="zh-CN" sz="2200" b="1" dirty="0">
                <a:solidFill>
                  <a:schemeClr val="accent1"/>
                </a:solidFill>
                <a:latin typeface="+mn-ea"/>
                <a:cs typeface="+mn-ea"/>
              </a:rPr>
              <a:t>(</a:t>
            </a:r>
            <a:r>
              <a:rPr lang="zh-CN" altLang="en-US" sz="2200" b="1" dirty="0">
                <a:solidFill>
                  <a:schemeClr val="accent1"/>
                </a:solidFill>
                <a:latin typeface="+mn-ea"/>
                <a:cs typeface="+mn-ea"/>
              </a:rPr>
              <a:t>四</a:t>
            </a:r>
            <a:r>
              <a:rPr lang="en-US" altLang="zh-CN" sz="2200" b="1" dirty="0">
                <a:solidFill>
                  <a:schemeClr val="accent1"/>
                </a:solidFill>
                <a:latin typeface="+mn-ea"/>
                <a:cs typeface="+mn-ea"/>
              </a:rPr>
              <a:t>)</a:t>
            </a:r>
            <a:endParaRPr lang="en-US" altLang="zh-CN" sz="2200" b="1" dirty="0">
              <a:solidFill>
                <a:schemeClr val="accent1"/>
              </a:solidFill>
              <a:latin typeface="+mn-ea"/>
              <a:cs typeface="+mn-ea"/>
            </a:endParaRPr>
          </a:p>
        </p:txBody>
      </p:sp>
      <p:sp>
        <p:nvSpPr>
          <p:cNvPr id="14" name="矩形 13"/>
          <p:cNvSpPr/>
          <p:nvPr>
            <p:custDataLst>
              <p:tags r:id="rId13"/>
            </p:custDataLst>
          </p:nvPr>
        </p:nvSpPr>
        <p:spPr>
          <a:xfrm>
            <a:off x="4759325" y="4220210"/>
            <a:ext cx="448310" cy="488315"/>
          </a:xfrm>
          <a:prstGeom prst="rect">
            <a:avLst/>
          </a:prstGeom>
          <a:noFill/>
        </p:spPr>
        <p:txBody>
          <a:bodyPr wrap="none" lIns="0" tIns="0" rIns="0" bIns="0" rtlCol="0" anchor="b" anchorCtr="0">
            <a:normAutofit/>
          </a:bodyPr>
          <a:p>
            <a:pPr algn="ctr">
              <a:spcBef>
                <a:spcPct val="0"/>
              </a:spcBef>
              <a:spcAft>
                <a:spcPct val="0"/>
              </a:spcAft>
            </a:pPr>
            <a:r>
              <a:rPr lang="en-US" altLang="zh-CN" sz="2200" b="1" dirty="0">
                <a:solidFill>
                  <a:schemeClr val="accent1"/>
                </a:solidFill>
                <a:latin typeface="+mn-ea"/>
                <a:cs typeface="+mn-ea"/>
              </a:rPr>
              <a:t>(</a:t>
            </a:r>
            <a:r>
              <a:rPr lang="zh-CN" altLang="en-US" sz="2200" b="1" dirty="0">
                <a:solidFill>
                  <a:schemeClr val="accent1"/>
                </a:solidFill>
                <a:latin typeface="+mn-ea"/>
                <a:cs typeface="+mn-ea"/>
              </a:rPr>
              <a:t>三</a:t>
            </a:r>
            <a:r>
              <a:rPr lang="en-US" altLang="zh-CN" sz="2200" b="1" dirty="0">
                <a:solidFill>
                  <a:schemeClr val="accent1"/>
                </a:solidFill>
                <a:latin typeface="+mn-ea"/>
                <a:cs typeface="+mn-ea"/>
              </a:rPr>
              <a:t>)</a:t>
            </a:r>
            <a:endParaRPr lang="en-US" altLang="zh-CN" sz="2200" b="1" dirty="0">
              <a:solidFill>
                <a:schemeClr val="accent1"/>
              </a:solidFill>
              <a:latin typeface="+mn-ea"/>
              <a:cs typeface="+mn-ea"/>
            </a:endParaRPr>
          </a:p>
        </p:txBody>
      </p:sp>
      <p:sp>
        <p:nvSpPr>
          <p:cNvPr id="15" name="矩形 14"/>
          <p:cNvSpPr/>
          <p:nvPr>
            <p:custDataLst>
              <p:tags r:id="rId14"/>
            </p:custDataLst>
          </p:nvPr>
        </p:nvSpPr>
        <p:spPr>
          <a:xfrm>
            <a:off x="5207635" y="4310062"/>
            <a:ext cx="6544945" cy="398780"/>
          </a:xfrm>
          <a:prstGeom prst="rect">
            <a:avLst/>
          </a:prstGeom>
          <a:noFill/>
        </p:spPr>
        <p:txBody>
          <a:bodyPr wrap="square" lIns="9017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a:t>
            </a:r>
            <a:r>
              <a:rPr lang="zh-CN" altLang="en-US" sz="2000" b="1" dirty="0">
                <a:solidFill>
                  <a:schemeClr val="accent1"/>
                </a:solidFill>
                <a:latin typeface="+mn-ea"/>
                <a:cs typeface="+mn-ea"/>
              </a:rPr>
              <a:t>空行</a:t>
            </a:r>
            <a:endParaRPr lang="zh-CN" altLang="en-US" sz="2000" b="1" dirty="0">
              <a:solidFill>
                <a:schemeClr val="accent1"/>
              </a:solidFill>
              <a:latin typeface="+mn-ea"/>
              <a:cs typeface="+mn-ea"/>
            </a:endParaRPr>
          </a:p>
        </p:txBody>
      </p:sp>
      <p:sp>
        <p:nvSpPr>
          <p:cNvPr id="16" name="矩形 15"/>
          <p:cNvSpPr/>
          <p:nvPr>
            <p:custDataLst>
              <p:tags r:id="rId15"/>
            </p:custDataLst>
          </p:nvPr>
        </p:nvSpPr>
        <p:spPr>
          <a:xfrm>
            <a:off x="5133975" y="5200332"/>
            <a:ext cx="6544945" cy="398780"/>
          </a:xfrm>
          <a:prstGeom prst="rect">
            <a:avLst/>
          </a:prstGeom>
          <a:noFill/>
        </p:spPr>
        <p:txBody>
          <a:bodyPr wrap="square" lIns="9017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请求</a:t>
            </a:r>
            <a:r>
              <a:rPr lang="zh-CN" altLang="en-US" sz="2000" b="1" dirty="0">
                <a:solidFill>
                  <a:schemeClr val="accent1"/>
                </a:solidFill>
                <a:latin typeface="+mn-ea"/>
                <a:cs typeface="+mn-ea"/>
              </a:rPr>
              <a:t>体</a:t>
            </a:r>
            <a:endParaRPr lang="zh-CN" altLang="en-US" sz="2000" b="1" dirty="0">
              <a:solidFill>
                <a:schemeClr val="accent1"/>
              </a:solidFill>
              <a:latin typeface="+mn-ea"/>
              <a:cs typeface="+mn-ea"/>
            </a:endParaRPr>
          </a:p>
        </p:txBody>
      </p:sp>
      <p:sp>
        <p:nvSpPr>
          <p:cNvPr id="17" name="矩形 16"/>
          <p:cNvSpPr/>
          <p:nvPr>
            <p:custDataLst>
              <p:tags r:id="rId16"/>
            </p:custDataLst>
          </p:nvPr>
        </p:nvSpPr>
        <p:spPr>
          <a:xfrm>
            <a:off x="5261610" y="4684395"/>
            <a:ext cx="6582410" cy="500380"/>
          </a:xfrm>
          <a:prstGeom prst="rect">
            <a:avLst/>
          </a:prstGeom>
          <a:ln>
            <a:noFill/>
            <a:prstDash val="sysDash"/>
          </a:ln>
        </p:spPr>
        <p:txBody>
          <a:bodyPr vert="horz" wrap="square" lIns="90170" tIns="0" rIns="90170" bIns="46990" rtlCol="0" anchor="t" anchorCtr="0">
            <a:noAutofit/>
          </a:bodyPr>
          <a:p>
            <a:pPr indent="0" algn="just" fontAlgn="auto">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空行是用回车或者换行的标识进行内容的分割，用来告诉服务器请求头到此为止。</a:t>
            </a:r>
            <a:endParaRPr lang="zh-CN" altLang="en-US" sz="1400" dirty="0">
              <a:ln>
                <a:noFill/>
                <a:prstDash val="sysDot"/>
              </a:ln>
              <a:solidFill>
                <a:schemeClr val="tx1">
                  <a:lumMod val="85000"/>
                  <a:lumOff val="15000"/>
                </a:schemeClr>
              </a:solidFill>
              <a:latin typeface="+mn-ea"/>
              <a:cs typeface="+mn-ea"/>
            </a:endParaRPr>
          </a:p>
        </p:txBody>
      </p:sp>
      <p:sp>
        <p:nvSpPr>
          <p:cNvPr id="18" name="矩形 17"/>
          <p:cNvSpPr/>
          <p:nvPr>
            <p:custDataLst>
              <p:tags r:id="rId17"/>
            </p:custDataLst>
          </p:nvPr>
        </p:nvSpPr>
        <p:spPr>
          <a:xfrm>
            <a:off x="5261610" y="5570220"/>
            <a:ext cx="6582410" cy="500380"/>
          </a:xfrm>
          <a:prstGeom prst="rect">
            <a:avLst/>
          </a:prstGeom>
          <a:ln>
            <a:noFill/>
            <a:prstDash val="sysDash"/>
          </a:ln>
        </p:spPr>
        <p:txBody>
          <a:bodyPr vert="horz" wrap="square" lIns="90170" tIns="0" rIns="90170" bIns="46990" rtlCol="0" anchor="t" anchorCtr="0">
            <a:noAutofit/>
          </a:bodyPr>
          <a:p>
            <a:pPr indent="0" algn="just" fontAlgn="auto">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请求体包含的是请求的数据，一般情况下用于</a:t>
            </a:r>
            <a:r>
              <a:rPr lang="en-US" altLang="zh-CN" sz="1200" dirty="0">
                <a:ln>
                  <a:noFill/>
                  <a:prstDash val="sysDot"/>
                </a:ln>
                <a:solidFill>
                  <a:schemeClr val="tx1">
                    <a:lumMod val="85000"/>
                    <a:lumOff val="15000"/>
                  </a:schemeClr>
                </a:solidFill>
                <a:latin typeface="+mn-ea"/>
                <a:cs typeface="+mn-ea"/>
              </a:rPr>
              <a:t> POST </a:t>
            </a:r>
            <a:r>
              <a:rPr lang="zh-CN" altLang="en-US" sz="1200" dirty="0">
                <a:ln>
                  <a:noFill/>
                  <a:prstDash val="sysDot"/>
                </a:ln>
                <a:solidFill>
                  <a:schemeClr val="tx1">
                    <a:lumMod val="85000"/>
                    <a:lumOff val="15000"/>
                  </a:schemeClr>
                </a:solidFill>
                <a:latin typeface="+mn-ea"/>
                <a:cs typeface="+mn-ea"/>
              </a:rPr>
              <a:t>方法，不适用于</a:t>
            </a:r>
            <a:r>
              <a:rPr lang="en-US" altLang="zh-CN" sz="1200" dirty="0">
                <a:ln>
                  <a:noFill/>
                  <a:prstDash val="sysDot"/>
                </a:ln>
                <a:solidFill>
                  <a:schemeClr val="tx1">
                    <a:lumMod val="85000"/>
                    <a:lumOff val="15000"/>
                  </a:schemeClr>
                </a:solidFill>
                <a:latin typeface="+mn-ea"/>
                <a:cs typeface="+mn-ea"/>
              </a:rPr>
              <a:t> GET </a:t>
            </a:r>
            <a:r>
              <a:rPr lang="zh-CN" altLang="en-US" sz="1200" dirty="0">
                <a:ln>
                  <a:noFill/>
                  <a:prstDash val="sysDot"/>
                </a:ln>
                <a:solidFill>
                  <a:schemeClr val="tx1">
                    <a:lumMod val="85000"/>
                    <a:lumOff val="15000"/>
                  </a:schemeClr>
                </a:solidFill>
                <a:latin typeface="+mn-ea"/>
                <a:cs typeface="+mn-ea"/>
              </a:rPr>
              <a:t>方法，</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和请求数据相关的请求头是</a:t>
            </a:r>
            <a:r>
              <a:rPr lang="en-US" altLang="zh-CN" sz="1200" dirty="0">
                <a:ln>
                  <a:noFill/>
                  <a:prstDash val="sysDot"/>
                </a:ln>
                <a:solidFill>
                  <a:schemeClr val="tx1">
                    <a:lumMod val="85000"/>
                    <a:lumOff val="15000"/>
                  </a:schemeClr>
                </a:solidFill>
                <a:latin typeface="+mn-ea"/>
                <a:cs typeface="+mn-ea"/>
              </a:rPr>
              <a:t> Content -Type </a:t>
            </a:r>
            <a:r>
              <a:rPr lang="zh-CN" altLang="en-US" sz="1200" dirty="0">
                <a:ln>
                  <a:noFill/>
                  <a:prstDash val="sysDot"/>
                </a:ln>
                <a:solidFill>
                  <a:schemeClr val="tx1">
                    <a:lumMod val="85000"/>
                    <a:lumOff val="15000"/>
                  </a:schemeClr>
                </a:solidFill>
                <a:latin typeface="+mn-ea"/>
                <a:cs typeface="+mn-ea"/>
              </a:rPr>
              <a:t>和</a:t>
            </a:r>
            <a:r>
              <a:rPr lang="en-US" altLang="zh-CN" sz="1200" dirty="0">
                <a:ln>
                  <a:noFill/>
                  <a:prstDash val="sysDot"/>
                </a:ln>
                <a:solidFill>
                  <a:schemeClr val="tx1">
                    <a:lumMod val="85000"/>
                    <a:lumOff val="15000"/>
                  </a:schemeClr>
                </a:solidFill>
                <a:latin typeface="+mn-ea"/>
                <a:cs typeface="+mn-ea"/>
              </a:rPr>
              <a:t> Content -Length</a:t>
            </a:r>
            <a:endParaRPr lang="en-US" altLang="zh-CN" sz="1200" dirty="0">
              <a:ln>
                <a:noFill/>
                <a:prstDash val="sysDot"/>
              </a:ln>
              <a:solidFill>
                <a:schemeClr val="tx1">
                  <a:lumMod val="85000"/>
                  <a:lumOff val="15000"/>
                </a:schemeClr>
              </a:solidFill>
              <a:latin typeface="+mn-ea"/>
              <a:cs typeface="+mn-ea"/>
            </a:endParaRPr>
          </a:p>
        </p:txBody>
      </p:sp>
    </p:spTree>
    <p:custDataLst>
      <p:tags r:id="rId18"/>
    </p:custDataLst>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4680" y="153105"/>
            <a:ext cx="10972800" cy="763200"/>
          </a:xfrm>
        </p:spPr>
        <p:txBody>
          <a:bodyPr/>
          <a:lstStyle/>
          <a:p>
            <a:r>
              <a:rPr lang="en-US" altLang="zh-CN" sz="3200">
                <a:solidFill>
                  <a:schemeClr val="tx1"/>
                </a:solidFill>
              </a:rPr>
              <a:t> </a:t>
            </a:r>
            <a:r>
              <a:rPr lang="zh-CN" altLang="en-US" sz="3200">
                <a:solidFill>
                  <a:srgbClr val="FF0000"/>
                </a:solidFill>
              </a:rPr>
              <a:t>任务实施：三</a:t>
            </a:r>
            <a:r>
              <a:rPr lang="en-US" altLang="zh-CN" sz="3200">
                <a:solidFill>
                  <a:srgbClr val="FF0000"/>
                </a:solidFill>
              </a:rPr>
              <a:t>. HTTP </a:t>
            </a:r>
            <a:r>
              <a:rPr lang="zh-CN" altLang="en-US" sz="3200">
                <a:solidFill>
                  <a:srgbClr val="FF0000"/>
                </a:solidFill>
              </a:rPr>
              <a:t>请求报文</a:t>
            </a:r>
            <a:endParaRPr lang="zh-CN" altLang="en-US" sz="3200">
              <a:solidFill>
                <a:srgbClr val="FF0000"/>
              </a:solidFill>
            </a:endParaRPr>
          </a:p>
        </p:txBody>
      </p:sp>
      <p:pic>
        <p:nvPicPr>
          <p:cNvPr id="25" name="图片 24"/>
          <p:cNvPicPr>
            <a:picLocks noChangeAspect="1"/>
          </p:cNvPicPr>
          <p:nvPr/>
        </p:nvPicPr>
        <p:blipFill>
          <a:blip r:embed="rId2"/>
          <a:stretch>
            <a:fillRect/>
          </a:stretch>
        </p:blipFill>
        <p:spPr>
          <a:xfrm>
            <a:off x="1814195" y="1101725"/>
            <a:ext cx="8562975" cy="4914900"/>
          </a:xfrm>
          <a:prstGeom prst="rect">
            <a:avLst/>
          </a:prstGeom>
        </p:spPr>
      </p:pic>
    </p:spTree>
    <p:custDataLst>
      <p:tags r:id="rId3"/>
    </p:custDataLst>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.HTTP </a:t>
            </a:r>
            <a:r>
              <a:rPr lang="zh-CN" altLang="en-US" sz="3200" dirty="0">
                <a:solidFill>
                  <a:srgbClr val="FF0000"/>
                </a:solidFill>
                <a:latin typeface="楷体_GB2312" charset="-122"/>
              </a:rPr>
              <a:t>响应报文</a:t>
            </a:r>
            <a:endParaRPr lang="zh-CN" altLang="en-US" sz="3200" dirty="0">
              <a:solidFill>
                <a:srgbClr val="FF0000"/>
              </a:solidFill>
              <a:latin typeface="楷体_GB2312" charset="-122"/>
            </a:endParaRPr>
          </a:p>
        </p:txBody>
      </p:sp>
      <p:pic>
        <p:nvPicPr>
          <p:cNvPr id="2" name="图片 1"/>
          <p:cNvPicPr>
            <a:picLocks noChangeAspect="1"/>
          </p:cNvPicPr>
          <p:nvPr/>
        </p:nvPicPr>
        <p:blipFill>
          <a:blip r:embed="rId3"/>
          <a:stretch>
            <a:fillRect/>
          </a:stretch>
        </p:blipFill>
        <p:spPr>
          <a:xfrm>
            <a:off x="1689735" y="1023620"/>
            <a:ext cx="8843010" cy="5057140"/>
          </a:xfrm>
          <a:prstGeom prst="rect">
            <a:avLst/>
          </a:prstGeom>
        </p:spPr>
      </p:pic>
    </p:spTree>
    <p:custDataLst>
      <p:tags r:id="rId4"/>
    </p:custDataLst>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.HTTP </a:t>
            </a:r>
            <a:r>
              <a:rPr lang="zh-CN" altLang="en-US" sz="3200" dirty="0">
                <a:solidFill>
                  <a:srgbClr val="FF0000"/>
                </a:solidFill>
                <a:latin typeface="楷体_GB2312" charset="-122"/>
              </a:rPr>
              <a:t>响应报文</a:t>
            </a:r>
            <a:endParaRPr lang="zh-CN" altLang="en-US" sz="3200" dirty="0">
              <a:solidFill>
                <a:srgbClr val="FF0000"/>
              </a:solidFill>
              <a:latin typeface="楷体_GB2312" charset="-122"/>
            </a:endParaRPr>
          </a:p>
        </p:txBody>
      </p:sp>
      <p:pic>
        <p:nvPicPr>
          <p:cNvPr id="192" name="IM 192"/>
          <p:cNvPicPr/>
          <p:nvPr/>
        </p:nvPicPr>
        <p:blipFill>
          <a:blip r:embed="rId3"/>
          <a:stretch>
            <a:fillRect/>
          </a:stretch>
        </p:blipFill>
        <p:spPr>
          <a:xfrm>
            <a:off x="2156460" y="2229485"/>
            <a:ext cx="7056120" cy="3138170"/>
          </a:xfrm>
          <a:prstGeom prst="rect">
            <a:avLst/>
          </a:prstGeom>
        </p:spPr>
      </p:pic>
      <p:sp>
        <p:nvSpPr>
          <p:cNvPr id="12" name="圆角矩形 21"/>
          <p:cNvSpPr/>
          <p:nvPr>
            <p:custDataLst>
              <p:tags r:id="rId4"/>
            </p:custDataLst>
          </p:nvPr>
        </p:nvSpPr>
        <p:spPr>
          <a:xfrm>
            <a:off x="950595" y="1546860"/>
            <a:ext cx="10180320" cy="962025"/>
          </a:xfrm>
          <a:prstGeom prst="roundRect">
            <a:avLst>
              <a:gd name="adj" fmla="val 10583"/>
            </a:avLst>
          </a:prstGeom>
          <a:gradFill>
            <a:gsLst>
              <a:gs pos="0">
                <a:schemeClr val="accent1">
                  <a:lumMod val="20000"/>
                  <a:lumOff val="80000"/>
                  <a:alpha val="20000"/>
                </a:schemeClr>
              </a:gs>
              <a:gs pos="100000">
                <a:schemeClr val="accent1">
                  <a:lumMod val="30000"/>
                  <a:lumOff val="70000"/>
                  <a:alpha val="0"/>
                </a:schemeClr>
              </a:gs>
            </a:gsLst>
            <a:lin ang="5400000" scaled="0"/>
          </a:gradFill>
          <a:ln>
            <a:gradFill>
              <a:gsLst>
                <a:gs pos="0">
                  <a:schemeClr val="accent1">
                    <a:alpha val="9000"/>
                  </a:schemeClr>
                </a:gs>
                <a:gs pos="76000">
                  <a:schemeClr val="accent1">
                    <a:alpha val="30000"/>
                  </a:schemeClr>
                </a:gs>
              </a:gsLst>
              <a:lin ang="189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9705" tIns="36195" rIns="179705" bIns="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just" fontAlgn="auto">
              <a:lnSpc>
                <a:spcPct val="150000"/>
              </a:lnSpc>
            </a:pPr>
            <a:r>
              <a:rPr lang="zh-CN" altLang="en-US" sz="1600" kern="0" dirty="0">
                <a:ln>
                  <a:noFill/>
                  <a:prstDash val="sysDot"/>
                </a:ln>
                <a:solidFill>
                  <a:schemeClr val="tx1">
                    <a:lumMod val="85000"/>
                    <a:lumOff val="15000"/>
                  </a:schemeClr>
                </a:solidFill>
                <a:latin typeface="+mn-ea"/>
                <a:ea typeface="+mj-ea"/>
                <a:sym typeface="+mn-ea"/>
              </a:rPr>
              <a:t>当收到</a:t>
            </a:r>
            <a:r>
              <a:rPr lang="en-US" altLang="zh-CN" sz="1600" kern="0" dirty="0">
                <a:ln>
                  <a:noFill/>
                  <a:prstDash val="sysDot"/>
                </a:ln>
                <a:solidFill>
                  <a:schemeClr val="tx1">
                    <a:lumMod val="85000"/>
                    <a:lumOff val="15000"/>
                  </a:schemeClr>
                </a:solidFill>
                <a:latin typeface="+mn-ea"/>
                <a:ea typeface="+mj-ea"/>
                <a:sym typeface="+mn-ea"/>
              </a:rPr>
              <a:t> GET </a:t>
            </a:r>
            <a:r>
              <a:rPr lang="zh-CN" altLang="en-US" sz="1600" kern="0" dirty="0">
                <a:ln>
                  <a:noFill/>
                  <a:prstDash val="sysDot"/>
                </a:ln>
                <a:solidFill>
                  <a:schemeClr val="tx1">
                    <a:lumMod val="85000"/>
                    <a:lumOff val="15000"/>
                  </a:schemeClr>
                </a:solidFill>
                <a:latin typeface="+mn-ea"/>
                <a:ea typeface="+mj-ea"/>
                <a:sym typeface="+mn-ea"/>
              </a:rPr>
              <a:t>或</a:t>
            </a:r>
            <a:r>
              <a:rPr lang="en-US" altLang="zh-CN" sz="1600" kern="0" dirty="0">
                <a:ln>
                  <a:noFill/>
                  <a:prstDash val="sysDot"/>
                </a:ln>
                <a:solidFill>
                  <a:schemeClr val="tx1">
                    <a:lumMod val="85000"/>
                    <a:lumOff val="15000"/>
                  </a:schemeClr>
                </a:solidFill>
                <a:latin typeface="+mn-ea"/>
                <a:ea typeface="+mj-ea"/>
                <a:sym typeface="+mn-ea"/>
              </a:rPr>
              <a:t> POST </a:t>
            </a:r>
            <a:r>
              <a:rPr lang="zh-CN" altLang="en-US" sz="1600" kern="0" dirty="0">
                <a:ln>
                  <a:noFill/>
                  <a:prstDash val="sysDot"/>
                </a:ln>
                <a:solidFill>
                  <a:schemeClr val="tx1">
                    <a:lumMod val="85000"/>
                    <a:lumOff val="15000"/>
                  </a:schemeClr>
                </a:solidFill>
                <a:latin typeface="+mn-ea"/>
                <a:ea typeface="+mj-ea"/>
                <a:sym typeface="+mn-ea"/>
              </a:rPr>
              <a:t>等方法发来的请求后，服务器就要对报文进行响应，响应报文如图</a:t>
            </a:r>
            <a:r>
              <a:rPr lang="en-US" altLang="zh-CN" sz="1600" kern="0" dirty="0">
                <a:ln>
                  <a:noFill/>
                  <a:prstDash val="sysDot"/>
                </a:ln>
                <a:solidFill>
                  <a:schemeClr val="tx1">
                    <a:lumMod val="85000"/>
                    <a:lumOff val="15000"/>
                  </a:schemeClr>
                </a:solidFill>
                <a:latin typeface="+mn-ea"/>
                <a:ea typeface="+mj-ea"/>
                <a:sym typeface="+mn-ea"/>
              </a:rPr>
              <a:t> 2 - 7 </a:t>
            </a:r>
            <a:r>
              <a:rPr lang="zh-CN" altLang="en-US" sz="1600" kern="0" dirty="0">
                <a:ln>
                  <a:noFill/>
                  <a:prstDash val="sysDot"/>
                </a:ln>
                <a:solidFill>
                  <a:schemeClr val="tx1">
                    <a:lumMod val="85000"/>
                    <a:lumOff val="15000"/>
                  </a:schemeClr>
                </a:solidFill>
                <a:latin typeface="+mn-ea"/>
                <a:ea typeface="+mj-ea"/>
                <a:sym typeface="+mn-ea"/>
              </a:rPr>
              <a:t>所示。</a:t>
            </a:r>
            <a:endParaRPr lang="zh-CN" altLang="en-US" sz="1600" kern="0" dirty="0">
              <a:ln>
                <a:noFill/>
                <a:prstDash val="sysDot"/>
              </a:ln>
              <a:solidFill>
                <a:schemeClr val="tx1">
                  <a:lumMod val="85000"/>
                  <a:lumOff val="15000"/>
                </a:schemeClr>
              </a:solidFill>
              <a:latin typeface="+mn-ea"/>
              <a:ea typeface="+mj-ea"/>
              <a:sym typeface="+mn-ea"/>
            </a:endParaRPr>
          </a:p>
        </p:txBody>
      </p:sp>
      <p:sp>
        <p:nvSpPr>
          <p:cNvPr id="3" name="圆角矩形 21"/>
          <p:cNvSpPr/>
          <p:nvPr>
            <p:custDataLst>
              <p:tags r:id="rId5"/>
            </p:custDataLst>
          </p:nvPr>
        </p:nvSpPr>
        <p:spPr>
          <a:xfrm>
            <a:off x="3957320" y="5586095"/>
            <a:ext cx="3454400" cy="962025"/>
          </a:xfrm>
          <a:prstGeom prst="roundRect">
            <a:avLst>
              <a:gd name="adj" fmla="val 10583"/>
            </a:avLst>
          </a:prstGeom>
          <a:gradFill>
            <a:gsLst>
              <a:gs pos="0">
                <a:schemeClr val="accent1">
                  <a:lumMod val="20000"/>
                  <a:lumOff val="80000"/>
                  <a:alpha val="20000"/>
                </a:schemeClr>
              </a:gs>
              <a:gs pos="100000">
                <a:schemeClr val="accent1">
                  <a:lumMod val="30000"/>
                  <a:lumOff val="70000"/>
                  <a:alpha val="0"/>
                </a:schemeClr>
              </a:gs>
            </a:gsLst>
            <a:lin ang="5400000" scaled="0"/>
          </a:gradFill>
          <a:ln>
            <a:gradFill>
              <a:gsLst>
                <a:gs pos="0">
                  <a:schemeClr val="accent1">
                    <a:alpha val="9000"/>
                  </a:schemeClr>
                </a:gs>
                <a:gs pos="76000">
                  <a:schemeClr val="accent1">
                    <a:alpha val="30000"/>
                  </a:schemeClr>
                </a:gs>
              </a:gsLst>
              <a:lin ang="189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9705" tIns="36195" rIns="179705" bIns="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just" fontAlgn="auto">
              <a:lnSpc>
                <a:spcPct val="150000"/>
              </a:lnSpc>
            </a:pPr>
            <a:r>
              <a:rPr lang="zh-CN" altLang="en-US" sz="1600" kern="0" dirty="0">
                <a:ln>
                  <a:noFill/>
                  <a:prstDash val="sysDot"/>
                </a:ln>
                <a:solidFill>
                  <a:srgbClr val="00B0F0"/>
                </a:solidFill>
                <a:latin typeface="+mn-ea"/>
                <a:ea typeface="+mj-ea"/>
                <a:sym typeface="+mn-ea"/>
              </a:rPr>
              <a:t>图</a:t>
            </a:r>
            <a:r>
              <a:rPr lang="en-US" altLang="zh-CN" sz="1600" kern="0" dirty="0">
                <a:ln>
                  <a:noFill/>
                  <a:prstDash val="sysDot"/>
                </a:ln>
                <a:solidFill>
                  <a:srgbClr val="00B0F0"/>
                </a:solidFill>
                <a:latin typeface="+mn-ea"/>
                <a:ea typeface="+mj-ea"/>
                <a:sym typeface="+mn-ea"/>
              </a:rPr>
              <a:t> 2-7   </a:t>
            </a:r>
            <a:r>
              <a:rPr lang="zh-CN" altLang="en-US" sz="1600" kern="0" dirty="0">
                <a:ln>
                  <a:noFill/>
                  <a:prstDash val="sysDot"/>
                </a:ln>
                <a:solidFill>
                  <a:srgbClr val="00B0F0"/>
                </a:solidFill>
                <a:latin typeface="+mn-ea"/>
                <a:ea typeface="+mj-ea"/>
                <a:sym typeface="+mn-ea"/>
              </a:rPr>
              <a:t>响应报文</a:t>
            </a:r>
            <a:endParaRPr lang="zh-CN" altLang="en-US" sz="1600" kern="0" dirty="0">
              <a:ln>
                <a:noFill/>
                <a:prstDash val="sysDot"/>
              </a:ln>
              <a:solidFill>
                <a:srgbClr val="00B0F0"/>
              </a:solidFill>
              <a:latin typeface="+mn-ea"/>
              <a:ea typeface="+mj-ea"/>
              <a:sym typeface="+mn-ea"/>
            </a:endParaRPr>
          </a:p>
        </p:txBody>
      </p:sp>
    </p:spTree>
    <p:custDataLst>
      <p:tags r:id="rId6"/>
    </p:custDataLst>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12" name="圆角矩形 21"/>
          <p:cNvSpPr/>
          <p:nvPr>
            <p:custDataLst>
              <p:tags r:id="rId2"/>
            </p:custDataLst>
          </p:nvPr>
        </p:nvSpPr>
        <p:spPr>
          <a:xfrm>
            <a:off x="667385" y="1456690"/>
            <a:ext cx="10801985" cy="929640"/>
          </a:xfrm>
          <a:prstGeom prst="roundRect">
            <a:avLst>
              <a:gd name="adj" fmla="val 23576"/>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970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l" fontAlgn="auto">
              <a:lnSpc>
                <a:spcPct val="150000"/>
              </a:lnSpc>
            </a:pPr>
            <a:r>
              <a:rPr lang="en-US" altLang="en-US" sz="1600" kern="0" dirty="0">
                <a:ln>
                  <a:noFill/>
                  <a:prstDash val="sysDot"/>
                </a:ln>
                <a:solidFill>
                  <a:schemeClr val="tx1">
                    <a:lumMod val="85000"/>
                    <a:lumOff val="15000"/>
                  </a:schemeClr>
                </a:solidFill>
                <a:latin typeface="+mn-ea"/>
                <a:cs typeface="+mn-ea"/>
                <a:sym typeface="+mn-ea"/>
              </a:rPr>
              <a:t>HTTP </a:t>
            </a:r>
            <a:r>
              <a:rPr lang="zh-CN" altLang="en-US" sz="1600" kern="0" dirty="0">
                <a:ln>
                  <a:noFill/>
                  <a:prstDash val="sysDot"/>
                </a:ln>
                <a:solidFill>
                  <a:schemeClr val="tx1">
                    <a:lumMod val="85000"/>
                    <a:lumOff val="15000"/>
                  </a:schemeClr>
                </a:solidFill>
                <a:latin typeface="+mn-ea"/>
                <a:cs typeface="+mn-ea"/>
                <a:sym typeface="+mn-ea"/>
              </a:rPr>
              <a:t>响应报文由状态行、响应头、空行和响应体</a:t>
            </a:r>
            <a:r>
              <a:rPr lang="en-US" altLang="zh-CN" sz="1600" kern="0" dirty="0">
                <a:ln>
                  <a:noFill/>
                  <a:prstDash val="sysDot"/>
                </a:ln>
                <a:solidFill>
                  <a:schemeClr val="tx1">
                    <a:lumMod val="85000"/>
                    <a:lumOff val="15000"/>
                  </a:schemeClr>
                </a:solidFill>
                <a:latin typeface="+mn-ea"/>
                <a:cs typeface="+mn-ea"/>
                <a:sym typeface="+mn-ea"/>
              </a:rPr>
              <a:t> 4 </a:t>
            </a:r>
            <a:r>
              <a:rPr lang="zh-CN" altLang="en-US" sz="1600" kern="0" dirty="0">
                <a:ln>
                  <a:noFill/>
                  <a:prstDash val="sysDot"/>
                </a:ln>
                <a:solidFill>
                  <a:schemeClr val="tx1">
                    <a:lumMod val="85000"/>
                    <a:lumOff val="15000"/>
                  </a:schemeClr>
                </a:solidFill>
                <a:latin typeface="+mn-ea"/>
                <a:cs typeface="+mn-ea"/>
                <a:sym typeface="+mn-ea"/>
              </a:rPr>
              <a:t>个部分组成</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 name="任意多边形: 形状 31"/>
          <p:cNvSpPr/>
          <p:nvPr>
            <p:custDataLst>
              <p:tags r:id="rId3"/>
            </p:custDataLst>
          </p:nvPr>
        </p:nvSpPr>
        <p:spPr>
          <a:xfrm>
            <a:off x="3431133"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3603" tIns="204945" rIns="223022" bIns="655182" rtlCol="0" anchor="ctr">
            <a:noAutofit/>
          </a:bodyPr>
          <a:p>
            <a:pPr algn="just">
              <a:lnSpc>
                <a:spcPct val="150000"/>
              </a:lnSpc>
            </a:pPr>
            <a:r>
              <a:rPr lang="zh-CN" altLang="en-US" sz="1400">
                <a:solidFill>
                  <a:schemeClr val="accent3"/>
                </a:solidFill>
                <a:latin typeface="+mn-ea"/>
                <a:cs typeface="+mn-ea"/>
                <a:sym typeface="+mn-ea"/>
              </a:rPr>
              <a:t>用于描述服务器的基本信息，通知客户端如何处理回送数据，包含服务器支持的请求、文字编码等内容。</a:t>
            </a:r>
            <a:endParaRPr lang="zh-CN" altLang="en-US" sz="1400">
              <a:solidFill>
                <a:schemeClr val="accent3"/>
              </a:solidFill>
              <a:latin typeface="+mn-ea"/>
              <a:cs typeface="+mn-ea"/>
              <a:sym typeface="+mn-ea"/>
            </a:endParaRPr>
          </a:p>
        </p:txBody>
      </p:sp>
      <p:sp>
        <p:nvSpPr>
          <p:cNvPr id="29" name="任意多边形: 形状 28"/>
          <p:cNvSpPr/>
          <p:nvPr>
            <p:custDataLst>
              <p:tags r:id="rId4"/>
            </p:custDataLst>
          </p:nvPr>
        </p:nvSpPr>
        <p:spPr>
          <a:xfrm>
            <a:off x="659877"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42135" tIns="204945" rIns="254490" bIns="655182" rtlCol="0" anchor="ctr">
            <a:noAutofit/>
          </a:bodyPr>
          <a:p>
            <a:pPr algn="just">
              <a:lnSpc>
                <a:spcPct val="150000"/>
              </a:lnSpc>
            </a:pPr>
            <a:r>
              <a:rPr lang="zh-CN" altLang="en-US" sz="1400">
                <a:solidFill>
                  <a:schemeClr val="accent3"/>
                </a:solidFill>
                <a:latin typeface="+mn-ea"/>
                <a:cs typeface="+mn-ea"/>
                <a:sym typeface="+mn-ea"/>
              </a:rPr>
              <a:t>状态行展示协议版本、状态码及描述，状态码分类指示信息、成功、重定向、客户端错误、服务器端错误。</a:t>
            </a:r>
            <a:endParaRPr lang="zh-CN" altLang="en-US" sz="1400">
              <a:solidFill>
                <a:schemeClr val="accent3"/>
              </a:solidFill>
              <a:latin typeface="+mn-ea"/>
              <a:cs typeface="+mn-ea"/>
              <a:sym typeface="+mn-ea"/>
            </a:endParaRPr>
          </a:p>
        </p:txBody>
      </p:sp>
      <p:sp>
        <p:nvSpPr>
          <p:cNvPr id="5" name="任意多边形: 形状 33"/>
          <p:cNvSpPr/>
          <p:nvPr>
            <p:custDataLst>
              <p:tags r:id="rId5"/>
            </p:custDataLst>
          </p:nvPr>
        </p:nvSpPr>
        <p:spPr>
          <a:xfrm>
            <a:off x="6202388"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5052" tIns="204945" rIns="221572" bIns="655182" rtlCol="0" anchor="ctr">
            <a:noAutofit/>
          </a:bodyPr>
          <a:p>
            <a:pPr algn="just">
              <a:lnSpc>
                <a:spcPct val="150000"/>
              </a:lnSpc>
            </a:pPr>
            <a:r>
              <a:rPr lang="zh-CN" altLang="en-US" sz="1400">
                <a:solidFill>
                  <a:schemeClr val="accent3"/>
                </a:solidFill>
                <a:latin typeface="+mn-ea"/>
                <a:cs typeface="+mn-ea"/>
                <a:sym typeface="+mn-ea"/>
              </a:rPr>
              <a:t>通过回车或换行标识，用于分隔响应头和响应体，告知客户端响应头已结束。</a:t>
            </a:r>
            <a:endParaRPr lang="zh-CN" altLang="en-US" sz="1400">
              <a:solidFill>
                <a:schemeClr val="accent3"/>
              </a:solidFill>
              <a:latin typeface="+mn-ea"/>
              <a:cs typeface="+mn-ea"/>
              <a:sym typeface="+mn-ea"/>
            </a:endParaRPr>
          </a:p>
        </p:txBody>
      </p:sp>
      <p:pic>
        <p:nvPicPr>
          <p:cNvPr id="35" name="图片 34" descr="C:/Users/Admin/AppData/Roaming/Kingsoft/office6/wppai/generateppt/37feefdd53ba61051311a2241c906160.jpg37feefdd53ba61051311a2241c906160"/>
          <p:cNvPicPr>
            <a:picLocks noChangeAspect="1"/>
          </p:cNvPicPr>
          <p:nvPr>
            <p:custDataLst>
              <p:tags r:id="rId6"/>
            </p:custDataLst>
          </p:nvPr>
        </p:nvPicPr>
        <p:blipFill>
          <a:blip r:embed="rId7"/>
          <a:srcRect/>
          <a:stretch>
            <a:fillRect/>
          </a:stretch>
        </p:blipFill>
        <p:spPr>
          <a:xfrm>
            <a:off x="884675"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5" name="矩形 14"/>
          <p:cNvSpPr/>
          <p:nvPr>
            <p:custDataLst>
              <p:tags r:id="rId8"/>
            </p:custDataLst>
          </p:nvPr>
        </p:nvSpPr>
        <p:spPr>
          <a:xfrm>
            <a:off x="1714021" y="5696570"/>
            <a:ext cx="1429445" cy="648997"/>
          </a:xfrm>
          <a:prstGeom prst="rect">
            <a:avLst/>
          </a:prstGeom>
          <a:noFill/>
        </p:spPr>
        <p:txBody>
          <a:bodyPr wrap="square" lIns="0" tIns="0" rIns="0" bIns="0" rtlCol="0" anchor="ctr" anchorCtr="0">
            <a:noAutofit/>
          </a:bodyPr>
          <a:p>
            <a:pPr>
              <a:spcBef>
                <a:spcPct val="0"/>
              </a:spcBef>
              <a:spcAft>
                <a:spcPct val="0"/>
              </a:spcAft>
            </a:pPr>
            <a:r>
              <a:rPr lang="en-US" altLang="zh-CN" sz="1800" b="1" dirty="0">
                <a:solidFill>
                  <a:schemeClr val="accent1"/>
                </a:solidFill>
                <a:latin typeface="+mn-ea"/>
                <a:cs typeface="+mn-ea"/>
                <a:sym typeface="+mn-ea"/>
              </a:rPr>
              <a:t>(</a:t>
            </a:r>
            <a:r>
              <a:rPr lang="zh-CN" altLang="en-US" sz="1800" b="1" dirty="0">
                <a:solidFill>
                  <a:schemeClr val="accent1"/>
                </a:solidFill>
                <a:latin typeface="+mn-ea"/>
                <a:cs typeface="+mn-ea"/>
                <a:sym typeface="+mn-ea"/>
              </a:rPr>
              <a:t>一）状态行</a:t>
            </a:r>
            <a:endParaRPr lang="zh-CN" altLang="en-US" sz="1800" b="1" dirty="0">
              <a:solidFill>
                <a:schemeClr val="accent1"/>
              </a:solidFill>
              <a:latin typeface="+mn-ea"/>
              <a:cs typeface="+mn-ea"/>
              <a:sym typeface="+mn-ea"/>
            </a:endParaRPr>
          </a:p>
        </p:txBody>
      </p:sp>
      <p:sp>
        <p:nvSpPr>
          <p:cNvPr id="18" name="“_#color-824&amp;2665"/>
          <p:cNvSpPr/>
          <p:nvPr>
            <p:custDataLst>
              <p:tags r:id="rId9"/>
            </p:custDataLst>
          </p:nvPr>
        </p:nvSpPr>
        <p:spPr>
          <a:xfrm>
            <a:off x="2676721"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16" name="矩形 15"/>
          <p:cNvSpPr/>
          <p:nvPr>
            <p:custDataLst>
              <p:tags r:id="rId10"/>
            </p:custDataLst>
          </p:nvPr>
        </p:nvSpPr>
        <p:spPr>
          <a:xfrm>
            <a:off x="4464956" y="5800714"/>
            <a:ext cx="1429540" cy="440073"/>
          </a:xfrm>
          <a:prstGeom prst="rect">
            <a:avLst/>
          </a:prstGeom>
          <a:noFill/>
        </p:spPr>
        <p:txBody>
          <a:bodyPr wrap="square" lIns="0" tIns="0" rIns="0" bIns="0" rtlCol="0" anchor="ctr" anchorCtr="0">
            <a:noAutofit/>
          </a:bodyPr>
          <a:p>
            <a:pPr>
              <a:spcBef>
                <a:spcPct val="0"/>
              </a:spcBef>
              <a:spcAft>
                <a:spcPct val="0"/>
              </a:spcAft>
            </a:pPr>
            <a:r>
              <a:rPr lang="en-US" altLang="zh-CN" b="1" dirty="0">
                <a:solidFill>
                  <a:schemeClr val="accent1"/>
                </a:solidFill>
                <a:latin typeface="+mn-ea"/>
                <a:cs typeface="+mn-ea"/>
                <a:sym typeface="+mn-ea"/>
              </a:rPr>
              <a:t>(</a:t>
            </a:r>
            <a:r>
              <a:rPr lang="zh-CN" altLang="en-US" b="1" dirty="0">
                <a:solidFill>
                  <a:schemeClr val="accent1"/>
                </a:solidFill>
                <a:latin typeface="+mn-ea"/>
                <a:cs typeface="+mn-ea"/>
                <a:sym typeface="+mn-ea"/>
              </a:rPr>
              <a:t>二）</a:t>
            </a:r>
            <a:r>
              <a:rPr lang="zh-CN" altLang="en-US" sz="1800" b="1">
                <a:solidFill>
                  <a:schemeClr val="accent1"/>
                </a:solidFill>
                <a:latin typeface="+mn-ea"/>
                <a:cs typeface="+mn-ea"/>
                <a:sym typeface="+mn-ea"/>
              </a:rPr>
              <a:t>响应头</a:t>
            </a:r>
            <a:endParaRPr lang="zh-CN" altLang="en-US" sz="1800" b="1">
              <a:solidFill>
                <a:schemeClr val="accent1"/>
              </a:solidFill>
              <a:latin typeface="+mn-ea"/>
              <a:cs typeface="+mn-ea"/>
              <a:sym typeface="+mn-ea"/>
            </a:endParaRPr>
          </a:p>
        </p:txBody>
      </p:sp>
      <p:pic>
        <p:nvPicPr>
          <p:cNvPr id="30" name="图片 29" descr="C:/Users/Admin/AppData/Roaming/Kingsoft/office6/wppai/generateppt/64e8478a9775f9ec5590c06c99681b26.jpg64e8478a9775f9ec5590c06c99681b26"/>
          <p:cNvPicPr>
            <a:picLocks noChangeAspect="1"/>
          </p:cNvPicPr>
          <p:nvPr>
            <p:custDataLst>
              <p:tags r:id="rId11"/>
            </p:custDataLst>
          </p:nvPr>
        </p:nvPicPr>
        <p:blipFill>
          <a:blip r:embed="rId12"/>
          <a:srcRect/>
          <a:stretch>
            <a:fillRect/>
          </a:stretch>
        </p:blipFill>
        <p:spPr>
          <a:xfrm>
            <a:off x="3645137"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0" name="“_#color-824&amp;2665"/>
          <p:cNvSpPr/>
          <p:nvPr>
            <p:custDataLst>
              <p:tags r:id="rId13"/>
            </p:custDataLst>
          </p:nvPr>
        </p:nvSpPr>
        <p:spPr>
          <a:xfrm>
            <a:off x="5433371"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36" name="任意多边形: 形状 35"/>
          <p:cNvSpPr/>
          <p:nvPr>
            <p:custDataLst>
              <p:tags r:id="rId14"/>
            </p:custDataLst>
          </p:nvPr>
        </p:nvSpPr>
        <p:spPr>
          <a:xfrm>
            <a:off x="8974914"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3540" tIns="204945" rIns="223085" bIns="655182" rtlCol="0" anchor="ctr">
            <a:noAutofit/>
          </a:bodyPr>
          <a:p>
            <a:pPr algn="just">
              <a:lnSpc>
                <a:spcPct val="150000"/>
              </a:lnSpc>
            </a:pPr>
            <a:r>
              <a:rPr lang="zh-CN" altLang="en-US" sz="1400">
                <a:solidFill>
                  <a:schemeClr val="accent3"/>
                </a:solidFill>
                <a:latin typeface="+mn-ea"/>
                <a:cs typeface="+mn-ea"/>
                <a:sym typeface="+mn-ea"/>
              </a:rPr>
              <a:t>包含被请求的数据，通常为</a:t>
            </a:r>
            <a:r>
              <a:rPr lang="en-US" altLang="zh-CN" sz="1400">
                <a:solidFill>
                  <a:schemeClr val="accent3"/>
                </a:solidFill>
                <a:latin typeface="+mn-ea"/>
                <a:cs typeface="+mn-ea"/>
                <a:sym typeface="+mn-ea"/>
              </a:rPr>
              <a:t> JSON</a:t>
            </a:r>
            <a:r>
              <a:rPr lang="zh-CN" altLang="en-US" sz="1400">
                <a:solidFill>
                  <a:schemeClr val="accent3"/>
                </a:solidFill>
                <a:latin typeface="+mn-ea"/>
                <a:cs typeface="+mn-ea"/>
                <a:sym typeface="+mn-ea"/>
              </a:rPr>
              <a:t>、文本或流等格式；若请求出错，响应体中会包含错误信息。</a:t>
            </a:r>
            <a:endParaRPr lang="zh-CN" altLang="en-US" sz="1400">
              <a:solidFill>
                <a:schemeClr val="accent3"/>
              </a:solidFill>
              <a:latin typeface="+mn-ea"/>
              <a:cs typeface="+mn-ea"/>
              <a:sym typeface="+mn-ea"/>
            </a:endParaRPr>
          </a:p>
        </p:txBody>
      </p:sp>
      <p:sp>
        <p:nvSpPr>
          <p:cNvPr id="17" name="矩形 16"/>
          <p:cNvSpPr/>
          <p:nvPr>
            <p:custDataLst>
              <p:tags r:id="rId15"/>
            </p:custDataLst>
          </p:nvPr>
        </p:nvSpPr>
        <p:spPr>
          <a:xfrm>
            <a:off x="7257802" y="5800714"/>
            <a:ext cx="1429540" cy="440073"/>
          </a:xfrm>
          <a:prstGeom prst="rect">
            <a:avLst/>
          </a:prstGeom>
          <a:noFill/>
        </p:spPr>
        <p:txBody>
          <a:bodyPr wrap="square" lIns="0" tIns="0" rIns="0" bIns="0" rtlCol="0" anchor="ctr" anchorCtr="0">
            <a:noAutofit/>
          </a:bodyPr>
          <a:p>
            <a:pPr>
              <a:spcBef>
                <a:spcPct val="0"/>
              </a:spcBef>
              <a:spcAft>
                <a:spcPct val="0"/>
              </a:spcAft>
            </a:pPr>
            <a:r>
              <a:rPr lang="en-US" altLang="zh-CN" b="1" dirty="0">
                <a:solidFill>
                  <a:schemeClr val="accent1"/>
                </a:solidFill>
                <a:latin typeface="+mn-ea"/>
                <a:cs typeface="+mn-ea"/>
                <a:sym typeface="+mn-ea"/>
              </a:rPr>
              <a:t>(</a:t>
            </a:r>
            <a:r>
              <a:rPr lang="zh-CN" altLang="en-US" b="1" dirty="0">
                <a:solidFill>
                  <a:schemeClr val="accent1"/>
                </a:solidFill>
                <a:latin typeface="+mn-ea"/>
                <a:cs typeface="+mn-ea"/>
                <a:sym typeface="+mn-ea"/>
              </a:rPr>
              <a:t>三）</a:t>
            </a:r>
            <a:r>
              <a:rPr lang="zh-CN" altLang="en-US" sz="1800" b="1">
                <a:solidFill>
                  <a:schemeClr val="accent1"/>
                </a:solidFill>
                <a:latin typeface="+mn-ea"/>
                <a:cs typeface="+mn-ea"/>
                <a:sym typeface="+mn-ea"/>
              </a:rPr>
              <a:t>空行</a:t>
            </a:r>
            <a:endParaRPr lang="zh-CN" altLang="en-US" sz="1800" b="1">
              <a:solidFill>
                <a:schemeClr val="accent1"/>
              </a:solidFill>
              <a:latin typeface="+mn-ea"/>
              <a:cs typeface="+mn-ea"/>
              <a:sym typeface="+mn-ea"/>
            </a:endParaRPr>
          </a:p>
        </p:txBody>
      </p:sp>
      <p:pic>
        <p:nvPicPr>
          <p:cNvPr id="19" name="图片 18" descr="C:/Users/Admin/AppData/Roaming/Kingsoft/office6/wppai/generateppt/4e579d5c-b496-4b20-b8c7-2515a61d95ad.jpg4e579d5c-b496-4b20-b8c7-2515a61d95ad"/>
          <p:cNvPicPr>
            <a:picLocks noChangeAspect="1"/>
          </p:cNvPicPr>
          <p:nvPr>
            <p:custDataLst>
              <p:tags r:id="rId16"/>
            </p:custDataLst>
          </p:nvPr>
        </p:nvPicPr>
        <p:blipFill>
          <a:blip r:embed="rId17"/>
          <a:srcRect/>
          <a:stretch>
            <a:fillRect/>
          </a:stretch>
        </p:blipFill>
        <p:spPr>
          <a:xfrm>
            <a:off x="6434173"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8" name="“_#color-824&amp;2665"/>
          <p:cNvSpPr/>
          <p:nvPr>
            <p:custDataLst>
              <p:tags r:id="rId18"/>
            </p:custDataLst>
          </p:nvPr>
        </p:nvSpPr>
        <p:spPr>
          <a:xfrm>
            <a:off x="8219867"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21" name="矩形 20"/>
          <p:cNvSpPr/>
          <p:nvPr>
            <p:custDataLst>
              <p:tags r:id="rId19"/>
            </p:custDataLst>
          </p:nvPr>
        </p:nvSpPr>
        <p:spPr>
          <a:xfrm>
            <a:off x="10039218" y="5800714"/>
            <a:ext cx="1429540" cy="440073"/>
          </a:xfrm>
          <a:prstGeom prst="rect">
            <a:avLst/>
          </a:prstGeom>
          <a:noFill/>
        </p:spPr>
        <p:txBody>
          <a:bodyPr wrap="square" lIns="0" tIns="0" rIns="0" bIns="0" rtlCol="0" anchor="ctr" anchorCtr="0">
            <a:noAutofit/>
          </a:bodyPr>
          <a:p>
            <a:pPr>
              <a:spcBef>
                <a:spcPct val="0"/>
              </a:spcBef>
              <a:spcAft>
                <a:spcPct val="0"/>
              </a:spcAft>
            </a:pPr>
            <a:r>
              <a:rPr lang="en-US" altLang="zh-CN" b="1" dirty="0">
                <a:solidFill>
                  <a:schemeClr val="accent1"/>
                </a:solidFill>
                <a:latin typeface="+mn-ea"/>
                <a:cs typeface="+mn-ea"/>
                <a:sym typeface="+mn-ea"/>
              </a:rPr>
              <a:t>(</a:t>
            </a:r>
            <a:r>
              <a:rPr lang="zh-CN" altLang="en-US" b="1" dirty="0">
                <a:solidFill>
                  <a:schemeClr val="accent1"/>
                </a:solidFill>
                <a:latin typeface="+mn-ea"/>
                <a:cs typeface="+mn-ea"/>
                <a:sym typeface="+mn-ea"/>
              </a:rPr>
              <a:t>四）</a:t>
            </a:r>
            <a:r>
              <a:rPr lang="zh-CN" altLang="en-US" sz="1800" b="1">
                <a:solidFill>
                  <a:schemeClr val="accent1"/>
                </a:solidFill>
                <a:latin typeface="+mn-ea"/>
                <a:cs typeface="+mn-ea"/>
                <a:sym typeface="+mn-ea"/>
              </a:rPr>
              <a:t>响应体</a:t>
            </a:r>
            <a:endParaRPr lang="zh-CN" altLang="en-US" sz="1800" b="1">
              <a:solidFill>
                <a:schemeClr val="accent1"/>
              </a:solidFill>
              <a:latin typeface="+mn-ea"/>
              <a:cs typeface="+mn-ea"/>
              <a:sym typeface="+mn-ea"/>
            </a:endParaRPr>
          </a:p>
        </p:txBody>
      </p:sp>
      <p:pic>
        <p:nvPicPr>
          <p:cNvPr id="22" name="图片 21"/>
          <p:cNvPicPr>
            <a:picLocks noChangeAspect="1"/>
          </p:cNvPicPr>
          <p:nvPr>
            <p:custDataLst>
              <p:tags r:id="rId20"/>
            </p:custDataLst>
          </p:nvPr>
        </p:nvPicPr>
        <p:blipFill>
          <a:blip r:embed="rId21" cstate="print">
            <a:extLst>
              <a:ext uri="{28A0092B-C50C-407E-A947-70E740481C1C}">
                <a14:useLocalDpi xmlns:a14="http://schemas.microsoft.com/office/drawing/2010/main" val="0"/>
              </a:ext>
            </a:extLst>
          </a:blip>
          <a:srcRect/>
          <a:stretch>
            <a:fillRect/>
          </a:stretch>
        </p:blipFill>
        <p:spPr>
          <a:xfrm>
            <a:off x="9223209"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3" name="“_#color-824&amp;2665"/>
          <p:cNvSpPr/>
          <p:nvPr>
            <p:custDataLst>
              <p:tags r:id="rId22"/>
            </p:custDataLst>
          </p:nvPr>
        </p:nvSpPr>
        <p:spPr>
          <a:xfrm>
            <a:off x="11005729"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2062" name="Rectangle 14"/>
          <p:cNvSpPr>
            <a:spLocks noGrp="1" noChangeArrowheads="1"/>
          </p:cNvSpPr>
          <p:nvPr>
            <p:custDataLst>
              <p:tags r:id="rId2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.HTTP </a:t>
            </a:r>
            <a:r>
              <a:rPr lang="zh-CN" altLang="en-US" sz="3200" dirty="0">
                <a:solidFill>
                  <a:srgbClr val="FF0000"/>
                </a:solidFill>
                <a:latin typeface="楷体_GB2312" charset="-122"/>
              </a:rPr>
              <a:t>响应报文</a:t>
            </a:r>
            <a:endParaRPr lang="zh-CN" altLang="en-US" sz="3200" dirty="0">
              <a:solidFill>
                <a:srgbClr val="FF0000"/>
              </a:solidFill>
              <a:latin typeface="楷体_GB2312" charset="-122"/>
            </a:endParaRPr>
          </a:p>
        </p:txBody>
      </p:sp>
    </p:spTree>
    <p:custDataLst>
      <p:tags r:id="rId24"/>
    </p:custData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10" name="文本框 9"/>
          <p:cNvSpPr txBox="1"/>
          <p:nvPr>
            <p:custDataLst>
              <p:tags r:id="rId2"/>
            </p:custDataLst>
          </p:nvPr>
        </p:nvSpPr>
        <p:spPr>
          <a:xfrm>
            <a:off x="1489075" y="2759075"/>
            <a:ext cx="4297045" cy="57150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任务一</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采集网页分析</a:t>
            </a:r>
            <a:endParaRPr lang="zh-CN" altLang="en-US" sz="2000" dirty="0">
              <a:solidFill>
                <a:schemeClr val="tx1">
                  <a:lumMod val="85000"/>
                  <a:lumOff val="15000"/>
                </a:schemeClr>
              </a:solidFill>
              <a:sym typeface="+mn-ea"/>
            </a:endParaRPr>
          </a:p>
        </p:txBody>
      </p:sp>
      <p:sp>
        <p:nvSpPr>
          <p:cNvPr id="11" name="文本框 10"/>
          <p:cNvSpPr txBox="1"/>
          <p:nvPr>
            <p:custDataLst>
              <p:tags r:id="rId3"/>
            </p:custDataLst>
          </p:nvPr>
        </p:nvSpPr>
        <p:spPr>
          <a:xfrm>
            <a:off x="3187488"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01</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12" name="文本框 11"/>
          <p:cNvSpPr txBox="1"/>
          <p:nvPr>
            <p:custDataLst>
              <p:tags r:id="rId4"/>
            </p:custDataLst>
          </p:nvPr>
        </p:nvSpPr>
        <p:spPr>
          <a:xfrm>
            <a:off x="6358255" y="2759075"/>
            <a:ext cx="4297045" cy="66992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任务二</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用</a:t>
            </a:r>
            <a:r>
              <a:rPr lang="en-US" altLang="zh-CN" sz="2000" dirty="0">
                <a:solidFill>
                  <a:schemeClr val="tx1">
                    <a:lumMod val="85000"/>
                    <a:lumOff val="15000"/>
                  </a:schemeClr>
                </a:solidFill>
                <a:sym typeface="+mn-ea"/>
              </a:rPr>
              <a:t> Python </a:t>
            </a:r>
            <a:r>
              <a:rPr lang="zh-CN" altLang="en-US" sz="2000" dirty="0">
                <a:solidFill>
                  <a:schemeClr val="tx1">
                    <a:lumMod val="85000"/>
                    <a:lumOff val="15000"/>
                  </a:schemeClr>
                </a:solidFill>
                <a:sym typeface="+mn-ea"/>
              </a:rPr>
              <a:t>实现</a:t>
            </a:r>
            <a:r>
              <a:rPr lang="en-US" altLang="zh-CN" sz="2000" dirty="0">
                <a:solidFill>
                  <a:schemeClr val="tx1">
                    <a:lumMod val="85000"/>
                    <a:lumOff val="15000"/>
                  </a:schemeClr>
                </a:solidFill>
                <a:sym typeface="+mn-ea"/>
              </a:rPr>
              <a:t> HTTP </a:t>
            </a:r>
            <a:r>
              <a:rPr lang="zh-CN" altLang="en-US" sz="2000" dirty="0">
                <a:solidFill>
                  <a:schemeClr val="tx1">
                    <a:lumMod val="85000"/>
                    <a:lumOff val="15000"/>
                  </a:schemeClr>
                </a:solidFill>
                <a:sym typeface="+mn-ea"/>
              </a:rPr>
              <a:t>请求</a:t>
            </a:r>
            <a:endParaRPr lang="zh-CN" altLang="en-US" sz="2000" dirty="0">
              <a:solidFill>
                <a:schemeClr val="tx1">
                  <a:lumMod val="85000"/>
                  <a:lumOff val="15000"/>
                </a:schemeClr>
              </a:solidFill>
              <a:sym typeface="+mn-ea"/>
            </a:endParaRPr>
          </a:p>
        </p:txBody>
      </p:sp>
      <p:sp>
        <p:nvSpPr>
          <p:cNvPr id="14" name="文本框 13"/>
          <p:cNvSpPr txBox="1"/>
          <p:nvPr>
            <p:custDataLst>
              <p:tags r:id="rId5"/>
            </p:custDataLst>
          </p:nvPr>
        </p:nvSpPr>
        <p:spPr>
          <a:xfrm>
            <a:off x="8056666"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02</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3" name="文本框 2"/>
          <p:cNvSpPr txBox="1"/>
          <p:nvPr>
            <p:custDataLst>
              <p:tags r:id="rId6"/>
            </p:custDataLst>
          </p:nvPr>
        </p:nvSpPr>
        <p:spPr>
          <a:xfrm>
            <a:off x="1550035" y="5682615"/>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实训</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爬取天气预报数据</a:t>
            </a:r>
            <a:endParaRPr lang="zh-CN" altLang="en-US" sz="2000" dirty="0">
              <a:solidFill>
                <a:schemeClr val="tx1">
                  <a:lumMod val="85000"/>
                  <a:lumOff val="15000"/>
                </a:schemeClr>
              </a:solidFill>
              <a:sym typeface="+mn-ea"/>
            </a:endParaRPr>
          </a:p>
          <a:p>
            <a:pPr lvl="0" algn="ctr">
              <a:lnSpc>
                <a:spcPct val="130000"/>
              </a:lnSpc>
              <a:spcBef>
                <a:spcPts val="0"/>
              </a:spcBef>
              <a:spcAft>
                <a:spcPts val="0"/>
              </a:spcAft>
              <a:buClrTx/>
              <a:buSzTx/>
              <a:buFontTx/>
            </a:pPr>
            <a:endParaRPr lang="zh-CN" altLang="en-US" sz="2000" dirty="0">
              <a:solidFill>
                <a:schemeClr val="tx1">
                  <a:lumMod val="85000"/>
                  <a:lumOff val="15000"/>
                </a:schemeClr>
              </a:solidFill>
              <a:sym typeface="+mn-ea"/>
            </a:endParaRPr>
          </a:p>
        </p:txBody>
      </p:sp>
      <p:sp>
        <p:nvSpPr>
          <p:cNvPr id="4" name="文本框 3"/>
          <p:cNvSpPr txBox="1"/>
          <p:nvPr>
            <p:custDataLst>
              <p:tags r:id="rId7"/>
            </p:custDataLst>
          </p:nvPr>
        </p:nvSpPr>
        <p:spPr>
          <a:xfrm>
            <a:off x="3188226" y="34895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03</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5" name="文本框 4"/>
          <p:cNvSpPr txBox="1"/>
          <p:nvPr>
            <p:custDataLst>
              <p:tags r:id="rId8"/>
            </p:custDataLst>
          </p:nvPr>
        </p:nvSpPr>
        <p:spPr>
          <a:xfrm>
            <a:off x="6358936" y="4251796"/>
            <a:ext cx="4296868" cy="112649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任务四</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解析采集到的网页</a:t>
            </a:r>
            <a:endParaRPr lang="zh-CN" altLang="en-US" sz="2000" dirty="0">
              <a:solidFill>
                <a:schemeClr val="tx1">
                  <a:lumMod val="85000"/>
                  <a:lumOff val="15000"/>
                </a:schemeClr>
              </a:solidFill>
              <a:sym typeface="+mn-ea"/>
            </a:endParaRPr>
          </a:p>
        </p:txBody>
      </p:sp>
      <p:sp>
        <p:nvSpPr>
          <p:cNvPr id="6" name="文本框 5"/>
          <p:cNvSpPr txBox="1"/>
          <p:nvPr>
            <p:custDataLst>
              <p:tags r:id="rId9"/>
            </p:custDataLst>
          </p:nvPr>
        </p:nvSpPr>
        <p:spPr>
          <a:xfrm>
            <a:off x="8057404" y="3448259"/>
            <a:ext cx="899932" cy="745345"/>
          </a:xfrm>
          <a:prstGeom prst="rect">
            <a:avLst/>
          </a:prstGeom>
        </p:spPr>
        <p:txBody>
          <a:bodyPr wrap="none" lIns="0" rIns="0" anchor="b" anchorCtr="0">
            <a:noAutofit/>
          </a:bodyPr>
          <a:p>
            <a:pPr algn="ctr"/>
            <a:r>
              <a:rPr lang="en-US" altLang="zh-CN" sz="3600" b="1" dirty="0">
                <a:solidFill>
                  <a:schemeClr val="accent1"/>
                </a:solidFill>
                <a:latin typeface="Arial" panose="020B0604020202020204" pitchFamily="34" charset="0"/>
                <a:ea typeface="微软雅黑" panose="020B0503020204020204" charset="-122"/>
              </a:rPr>
              <a:t>04</a:t>
            </a:r>
            <a:endParaRPr lang="en-US" altLang="zh-CN" sz="3600" b="1" dirty="0">
              <a:solidFill>
                <a:schemeClr val="accent1"/>
              </a:solidFill>
              <a:latin typeface="Arial" panose="020B0604020202020204" pitchFamily="34" charset="0"/>
              <a:ea typeface="微软雅黑" panose="020B0503020204020204" charset="-122"/>
            </a:endParaRPr>
          </a:p>
        </p:txBody>
      </p:sp>
      <p:sp>
        <p:nvSpPr>
          <p:cNvPr id="7" name="文本框 6"/>
          <p:cNvSpPr txBox="1"/>
          <p:nvPr>
            <p:custDataLst>
              <p:tags r:id="rId10"/>
            </p:custDataLst>
          </p:nvPr>
        </p:nvSpPr>
        <p:spPr>
          <a:xfrm>
            <a:off x="3188226" y="49373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05</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8" name="文本框 7"/>
          <p:cNvSpPr txBox="1"/>
          <p:nvPr>
            <p:custDataLst>
              <p:tags r:id="rId11"/>
            </p:custDataLst>
          </p:nvPr>
        </p:nvSpPr>
        <p:spPr>
          <a:xfrm>
            <a:off x="1616710" y="4295140"/>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任务三</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静态网页和动态网页采集</a:t>
            </a:r>
            <a:endParaRPr lang="zh-CN" altLang="en-US" sz="2000" dirty="0">
              <a:solidFill>
                <a:schemeClr val="tx1">
                  <a:lumMod val="85000"/>
                  <a:lumOff val="15000"/>
                </a:schemeClr>
              </a:solidFill>
              <a:sym typeface="+mn-ea"/>
            </a:endParaRPr>
          </a:p>
        </p:txBody>
      </p:sp>
      <p:sp>
        <p:nvSpPr>
          <p:cNvPr id="30" name="文本框 29"/>
          <p:cNvSpPr txBox="1"/>
          <p:nvPr/>
        </p:nvSpPr>
        <p:spPr>
          <a:xfrm>
            <a:off x="1937812" y="244537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10" name="文本框 9"/>
          <p:cNvSpPr txBox="1"/>
          <p:nvPr>
            <p:custDataLst>
              <p:tags r:id="rId2"/>
            </p:custDataLst>
          </p:nvPr>
        </p:nvSpPr>
        <p:spPr>
          <a:xfrm>
            <a:off x="1489075" y="2759075"/>
            <a:ext cx="4297045" cy="57150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任务一</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采集网页分析</a:t>
            </a:r>
            <a:endParaRPr lang="zh-CN" altLang="en-US" sz="2000" dirty="0">
              <a:solidFill>
                <a:schemeClr val="tx1">
                  <a:lumMod val="85000"/>
                  <a:lumOff val="15000"/>
                </a:schemeClr>
              </a:solidFill>
              <a:sym typeface="+mn-ea"/>
            </a:endParaRPr>
          </a:p>
        </p:txBody>
      </p:sp>
      <p:sp>
        <p:nvSpPr>
          <p:cNvPr id="11" name="文本框 10"/>
          <p:cNvSpPr txBox="1"/>
          <p:nvPr>
            <p:custDataLst>
              <p:tags r:id="rId3"/>
            </p:custDataLst>
          </p:nvPr>
        </p:nvSpPr>
        <p:spPr>
          <a:xfrm>
            <a:off x="3187488"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01</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12" name="文本框 11"/>
          <p:cNvSpPr txBox="1"/>
          <p:nvPr>
            <p:custDataLst>
              <p:tags r:id="rId4"/>
            </p:custDataLst>
          </p:nvPr>
        </p:nvSpPr>
        <p:spPr>
          <a:xfrm>
            <a:off x="6358255" y="2759075"/>
            <a:ext cx="4297045" cy="66992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任务二</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用</a:t>
            </a:r>
            <a:r>
              <a:rPr lang="en-US" altLang="zh-CN" sz="2000" dirty="0">
                <a:solidFill>
                  <a:schemeClr val="tx1">
                    <a:lumMod val="85000"/>
                    <a:lumOff val="15000"/>
                  </a:schemeClr>
                </a:solidFill>
                <a:sym typeface="+mn-ea"/>
              </a:rPr>
              <a:t> Python </a:t>
            </a:r>
            <a:r>
              <a:rPr lang="zh-CN" altLang="en-US" sz="2000" dirty="0">
                <a:solidFill>
                  <a:schemeClr val="tx1">
                    <a:lumMod val="85000"/>
                    <a:lumOff val="15000"/>
                  </a:schemeClr>
                </a:solidFill>
                <a:sym typeface="+mn-ea"/>
              </a:rPr>
              <a:t>实现</a:t>
            </a:r>
            <a:r>
              <a:rPr lang="en-US" altLang="zh-CN" sz="2000" dirty="0">
                <a:solidFill>
                  <a:schemeClr val="tx1">
                    <a:lumMod val="85000"/>
                    <a:lumOff val="15000"/>
                  </a:schemeClr>
                </a:solidFill>
                <a:sym typeface="+mn-ea"/>
              </a:rPr>
              <a:t> HTTP </a:t>
            </a:r>
            <a:r>
              <a:rPr lang="zh-CN" altLang="en-US" sz="2000" dirty="0">
                <a:solidFill>
                  <a:schemeClr val="tx1">
                    <a:lumMod val="85000"/>
                    <a:lumOff val="15000"/>
                  </a:schemeClr>
                </a:solidFill>
                <a:sym typeface="+mn-ea"/>
              </a:rPr>
              <a:t>请求</a:t>
            </a:r>
            <a:endParaRPr lang="zh-CN" altLang="en-US" sz="2000" dirty="0">
              <a:solidFill>
                <a:schemeClr val="tx1">
                  <a:lumMod val="85000"/>
                  <a:lumOff val="15000"/>
                </a:schemeClr>
              </a:solidFill>
              <a:sym typeface="+mn-ea"/>
            </a:endParaRPr>
          </a:p>
        </p:txBody>
      </p:sp>
      <p:sp>
        <p:nvSpPr>
          <p:cNvPr id="14" name="文本框 13"/>
          <p:cNvSpPr txBox="1"/>
          <p:nvPr>
            <p:custDataLst>
              <p:tags r:id="rId5"/>
            </p:custDataLst>
          </p:nvPr>
        </p:nvSpPr>
        <p:spPr>
          <a:xfrm>
            <a:off x="8056666"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02</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3" name="文本框 2"/>
          <p:cNvSpPr txBox="1"/>
          <p:nvPr>
            <p:custDataLst>
              <p:tags r:id="rId6"/>
            </p:custDataLst>
          </p:nvPr>
        </p:nvSpPr>
        <p:spPr>
          <a:xfrm>
            <a:off x="1550035" y="5682615"/>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实训</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爬取天气预报数据</a:t>
            </a:r>
            <a:endParaRPr lang="zh-CN" altLang="en-US" sz="2000" dirty="0">
              <a:solidFill>
                <a:schemeClr val="tx1">
                  <a:lumMod val="85000"/>
                  <a:lumOff val="15000"/>
                </a:schemeClr>
              </a:solidFill>
              <a:sym typeface="+mn-ea"/>
            </a:endParaRPr>
          </a:p>
          <a:p>
            <a:pPr lvl="0" algn="ctr">
              <a:lnSpc>
                <a:spcPct val="130000"/>
              </a:lnSpc>
              <a:spcBef>
                <a:spcPts val="0"/>
              </a:spcBef>
              <a:spcAft>
                <a:spcPts val="0"/>
              </a:spcAft>
              <a:buClrTx/>
              <a:buSzTx/>
              <a:buFontTx/>
            </a:pPr>
            <a:endParaRPr lang="zh-CN" altLang="en-US" sz="2000" dirty="0">
              <a:solidFill>
                <a:schemeClr val="tx1">
                  <a:lumMod val="85000"/>
                  <a:lumOff val="15000"/>
                </a:schemeClr>
              </a:solidFill>
              <a:sym typeface="+mn-ea"/>
            </a:endParaRPr>
          </a:p>
        </p:txBody>
      </p:sp>
      <p:sp>
        <p:nvSpPr>
          <p:cNvPr id="4" name="文本框 3"/>
          <p:cNvSpPr txBox="1"/>
          <p:nvPr>
            <p:custDataLst>
              <p:tags r:id="rId7"/>
            </p:custDataLst>
          </p:nvPr>
        </p:nvSpPr>
        <p:spPr>
          <a:xfrm>
            <a:off x="3188226" y="34895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03</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5" name="文本框 4"/>
          <p:cNvSpPr txBox="1"/>
          <p:nvPr>
            <p:custDataLst>
              <p:tags r:id="rId8"/>
            </p:custDataLst>
          </p:nvPr>
        </p:nvSpPr>
        <p:spPr>
          <a:xfrm>
            <a:off x="6358936" y="4251796"/>
            <a:ext cx="4296868" cy="112649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任务四</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解析采集到的网页</a:t>
            </a:r>
            <a:endParaRPr lang="zh-CN" altLang="en-US" sz="2000" dirty="0">
              <a:solidFill>
                <a:schemeClr val="tx1">
                  <a:lumMod val="85000"/>
                  <a:lumOff val="15000"/>
                </a:schemeClr>
              </a:solidFill>
              <a:sym typeface="+mn-ea"/>
            </a:endParaRPr>
          </a:p>
        </p:txBody>
      </p:sp>
      <p:sp>
        <p:nvSpPr>
          <p:cNvPr id="6" name="文本框 5"/>
          <p:cNvSpPr txBox="1"/>
          <p:nvPr>
            <p:custDataLst>
              <p:tags r:id="rId9"/>
            </p:custDataLst>
          </p:nvPr>
        </p:nvSpPr>
        <p:spPr>
          <a:xfrm>
            <a:off x="8057404" y="3448259"/>
            <a:ext cx="899932" cy="745345"/>
          </a:xfrm>
          <a:prstGeom prst="rect">
            <a:avLst/>
          </a:prstGeom>
        </p:spPr>
        <p:txBody>
          <a:bodyPr wrap="none" lIns="0" rIns="0" anchor="b" anchorCtr="0">
            <a:noAutofit/>
          </a:bodyPr>
          <a:p>
            <a:pPr algn="ctr"/>
            <a:r>
              <a:rPr lang="en-US" altLang="zh-CN" sz="3600" b="1" dirty="0">
                <a:solidFill>
                  <a:schemeClr val="accent1"/>
                </a:solidFill>
                <a:latin typeface="Arial" panose="020B0604020202020204" pitchFamily="34" charset="0"/>
                <a:ea typeface="微软雅黑" panose="020B0503020204020204" charset="-122"/>
              </a:rPr>
              <a:t>04</a:t>
            </a:r>
            <a:endParaRPr lang="en-US" altLang="zh-CN" sz="3600" b="1" dirty="0">
              <a:solidFill>
                <a:schemeClr val="accent1"/>
              </a:solidFill>
              <a:latin typeface="Arial" panose="020B0604020202020204" pitchFamily="34" charset="0"/>
              <a:ea typeface="微软雅黑" panose="020B0503020204020204" charset="-122"/>
            </a:endParaRPr>
          </a:p>
        </p:txBody>
      </p:sp>
      <p:sp>
        <p:nvSpPr>
          <p:cNvPr id="7" name="文本框 6"/>
          <p:cNvSpPr txBox="1"/>
          <p:nvPr>
            <p:custDataLst>
              <p:tags r:id="rId10"/>
            </p:custDataLst>
          </p:nvPr>
        </p:nvSpPr>
        <p:spPr>
          <a:xfrm>
            <a:off x="3188226" y="49373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05</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8" name="文本框 7"/>
          <p:cNvSpPr txBox="1"/>
          <p:nvPr>
            <p:custDataLst>
              <p:tags r:id="rId11"/>
            </p:custDataLst>
          </p:nvPr>
        </p:nvSpPr>
        <p:spPr>
          <a:xfrm>
            <a:off x="1616710" y="4295140"/>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任务三</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静态网页和动态网页采集</a:t>
            </a:r>
            <a:endParaRPr lang="zh-CN" altLang="en-US" sz="2000" dirty="0">
              <a:solidFill>
                <a:schemeClr val="tx1">
                  <a:lumMod val="85000"/>
                  <a:lumOff val="15000"/>
                </a:schemeClr>
              </a:solidFill>
              <a:sym typeface="+mn-ea"/>
            </a:endParaRPr>
          </a:p>
        </p:txBody>
      </p:sp>
      <p:sp>
        <p:nvSpPr>
          <p:cNvPr id="30" name="文本框 29"/>
          <p:cNvSpPr txBox="1"/>
          <p:nvPr/>
        </p:nvSpPr>
        <p:spPr>
          <a:xfrm>
            <a:off x="6116112" y="244537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1412240"/>
            <a:ext cx="3378835" cy="139319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uFillTx/>
              </a:rPr>
              <a:t>任务描述</a:t>
            </a:r>
            <a:endParaRPr lang="zh-CN" altLang="en-US" spc="0" dirty="0">
              <a:solidFill>
                <a:schemeClr val="tx1"/>
              </a:solidFill>
              <a:uFillTx/>
            </a:endParaRPr>
          </a:p>
        </p:txBody>
      </p:sp>
      <p:sp>
        <p:nvSpPr>
          <p:cNvPr id="2" name="矩形 1"/>
          <p:cNvSpPr/>
          <p:nvPr>
            <p:custDataLst>
              <p:tags r:id="rId2"/>
            </p:custDataLst>
          </p:nvPr>
        </p:nvSpPr>
        <p:spPr>
          <a:xfrm>
            <a:off x="4569228" y="3799535"/>
            <a:ext cx="3259906" cy="220439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在网络数据采集时，</a:t>
            </a:r>
            <a:r>
              <a:rPr lang="en-US" altLang="zh-CN" sz="1900">
                <a:ln>
                  <a:noFill/>
                  <a:prstDash val="sysDot"/>
                </a:ln>
                <a:solidFill>
                  <a:schemeClr val="tx1">
                    <a:lumMod val="85000"/>
                    <a:lumOff val="15000"/>
                  </a:schemeClr>
                </a:solidFill>
                <a:latin typeface="+mn-ea"/>
                <a:cs typeface="+mn-ea"/>
                <a:sym typeface="+mn-ea"/>
              </a:rPr>
              <a:t>Python</a:t>
            </a:r>
            <a:r>
              <a:rPr lang="zh-CN" altLang="en-US" sz="1900">
                <a:ln>
                  <a:noFill/>
                  <a:prstDash val="sysDot"/>
                </a:ln>
                <a:solidFill>
                  <a:schemeClr val="tx1">
                    <a:lumMod val="85000"/>
                    <a:lumOff val="15000"/>
                  </a:schemeClr>
                </a:solidFill>
                <a:latin typeface="+mn-ea"/>
                <a:cs typeface="+mn-ea"/>
                <a:sym typeface="+mn-ea"/>
              </a:rPr>
              <a:t>中的</a:t>
            </a:r>
            <a:r>
              <a:rPr lang="en-US" altLang="zh-CN" sz="1900">
                <a:ln>
                  <a:noFill/>
                  <a:prstDash val="sysDot"/>
                </a:ln>
                <a:solidFill>
                  <a:schemeClr val="tx1">
                    <a:lumMod val="85000"/>
                    <a:lumOff val="15000"/>
                  </a:schemeClr>
                </a:solidFill>
                <a:latin typeface="+mn-ea"/>
                <a:cs typeface="+mn-ea"/>
                <a:sym typeface="+mn-ea"/>
              </a:rPr>
              <a:t>urllib3/urllib</a:t>
            </a:r>
            <a:r>
              <a:rPr lang="zh-CN" altLang="en-US" sz="1900">
                <a:ln>
                  <a:noFill/>
                  <a:prstDash val="sysDot"/>
                </a:ln>
                <a:solidFill>
                  <a:schemeClr val="tx1">
                    <a:lumMod val="85000"/>
                    <a:lumOff val="15000"/>
                  </a:schemeClr>
                </a:solidFill>
                <a:latin typeface="+mn-ea"/>
                <a:cs typeface="+mn-ea"/>
                <a:sym typeface="+mn-ea"/>
              </a:rPr>
              <a:t>、</a:t>
            </a:r>
            <a:r>
              <a:rPr lang="en-US" altLang="zh-CN" sz="1900">
                <a:ln>
                  <a:noFill/>
                  <a:prstDash val="sysDot"/>
                </a:ln>
                <a:solidFill>
                  <a:schemeClr val="tx1">
                    <a:lumMod val="85000"/>
                    <a:lumOff val="15000"/>
                  </a:schemeClr>
                </a:solidFill>
                <a:latin typeface="+mn-ea"/>
                <a:cs typeface="+mn-ea"/>
                <a:sym typeface="+mn-ea"/>
              </a:rPr>
              <a:t>httplib/urllib</a:t>
            </a:r>
            <a:r>
              <a:rPr lang="zh-CN" altLang="en-US" sz="1900">
                <a:ln>
                  <a:noFill/>
                  <a:prstDash val="sysDot"/>
                </a:ln>
                <a:solidFill>
                  <a:schemeClr val="tx1">
                    <a:lumMod val="85000"/>
                    <a:lumOff val="15000"/>
                  </a:schemeClr>
                </a:solidFill>
                <a:latin typeface="+mn-ea"/>
                <a:cs typeface="+mn-ea"/>
                <a:sym typeface="+mn-ea"/>
              </a:rPr>
              <a:t>和</a:t>
            </a:r>
            <a:r>
              <a:rPr lang="en-US" altLang="zh-CN" sz="1900">
                <a:ln>
                  <a:noFill/>
                  <a:prstDash val="sysDot"/>
                </a:ln>
                <a:solidFill>
                  <a:schemeClr val="tx1">
                    <a:lumMod val="85000"/>
                    <a:lumOff val="15000"/>
                  </a:schemeClr>
                </a:solidFill>
                <a:latin typeface="+mn-ea"/>
                <a:cs typeface="+mn-ea"/>
                <a:sym typeface="+mn-ea"/>
              </a:rPr>
              <a:t>Requests</a:t>
            </a:r>
            <a:r>
              <a:rPr lang="zh-CN" altLang="en-US" sz="1900">
                <a:ln>
                  <a:noFill/>
                  <a:prstDash val="sysDot"/>
                </a:ln>
                <a:solidFill>
                  <a:schemeClr val="tx1">
                    <a:lumMod val="85000"/>
                    <a:lumOff val="15000"/>
                  </a:schemeClr>
                </a:solidFill>
                <a:latin typeface="+mn-ea"/>
                <a:cs typeface="+mn-ea"/>
                <a:sym typeface="+mn-ea"/>
              </a:rPr>
              <a:t>库用于处理</a:t>
            </a:r>
            <a:r>
              <a:rPr lang="en-US" altLang="zh-CN" sz="1900">
                <a:ln>
                  <a:noFill/>
                  <a:prstDash val="sysDot"/>
                </a:ln>
                <a:solidFill>
                  <a:schemeClr val="tx1">
                    <a:lumMod val="85000"/>
                    <a:lumOff val="15000"/>
                  </a:schemeClr>
                </a:solidFill>
                <a:latin typeface="+mn-ea"/>
                <a:cs typeface="+mn-ea"/>
                <a:sym typeface="+mn-ea"/>
              </a:rPr>
              <a:t>URL</a:t>
            </a:r>
            <a:r>
              <a:rPr lang="zh-CN" altLang="en-US" sz="1900">
                <a:ln>
                  <a:noFill/>
                  <a:prstDash val="sysDot"/>
                </a:ln>
                <a:solidFill>
                  <a:schemeClr val="tx1">
                    <a:lumMod val="85000"/>
                    <a:lumOff val="15000"/>
                  </a:schemeClr>
                </a:solidFill>
                <a:latin typeface="+mn-ea"/>
                <a:cs typeface="+mn-ea"/>
                <a:sym typeface="+mn-ea"/>
              </a:rPr>
              <a:t>读取和网页下载，实现</a:t>
            </a:r>
            <a:r>
              <a:rPr lang="en-US" altLang="zh-CN" sz="1900">
                <a:ln>
                  <a:noFill/>
                  <a:prstDash val="sysDot"/>
                </a:ln>
                <a:solidFill>
                  <a:schemeClr val="tx1">
                    <a:lumMod val="85000"/>
                    <a:lumOff val="15000"/>
                  </a:schemeClr>
                </a:solidFill>
                <a:latin typeface="+mn-ea"/>
                <a:cs typeface="+mn-ea"/>
                <a:sym typeface="+mn-ea"/>
              </a:rPr>
              <a:t>HTTP</a:t>
            </a:r>
            <a:r>
              <a:rPr lang="zh-CN" altLang="en-US" sz="1900">
                <a:ln>
                  <a:noFill/>
                  <a:prstDash val="sysDot"/>
                </a:ln>
                <a:solidFill>
                  <a:schemeClr val="tx1">
                    <a:lumMod val="85000"/>
                    <a:lumOff val="15000"/>
                  </a:schemeClr>
                </a:solidFill>
                <a:latin typeface="+mn-ea"/>
                <a:cs typeface="+mn-ea"/>
                <a:sym typeface="+mn-ea"/>
              </a:rPr>
              <a:t>请求。</a:t>
            </a:r>
            <a:endParaRPr lang="zh-CN" altLang="en-US" sz="190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4569228" y="3325125"/>
            <a:ext cx="3259906" cy="43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2400" b="1">
                <a:solidFill>
                  <a:schemeClr val="accent1"/>
                </a:solidFill>
                <a:latin typeface="+mn-ea"/>
                <a:cs typeface="+mn-ea"/>
              </a:rPr>
              <a:t>HTTP</a:t>
            </a:r>
            <a:r>
              <a:rPr lang="zh-CN" altLang="en-US" sz="2400" b="1">
                <a:solidFill>
                  <a:schemeClr val="accent1"/>
                </a:solidFill>
                <a:latin typeface="+mn-ea"/>
                <a:cs typeface="+mn-ea"/>
              </a:rPr>
              <a:t>请求库</a:t>
            </a:r>
            <a:endParaRPr lang="zh-CN" altLang="en-US" sz="2400" b="1">
              <a:solidFill>
                <a:schemeClr val="accent1"/>
              </a:solidFill>
              <a:latin typeface="+mn-ea"/>
              <a:cs typeface="+mn-ea"/>
            </a:endParaRPr>
          </a:p>
        </p:txBody>
      </p:sp>
      <p:pic>
        <p:nvPicPr>
          <p:cNvPr id="4" name="图片 3" descr="C:/Users/Admin/AppData/Roaming/Kingsoft/office6/wppai/generateppt/4ee4870690e454412b5859f0e4f0353e.jpg4ee4870690e454412b5859f0e4f0353e"/>
          <p:cNvPicPr>
            <a:picLocks noChangeAspect="1"/>
          </p:cNvPicPr>
          <p:nvPr>
            <p:custDataLst>
              <p:tags r:id="rId4"/>
            </p:custDataLst>
          </p:nvPr>
        </p:nvPicPr>
        <p:blipFill>
          <a:blip r:embed="rId5"/>
          <a:srcRect t="23150" b="23150"/>
          <a:stretch>
            <a:fillRect/>
          </a:stretch>
        </p:blipFill>
        <p:spPr>
          <a:xfrm>
            <a:off x="4569228" y="1410335"/>
            <a:ext cx="3260541" cy="175093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6" descr="C:/Users/Admin/AppData/Roaming/Kingsoft/office6/wppai/generateppt/d14441544e1c116cda5fb00aaad10551.jpgd14441544e1c116cda5fb00aaad10551"/>
          <p:cNvPicPr>
            <a:picLocks noChangeAspect="1"/>
          </p:cNvPicPr>
          <p:nvPr>
            <p:custDataLst>
              <p:tags r:id="rId6"/>
            </p:custDataLst>
          </p:nvPr>
        </p:nvPicPr>
        <p:blipFill>
          <a:blip r:embed="rId7"/>
          <a:srcRect t="23194" b="23194"/>
          <a:stretch>
            <a:fillRect/>
          </a:stretch>
        </p:blipFill>
        <p:spPr>
          <a:xfrm>
            <a:off x="8321326" y="1412875"/>
            <a:ext cx="3261176" cy="174839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9" name="矩形 8"/>
          <p:cNvSpPr/>
          <p:nvPr>
            <p:custDataLst>
              <p:tags r:id="rId8"/>
            </p:custDataLst>
          </p:nvPr>
        </p:nvSpPr>
        <p:spPr>
          <a:xfrm>
            <a:off x="8321326" y="3799535"/>
            <a:ext cx="3259906" cy="220439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掌握</a:t>
            </a:r>
            <a:r>
              <a:rPr lang="en-US" altLang="zh-CN" sz="1900">
                <a:ln>
                  <a:noFill/>
                  <a:prstDash val="sysDot"/>
                </a:ln>
                <a:solidFill>
                  <a:schemeClr val="tx1">
                    <a:lumMod val="85000"/>
                    <a:lumOff val="15000"/>
                  </a:schemeClr>
                </a:solidFill>
                <a:latin typeface="+mn-ea"/>
                <a:cs typeface="+mn-ea"/>
                <a:sym typeface="+mn-ea"/>
              </a:rPr>
              <a:t>Python</a:t>
            </a:r>
            <a:r>
              <a:rPr lang="zh-CN" altLang="en-US" sz="1900">
                <a:ln>
                  <a:noFill/>
                  <a:prstDash val="sysDot"/>
                </a:ln>
                <a:solidFill>
                  <a:schemeClr val="tx1">
                    <a:lumMod val="85000"/>
                    <a:lumOff val="15000"/>
                  </a:schemeClr>
                </a:solidFill>
                <a:latin typeface="+mn-ea"/>
                <a:cs typeface="+mn-ea"/>
                <a:sym typeface="+mn-ea"/>
              </a:rPr>
              <a:t>环境下三种</a:t>
            </a:r>
            <a:r>
              <a:rPr lang="en-US" altLang="zh-CN" sz="1900">
                <a:ln>
                  <a:noFill/>
                  <a:prstDash val="sysDot"/>
                </a:ln>
                <a:solidFill>
                  <a:schemeClr val="tx1">
                    <a:lumMod val="85000"/>
                    <a:lumOff val="15000"/>
                  </a:schemeClr>
                </a:solidFill>
                <a:latin typeface="+mn-ea"/>
                <a:cs typeface="+mn-ea"/>
                <a:sym typeface="+mn-ea"/>
              </a:rPr>
              <a:t>HTTP</a:t>
            </a:r>
            <a:r>
              <a:rPr lang="zh-CN" altLang="en-US" sz="1900">
                <a:ln>
                  <a:noFill/>
                  <a:prstDash val="sysDot"/>
                </a:ln>
                <a:solidFill>
                  <a:schemeClr val="tx1">
                    <a:lumMod val="85000"/>
                    <a:lumOff val="15000"/>
                  </a:schemeClr>
                </a:solidFill>
                <a:latin typeface="+mn-ea"/>
                <a:cs typeface="+mn-ea"/>
                <a:sym typeface="+mn-ea"/>
              </a:rPr>
              <a:t>请求方法，包括</a:t>
            </a:r>
            <a:r>
              <a:rPr lang="en-US" altLang="zh-CN" sz="1900">
                <a:ln>
                  <a:noFill/>
                  <a:prstDash val="sysDot"/>
                </a:ln>
                <a:solidFill>
                  <a:schemeClr val="tx1">
                    <a:lumMod val="85000"/>
                    <a:lumOff val="15000"/>
                  </a:schemeClr>
                </a:solidFill>
                <a:latin typeface="+mn-ea"/>
                <a:cs typeface="+mn-ea"/>
                <a:sym typeface="+mn-ea"/>
              </a:rPr>
              <a:t>urllib3/urllib</a:t>
            </a:r>
            <a:r>
              <a:rPr lang="zh-CN" altLang="en-US" sz="1900">
                <a:ln>
                  <a:noFill/>
                  <a:prstDash val="sysDot"/>
                </a:ln>
                <a:solidFill>
                  <a:schemeClr val="tx1">
                    <a:lumMod val="85000"/>
                    <a:lumOff val="15000"/>
                  </a:schemeClr>
                </a:solidFill>
                <a:latin typeface="+mn-ea"/>
                <a:cs typeface="+mn-ea"/>
                <a:sym typeface="+mn-ea"/>
              </a:rPr>
              <a:t>、</a:t>
            </a:r>
            <a:r>
              <a:rPr lang="en-US" altLang="zh-CN" sz="1900">
                <a:ln>
                  <a:noFill/>
                  <a:prstDash val="sysDot"/>
                </a:ln>
                <a:solidFill>
                  <a:schemeClr val="tx1">
                    <a:lumMod val="85000"/>
                    <a:lumOff val="15000"/>
                  </a:schemeClr>
                </a:solidFill>
                <a:latin typeface="+mn-ea"/>
                <a:cs typeface="+mn-ea"/>
                <a:sym typeface="+mn-ea"/>
              </a:rPr>
              <a:t>httplib/urllib</a:t>
            </a:r>
            <a:r>
              <a:rPr lang="zh-CN" altLang="en-US" sz="1900">
                <a:ln>
                  <a:noFill/>
                  <a:prstDash val="sysDot"/>
                </a:ln>
                <a:solidFill>
                  <a:schemeClr val="tx1">
                    <a:lumMod val="85000"/>
                    <a:lumOff val="15000"/>
                  </a:schemeClr>
                </a:solidFill>
                <a:latin typeface="+mn-ea"/>
                <a:cs typeface="+mn-ea"/>
                <a:sym typeface="+mn-ea"/>
              </a:rPr>
              <a:t>以及</a:t>
            </a:r>
            <a:r>
              <a:rPr lang="en-US" altLang="zh-CN" sz="1900">
                <a:ln>
                  <a:noFill/>
                  <a:prstDash val="sysDot"/>
                </a:ln>
                <a:solidFill>
                  <a:schemeClr val="tx1">
                    <a:lumMod val="85000"/>
                    <a:lumOff val="15000"/>
                  </a:schemeClr>
                </a:solidFill>
                <a:latin typeface="+mn-ea"/>
                <a:cs typeface="+mn-ea"/>
                <a:sym typeface="+mn-ea"/>
              </a:rPr>
              <a:t>Requests</a:t>
            </a:r>
            <a:r>
              <a:rPr lang="zh-CN" altLang="en-US" sz="1900">
                <a:ln>
                  <a:noFill/>
                  <a:prstDash val="sysDot"/>
                </a:ln>
                <a:solidFill>
                  <a:schemeClr val="tx1">
                    <a:lumMod val="85000"/>
                    <a:lumOff val="15000"/>
                  </a:schemeClr>
                </a:solidFill>
                <a:latin typeface="+mn-ea"/>
                <a:cs typeface="+mn-ea"/>
                <a:sym typeface="+mn-ea"/>
              </a:rPr>
              <a:t>库的使用技巧，以高效进行网络数据抓取。</a:t>
            </a:r>
            <a:endParaRPr lang="zh-CN" altLang="en-US" sz="19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9"/>
            </p:custDataLst>
          </p:nvPr>
        </p:nvSpPr>
        <p:spPr>
          <a:xfrm>
            <a:off x="8321326" y="3325125"/>
            <a:ext cx="3259906" cy="43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学习目标</a:t>
            </a:r>
            <a:endParaRPr lang="zh-CN" altLang="en-US" sz="2400" b="1">
              <a:solidFill>
                <a:schemeClr val="accent1"/>
              </a:solidFill>
              <a:latin typeface="+mn-ea"/>
              <a:cs typeface="+mn-ea"/>
            </a:endParaRPr>
          </a:p>
        </p:txBody>
      </p:sp>
    </p:spTree>
    <p:custDataLst>
      <p:tags r:id="rId10"/>
    </p:custDataLst>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49555"/>
            <a:ext cx="7380605" cy="763270"/>
          </a:xfrm>
        </p:spPr>
        <p:txBody>
          <a:bodyPr/>
          <a:lstStyle/>
          <a:p>
            <a:r>
              <a:rPr lang="zh-CN" altLang="en-US" sz="3200">
                <a:solidFill>
                  <a:schemeClr val="tx1"/>
                </a:solidFill>
              </a:rPr>
              <a:t>任务目标</a:t>
            </a:r>
            <a:endParaRPr lang="zh-CN" altLang="en-US" sz="3200">
              <a:solidFill>
                <a:schemeClr val="tx1"/>
              </a:solidFill>
            </a:endParaRPr>
          </a:p>
        </p:txBody>
      </p:sp>
      <p:pic>
        <p:nvPicPr>
          <p:cNvPr id="129" name="图片 128" descr="C:/Users/Admin/AppData/Roaming/Kingsoft/office6/wppai/generateppt/9897b368-cfbd-43f3-aea5-56dc8d2cc6a8.jpg9897b368-cfbd-43f3-aea5-56dc8d2cc6a8"/>
          <p:cNvPicPr>
            <a:picLocks noChangeAspect="1"/>
          </p:cNvPicPr>
          <p:nvPr>
            <p:custDataLst>
              <p:tags r:id="rId2"/>
            </p:custDataLst>
          </p:nvPr>
        </p:nvPicPr>
        <p:blipFill rotWithShape="1">
          <a:blip r:embed="rId3"/>
          <a:srcRect t="450" b="45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29762" y="1681976"/>
            <a:ext cx="5183821" cy="4574183"/>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13" name="正文"/>
          <p:cNvSpPr txBox="1"/>
          <p:nvPr>
            <p:custDataLst>
              <p:tags r:id="rId5"/>
            </p:custDataLst>
          </p:nvPr>
        </p:nvSpPr>
        <p:spPr>
          <a:xfrm>
            <a:off x="629762" y="2125868"/>
            <a:ext cx="5184456" cy="890959"/>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300" kern="0" dirty="0">
                <a:ln>
                  <a:noFill/>
                  <a:prstDash val="sysDot"/>
                </a:ln>
                <a:solidFill>
                  <a:schemeClr val="tx1">
                    <a:lumMod val="85000"/>
                    <a:lumOff val="15000"/>
                  </a:schemeClr>
                </a:solidFill>
                <a:latin typeface="+mn-ea"/>
                <a:sym typeface="+mn-ea"/>
              </a:rPr>
              <a:t>运用</a:t>
            </a:r>
            <a:r>
              <a:rPr lang="en-US" altLang="zh-CN" sz="1300" kern="0" dirty="0">
                <a:ln>
                  <a:noFill/>
                  <a:prstDash val="sysDot"/>
                </a:ln>
                <a:solidFill>
                  <a:schemeClr val="tx1">
                    <a:lumMod val="85000"/>
                    <a:lumOff val="15000"/>
                  </a:schemeClr>
                </a:solidFill>
                <a:latin typeface="+mn-ea"/>
                <a:sym typeface="+mn-ea"/>
              </a:rPr>
              <a:t>Python</a:t>
            </a:r>
            <a:r>
              <a:rPr lang="zh-CN" altLang="en-US" sz="1300" kern="0" dirty="0">
                <a:ln>
                  <a:noFill/>
                  <a:prstDash val="sysDot"/>
                </a:ln>
                <a:solidFill>
                  <a:schemeClr val="tx1">
                    <a:lumMod val="85000"/>
                    <a:lumOff val="15000"/>
                  </a:schemeClr>
                </a:solidFill>
                <a:latin typeface="+mn-ea"/>
                <a:sym typeface="+mn-ea"/>
              </a:rPr>
              <a:t>库如</a:t>
            </a:r>
            <a:r>
              <a:rPr lang="en-US" altLang="zh-CN" sz="1300" kern="0" dirty="0">
                <a:ln>
                  <a:noFill/>
                  <a:prstDash val="sysDot"/>
                </a:ln>
                <a:solidFill>
                  <a:schemeClr val="tx1">
                    <a:lumMod val="85000"/>
                    <a:lumOff val="15000"/>
                  </a:schemeClr>
                </a:solidFill>
                <a:latin typeface="+mn-ea"/>
                <a:sym typeface="+mn-ea"/>
              </a:rPr>
              <a:t>requests</a:t>
            </a:r>
            <a:r>
              <a:rPr lang="zh-CN" altLang="en-US" sz="1300" kern="0" dirty="0">
                <a:ln>
                  <a:noFill/>
                  <a:prstDash val="sysDot"/>
                </a:ln>
                <a:solidFill>
                  <a:schemeClr val="tx1">
                    <a:lumMod val="85000"/>
                    <a:lumOff val="15000"/>
                  </a:schemeClr>
                </a:solidFill>
                <a:latin typeface="+mn-ea"/>
                <a:sym typeface="+mn-ea"/>
              </a:rPr>
              <a:t>或</a:t>
            </a:r>
            <a:r>
              <a:rPr lang="en-US" altLang="zh-CN" sz="1300" kern="0" dirty="0">
                <a:ln>
                  <a:noFill/>
                  <a:prstDash val="sysDot"/>
                </a:ln>
                <a:solidFill>
                  <a:schemeClr val="tx1">
                    <a:lumMod val="85000"/>
                    <a:lumOff val="15000"/>
                  </a:schemeClr>
                </a:solidFill>
                <a:latin typeface="+mn-ea"/>
                <a:sym typeface="+mn-ea"/>
              </a:rPr>
              <a:t>http.client</a:t>
            </a:r>
            <a:r>
              <a:rPr lang="zh-CN" altLang="en-US" sz="1300" kern="0" dirty="0">
                <a:ln>
                  <a:noFill/>
                  <a:prstDash val="sysDot"/>
                </a:ln>
                <a:solidFill>
                  <a:schemeClr val="tx1">
                    <a:lumMod val="85000"/>
                    <a:lumOff val="15000"/>
                  </a:schemeClr>
                </a:solidFill>
                <a:latin typeface="+mn-ea"/>
                <a:sym typeface="+mn-ea"/>
              </a:rPr>
              <a:t>，实现</a:t>
            </a:r>
            <a:r>
              <a:rPr lang="en-US" altLang="zh-CN" sz="1300" kern="0" dirty="0">
                <a:ln>
                  <a:noFill/>
                  <a:prstDash val="sysDot"/>
                </a:ln>
                <a:solidFill>
                  <a:schemeClr val="tx1">
                    <a:lumMod val="85000"/>
                    <a:lumOff val="15000"/>
                  </a:schemeClr>
                </a:solidFill>
                <a:latin typeface="+mn-ea"/>
                <a:sym typeface="+mn-ea"/>
              </a:rPr>
              <a:t>GET</a:t>
            </a:r>
            <a:r>
              <a:rPr lang="zh-CN" altLang="en-US" sz="1300" kern="0" dirty="0">
                <a:ln>
                  <a:noFill/>
                  <a:prstDash val="sysDot"/>
                </a:ln>
                <a:solidFill>
                  <a:schemeClr val="tx1">
                    <a:lumMod val="85000"/>
                    <a:lumOff val="15000"/>
                  </a:schemeClr>
                </a:solidFill>
                <a:latin typeface="+mn-ea"/>
                <a:sym typeface="+mn-ea"/>
              </a:rPr>
              <a:t>和</a:t>
            </a:r>
            <a:r>
              <a:rPr lang="en-US" altLang="zh-CN" sz="1300" kern="0" dirty="0">
                <a:ln>
                  <a:noFill/>
                  <a:prstDash val="sysDot"/>
                </a:ln>
                <a:solidFill>
                  <a:schemeClr val="tx1">
                    <a:lumMod val="85000"/>
                    <a:lumOff val="15000"/>
                  </a:schemeClr>
                </a:solidFill>
                <a:latin typeface="+mn-ea"/>
                <a:sym typeface="+mn-ea"/>
              </a:rPr>
              <a:t>POST</a:t>
            </a:r>
            <a:r>
              <a:rPr lang="zh-CN" altLang="en-US" sz="1300" kern="0" dirty="0">
                <a:ln>
                  <a:noFill/>
                  <a:prstDash val="sysDot"/>
                </a:ln>
                <a:solidFill>
                  <a:schemeClr val="tx1">
                    <a:lumMod val="85000"/>
                    <a:lumOff val="15000"/>
                  </a:schemeClr>
                </a:solidFill>
                <a:latin typeface="+mn-ea"/>
                <a:sym typeface="+mn-ea"/>
              </a:rPr>
              <a:t>方法发送</a:t>
            </a:r>
            <a:r>
              <a:rPr lang="en-US" altLang="zh-CN" sz="1300" kern="0" dirty="0">
                <a:ln>
                  <a:noFill/>
                  <a:prstDash val="sysDot"/>
                </a:ln>
                <a:solidFill>
                  <a:schemeClr val="tx1">
                    <a:lumMod val="85000"/>
                    <a:lumOff val="15000"/>
                  </a:schemeClr>
                </a:solidFill>
                <a:latin typeface="+mn-ea"/>
                <a:sym typeface="+mn-ea"/>
              </a:rPr>
              <a:t>HTTP</a:t>
            </a:r>
            <a:r>
              <a:rPr lang="zh-CN" altLang="en-US" sz="1300" kern="0" dirty="0">
                <a:ln>
                  <a:noFill/>
                  <a:prstDash val="sysDot"/>
                </a:ln>
                <a:solidFill>
                  <a:schemeClr val="tx1">
                    <a:lumMod val="85000"/>
                    <a:lumOff val="15000"/>
                  </a:schemeClr>
                </a:solidFill>
                <a:latin typeface="+mn-ea"/>
                <a:sym typeface="+mn-ea"/>
              </a:rPr>
              <a:t>请求，解析响应数据。</a:t>
            </a:r>
            <a:endParaRPr lang="zh-CN" altLang="en-US" sz="13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2085" y="1746750"/>
            <a:ext cx="4663724" cy="356257"/>
          </a:xfrm>
          <a:prstGeom prst="rect">
            <a:avLst/>
          </a:prstGeom>
          <a:noFill/>
        </p:spPr>
        <p:txBody>
          <a:bodyPr wrap="square" lIns="0" tIns="0" rIns="0" bIns="71755"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能用</a:t>
            </a:r>
            <a:r>
              <a:rPr lang="en-US" altLang="en-US" sz="1600" b="1" dirty="0">
                <a:solidFill>
                  <a:schemeClr val="tx1">
                    <a:lumMod val="85000"/>
                    <a:lumOff val="15000"/>
                  </a:schemeClr>
                </a:solidFill>
                <a:uFillTx/>
                <a:latin typeface="+mn-ea"/>
                <a:sym typeface="+mn-ea"/>
              </a:rPr>
              <a:t>Python</a:t>
            </a:r>
            <a:r>
              <a:rPr lang="zh-CN" altLang="en-US" sz="1600" b="1" dirty="0">
                <a:solidFill>
                  <a:schemeClr val="tx1">
                    <a:lumMod val="85000"/>
                    <a:lumOff val="15000"/>
                  </a:schemeClr>
                </a:solidFill>
                <a:uFillTx/>
                <a:latin typeface="+mn-ea"/>
                <a:sym typeface="+mn-ea"/>
              </a:rPr>
              <a:t>实现</a:t>
            </a:r>
            <a:r>
              <a:rPr lang="en-US" altLang="zh-CN" sz="1600" b="1" dirty="0">
                <a:solidFill>
                  <a:schemeClr val="tx1">
                    <a:lumMod val="85000"/>
                    <a:lumOff val="15000"/>
                  </a:schemeClr>
                </a:solidFill>
                <a:uFillTx/>
                <a:latin typeface="+mn-ea"/>
                <a:sym typeface="+mn-ea"/>
              </a:rPr>
              <a:t>http</a:t>
            </a:r>
            <a:r>
              <a:rPr lang="zh-CN" altLang="en-US" sz="1600" b="1" dirty="0">
                <a:solidFill>
                  <a:schemeClr val="tx1">
                    <a:lumMod val="85000"/>
                    <a:lumOff val="15000"/>
                  </a:schemeClr>
                </a:solidFill>
                <a:uFillTx/>
                <a:latin typeface="+mn-ea"/>
                <a:sym typeface="+mn-ea"/>
              </a:rPr>
              <a:t>网络请求</a:t>
            </a:r>
            <a:endParaRPr lang="zh-CN" altLang="en-US" sz="16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30397" y="1683246"/>
            <a:ext cx="431826" cy="43182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latin typeface="+mn-ea"/>
              <a:cs typeface="微软雅黑" panose="020B0503020204020204" charset="-122"/>
              <a:sym typeface="+mn-ea"/>
            </a:endParaRPr>
          </a:p>
        </p:txBody>
      </p:sp>
      <p:sp>
        <p:nvSpPr>
          <p:cNvPr id="40" name="正文"/>
          <p:cNvSpPr txBox="1"/>
          <p:nvPr>
            <p:custDataLst>
              <p:tags r:id="rId8"/>
            </p:custDataLst>
          </p:nvPr>
        </p:nvSpPr>
        <p:spPr>
          <a:xfrm>
            <a:off x="629762" y="3748391"/>
            <a:ext cx="5184456" cy="890959"/>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300" kern="0" dirty="0">
                <a:ln>
                  <a:noFill/>
                  <a:prstDash val="sysDot"/>
                </a:ln>
                <a:solidFill>
                  <a:schemeClr val="tx1">
                    <a:lumMod val="85000"/>
                    <a:lumOff val="15000"/>
                  </a:schemeClr>
                </a:solidFill>
                <a:latin typeface="+mn-ea"/>
                <a:sym typeface="+mn-ea"/>
              </a:rPr>
              <a:t>掌握</a:t>
            </a:r>
            <a:r>
              <a:rPr lang="en-US" altLang="zh-CN" sz="1300" kern="0" dirty="0">
                <a:ln>
                  <a:noFill/>
                  <a:prstDash val="sysDot"/>
                </a:ln>
                <a:solidFill>
                  <a:schemeClr val="tx1">
                    <a:lumMod val="85000"/>
                    <a:lumOff val="15000"/>
                  </a:schemeClr>
                </a:solidFill>
                <a:latin typeface="+mn-ea"/>
                <a:sym typeface="+mn-ea"/>
              </a:rPr>
              <a:t>BeautifulSoup</a:t>
            </a:r>
            <a:r>
              <a:rPr lang="zh-CN" altLang="en-US" sz="1300" kern="0" dirty="0">
                <a:ln>
                  <a:noFill/>
                  <a:prstDash val="sysDot"/>
                </a:ln>
                <a:solidFill>
                  <a:schemeClr val="tx1">
                    <a:lumMod val="85000"/>
                    <a:lumOff val="15000"/>
                  </a:schemeClr>
                </a:solidFill>
                <a:latin typeface="+mn-ea"/>
                <a:sym typeface="+mn-ea"/>
              </a:rPr>
              <a:t>和</a:t>
            </a:r>
            <a:r>
              <a:rPr lang="en-US" altLang="zh-CN" sz="1300" kern="0" dirty="0">
                <a:ln>
                  <a:noFill/>
                  <a:prstDash val="sysDot"/>
                </a:ln>
                <a:solidFill>
                  <a:schemeClr val="tx1">
                    <a:lumMod val="85000"/>
                    <a:lumOff val="15000"/>
                  </a:schemeClr>
                </a:solidFill>
                <a:latin typeface="+mn-ea"/>
                <a:sym typeface="+mn-ea"/>
              </a:rPr>
              <a:t>Scrapy</a:t>
            </a:r>
            <a:r>
              <a:rPr lang="zh-CN" altLang="en-US" sz="1300" kern="0" dirty="0">
                <a:ln>
                  <a:noFill/>
                  <a:prstDash val="sysDot"/>
                </a:ln>
                <a:solidFill>
                  <a:schemeClr val="tx1">
                    <a:lumMod val="85000"/>
                    <a:lumOff val="15000"/>
                  </a:schemeClr>
                </a:solidFill>
                <a:latin typeface="+mn-ea"/>
                <a:sym typeface="+mn-ea"/>
              </a:rPr>
              <a:t>框架，利用正则表达式和</a:t>
            </a:r>
            <a:r>
              <a:rPr lang="en-US" altLang="zh-CN" sz="1300" kern="0" dirty="0">
                <a:ln>
                  <a:noFill/>
                  <a:prstDash val="sysDot"/>
                </a:ln>
                <a:solidFill>
                  <a:schemeClr val="tx1">
                    <a:lumMod val="85000"/>
                    <a:lumOff val="15000"/>
                  </a:schemeClr>
                </a:solidFill>
                <a:latin typeface="+mn-ea"/>
                <a:sym typeface="+mn-ea"/>
              </a:rPr>
              <a:t>XPath</a:t>
            </a:r>
            <a:r>
              <a:rPr lang="zh-CN" altLang="en-US" sz="1300" kern="0" dirty="0">
                <a:ln>
                  <a:noFill/>
                  <a:prstDash val="sysDot"/>
                </a:ln>
                <a:solidFill>
                  <a:schemeClr val="tx1">
                    <a:lumMod val="85000"/>
                    <a:lumOff val="15000"/>
                  </a:schemeClr>
                </a:solidFill>
                <a:latin typeface="+mn-ea"/>
                <a:sym typeface="+mn-ea"/>
              </a:rPr>
              <a:t>提取所需网页数据，处理动态加载内容。</a:t>
            </a:r>
            <a:endParaRPr lang="zh-CN" altLang="en-US" sz="13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72085" y="3369273"/>
            <a:ext cx="4663724" cy="356257"/>
          </a:xfrm>
          <a:prstGeom prst="rect">
            <a:avLst/>
          </a:prstGeom>
          <a:noFill/>
        </p:spPr>
        <p:txBody>
          <a:bodyPr wrap="square" lIns="0" tIns="0" rIns="0" bIns="71755"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会</a:t>
            </a:r>
            <a:r>
              <a:rPr lang="zh-CN" altLang="en-US" sz="1600" b="1" dirty="0">
                <a:solidFill>
                  <a:schemeClr val="tx1">
                    <a:lumMod val="85000"/>
                    <a:lumOff val="15000"/>
                  </a:schemeClr>
                </a:solidFill>
                <a:uFillTx/>
                <a:latin typeface="+mn-ea"/>
                <a:sym typeface="+mn-ea"/>
              </a:rPr>
              <a:t>使用三</a:t>
            </a:r>
            <a:r>
              <a:rPr lang="zh-CN" altLang="en-US" sz="1600" b="1" dirty="0">
                <a:solidFill>
                  <a:schemeClr val="tx1">
                    <a:lumMod val="85000"/>
                    <a:lumOff val="15000"/>
                  </a:schemeClr>
                </a:solidFill>
                <a:uFillTx/>
                <a:latin typeface="+mn-ea"/>
                <a:sym typeface="+mn-ea"/>
              </a:rPr>
              <a:t>种网页数据采集</a:t>
            </a:r>
            <a:endParaRPr lang="zh-CN" altLang="en-US" sz="16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30397" y="3305770"/>
            <a:ext cx="431826" cy="43182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latin typeface="+mn-ea"/>
              <a:cs typeface="微软雅黑" panose="020B0503020204020204" charset="-122"/>
              <a:sym typeface="+mn-ea"/>
            </a:endParaRPr>
          </a:p>
        </p:txBody>
      </p:sp>
      <p:sp>
        <p:nvSpPr>
          <p:cNvPr id="15" name="正文"/>
          <p:cNvSpPr txBox="1"/>
          <p:nvPr>
            <p:custDataLst>
              <p:tags r:id="rId11"/>
            </p:custDataLst>
          </p:nvPr>
        </p:nvSpPr>
        <p:spPr>
          <a:xfrm>
            <a:off x="629762" y="5370915"/>
            <a:ext cx="5184456" cy="890959"/>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300" kern="0" dirty="0">
                <a:ln>
                  <a:noFill/>
                  <a:prstDash val="sysDot"/>
                </a:ln>
                <a:solidFill>
                  <a:schemeClr val="tx1">
                    <a:lumMod val="85000"/>
                    <a:lumOff val="15000"/>
                  </a:schemeClr>
                </a:solidFill>
                <a:latin typeface="+mn-ea"/>
                <a:sym typeface="+mn-ea"/>
              </a:rPr>
              <a:t>在数字时代，倡导合法合规的数据采集，尊重隐私权，促进开放共享的信息环境，承担社会责任。</a:t>
            </a:r>
            <a:endParaRPr lang="zh-CN" altLang="en-US" sz="13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72085" y="4991797"/>
            <a:ext cx="4663724" cy="356257"/>
          </a:xfrm>
          <a:prstGeom prst="rect">
            <a:avLst/>
          </a:prstGeom>
          <a:noFill/>
        </p:spPr>
        <p:txBody>
          <a:bodyPr wrap="square" lIns="0" tIns="0" rIns="0" bIns="71755"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信息社会价值观</a:t>
            </a:r>
            <a:endParaRPr lang="zh-CN" altLang="en-US" sz="16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30397" y="4928293"/>
            <a:ext cx="431826" cy="43182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latin typeface="+mn-ea"/>
              <a:cs typeface="微软雅黑" panose="020B0503020204020204" charset="-122"/>
              <a:sym typeface="+mn-ea"/>
            </a:endParaRPr>
          </a:p>
        </p:txBody>
      </p:sp>
      <p:pic>
        <p:nvPicPr>
          <p:cNvPr id="17" name="图片 16"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11047" y="1763896"/>
            <a:ext cx="270016" cy="270016"/>
          </a:xfrm>
          <a:prstGeom prst="rect">
            <a:avLst/>
          </a:prstGeom>
        </p:spPr>
      </p:pic>
      <p:pic>
        <p:nvPicPr>
          <p:cNvPr id="18" name="图片 17"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11047" y="5008943"/>
            <a:ext cx="270016" cy="270016"/>
          </a:xfrm>
          <a:prstGeom prst="rect">
            <a:avLst/>
          </a:prstGeom>
        </p:spPr>
      </p:pic>
      <p:pic>
        <p:nvPicPr>
          <p:cNvPr id="19" name="图片 18"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1047" y="3386419"/>
            <a:ext cx="270016" cy="270016"/>
          </a:xfrm>
          <a:prstGeom prst="rect">
            <a:avLst/>
          </a:prstGeom>
        </p:spPr>
      </p:pic>
    </p:spTree>
    <p:custDataLst>
      <p:tags r:id="rId23"/>
    </p:custDataLst>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useBgFill="1">
        <p:nvSpPr>
          <p:cNvPr id="357" name="任意多边形: 形状 356"/>
          <p:cNvSpPr/>
          <p:nvPr>
            <p:custDataLst>
              <p:tags r:id="rId2"/>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255395"/>
            <a:ext cx="10904855" cy="56769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 name="文本框 17"/>
          <p:cNvSpPr txBox="1"/>
          <p:nvPr>
            <p:custDataLst>
              <p:tags r:id="rId19"/>
            </p:custDataLst>
          </p:nvPr>
        </p:nvSpPr>
        <p:spPr>
          <a:xfrm>
            <a:off x="1158875" y="2002790"/>
            <a:ext cx="9409430" cy="4307840"/>
          </a:xfrm>
          <a:prstGeom prst="rect">
            <a:avLst/>
          </a:prstGeom>
          <a:noFill/>
        </p:spPr>
        <p:txBody>
          <a:bodyPr wrap="square" rtlCol="0" anchor="ctr" anchorCtr="0"/>
          <a:lstStyle/>
          <a:p>
            <a:pPr indent="0" algn="just" fontAlgn="auto">
              <a:lnSpc>
                <a:spcPct val="150000"/>
              </a:lnSpc>
            </a:pPr>
            <a:r>
              <a:rPr lang="en-US" altLang="en-US" sz="1400" b="1">
                <a:solidFill>
                  <a:schemeClr val="tx1"/>
                </a:solidFill>
              </a:rPr>
              <a:t>Python </a:t>
            </a:r>
            <a:r>
              <a:rPr lang="zh-CN" altLang="en-US" sz="1400" b="1">
                <a:solidFill>
                  <a:schemeClr val="tx1"/>
                </a:solidFill>
              </a:rPr>
              <a:t>简介</a:t>
            </a:r>
            <a:endParaRPr lang="en-US" altLang="zh-CN" sz="1400" b="1">
              <a:solidFill>
                <a:schemeClr val="tx1"/>
              </a:solidFill>
            </a:endParaRPr>
          </a:p>
          <a:p>
            <a:pPr lvl="1" indent="0" algn="just" fontAlgn="auto">
              <a:lnSpc>
                <a:spcPct val="150000"/>
              </a:lnSpc>
            </a:pPr>
            <a:r>
              <a:rPr lang="en-US" altLang="zh-CN" sz="1400">
                <a:solidFill>
                  <a:schemeClr val="tx1"/>
                </a:solidFill>
              </a:rPr>
              <a:t>Python: 1991</a:t>
            </a:r>
            <a:r>
              <a:rPr lang="zh-CN" altLang="en-US" sz="1400">
                <a:solidFill>
                  <a:schemeClr val="tx1"/>
                </a:solidFill>
              </a:rPr>
              <a:t>年首发，语法简洁，应用广泛。特性包括免费开源，面向对象，跨平台，功能强大。应用于</a:t>
            </a:r>
            <a:r>
              <a:rPr lang="en-US" altLang="zh-CN" sz="1400">
                <a:solidFill>
                  <a:schemeClr val="tx1"/>
                </a:solidFill>
              </a:rPr>
              <a:t>Web</a:t>
            </a:r>
            <a:r>
              <a:rPr lang="zh-CN" altLang="en-US" sz="1400">
                <a:solidFill>
                  <a:schemeClr val="tx1"/>
                </a:solidFill>
              </a:rPr>
              <a:t>开发，科学计算，游戏开发等。支持交互式和文件式运行。</a:t>
            </a:r>
            <a:endParaRPr lang="zh-CN" altLang="en-US" sz="1400">
              <a:solidFill>
                <a:schemeClr val="tx1"/>
              </a:solidFill>
            </a:endParaRPr>
          </a:p>
          <a:p>
            <a:pPr lvl="0" indent="0" algn="just" fontAlgn="auto">
              <a:lnSpc>
                <a:spcPct val="150000"/>
              </a:lnSpc>
            </a:pPr>
            <a:r>
              <a:rPr lang="zh-CN" altLang="en-US" sz="1400" b="1">
                <a:solidFill>
                  <a:schemeClr val="tx1"/>
                </a:solidFill>
              </a:rPr>
              <a:t>（一）</a:t>
            </a:r>
            <a:r>
              <a:rPr lang="en-US" altLang="zh-CN" sz="1400" b="1">
                <a:solidFill>
                  <a:schemeClr val="tx1"/>
                </a:solidFill>
              </a:rPr>
              <a:t>Python </a:t>
            </a:r>
            <a:r>
              <a:rPr lang="zh-CN" altLang="en-US" sz="1400" b="1">
                <a:solidFill>
                  <a:schemeClr val="tx1"/>
                </a:solidFill>
              </a:rPr>
              <a:t>语言的特点</a:t>
            </a:r>
            <a:endParaRPr lang="zh-CN" altLang="en-US" sz="1400" b="1">
              <a:solidFill>
                <a:schemeClr val="tx1"/>
              </a:solidFill>
            </a:endParaRPr>
          </a:p>
          <a:p>
            <a:pPr lvl="1" indent="0" algn="just" fontAlgn="auto">
              <a:lnSpc>
                <a:spcPct val="150000"/>
              </a:lnSpc>
            </a:pPr>
            <a:r>
              <a:rPr lang="en-US" altLang="zh-CN" sz="1400">
                <a:solidFill>
                  <a:schemeClr val="tx1"/>
                </a:solidFill>
              </a:rPr>
              <a:t>1. Python </a:t>
            </a:r>
            <a:r>
              <a:rPr lang="zh-CN" altLang="en-US" sz="1400">
                <a:solidFill>
                  <a:schemeClr val="tx1"/>
                </a:solidFill>
              </a:rPr>
              <a:t>是免费的开源自由软件</a:t>
            </a:r>
            <a:endParaRPr lang="zh-CN" altLang="en-US" sz="1400">
              <a:solidFill>
                <a:schemeClr val="tx1"/>
              </a:solidFill>
            </a:endParaRPr>
          </a:p>
          <a:p>
            <a:pPr lvl="1" indent="0" algn="just" fontAlgn="auto">
              <a:lnSpc>
                <a:spcPct val="150000"/>
              </a:lnSpc>
            </a:pPr>
            <a:r>
              <a:rPr lang="en-US" altLang="zh-CN" sz="1400">
                <a:solidFill>
                  <a:schemeClr val="tx1"/>
                </a:solidFill>
              </a:rPr>
              <a:t>Python </a:t>
            </a:r>
            <a:r>
              <a:rPr lang="zh-CN" altLang="en-US" sz="1400">
                <a:solidFill>
                  <a:schemeClr val="tx1"/>
                </a:solidFill>
              </a:rPr>
              <a:t>遵循</a:t>
            </a:r>
            <a:r>
              <a:rPr lang="en-US" altLang="zh-CN" sz="1400">
                <a:solidFill>
                  <a:schemeClr val="tx1"/>
                </a:solidFill>
              </a:rPr>
              <a:t> GPL </a:t>
            </a:r>
            <a:r>
              <a:rPr lang="zh-CN" altLang="en-US" sz="1400">
                <a:solidFill>
                  <a:schemeClr val="tx1"/>
                </a:solidFill>
              </a:rPr>
              <a:t>协议，是免费和开源的，不管用于何种用</a:t>
            </a:r>
            <a:r>
              <a:rPr lang="en-US" altLang="zh-CN" sz="1400">
                <a:solidFill>
                  <a:schemeClr val="tx1"/>
                </a:solidFill>
              </a:rPr>
              <a:t> </a:t>
            </a:r>
            <a:r>
              <a:rPr lang="zh-CN" altLang="en-US" sz="1400">
                <a:solidFill>
                  <a:schemeClr val="tx1"/>
                </a:solidFill>
              </a:rPr>
              <a:t>途，开发人员都无须支付任何费用，也不用担心版权问题。</a:t>
            </a:r>
            <a:endParaRPr lang="zh-CN" altLang="en-US" sz="1400">
              <a:solidFill>
                <a:schemeClr val="tx1"/>
              </a:solidFill>
            </a:endParaRPr>
          </a:p>
          <a:p>
            <a:pPr lvl="1" indent="0" algn="just" fontAlgn="auto">
              <a:lnSpc>
                <a:spcPct val="150000"/>
              </a:lnSpc>
            </a:pPr>
            <a:r>
              <a:rPr lang="en-US" altLang="zh-CN" sz="1400">
                <a:solidFill>
                  <a:schemeClr val="tx1"/>
                </a:solidFill>
              </a:rPr>
              <a:t>2. Python </a:t>
            </a:r>
            <a:r>
              <a:rPr lang="zh-CN" altLang="en-US" sz="1400">
                <a:solidFill>
                  <a:schemeClr val="tx1"/>
                </a:solidFill>
              </a:rPr>
              <a:t>是面向对象的</a:t>
            </a:r>
            <a:endParaRPr lang="zh-CN" altLang="en-US" sz="1400">
              <a:solidFill>
                <a:schemeClr val="tx1"/>
              </a:solidFill>
            </a:endParaRPr>
          </a:p>
          <a:p>
            <a:pPr lvl="1" indent="0" algn="just" fontAlgn="auto">
              <a:lnSpc>
                <a:spcPct val="150000"/>
              </a:lnSpc>
            </a:pPr>
            <a:r>
              <a:rPr lang="zh-CN" altLang="en-US" sz="1400">
                <a:solidFill>
                  <a:schemeClr val="tx1"/>
                </a:solidFill>
              </a:rPr>
              <a:t>面向对象（</a:t>
            </a:r>
            <a:r>
              <a:rPr lang="en-US" altLang="zh-CN" sz="1400">
                <a:solidFill>
                  <a:schemeClr val="tx1"/>
                </a:solidFill>
              </a:rPr>
              <a:t>Object Oriented </a:t>
            </a:r>
            <a:r>
              <a:rPr lang="zh-CN" altLang="en-US" sz="1400">
                <a:solidFill>
                  <a:schemeClr val="tx1"/>
                </a:solidFill>
              </a:rPr>
              <a:t>，</a:t>
            </a:r>
            <a:r>
              <a:rPr lang="en-US" altLang="zh-CN" sz="1400">
                <a:solidFill>
                  <a:schemeClr val="tx1"/>
                </a:solidFill>
              </a:rPr>
              <a:t>OO</a:t>
            </a:r>
            <a:r>
              <a:rPr lang="zh-CN" altLang="en-US" sz="1400">
                <a:solidFill>
                  <a:schemeClr val="tx1"/>
                </a:solidFill>
              </a:rPr>
              <a:t>）是现代高级程序设计语</a:t>
            </a:r>
            <a:r>
              <a:rPr lang="en-US" altLang="zh-CN" sz="1400">
                <a:solidFill>
                  <a:schemeClr val="tx1"/>
                </a:solidFill>
              </a:rPr>
              <a:t>  	 </a:t>
            </a:r>
            <a:r>
              <a:rPr lang="zh-CN" altLang="en-US" sz="1400">
                <a:solidFill>
                  <a:schemeClr val="tx1"/>
                </a:solidFill>
              </a:rPr>
              <a:t>言的一个重要特征。</a:t>
            </a:r>
            <a:r>
              <a:rPr lang="en-US" altLang="zh-CN" sz="1400">
                <a:solidFill>
                  <a:schemeClr val="tx1"/>
                </a:solidFill>
              </a:rPr>
              <a:t>Python </a:t>
            </a:r>
            <a:r>
              <a:rPr lang="zh-CN" altLang="en-US" sz="1400">
                <a:solidFill>
                  <a:schemeClr val="tx1"/>
                </a:solidFill>
              </a:rPr>
              <a:t>具有多态、运算符重载、继承和多重继承等面向对象编程</a:t>
            </a:r>
            <a:r>
              <a:rPr lang="en-US" altLang="zh-CN" sz="1400">
                <a:solidFill>
                  <a:schemeClr val="tx1"/>
                </a:solidFill>
              </a:rPr>
              <a:t> </a:t>
            </a:r>
            <a:r>
              <a:rPr lang="zh-CN" altLang="en-US" sz="1400">
                <a:solidFill>
                  <a:schemeClr val="tx1"/>
                </a:solidFill>
              </a:rPr>
              <a:t>（</a:t>
            </a:r>
            <a:r>
              <a:rPr lang="en-US" altLang="zh-CN" sz="1400">
                <a:solidFill>
                  <a:schemeClr val="tx1"/>
                </a:solidFill>
              </a:rPr>
              <a:t>Object Oriented Programming </a:t>
            </a:r>
            <a:r>
              <a:rPr lang="zh-CN" altLang="en-US" sz="1400">
                <a:solidFill>
                  <a:schemeClr val="tx1"/>
                </a:solidFill>
              </a:rPr>
              <a:t>，</a:t>
            </a:r>
            <a:r>
              <a:rPr lang="en-US" altLang="zh-CN" sz="1400">
                <a:solidFill>
                  <a:schemeClr val="tx1"/>
                </a:solidFill>
              </a:rPr>
              <a:t>OOP</a:t>
            </a:r>
            <a:r>
              <a:rPr lang="zh-CN" altLang="en-US" sz="1400">
                <a:solidFill>
                  <a:schemeClr val="tx1"/>
                </a:solidFill>
              </a:rPr>
              <a:t>）的主要特征。</a:t>
            </a:r>
            <a:endParaRPr lang="zh-CN" altLang="en-US" sz="1400">
              <a:solidFill>
                <a:schemeClr val="tx1"/>
              </a:solidFill>
            </a:endParaRPr>
          </a:p>
          <a:p>
            <a:pPr lvl="1" indent="0" algn="just" fontAlgn="auto">
              <a:lnSpc>
                <a:spcPct val="150000"/>
              </a:lnSpc>
            </a:pPr>
            <a:r>
              <a:rPr lang="en-US" altLang="zh-CN" sz="1400">
                <a:solidFill>
                  <a:schemeClr val="tx1"/>
                </a:solidFill>
              </a:rPr>
              <a:t>3. Python </a:t>
            </a:r>
            <a:r>
              <a:rPr lang="zh-CN" altLang="en-US" sz="1400">
                <a:solidFill>
                  <a:schemeClr val="tx1"/>
                </a:solidFill>
              </a:rPr>
              <a:t>具有良好的跨平台特性</a:t>
            </a:r>
            <a:endParaRPr lang="zh-CN" altLang="en-US" sz="1400">
              <a:solidFill>
                <a:schemeClr val="tx1"/>
              </a:solidFill>
            </a:endParaRPr>
          </a:p>
          <a:p>
            <a:pPr lvl="1" indent="0" algn="just" fontAlgn="auto">
              <a:lnSpc>
                <a:spcPct val="150000"/>
              </a:lnSpc>
            </a:pPr>
            <a:r>
              <a:rPr lang="en-US" altLang="zh-CN" sz="1400">
                <a:solidFill>
                  <a:schemeClr val="tx1"/>
                </a:solidFill>
              </a:rPr>
              <a:t>Python </a:t>
            </a:r>
            <a:r>
              <a:rPr lang="zh-CN" altLang="en-US" sz="1400">
                <a:solidFill>
                  <a:schemeClr val="tx1"/>
                </a:solidFill>
              </a:rPr>
              <a:t>是用</a:t>
            </a:r>
            <a:r>
              <a:rPr lang="en-US" altLang="zh-CN" sz="1400">
                <a:solidFill>
                  <a:schemeClr val="tx1"/>
                </a:solidFill>
              </a:rPr>
              <a:t> ANSI C </a:t>
            </a:r>
            <a:r>
              <a:rPr lang="zh-CN" altLang="en-US" sz="1400">
                <a:solidFill>
                  <a:schemeClr val="tx1"/>
                </a:solidFill>
              </a:rPr>
              <a:t>语言实现的，具有良好的跨平台性和可移植性。</a:t>
            </a:r>
            <a:endParaRPr lang="zh-CN" altLang="en-US" sz="1400">
              <a:solidFill>
                <a:schemeClr val="tx1"/>
              </a:solidFill>
            </a:endParaRPr>
          </a:p>
          <a:p>
            <a:pPr lvl="1" indent="0" algn="just" fontAlgn="auto">
              <a:lnSpc>
                <a:spcPct val="150000"/>
              </a:lnSpc>
            </a:pPr>
            <a:endParaRPr lang="zh-CN" altLang="en-US" sz="1400">
              <a:solidFill>
                <a:schemeClr val="tx1"/>
              </a:solidFill>
            </a:endParaRPr>
          </a:p>
        </p:txBody>
      </p:sp>
      <p:sp>
        <p:nvSpPr>
          <p:cNvPr id="2062" name="Rectangle 14"/>
          <p:cNvSpPr>
            <a:spLocks noGrp="1" noChangeArrowheads="1"/>
          </p:cNvSpPr>
          <p:nvPr>
            <p:custDataLst>
              <p:tags r:id="rId2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a:t>
            </a:r>
            <a:r>
              <a:rPr lang="zh-CN" altLang="en-US" sz="3200" dirty="0">
                <a:solidFill>
                  <a:srgbClr val="FF0000"/>
                </a:solidFill>
                <a:latin typeface="楷体_GB2312" charset="-122"/>
                <a:sym typeface="+mn-ea"/>
              </a:rPr>
              <a:t>Python 简介</a:t>
            </a:r>
            <a:endParaRPr lang="en-US" altLang="zh-CN" sz="3200" dirty="0">
              <a:solidFill>
                <a:srgbClr val="FF0000"/>
              </a:solidFill>
              <a:latin typeface="楷体_GB2312" charset="-122"/>
            </a:endParaRPr>
          </a:p>
        </p:txBody>
      </p:sp>
    </p:spTree>
    <p:custDataLst>
      <p:tags r:id="rId21"/>
    </p:custDataLst>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useBgFill="1">
        <p:nvSpPr>
          <p:cNvPr id="357" name="任意多边形: 形状 356"/>
          <p:cNvSpPr/>
          <p:nvPr>
            <p:custDataLst>
              <p:tags r:id="rId2"/>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255395"/>
            <a:ext cx="10904855" cy="56769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 name="文本框 17"/>
          <p:cNvSpPr txBox="1"/>
          <p:nvPr>
            <p:custDataLst>
              <p:tags r:id="rId19"/>
            </p:custDataLst>
          </p:nvPr>
        </p:nvSpPr>
        <p:spPr>
          <a:xfrm>
            <a:off x="1158875" y="2002790"/>
            <a:ext cx="9409430" cy="4307840"/>
          </a:xfrm>
          <a:prstGeom prst="rect">
            <a:avLst/>
          </a:prstGeom>
          <a:noFill/>
        </p:spPr>
        <p:txBody>
          <a:bodyPr wrap="square" rtlCol="0" anchor="ctr" anchorCtr="0"/>
          <a:lstStyle/>
          <a:p>
            <a:pPr lvl="1" indent="0" algn="just" fontAlgn="auto">
              <a:lnSpc>
                <a:spcPct val="150000"/>
              </a:lnSpc>
            </a:pPr>
            <a:r>
              <a:rPr lang="en-US" altLang="zh-CN" sz="1400">
                <a:solidFill>
                  <a:schemeClr val="tx1"/>
                </a:solidFill>
              </a:rPr>
              <a:t>4. Python </a:t>
            </a:r>
            <a:r>
              <a:rPr lang="zh-CN" altLang="en-US" sz="1400">
                <a:solidFill>
                  <a:schemeClr val="tx1"/>
                </a:solidFill>
              </a:rPr>
              <a:t>功能强大</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 1 </a:t>
            </a:r>
            <a:r>
              <a:rPr lang="zh-CN" altLang="en-US" sz="1400">
                <a:solidFill>
                  <a:schemeClr val="tx1"/>
                </a:solidFill>
              </a:rPr>
              <a:t>）动态数据类型：</a:t>
            </a:r>
            <a:r>
              <a:rPr lang="en-US" altLang="zh-CN" sz="1400">
                <a:solidFill>
                  <a:schemeClr val="tx1"/>
                </a:solidFill>
              </a:rPr>
              <a:t>Python </a:t>
            </a:r>
            <a:r>
              <a:rPr lang="zh-CN" altLang="en-US" sz="1400">
                <a:solidFill>
                  <a:schemeClr val="tx1"/>
                </a:solidFill>
              </a:rPr>
              <a:t>在代码运行过程中跟踪变量的数据类型，不需要声明变</a:t>
            </a:r>
            <a:r>
              <a:rPr lang="en-US" altLang="zh-CN" sz="1400">
                <a:solidFill>
                  <a:schemeClr val="tx1"/>
                </a:solidFill>
              </a:rPr>
              <a:t> </a:t>
            </a:r>
            <a:r>
              <a:rPr lang="zh-CN" altLang="en-US" sz="1400">
                <a:solidFill>
                  <a:schemeClr val="tx1"/>
                </a:solidFill>
              </a:rPr>
              <a:t>量的数据类型，也不要求在使用之前对变量进行类型声明。</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2</a:t>
            </a:r>
            <a:r>
              <a:rPr lang="zh-CN" altLang="en-US" sz="1400">
                <a:solidFill>
                  <a:schemeClr val="tx1"/>
                </a:solidFill>
              </a:rPr>
              <a:t>）自动内存管理：良好的内存管理机制意味着程序运行具有更高的性能。</a:t>
            </a:r>
            <a:r>
              <a:rPr lang="en-US" altLang="zh-CN" sz="1400">
                <a:solidFill>
                  <a:schemeClr val="tx1"/>
                </a:solidFill>
              </a:rPr>
              <a:t>Python </a:t>
            </a:r>
            <a:r>
              <a:rPr lang="zh-CN" altLang="en-US" sz="1400">
                <a:solidFill>
                  <a:schemeClr val="tx1"/>
                </a:solidFill>
              </a:rPr>
              <a:t>程序员无须关心内存的使用和管理，</a:t>
            </a:r>
            <a:r>
              <a:rPr lang="en-US" altLang="zh-CN" sz="1400">
                <a:solidFill>
                  <a:schemeClr val="tx1"/>
                </a:solidFill>
              </a:rPr>
              <a:t>Python </a:t>
            </a:r>
            <a:r>
              <a:rPr lang="zh-CN" altLang="en-US" sz="1400">
                <a:solidFill>
                  <a:schemeClr val="tx1"/>
                </a:solidFill>
              </a:rPr>
              <a:t>会自动分配和回收内存。</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3</a:t>
            </a:r>
            <a:r>
              <a:rPr lang="zh-CN" altLang="en-US" sz="1400">
                <a:solidFill>
                  <a:schemeClr val="tx1"/>
                </a:solidFill>
              </a:rPr>
              <a:t>）大型程序支持：通过子模块、类和异常等工具，</a:t>
            </a:r>
            <a:r>
              <a:rPr lang="en-US" altLang="zh-CN" sz="1400">
                <a:solidFill>
                  <a:schemeClr val="tx1"/>
                </a:solidFill>
              </a:rPr>
              <a:t>Python </a:t>
            </a:r>
            <a:r>
              <a:rPr lang="zh-CN" altLang="en-US" sz="1400">
                <a:solidFill>
                  <a:schemeClr val="tx1"/>
                </a:solidFill>
              </a:rPr>
              <a:t>可用于大型程序开发。</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4</a:t>
            </a:r>
            <a:r>
              <a:rPr lang="zh-CN" altLang="en-US" sz="1400">
                <a:solidFill>
                  <a:schemeClr val="tx1"/>
                </a:solidFill>
              </a:rPr>
              <a:t>）内置数据结构：</a:t>
            </a:r>
            <a:r>
              <a:rPr lang="en-US" altLang="zh-CN" sz="1400">
                <a:solidFill>
                  <a:schemeClr val="tx1"/>
                </a:solidFill>
              </a:rPr>
              <a:t>Python </a:t>
            </a:r>
            <a:r>
              <a:rPr lang="zh-CN" altLang="en-US" sz="1400">
                <a:solidFill>
                  <a:schemeClr val="tx1"/>
                </a:solidFill>
              </a:rPr>
              <a:t>提供了常用数据结构支持。例如，集合、列表、字典、</a:t>
            </a:r>
            <a:r>
              <a:rPr lang="en-US" altLang="zh-CN" sz="1400">
                <a:solidFill>
                  <a:schemeClr val="tx1"/>
                </a:solidFill>
              </a:rPr>
              <a:t> </a:t>
            </a:r>
            <a:r>
              <a:rPr lang="zh-CN" altLang="en-US" sz="1400">
                <a:solidFill>
                  <a:schemeClr val="tx1"/>
                </a:solidFill>
              </a:rPr>
              <a:t>字符串等都属于</a:t>
            </a:r>
            <a:r>
              <a:rPr lang="en-US" altLang="zh-CN" sz="1400">
                <a:solidFill>
                  <a:schemeClr val="tx1"/>
                </a:solidFill>
              </a:rPr>
              <a:t> Python </a:t>
            </a:r>
            <a:r>
              <a:rPr lang="zh-CN" altLang="en-US" sz="1400">
                <a:solidFill>
                  <a:schemeClr val="tx1"/>
                </a:solidFill>
              </a:rPr>
              <a:t>内置类型，用于实现相应的数据结构。</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5</a:t>
            </a:r>
            <a:r>
              <a:rPr lang="zh-CN" altLang="en-US" sz="1400">
                <a:solidFill>
                  <a:schemeClr val="tx1"/>
                </a:solidFill>
              </a:rPr>
              <a:t>）内置标准库：</a:t>
            </a:r>
            <a:r>
              <a:rPr lang="en-US" altLang="zh-CN" sz="1400">
                <a:solidFill>
                  <a:schemeClr val="tx1"/>
                </a:solidFill>
              </a:rPr>
              <a:t>Python </a:t>
            </a:r>
            <a:r>
              <a:rPr lang="zh-CN" altLang="en-US" sz="1400">
                <a:solidFill>
                  <a:schemeClr val="tx1"/>
                </a:solidFill>
              </a:rPr>
              <a:t>提供丰富的标准库，如从正则表达式匹配到网络等，使</a:t>
            </a:r>
            <a:r>
              <a:rPr lang="en-US" altLang="zh-CN" sz="1400">
                <a:solidFill>
                  <a:schemeClr val="tx1"/>
                </a:solidFill>
              </a:rPr>
              <a:t> Python </a:t>
            </a:r>
            <a:r>
              <a:rPr lang="zh-CN" altLang="en-US" sz="1400">
                <a:solidFill>
                  <a:schemeClr val="tx1"/>
                </a:solidFill>
              </a:rPr>
              <a:t>可以实现多种应用。</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6</a:t>
            </a:r>
            <a:r>
              <a:rPr lang="zh-CN" altLang="en-US" sz="1400">
                <a:solidFill>
                  <a:schemeClr val="tx1"/>
                </a:solidFill>
              </a:rPr>
              <a:t>）第三方工具集成：</a:t>
            </a:r>
            <a:r>
              <a:rPr lang="en-US" altLang="zh-CN" sz="1400">
                <a:solidFill>
                  <a:schemeClr val="tx1"/>
                </a:solidFill>
              </a:rPr>
              <a:t>Python </a:t>
            </a:r>
            <a:r>
              <a:rPr lang="zh-CN" altLang="en-US" sz="1400">
                <a:solidFill>
                  <a:schemeClr val="tx1"/>
                </a:solidFill>
              </a:rPr>
              <a:t>通过扩展包集成第三方工具，从而应用到各种不同的</a:t>
            </a:r>
            <a:r>
              <a:rPr lang="en-US" altLang="zh-CN" sz="1400">
                <a:solidFill>
                  <a:schemeClr val="tx1"/>
                </a:solidFill>
              </a:rPr>
              <a:t> </a:t>
            </a:r>
            <a:r>
              <a:rPr lang="zh-CN" altLang="en-US" sz="1400">
                <a:solidFill>
                  <a:schemeClr val="tx1"/>
                </a:solidFill>
              </a:rPr>
              <a:t>领域。</a:t>
            </a:r>
            <a:endParaRPr lang="zh-CN" altLang="en-US" sz="1400">
              <a:solidFill>
                <a:schemeClr val="tx1"/>
              </a:solidFill>
            </a:endParaRPr>
          </a:p>
        </p:txBody>
      </p:sp>
      <p:sp>
        <p:nvSpPr>
          <p:cNvPr id="2062" name="Rectangle 14"/>
          <p:cNvSpPr>
            <a:spLocks noGrp="1" noChangeArrowheads="1"/>
          </p:cNvSpPr>
          <p:nvPr>
            <p:custDataLst>
              <p:tags r:id="rId2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a:t>
            </a:r>
            <a:r>
              <a:rPr lang="en-US" altLang="zh-CN" sz="3200" dirty="0">
                <a:solidFill>
                  <a:srgbClr val="FF0000"/>
                </a:solidFill>
                <a:latin typeface="楷体_GB2312" charset="-122"/>
              </a:rPr>
              <a:t> </a:t>
            </a: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a:t>
            </a:r>
            <a:r>
              <a:rPr lang="zh-CN" altLang="en-US" sz="3200" dirty="0">
                <a:solidFill>
                  <a:srgbClr val="FF0000"/>
                </a:solidFill>
                <a:latin typeface="楷体_GB2312" charset="-122"/>
                <a:sym typeface="+mn-ea"/>
              </a:rPr>
              <a:t>Python 简介</a:t>
            </a:r>
            <a:endParaRPr lang="en-US" altLang="zh-CN" sz="3200" dirty="0">
              <a:solidFill>
                <a:srgbClr val="FF0000"/>
              </a:solidFill>
              <a:latin typeface="楷体_GB2312" charset="-122"/>
            </a:endParaRPr>
          </a:p>
        </p:txBody>
      </p:sp>
    </p:spTree>
    <p:custDataLst>
      <p:tags r:id="rId21"/>
    </p:custDataLst>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useBgFill="1">
        <p:nvSpPr>
          <p:cNvPr id="357" name="任意多边形: 形状 356"/>
          <p:cNvSpPr/>
          <p:nvPr>
            <p:custDataLst>
              <p:tags r:id="rId2"/>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sp>
        <p:nvSpPr>
          <p:cNvPr id="14" name="任意多边形: 形状 356"/>
          <p:cNvSpPr/>
          <p:nvPr>
            <p:custDataLst>
              <p:tags r:id="rId5"/>
            </p:custDataLst>
          </p:nvPr>
        </p:nvSpPr>
        <p:spPr>
          <a:xfrm>
            <a:off x="766445" y="1511300"/>
            <a:ext cx="10904220" cy="499872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101090"/>
            <a:ext cx="10904855" cy="272415"/>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 name="文本框 17"/>
          <p:cNvSpPr txBox="1"/>
          <p:nvPr>
            <p:custDataLst>
              <p:tags r:id="rId19"/>
            </p:custDataLst>
          </p:nvPr>
        </p:nvSpPr>
        <p:spPr>
          <a:xfrm>
            <a:off x="1158875" y="1829435"/>
            <a:ext cx="9409430" cy="4730115"/>
          </a:xfrm>
          <a:prstGeom prst="rect">
            <a:avLst/>
          </a:prstGeom>
          <a:noFill/>
        </p:spPr>
        <p:txBody>
          <a:bodyPr wrap="square" rtlCol="0" anchor="ctr" anchorCtr="0"/>
          <a:lstStyle/>
          <a:p>
            <a:pPr indent="0" algn="just" fontAlgn="auto">
              <a:lnSpc>
                <a:spcPct val="150000"/>
              </a:lnSpc>
            </a:pPr>
            <a:r>
              <a:rPr lang="zh-CN" altLang="en-US" sz="1600" b="1">
                <a:solidFill>
                  <a:schemeClr val="tx1"/>
                </a:solidFill>
              </a:rPr>
              <a:t>（二）</a:t>
            </a:r>
            <a:r>
              <a:rPr lang="en-US" altLang="zh-CN" sz="1600" b="1">
                <a:solidFill>
                  <a:schemeClr val="tx1"/>
                </a:solidFill>
              </a:rPr>
              <a:t>Python </a:t>
            </a:r>
            <a:r>
              <a:rPr lang="zh-CN" altLang="en-US" sz="1600" b="1">
                <a:solidFill>
                  <a:schemeClr val="tx1"/>
                </a:solidFill>
              </a:rPr>
              <a:t>语言的应用领域</a:t>
            </a:r>
            <a:endParaRPr lang="zh-CN" altLang="en-US" sz="1600" b="1">
              <a:solidFill>
                <a:schemeClr val="tx1"/>
              </a:solidFill>
            </a:endParaRPr>
          </a:p>
          <a:p>
            <a:pPr indent="0" algn="just" fontAlgn="auto">
              <a:lnSpc>
                <a:spcPct val="150000"/>
              </a:lnSpc>
            </a:pPr>
            <a:r>
              <a:rPr lang="en-US" altLang="zh-CN" sz="1400">
                <a:solidFill>
                  <a:schemeClr val="tx1"/>
                </a:solidFill>
              </a:rPr>
              <a:t>1. Web </a:t>
            </a:r>
            <a:r>
              <a:rPr lang="zh-CN" altLang="en-US" sz="1400">
                <a:solidFill>
                  <a:schemeClr val="tx1"/>
                </a:solidFill>
              </a:rPr>
              <a:t>开发</a:t>
            </a:r>
            <a:endParaRPr lang="zh-CN" altLang="en-US" sz="1400">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是</a:t>
            </a:r>
            <a:r>
              <a:rPr lang="en-US" altLang="zh-CN" sz="1400">
                <a:solidFill>
                  <a:schemeClr val="tx1"/>
                </a:solidFill>
              </a:rPr>
              <a:t> Web </a:t>
            </a:r>
            <a:r>
              <a:rPr lang="zh-CN" altLang="en-US" sz="1400">
                <a:solidFill>
                  <a:schemeClr val="tx1"/>
                </a:solidFill>
              </a:rPr>
              <a:t>开发的主流语言，类库丰富、使用方便，能够为一个需求提供多种方案。</a:t>
            </a:r>
            <a:endParaRPr lang="zh-CN" altLang="en-US" sz="1400">
              <a:solidFill>
                <a:schemeClr val="tx1"/>
              </a:solidFill>
            </a:endParaRPr>
          </a:p>
          <a:p>
            <a:pPr indent="0" algn="just" fontAlgn="auto">
              <a:lnSpc>
                <a:spcPct val="150000"/>
              </a:lnSpc>
            </a:pPr>
            <a:r>
              <a:rPr lang="en-US" altLang="zh-CN" sz="1400">
                <a:solidFill>
                  <a:schemeClr val="tx1"/>
                </a:solidFill>
              </a:rPr>
              <a:t>2. </a:t>
            </a:r>
            <a:r>
              <a:rPr lang="zh-CN" altLang="en-US" sz="1400">
                <a:solidFill>
                  <a:schemeClr val="tx1"/>
                </a:solidFill>
              </a:rPr>
              <a:t>科学计算</a:t>
            </a:r>
            <a:endParaRPr lang="zh-CN" altLang="en-US" sz="1400">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提供了支持多维数组运算与矩阵运算的模块</a:t>
            </a:r>
            <a:r>
              <a:rPr lang="en-US" altLang="zh-CN" sz="1400">
                <a:solidFill>
                  <a:schemeClr val="tx1"/>
                </a:solidFill>
              </a:rPr>
              <a:t> numpy</a:t>
            </a:r>
            <a:r>
              <a:rPr lang="zh-CN" altLang="en-US" sz="1400">
                <a:solidFill>
                  <a:schemeClr val="tx1"/>
                </a:solidFill>
              </a:rPr>
              <a:t>、支持高级科学计算的模</a:t>
            </a:r>
            <a:r>
              <a:rPr lang="en-US" altLang="zh-CN" sz="1400">
                <a:solidFill>
                  <a:schemeClr val="tx1"/>
                </a:solidFill>
              </a:rPr>
              <a:t> </a:t>
            </a:r>
            <a:r>
              <a:rPr lang="zh-CN" altLang="en-US" sz="1400">
                <a:solidFill>
                  <a:schemeClr val="tx1"/>
                </a:solidFill>
              </a:rPr>
              <a:t>块</a:t>
            </a:r>
            <a:r>
              <a:rPr lang="en-US" altLang="zh-CN" sz="1400">
                <a:solidFill>
                  <a:schemeClr val="tx1"/>
                </a:solidFill>
              </a:rPr>
              <a:t> scipy</a:t>
            </a:r>
            <a:r>
              <a:rPr lang="zh-CN" altLang="en-US" sz="1400">
                <a:solidFill>
                  <a:schemeClr val="tx1"/>
                </a:solidFill>
              </a:rPr>
              <a:t>、支持</a:t>
            </a:r>
            <a:r>
              <a:rPr lang="en-US" altLang="zh-CN" sz="1400">
                <a:solidFill>
                  <a:schemeClr val="tx1"/>
                </a:solidFill>
              </a:rPr>
              <a:t> 2D </a:t>
            </a:r>
            <a:r>
              <a:rPr lang="zh-CN" altLang="en-US" sz="1400">
                <a:solidFill>
                  <a:schemeClr val="tx1"/>
                </a:solidFill>
              </a:rPr>
              <a:t>绘图功能的模块</a:t>
            </a:r>
            <a:r>
              <a:rPr lang="en-US" altLang="zh-CN" sz="1400">
                <a:solidFill>
                  <a:schemeClr val="tx1"/>
                </a:solidFill>
              </a:rPr>
              <a:t> matplotlib</a:t>
            </a:r>
            <a:r>
              <a:rPr lang="zh-CN" altLang="en-US" sz="1400">
                <a:solidFill>
                  <a:schemeClr val="tx1"/>
                </a:solidFill>
              </a:rPr>
              <a:t>，又具有简单易学的特点，因此被科学家</a:t>
            </a:r>
            <a:r>
              <a:rPr lang="en-US" altLang="zh-CN" sz="1400">
                <a:solidFill>
                  <a:schemeClr val="tx1"/>
                </a:solidFill>
              </a:rPr>
              <a:t> </a:t>
            </a:r>
            <a:r>
              <a:rPr lang="zh-CN" altLang="en-US" sz="1400">
                <a:solidFill>
                  <a:schemeClr val="tx1"/>
                </a:solidFill>
              </a:rPr>
              <a:t>用于编写科学计算程序。</a:t>
            </a:r>
            <a:endParaRPr lang="zh-CN" altLang="en-US" sz="1400">
              <a:solidFill>
                <a:schemeClr val="tx1"/>
              </a:solidFill>
            </a:endParaRPr>
          </a:p>
          <a:p>
            <a:pPr indent="0" algn="just" fontAlgn="auto">
              <a:lnSpc>
                <a:spcPct val="150000"/>
              </a:lnSpc>
            </a:pPr>
            <a:r>
              <a:rPr lang="en-US" altLang="zh-CN" sz="1400">
                <a:solidFill>
                  <a:schemeClr val="tx1"/>
                </a:solidFill>
              </a:rPr>
              <a:t>3. </a:t>
            </a:r>
            <a:r>
              <a:rPr lang="zh-CN" altLang="en-US" sz="1400">
                <a:solidFill>
                  <a:schemeClr val="tx1"/>
                </a:solidFill>
              </a:rPr>
              <a:t>游戏开发</a:t>
            </a:r>
            <a:endParaRPr lang="zh-CN" altLang="en-US" sz="1400">
              <a:solidFill>
                <a:schemeClr val="tx1"/>
              </a:solidFill>
            </a:endParaRPr>
          </a:p>
          <a:p>
            <a:pPr indent="0" algn="just" fontAlgn="auto">
              <a:lnSpc>
                <a:spcPct val="150000"/>
              </a:lnSpc>
            </a:pPr>
            <a:r>
              <a:rPr lang="zh-CN" altLang="en-US" sz="1400">
                <a:solidFill>
                  <a:schemeClr val="tx1"/>
                </a:solidFill>
              </a:rPr>
              <a:t>很多游戏开发者先利用</a:t>
            </a:r>
            <a:r>
              <a:rPr lang="en-US" altLang="zh-CN" sz="1400">
                <a:solidFill>
                  <a:schemeClr val="tx1"/>
                </a:solidFill>
              </a:rPr>
              <a:t> Python </a:t>
            </a:r>
            <a:r>
              <a:rPr lang="zh-CN" altLang="en-US" sz="1400">
                <a:solidFill>
                  <a:schemeClr val="tx1"/>
                </a:solidFill>
              </a:rPr>
              <a:t>或</a:t>
            </a:r>
            <a:r>
              <a:rPr lang="en-US" altLang="zh-CN" sz="1400">
                <a:solidFill>
                  <a:schemeClr val="tx1"/>
                </a:solidFill>
              </a:rPr>
              <a:t> Lua </a:t>
            </a:r>
            <a:r>
              <a:rPr lang="zh-CN" altLang="en-US" sz="1400">
                <a:solidFill>
                  <a:schemeClr val="tx1"/>
                </a:solidFill>
              </a:rPr>
              <a:t>编写游戏的逻辑代码，再使用</a:t>
            </a:r>
            <a:r>
              <a:rPr lang="en-US" altLang="zh-CN" sz="1400">
                <a:solidFill>
                  <a:schemeClr val="tx1"/>
                </a:solidFill>
              </a:rPr>
              <a:t> C+ +  </a:t>
            </a:r>
            <a:r>
              <a:rPr lang="zh-CN" altLang="en-US" sz="1400">
                <a:solidFill>
                  <a:schemeClr val="tx1"/>
                </a:solidFill>
              </a:rPr>
              <a:t>编写图形</a:t>
            </a:r>
            <a:r>
              <a:rPr lang="en-US" altLang="zh-CN" sz="1400">
                <a:solidFill>
                  <a:schemeClr val="tx1"/>
                </a:solidFill>
              </a:rPr>
              <a:t> </a:t>
            </a:r>
            <a:r>
              <a:rPr lang="zh-CN" altLang="en-US" sz="1400">
                <a:solidFill>
                  <a:schemeClr val="tx1"/>
                </a:solidFill>
              </a:rPr>
              <a:t>显示等对性能要求较高的模块。</a:t>
            </a:r>
            <a:r>
              <a:rPr lang="en-US" altLang="zh-CN" sz="1400">
                <a:solidFill>
                  <a:schemeClr val="tx1"/>
                </a:solidFill>
              </a:rPr>
              <a:t>Python </a:t>
            </a:r>
            <a:r>
              <a:rPr lang="zh-CN" altLang="en-US" sz="1400">
                <a:solidFill>
                  <a:schemeClr val="tx1"/>
                </a:solidFill>
              </a:rPr>
              <a:t>标准库提供了</a:t>
            </a:r>
            <a:r>
              <a:rPr lang="en-US" altLang="zh-CN" sz="1400">
                <a:solidFill>
                  <a:schemeClr val="tx1"/>
                </a:solidFill>
              </a:rPr>
              <a:t> pygame </a:t>
            </a:r>
            <a:r>
              <a:rPr lang="zh-CN" altLang="en-US" sz="1400">
                <a:solidFill>
                  <a:schemeClr val="tx1"/>
                </a:solidFill>
              </a:rPr>
              <a:t>模块，利用这个模块可以</a:t>
            </a:r>
            <a:r>
              <a:rPr lang="en-US" altLang="zh-CN" sz="1400">
                <a:solidFill>
                  <a:schemeClr val="tx1"/>
                </a:solidFill>
              </a:rPr>
              <a:t> </a:t>
            </a:r>
            <a:r>
              <a:rPr lang="zh-CN" altLang="en-US" sz="1400">
                <a:solidFill>
                  <a:schemeClr val="tx1"/>
                </a:solidFill>
              </a:rPr>
              <a:t>制作</a:t>
            </a:r>
            <a:r>
              <a:rPr lang="en-US" altLang="zh-CN" sz="1400">
                <a:solidFill>
                  <a:schemeClr val="tx1"/>
                </a:solidFill>
              </a:rPr>
              <a:t> 2D </a:t>
            </a:r>
            <a:r>
              <a:rPr lang="zh-CN" altLang="en-US" sz="1400">
                <a:solidFill>
                  <a:schemeClr val="tx1"/>
                </a:solidFill>
              </a:rPr>
              <a:t>游戏。</a:t>
            </a:r>
            <a:endParaRPr lang="zh-CN" altLang="en-US" sz="1400">
              <a:solidFill>
                <a:schemeClr val="tx1"/>
              </a:solidFill>
            </a:endParaRPr>
          </a:p>
          <a:p>
            <a:pPr indent="0" algn="just" fontAlgn="auto">
              <a:lnSpc>
                <a:spcPct val="150000"/>
              </a:lnSpc>
            </a:pPr>
            <a:r>
              <a:rPr lang="en-US" altLang="zh-CN" sz="1400">
                <a:solidFill>
                  <a:schemeClr val="tx1"/>
                </a:solidFill>
              </a:rPr>
              <a:t>4. </a:t>
            </a:r>
            <a:r>
              <a:rPr lang="zh-CN" altLang="en-US" sz="1400">
                <a:solidFill>
                  <a:schemeClr val="tx1"/>
                </a:solidFill>
              </a:rPr>
              <a:t>自动化运维</a:t>
            </a:r>
            <a:endParaRPr lang="zh-CN" altLang="en-US" sz="1400">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是一种脚本语言，</a:t>
            </a:r>
            <a:r>
              <a:rPr lang="en-US" altLang="zh-CN" sz="1400">
                <a:solidFill>
                  <a:schemeClr val="tx1"/>
                </a:solidFill>
              </a:rPr>
              <a:t>Python </a:t>
            </a:r>
            <a:r>
              <a:rPr lang="zh-CN" altLang="en-US" sz="1400">
                <a:solidFill>
                  <a:schemeClr val="tx1"/>
                </a:solidFill>
              </a:rPr>
              <a:t>标准库提供了一些能够调用系统功能的库，实现自动化运维。</a:t>
            </a:r>
            <a:endParaRPr lang="zh-CN" altLang="en-US" sz="1400">
              <a:solidFill>
                <a:schemeClr val="tx1"/>
              </a:solidFill>
            </a:endParaRPr>
          </a:p>
          <a:p>
            <a:pPr indent="0" algn="just" fontAlgn="auto">
              <a:lnSpc>
                <a:spcPct val="150000"/>
              </a:lnSpc>
            </a:pPr>
            <a:r>
              <a:rPr lang="en-US" altLang="zh-CN" sz="1400">
                <a:solidFill>
                  <a:schemeClr val="tx1"/>
                </a:solidFill>
              </a:rPr>
              <a:t>5. </a:t>
            </a:r>
            <a:r>
              <a:rPr lang="zh-CN" altLang="en-US" sz="1400">
                <a:solidFill>
                  <a:schemeClr val="tx1"/>
                </a:solidFill>
              </a:rPr>
              <a:t>多媒体应用</a:t>
            </a:r>
            <a:endParaRPr lang="zh-CN" altLang="en-US" sz="1400">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可以处理图像、声</a:t>
            </a:r>
            <a:r>
              <a:rPr lang="en-US" altLang="zh-CN" sz="1400">
                <a:solidFill>
                  <a:schemeClr val="tx1"/>
                </a:solidFill>
              </a:rPr>
              <a:t> </a:t>
            </a:r>
            <a:r>
              <a:rPr lang="zh-CN" altLang="en-US" sz="1400">
                <a:solidFill>
                  <a:schemeClr val="tx1"/>
                </a:solidFill>
              </a:rPr>
              <a:t>音、视频、动画等，并动态生成统计分析图表，提供了二维和三维图像的处理功能。</a:t>
            </a:r>
            <a:endParaRPr lang="zh-CN" altLang="en-US" sz="1400">
              <a:solidFill>
                <a:schemeClr val="tx1"/>
              </a:solidFill>
            </a:endParaRPr>
          </a:p>
          <a:p>
            <a:pPr indent="0" algn="just" fontAlgn="auto">
              <a:lnSpc>
                <a:spcPct val="150000"/>
              </a:lnSpc>
            </a:pPr>
            <a:r>
              <a:rPr lang="en-US" altLang="zh-CN" sz="1400">
                <a:solidFill>
                  <a:schemeClr val="tx1"/>
                </a:solidFill>
              </a:rPr>
              <a:t>6. </a:t>
            </a:r>
            <a:r>
              <a:rPr lang="zh-CN" altLang="en-US" sz="1400">
                <a:solidFill>
                  <a:schemeClr val="tx1"/>
                </a:solidFill>
              </a:rPr>
              <a:t>爬虫开发</a:t>
            </a:r>
            <a:endParaRPr lang="zh-CN" altLang="en-US" sz="1400">
              <a:solidFill>
                <a:schemeClr val="tx1"/>
              </a:solidFill>
            </a:endParaRPr>
          </a:p>
          <a:p>
            <a:pPr indent="0" algn="just" fontAlgn="auto">
              <a:lnSpc>
                <a:spcPct val="150000"/>
              </a:lnSpc>
            </a:pPr>
            <a:r>
              <a:rPr lang="zh-CN" altLang="en-US" sz="1400">
                <a:solidFill>
                  <a:schemeClr val="tx1"/>
                </a:solidFill>
              </a:rPr>
              <a:t>爬虫程序通过自动化程序有针对性地爬取网络数据，提取可用资源。被广泛应用于爬虫领域之中。</a:t>
            </a:r>
            <a:endParaRPr lang="zh-CN" altLang="en-US" sz="1400">
              <a:solidFill>
                <a:schemeClr val="tx1"/>
              </a:solidFill>
            </a:endParaRPr>
          </a:p>
        </p:txBody>
      </p:sp>
      <p:sp>
        <p:nvSpPr>
          <p:cNvPr id="2062" name="Rectangle 14"/>
          <p:cNvSpPr>
            <a:spLocks noGrp="1" noChangeArrowheads="1"/>
          </p:cNvSpPr>
          <p:nvPr>
            <p:custDataLst>
              <p:tags r:id="rId2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a:t>
            </a:r>
            <a:r>
              <a:rPr lang="zh-CN" altLang="en-US" sz="3200" dirty="0">
                <a:solidFill>
                  <a:srgbClr val="FF0000"/>
                </a:solidFill>
                <a:latin typeface="楷体_GB2312" charset="-122"/>
                <a:sym typeface="+mn-ea"/>
              </a:rPr>
              <a:t>Python 简介</a:t>
            </a:r>
            <a:endParaRPr lang="en-US" altLang="zh-CN" sz="3200" dirty="0">
              <a:solidFill>
                <a:srgbClr val="FF0000"/>
              </a:solidFill>
              <a:latin typeface="楷体_GB2312" charset="-122"/>
            </a:endParaRPr>
          </a:p>
        </p:txBody>
      </p:sp>
    </p:spTree>
    <p:custDataLst>
      <p:tags r:id="rId21"/>
    </p:custDataLst>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useBgFill="1">
        <p:nvSpPr>
          <p:cNvPr id="357" name="任意多边形: 形状 356"/>
          <p:cNvSpPr/>
          <p:nvPr>
            <p:custDataLst>
              <p:tags r:id="rId2"/>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255395"/>
            <a:ext cx="10904855" cy="56769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 name="文本框 17"/>
          <p:cNvSpPr txBox="1"/>
          <p:nvPr>
            <p:custDataLst>
              <p:tags r:id="rId19"/>
            </p:custDataLst>
          </p:nvPr>
        </p:nvSpPr>
        <p:spPr>
          <a:xfrm>
            <a:off x="1028065" y="1972310"/>
            <a:ext cx="9409430" cy="4307840"/>
          </a:xfrm>
          <a:prstGeom prst="rect">
            <a:avLst/>
          </a:prstGeom>
          <a:noFill/>
        </p:spPr>
        <p:txBody>
          <a:bodyPr wrap="square" rtlCol="0" anchor="ctr" anchorCtr="0"/>
          <a:lstStyle/>
          <a:p>
            <a:pPr indent="0" algn="just" fontAlgn="auto">
              <a:lnSpc>
                <a:spcPct val="150000"/>
              </a:lnSpc>
            </a:pPr>
            <a:r>
              <a:rPr lang="zh-CN" altLang="en-US" sz="1600" b="1">
                <a:solidFill>
                  <a:schemeClr val="tx1"/>
                </a:solidFill>
              </a:rPr>
              <a:t>（三）</a:t>
            </a:r>
            <a:r>
              <a:rPr lang="en-US" altLang="zh-CN" sz="1600" b="1">
                <a:solidFill>
                  <a:schemeClr val="tx1"/>
                </a:solidFill>
              </a:rPr>
              <a:t>Python </a:t>
            </a:r>
            <a:r>
              <a:rPr lang="zh-CN" altLang="en-US" sz="1600" b="1">
                <a:solidFill>
                  <a:schemeClr val="tx1"/>
                </a:solidFill>
              </a:rPr>
              <a:t>程序的运行方式</a:t>
            </a:r>
            <a:endParaRPr lang="zh-CN" altLang="en-US" sz="1600" b="1">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程序的运行方式有交互式和文件式两种。交互式指</a:t>
            </a:r>
            <a:r>
              <a:rPr lang="en-US" altLang="zh-CN" sz="1400">
                <a:solidFill>
                  <a:schemeClr val="tx1"/>
                </a:solidFill>
              </a:rPr>
              <a:t> Python </a:t>
            </a:r>
            <a:r>
              <a:rPr lang="zh-CN" altLang="en-US" sz="1400">
                <a:solidFill>
                  <a:schemeClr val="tx1"/>
                </a:solidFill>
              </a:rPr>
              <a:t>解释器逐行接收</a:t>
            </a:r>
            <a:r>
              <a:rPr lang="en-US" altLang="zh-CN" sz="1400">
                <a:solidFill>
                  <a:schemeClr val="tx1"/>
                </a:solidFill>
              </a:rPr>
              <a:t> Python </a:t>
            </a:r>
            <a:r>
              <a:rPr lang="zh-CN" altLang="en-US" sz="1400">
                <a:solidFill>
                  <a:schemeClr val="tx1"/>
                </a:solidFill>
              </a:rPr>
              <a:t>代码并即时响应。文件式也称批量式，指先将</a:t>
            </a:r>
            <a:r>
              <a:rPr lang="en-US" altLang="zh-CN" sz="1400">
                <a:solidFill>
                  <a:schemeClr val="tx1"/>
                </a:solidFill>
              </a:rPr>
              <a:t> Python </a:t>
            </a:r>
            <a:r>
              <a:rPr lang="zh-CN" altLang="en-US" sz="1400">
                <a:solidFill>
                  <a:schemeClr val="tx1"/>
                </a:solidFill>
              </a:rPr>
              <a:t>代码保存在文件中，再启</a:t>
            </a:r>
            <a:r>
              <a:rPr lang="en-US" altLang="zh-CN" sz="1400">
                <a:solidFill>
                  <a:schemeClr val="tx1"/>
                </a:solidFill>
              </a:rPr>
              <a:t> </a:t>
            </a:r>
            <a:r>
              <a:rPr lang="zh-CN" altLang="en-US" sz="1400">
                <a:solidFill>
                  <a:schemeClr val="tx1"/>
                </a:solidFill>
              </a:rPr>
              <a:t>动</a:t>
            </a:r>
            <a:r>
              <a:rPr lang="en-US" altLang="zh-CN" sz="1400">
                <a:solidFill>
                  <a:schemeClr val="tx1"/>
                </a:solidFill>
              </a:rPr>
              <a:t> Python </a:t>
            </a:r>
            <a:r>
              <a:rPr lang="zh-CN" altLang="en-US" sz="1400">
                <a:solidFill>
                  <a:schemeClr val="tx1"/>
                </a:solidFill>
              </a:rPr>
              <a:t>解释器批量解释代码。</a:t>
            </a:r>
            <a:endParaRPr lang="zh-CN" altLang="en-US" sz="1400">
              <a:solidFill>
                <a:schemeClr val="tx1"/>
              </a:solidFill>
            </a:endParaRPr>
          </a:p>
          <a:p>
            <a:pPr indent="0" algn="just" fontAlgn="auto">
              <a:lnSpc>
                <a:spcPct val="150000"/>
              </a:lnSpc>
            </a:pPr>
            <a:r>
              <a:rPr lang="en-US" altLang="zh-CN" sz="1400">
                <a:solidFill>
                  <a:schemeClr val="tx1"/>
                </a:solidFill>
              </a:rPr>
              <a:t>1. </a:t>
            </a:r>
            <a:r>
              <a:rPr lang="zh-CN" altLang="en-US" sz="1400">
                <a:solidFill>
                  <a:schemeClr val="tx1"/>
                </a:solidFill>
              </a:rPr>
              <a:t>交互式</a:t>
            </a:r>
            <a:endParaRPr lang="zh-CN" altLang="en-US" sz="1400">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解释器或控制台都能以相同的操作通过交互方式运行</a:t>
            </a:r>
            <a:r>
              <a:rPr lang="en-US" altLang="zh-CN" sz="1400">
                <a:solidFill>
                  <a:schemeClr val="tx1"/>
                </a:solidFill>
              </a:rPr>
              <a:t> Python </a:t>
            </a:r>
            <a:r>
              <a:rPr lang="zh-CN" altLang="en-US" sz="1400">
                <a:solidFill>
                  <a:schemeClr val="tx1"/>
                </a:solidFill>
              </a:rPr>
              <a:t>程序，以控制</a:t>
            </a:r>
            <a:r>
              <a:rPr lang="en-US" altLang="zh-CN" sz="1400">
                <a:solidFill>
                  <a:schemeClr val="tx1"/>
                </a:solidFill>
              </a:rPr>
              <a:t> </a:t>
            </a:r>
            <a:r>
              <a:rPr lang="zh-CN" altLang="en-US" sz="1400">
                <a:solidFill>
                  <a:schemeClr val="tx1"/>
                </a:solidFill>
              </a:rPr>
              <a:t>台为例，进入</a:t>
            </a:r>
            <a:r>
              <a:rPr lang="en-US" altLang="zh-CN" sz="1400">
                <a:solidFill>
                  <a:schemeClr val="tx1"/>
                </a:solidFill>
              </a:rPr>
              <a:t> Python </a:t>
            </a:r>
            <a:r>
              <a:rPr lang="zh-CN" altLang="en-US" sz="1400">
                <a:solidFill>
                  <a:schemeClr val="tx1"/>
                </a:solidFill>
              </a:rPr>
              <a:t>环境后，在命令提示符</a:t>
            </a:r>
            <a:r>
              <a:rPr lang="en-US" altLang="zh-CN" sz="1400">
                <a:solidFill>
                  <a:schemeClr val="tx1"/>
                </a:solidFill>
              </a:rPr>
              <a:t>“&gt;&gt;&gt;”</a:t>
            </a:r>
            <a:r>
              <a:rPr lang="zh-CN" altLang="en-US" sz="1400">
                <a:solidFill>
                  <a:schemeClr val="tx1"/>
                </a:solidFill>
              </a:rPr>
              <a:t>后输入如下代码：</a:t>
            </a:r>
            <a:endParaRPr lang="zh-CN" altLang="en-US" sz="1400">
              <a:solidFill>
                <a:schemeClr val="tx1"/>
              </a:solidFill>
            </a:endParaRPr>
          </a:p>
          <a:p>
            <a:pPr indent="0" algn="just" fontAlgn="auto">
              <a:lnSpc>
                <a:spcPct val="150000"/>
              </a:lnSpc>
            </a:pPr>
            <a:r>
              <a:rPr lang="en-US" altLang="zh-CN" sz="1400">
                <a:solidFill>
                  <a:schemeClr val="tx1"/>
                </a:solidFill>
              </a:rPr>
              <a:t>print("helloWorld")</a:t>
            </a:r>
            <a:endParaRPr lang="en-US" altLang="zh-CN" sz="1400">
              <a:solidFill>
                <a:schemeClr val="tx1"/>
              </a:solidFill>
            </a:endParaRPr>
          </a:p>
          <a:p>
            <a:pPr indent="0" algn="just" fontAlgn="auto">
              <a:lnSpc>
                <a:spcPct val="150000"/>
              </a:lnSpc>
            </a:pPr>
            <a:r>
              <a:rPr lang="zh-CN" altLang="en-US" sz="1400">
                <a:solidFill>
                  <a:schemeClr val="tx1"/>
                </a:solidFill>
              </a:rPr>
              <a:t>按</a:t>
            </a:r>
            <a:r>
              <a:rPr lang="en-US" altLang="zh-CN" sz="1400">
                <a:solidFill>
                  <a:schemeClr val="tx1"/>
                </a:solidFill>
              </a:rPr>
              <a:t> Enter </a:t>
            </a:r>
            <a:r>
              <a:rPr lang="zh-CN" altLang="en-US" sz="1400">
                <a:solidFill>
                  <a:schemeClr val="tx1"/>
                </a:solidFill>
              </a:rPr>
              <a:t>键，控制台将立刻打印运行结果。</a:t>
            </a:r>
            <a:endParaRPr lang="zh-CN" altLang="en-US" sz="1400">
              <a:solidFill>
                <a:schemeClr val="tx1"/>
              </a:solidFill>
            </a:endParaRPr>
          </a:p>
          <a:p>
            <a:pPr indent="0" algn="just" fontAlgn="auto">
              <a:lnSpc>
                <a:spcPct val="150000"/>
              </a:lnSpc>
            </a:pPr>
            <a:r>
              <a:rPr lang="en-US" altLang="zh-CN" sz="1400">
                <a:solidFill>
                  <a:schemeClr val="tx1"/>
                </a:solidFill>
              </a:rPr>
              <a:t>2. </a:t>
            </a:r>
            <a:r>
              <a:rPr lang="zh-CN" altLang="en-US" sz="1400">
                <a:solidFill>
                  <a:schemeClr val="tx1"/>
                </a:solidFill>
              </a:rPr>
              <a:t>文件式</a:t>
            </a:r>
            <a:endParaRPr lang="zh-CN" altLang="en-US" sz="1400">
              <a:solidFill>
                <a:schemeClr val="tx1"/>
              </a:solidFill>
            </a:endParaRPr>
          </a:p>
          <a:p>
            <a:pPr indent="0" algn="just" fontAlgn="auto">
              <a:lnSpc>
                <a:spcPct val="150000"/>
              </a:lnSpc>
            </a:pPr>
            <a:r>
              <a:rPr lang="zh-CN" altLang="en-US" sz="1400">
                <a:solidFill>
                  <a:schemeClr val="tx1"/>
                </a:solidFill>
              </a:rPr>
              <a:t>创建文件，在其中写入</a:t>
            </a:r>
            <a:r>
              <a:rPr lang="en-US" altLang="zh-CN" sz="1400">
                <a:solidFill>
                  <a:schemeClr val="tx1"/>
                </a:solidFill>
              </a:rPr>
              <a:t> Python </a:t>
            </a:r>
            <a:r>
              <a:rPr lang="zh-CN" altLang="en-US" sz="1400">
                <a:solidFill>
                  <a:schemeClr val="tx1"/>
                </a:solidFill>
              </a:rPr>
              <a:t>代码，将该文件保存为</a:t>
            </a:r>
            <a:r>
              <a:rPr lang="en-US" altLang="zh-CN" sz="1400">
                <a:solidFill>
                  <a:schemeClr val="tx1"/>
                </a:solidFill>
              </a:rPr>
              <a:t> . py </a:t>
            </a:r>
            <a:r>
              <a:rPr lang="zh-CN" altLang="en-US" sz="1400">
                <a:solidFill>
                  <a:schemeClr val="tx1"/>
                </a:solidFill>
              </a:rPr>
              <a:t>形式的</a:t>
            </a:r>
            <a:r>
              <a:rPr lang="en-US" altLang="zh-CN" sz="1400">
                <a:solidFill>
                  <a:schemeClr val="tx1"/>
                </a:solidFill>
              </a:rPr>
              <a:t> Python </a:t>
            </a:r>
            <a:r>
              <a:rPr lang="zh-CN" altLang="en-US" sz="1400">
                <a:solidFill>
                  <a:schemeClr val="tx1"/>
                </a:solidFill>
              </a:rPr>
              <a:t>文件。</a:t>
            </a:r>
            <a:endParaRPr lang="zh-CN" altLang="en-US" sz="1400">
              <a:solidFill>
                <a:schemeClr val="tx1"/>
              </a:solidFill>
            </a:endParaRPr>
          </a:p>
        </p:txBody>
      </p:sp>
      <p:sp>
        <p:nvSpPr>
          <p:cNvPr id="2062" name="Rectangle 14"/>
          <p:cNvSpPr>
            <a:spLocks noGrp="1" noChangeArrowheads="1"/>
          </p:cNvSpPr>
          <p:nvPr>
            <p:custDataLst>
              <p:tags r:id="rId2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a:t>
            </a:r>
            <a:r>
              <a:rPr lang="zh-CN" altLang="en-US" sz="3200" dirty="0">
                <a:solidFill>
                  <a:srgbClr val="FF0000"/>
                </a:solidFill>
                <a:latin typeface="楷体_GB2312" charset="-122"/>
                <a:sym typeface="+mn-ea"/>
              </a:rPr>
              <a:t>Python 简介</a:t>
            </a:r>
            <a:endParaRPr lang="en-US" altLang="zh-CN" sz="3200" dirty="0">
              <a:solidFill>
                <a:srgbClr val="FF0000"/>
              </a:solidFill>
              <a:latin typeface="楷体_GB2312" charset="-122"/>
            </a:endParaRPr>
          </a:p>
        </p:txBody>
      </p:sp>
    </p:spTree>
    <p:custDataLst>
      <p:tags r:id="rId21"/>
    </p:custDataLst>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useBgFill="1">
        <p:nvSpPr>
          <p:cNvPr id="357" name="任意多边形: 形状 356"/>
          <p:cNvSpPr/>
          <p:nvPr>
            <p:custDataLst>
              <p:tags r:id="rId2"/>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255395"/>
            <a:ext cx="10904855" cy="56769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 name="文本框 17"/>
          <p:cNvSpPr txBox="1"/>
          <p:nvPr>
            <p:custDataLst>
              <p:tags r:id="rId19"/>
            </p:custDataLst>
          </p:nvPr>
        </p:nvSpPr>
        <p:spPr>
          <a:xfrm>
            <a:off x="1028065" y="1972310"/>
            <a:ext cx="9409430" cy="4307840"/>
          </a:xfrm>
          <a:prstGeom prst="rect">
            <a:avLst/>
          </a:prstGeom>
          <a:noFill/>
        </p:spPr>
        <p:txBody>
          <a:bodyPr wrap="square" rtlCol="0" anchor="ctr" anchorCtr="0"/>
          <a:lstStyle/>
          <a:p>
            <a:pPr marL="342900" indent="-342900" algn="just" fontAlgn="auto">
              <a:lnSpc>
                <a:spcPct val="150000"/>
              </a:lnSpc>
              <a:buFont typeface="Arial" panose="020B0604020202020204" pitchFamily="34" charset="0"/>
              <a:buAutoNum type="arabicPeriod"/>
            </a:pPr>
            <a:r>
              <a:rPr lang="zh-CN" altLang="en-US" sz="1400" b="1">
                <a:solidFill>
                  <a:schemeClr val="tx1"/>
                </a:solidFill>
              </a:rPr>
              <a:t>掌握基础语法：</a:t>
            </a:r>
            <a:r>
              <a:rPr lang="zh-CN" altLang="en-US" sz="1400">
                <a:solidFill>
                  <a:schemeClr val="tx1"/>
                </a:solidFill>
              </a:rPr>
              <a:t>先了解</a:t>
            </a:r>
            <a:r>
              <a:rPr lang="en-US" altLang="zh-CN" sz="1400">
                <a:solidFill>
                  <a:schemeClr val="tx1"/>
                </a:solidFill>
              </a:rPr>
              <a:t> Python </a:t>
            </a:r>
            <a:r>
              <a:rPr lang="zh-CN" altLang="en-US" sz="1400">
                <a:solidFill>
                  <a:schemeClr val="tx1"/>
                </a:solidFill>
              </a:rPr>
              <a:t>的基本语法规则，包括变量和数据类型（如字符串、列表、字典等）、条件语句、循环语句、函数定义与调用等。可以在</a:t>
            </a:r>
            <a:r>
              <a:rPr lang="en-US" altLang="zh-CN" sz="1400">
                <a:solidFill>
                  <a:schemeClr val="tx1"/>
                </a:solidFill>
              </a:rPr>
              <a:t>Python </a:t>
            </a:r>
            <a:r>
              <a:rPr lang="zh-CN" altLang="en-US" sz="1400">
                <a:solidFill>
                  <a:schemeClr val="tx1"/>
                </a:solidFill>
              </a:rPr>
              <a:t>官方文档中学习，这是权威的学习资源，适合查缺补漏。也可以观看</a:t>
            </a:r>
            <a:r>
              <a:rPr lang="en-US" altLang="zh-CN" sz="1400">
                <a:solidFill>
                  <a:schemeClr val="tx1"/>
                </a:solidFill>
              </a:rPr>
              <a:t>Python </a:t>
            </a:r>
            <a:r>
              <a:rPr lang="zh-CN" altLang="en-US" sz="1400">
                <a:solidFill>
                  <a:schemeClr val="tx1"/>
                </a:solidFill>
              </a:rPr>
              <a:t>基础教程，</a:t>
            </a:r>
            <a:r>
              <a:rPr lang="en-US" altLang="zh-CN" sz="1400">
                <a:solidFill>
                  <a:schemeClr val="tx1"/>
                </a:solidFill>
              </a:rPr>
              <a:t>B </a:t>
            </a:r>
            <a:r>
              <a:rPr lang="zh-CN" altLang="en-US" sz="1400">
                <a:solidFill>
                  <a:schemeClr val="tx1"/>
                </a:solidFill>
              </a:rPr>
              <a:t>站上的这个教程适合国内用户，讲解详细。</a:t>
            </a:r>
            <a:endParaRPr lang="zh-CN" altLang="en-US" sz="1400">
              <a:solidFill>
                <a:schemeClr val="tx1"/>
              </a:solidFill>
            </a:endParaRPr>
          </a:p>
          <a:p>
            <a:pPr marL="342900" indent="-342900" algn="just" fontAlgn="auto">
              <a:lnSpc>
                <a:spcPct val="150000"/>
              </a:lnSpc>
              <a:buFont typeface="Arial" panose="020B0604020202020204" pitchFamily="34" charset="0"/>
              <a:buAutoNum type="arabicPeriod"/>
            </a:pPr>
            <a:r>
              <a:rPr lang="zh-CN" altLang="en-US" sz="1400" b="1">
                <a:solidFill>
                  <a:schemeClr val="tx1"/>
                </a:solidFill>
              </a:rPr>
              <a:t>学习核心模块与库：</a:t>
            </a:r>
            <a:r>
              <a:rPr lang="zh-CN" altLang="en-US" sz="1400">
                <a:solidFill>
                  <a:schemeClr val="tx1"/>
                </a:solidFill>
              </a:rPr>
              <a:t>根据学习目标，掌握</a:t>
            </a:r>
            <a:r>
              <a:rPr lang="en-US" altLang="zh-CN" sz="1400">
                <a:solidFill>
                  <a:schemeClr val="tx1"/>
                </a:solidFill>
              </a:rPr>
              <a:t> Python </a:t>
            </a:r>
            <a:r>
              <a:rPr lang="zh-CN" altLang="en-US" sz="1400">
                <a:solidFill>
                  <a:schemeClr val="tx1"/>
                </a:solidFill>
              </a:rPr>
              <a:t>的核心模块与常用库。如爬虫相关的</a:t>
            </a:r>
            <a:r>
              <a:rPr lang="en-US" altLang="zh-CN" sz="1400">
                <a:solidFill>
                  <a:schemeClr val="tx1"/>
                </a:solidFill>
              </a:rPr>
              <a:t> requests</a:t>
            </a:r>
            <a:r>
              <a:rPr lang="zh-CN" altLang="en-US" sz="1400">
                <a:solidFill>
                  <a:schemeClr val="tx1"/>
                </a:solidFill>
              </a:rPr>
              <a:t>、</a:t>
            </a:r>
            <a:r>
              <a:rPr lang="en-US" altLang="zh-CN" sz="1400">
                <a:solidFill>
                  <a:schemeClr val="tx1"/>
                </a:solidFill>
              </a:rPr>
              <a:t>BeautifulSoup</a:t>
            </a:r>
            <a:r>
              <a:rPr lang="zh-CN" altLang="en-US" sz="1400">
                <a:solidFill>
                  <a:schemeClr val="tx1"/>
                </a:solidFill>
              </a:rPr>
              <a:t>；数据处理相关的</a:t>
            </a:r>
            <a:r>
              <a:rPr lang="en-US" altLang="zh-CN" sz="1400">
                <a:solidFill>
                  <a:schemeClr val="tx1"/>
                </a:solidFill>
              </a:rPr>
              <a:t> pandas</a:t>
            </a:r>
            <a:r>
              <a:rPr lang="zh-CN" altLang="en-US" sz="1400">
                <a:solidFill>
                  <a:schemeClr val="tx1"/>
                </a:solidFill>
              </a:rPr>
              <a:t>、</a:t>
            </a:r>
            <a:r>
              <a:rPr lang="en-US" altLang="zh-CN" sz="1400">
                <a:solidFill>
                  <a:schemeClr val="tx1"/>
                </a:solidFill>
              </a:rPr>
              <a:t>numpy </a:t>
            </a:r>
            <a:r>
              <a:rPr lang="zh-CN" altLang="en-US" sz="1400">
                <a:solidFill>
                  <a:schemeClr val="tx1"/>
                </a:solidFill>
              </a:rPr>
              <a:t>等。可以参考菜鸟教程，该网站中文友好，对各种模块和库的介绍详细，有大量示例代码。</a:t>
            </a:r>
            <a:endParaRPr lang="zh-CN" altLang="en-US" sz="1400">
              <a:solidFill>
                <a:schemeClr val="tx1"/>
              </a:solidFill>
            </a:endParaRPr>
          </a:p>
          <a:p>
            <a:pPr marL="342900" indent="-342900" algn="just" fontAlgn="auto">
              <a:lnSpc>
                <a:spcPct val="150000"/>
              </a:lnSpc>
              <a:buFont typeface="Arial" panose="020B0604020202020204" pitchFamily="34" charset="0"/>
              <a:buAutoNum type="arabicPeriod"/>
            </a:pPr>
            <a:r>
              <a:rPr lang="zh-CN" altLang="en-US" sz="1400" b="1">
                <a:solidFill>
                  <a:schemeClr val="tx1"/>
                </a:solidFill>
              </a:rPr>
              <a:t>项目驱动学习：</a:t>
            </a:r>
            <a:r>
              <a:rPr lang="zh-CN" altLang="en-US" sz="1400">
                <a:solidFill>
                  <a:schemeClr val="tx1"/>
                </a:solidFill>
              </a:rPr>
              <a:t>通过实际项目来巩固所学知识，发现知识空白点并及时补充。例如学习循环和条件语句后，可做一个文件批量重命名工具；学习爬虫后，尝试采集某网站商品信息。还可以在</a:t>
            </a:r>
            <a:r>
              <a:rPr lang="en-US" altLang="zh-CN" sz="1400">
                <a:solidFill>
                  <a:schemeClr val="tx1"/>
                </a:solidFill>
              </a:rPr>
              <a:t>Kaggle</a:t>
            </a:r>
            <a:r>
              <a:rPr lang="zh-CN" altLang="en-US" sz="1400">
                <a:solidFill>
                  <a:schemeClr val="tx1"/>
                </a:solidFill>
              </a:rPr>
              <a:t>上获取数据分析和机器学习相关项目，在</a:t>
            </a:r>
            <a:r>
              <a:rPr lang="en-US" altLang="zh-CN" sz="1400">
                <a:solidFill>
                  <a:schemeClr val="tx1"/>
                </a:solidFill>
              </a:rPr>
              <a:t>LeetCode</a:t>
            </a:r>
            <a:r>
              <a:rPr lang="zh-CN" altLang="en-US" sz="1400">
                <a:solidFill>
                  <a:schemeClr val="tx1"/>
                </a:solidFill>
              </a:rPr>
              <a:t>上练习算法相关项目，提升编程能力。</a:t>
            </a:r>
            <a:endParaRPr lang="zh-CN" altLang="en-US" sz="1400">
              <a:solidFill>
                <a:schemeClr val="tx1"/>
              </a:solidFill>
            </a:endParaRPr>
          </a:p>
          <a:p>
            <a:pPr marL="342900" indent="-342900" algn="just" fontAlgn="auto">
              <a:lnSpc>
                <a:spcPct val="150000"/>
              </a:lnSpc>
              <a:buFont typeface="Arial" panose="020B0604020202020204" pitchFamily="34" charset="0"/>
              <a:buAutoNum type="arabicPeriod"/>
            </a:pPr>
            <a:r>
              <a:rPr lang="zh-CN" altLang="en-US" sz="1400" b="1">
                <a:solidFill>
                  <a:schemeClr val="tx1"/>
                </a:solidFill>
              </a:rPr>
              <a:t>模仿与优化代码：</a:t>
            </a:r>
            <a:r>
              <a:rPr lang="zh-CN" altLang="en-US" sz="1400">
                <a:solidFill>
                  <a:schemeClr val="tx1"/>
                </a:solidFill>
              </a:rPr>
              <a:t>从开源项目、视频教程中模仿代码，快速搭建小项目，然后在模仿的基础上尝试添加自己的改进，比如增加功能或优化性能。</a:t>
            </a:r>
            <a:r>
              <a:rPr lang="en-US" altLang="zh-CN" sz="1400">
                <a:solidFill>
                  <a:schemeClr val="tx1"/>
                </a:solidFill>
              </a:rPr>
              <a:t>GitHub </a:t>
            </a:r>
            <a:r>
              <a:rPr lang="zh-CN" altLang="en-US" sz="1400">
                <a:solidFill>
                  <a:schemeClr val="tx1"/>
                </a:solidFill>
              </a:rPr>
              <a:t>上有大量的</a:t>
            </a:r>
            <a:r>
              <a:rPr lang="en-US" altLang="zh-CN" sz="1400">
                <a:solidFill>
                  <a:schemeClr val="tx1"/>
                </a:solidFill>
              </a:rPr>
              <a:t> Python </a:t>
            </a:r>
            <a:r>
              <a:rPr lang="zh-CN" altLang="en-US" sz="1400">
                <a:solidFill>
                  <a:schemeClr val="tx1"/>
                </a:solidFill>
              </a:rPr>
              <a:t>开源项目，可从中寻找感兴趣的项目进行学习，网址是</a:t>
            </a:r>
            <a:r>
              <a:rPr lang="en-US" altLang="zh-CN" sz="1400">
                <a:solidFill>
                  <a:schemeClr val="tx1"/>
                </a:solidFill>
              </a:rPr>
              <a:t>https://github.com/</a:t>
            </a:r>
            <a:r>
              <a:rPr lang="zh-CN" altLang="en-US" sz="1400">
                <a:solidFill>
                  <a:schemeClr val="tx1"/>
                </a:solidFill>
              </a:rPr>
              <a:t>。</a:t>
            </a:r>
            <a:endParaRPr lang="zh-CN" altLang="en-US" sz="1400">
              <a:solidFill>
                <a:schemeClr val="tx1"/>
              </a:solidFill>
            </a:endParaRPr>
          </a:p>
        </p:txBody>
      </p:sp>
      <p:sp>
        <p:nvSpPr>
          <p:cNvPr id="2062" name="Rectangle 14"/>
          <p:cNvSpPr>
            <a:spLocks noGrp="1" noChangeArrowheads="1"/>
          </p:cNvSpPr>
          <p:nvPr>
            <p:custDataLst>
              <p:tags r:id="rId2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扩展：一</a:t>
            </a:r>
            <a:r>
              <a:rPr lang="en-US" altLang="zh-CN" sz="3200" dirty="0">
                <a:solidFill>
                  <a:srgbClr val="FF0000"/>
                </a:solidFill>
                <a:latin typeface="楷体_GB2312" charset="-122"/>
              </a:rPr>
              <a:t>.</a:t>
            </a:r>
            <a:r>
              <a:rPr lang="zh-CN" altLang="en-US" sz="3200" dirty="0">
                <a:solidFill>
                  <a:srgbClr val="FF0000"/>
                </a:solidFill>
                <a:latin typeface="楷体_GB2312" charset="-122"/>
                <a:sym typeface="+mn-ea"/>
              </a:rPr>
              <a:t>Python 简介</a:t>
            </a:r>
            <a:r>
              <a:rPr lang="en-US" altLang="zh-CN" sz="3200" dirty="0">
                <a:solidFill>
                  <a:srgbClr val="FF0000"/>
                </a:solidFill>
                <a:latin typeface="楷体_GB2312" charset="-122"/>
                <a:sym typeface="+mn-ea"/>
              </a:rPr>
              <a:t>-</a:t>
            </a:r>
            <a:r>
              <a:rPr lang="zh-CN" altLang="en-US" sz="3200" dirty="0">
                <a:solidFill>
                  <a:srgbClr val="FF0000"/>
                </a:solidFill>
                <a:latin typeface="楷体_GB2312" charset="-122"/>
                <a:sym typeface="+mn-ea"/>
              </a:rPr>
              <a:t>快速学习</a:t>
            </a:r>
            <a:r>
              <a:rPr lang="en-US" altLang="zh-CN" sz="3200" dirty="0">
                <a:solidFill>
                  <a:srgbClr val="FF0000"/>
                </a:solidFill>
                <a:latin typeface="楷体_GB2312" charset="-122"/>
                <a:sym typeface="+mn-ea"/>
              </a:rPr>
              <a:t>Python</a:t>
            </a:r>
            <a:endParaRPr lang="en-US" altLang="zh-CN" sz="3200" dirty="0">
              <a:solidFill>
                <a:srgbClr val="FF0000"/>
              </a:solidFill>
              <a:latin typeface="楷体_GB2312" charset="-122"/>
              <a:sym typeface="+mn-ea"/>
            </a:endParaRPr>
          </a:p>
        </p:txBody>
      </p:sp>
    </p:spTree>
    <p:custDataLst>
      <p:tags r:id="rId21"/>
    </p:custDataLst>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15"/>
          <p:cNvSpPr/>
          <p:nvPr>
            <p:custDataLst>
              <p:tags r:id="rId1"/>
            </p:custDataLst>
          </p:nvPr>
        </p:nvSpPr>
        <p:spPr>
          <a:xfrm>
            <a:off x="9995535" y="633095"/>
            <a:ext cx="1587500" cy="5427345"/>
          </a:xfrm>
          <a:custGeom>
            <a:avLst/>
            <a:gdLst>
              <a:gd name="connsiteX0" fmla="*/ 130644 w 170309"/>
              <a:gd name="connsiteY0" fmla="*/ 488775 h 488775"/>
              <a:gd name="connsiteX1" fmla="*/ 39666 w 170309"/>
              <a:gd name="connsiteY1" fmla="*/ 488775 h 488775"/>
              <a:gd name="connsiteX2" fmla="*/ 0 w 170309"/>
              <a:gd name="connsiteY2" fmla="*/ 449110 h 488775"/>
              <a:gd name="connsiteX3" fmla="*/ 0 w 170309"/>
              <a:gd name="connsiteY3" fmla="*/ 39666 h 488775"/>
              <a:gd name="connsiteX4" fmla="*/ 39666 w 170309"/>
              <a:gd name="connsiteY4" fmla="*/ 0 h 488775"/>
              <a:gd name="connsiteX5" fmla="*/ 130644 w 170309"/>
              <a:gd name="connsiteY5" fmla="*/ 0 h 488775"/>
              <a:gd name="connsiteX6" fmla="*/ 170310 w 170309"/>
              <a:gd name="connsiteY6" fmla="*/ 39666 h 488775"/>
              <a:gd name="connsiteX7" fmla="*/ 170310 w 170309"/>
              <a:gd name="connsiteY7" fmla="*/ 449110 h 488775"/>
              <a:gd name="connsiteX8" fmla="*/ 130644 w 170309"/>
              <a:gd name="connsiteY8" fmla="*/ 488775 h 48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09" h="488775">
                <a:moveTo>
                  <a:pt x="130644" y="488775"/>
                </a:moveTo>
                <a:lnTo>
                  <a:pt x="39666" y="488775"/>
                </a:lnTo>
                <a:cubicBezTo>
                  <a:pt x="17756" y="488775"/>
                  <a:pt x="0" y="471019"/>
                  <a:pt x="0" y="449110"/>
                </a:cubicBezTo>
                <a:lnTo>
                  <a:pt x="0" y="39666"/>
                </a:lnTo>
                <a:cubicBezTo>
                  <a:pt x="0" y="17756"/>
                  <a:pt x="17756" y="0"/>
                  <a:pt x="39666" y="0"/>
                </a:cubicBezTo>
                <a:lnTo>
                  <a:pt x="130644" y="0"/>
                </a:lnTo>
                <a:cubicBezTo>
                  <a:pt x="152554" y="0"/>
                  <a:pt x="170310" y="17756"/>
                  <a:pt x="170310" y="39666"/>
                </a:cubicBezTo>
                <a:lnTo>
                  <a:pt x="170310" y="449110"/>
                </a:lnTo>
                <a:cubicBezTo>
                  <a:pt x="170310" y="471019"/>
                  <a:pt x="152554" y="488775"/>
                  <a:pt x="130644" y="488775"/>
                </a:cubicBezTo>
                <a:close/>
              </a:path>
            </a:pathLst>
          </a:custGeom>
          <a:noFill/>
          <a:ln w="101600" cap="flat">
            <a:gradFill>
              <a:gsLst>
                <a:gs pos="6000">
                  <a:schemeClr val="accent2">
                    <a:alpha val="0"/>
                  </a:schemeClr>
                </a:gs>
                <a:gs pos="49000">
                  <a:schemeClr val="accent1">
                    <a:alpha val="5000"/>
                  </a:schemeClr>
                </a:gs>
                <a:gs pos="100000">
                  <a:schemeClr val="accent1">
                    <a:alpha val="11000"/>
                  </a:schemeClr>
                </a:gs>
              </a:gsLst>
              <a:lin ang="189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16"/>
          <p:cNvSpPr/>
          <p:nvPr>
            <p:custDataLst>
              <p:tags r:id="rId2"/>
            </p:custDataLst>
          </p:nvPr>
        </p:nvSpPr>
        <p:spPr>
          <a:xfrm>
            <a:off x="0" y="1281430"/>
            <a:ext cx="11685905" cy="1655445"/>
          </a:xfrm>
          <a:custGeom>
            <a:avLst/>
            <a:gdLst>
              <a:gd name="connsiteX0" fmla="*/ 0 w 1032528"/>
              <a:gd name="connsiteY0" fmla="*/ 0 h 131784"/>
              <a:gd name="connsiteX1" fmla="*/ 1032528 w 1032528"/>
              <a:gd name="connsiteY1" fmla="*/ 0 h 131784"/>
              <a:gd name="connsiteX2" fmla="*/ 1032528 w 1032528"/>
              <a:gd name="connsiteY2" fmla="*/ 131784 h 131784"/>
              <a:gd name="connsiteX3" fmla="*/ 0 w 1032528"/>
              <a:gd name="connsiteY3" fmla="*/ 131784 h 131784"/>
            </a:gdLst>
            <a:ahLst/>
            <a:cxnLst>
              <a:cxn ang="0">
                <a:pos x="connsiteX0" y="connsiteY0"/>
              </a:cxn>
              <a:cxn ang="0">
                <a:pos x="connsiteX1" y="connsiteY1"/>
              </a:cxn>
              <a:cxn ang="0">
                <a:pos x="connsiteX2" y="connsiteY2"/>
              </a:cxn>
              <a:cxn ang="0">
                <a:pos x="connsiteX3" y="connsiteY3"/>
              </a:cxn>
            </a:cxnLst>
            <a:rect l="l" t="t" r="r" b="b"/>
            <a:pathLst>
              <a:path w="1032528" h="131784">
                <a:moveTo>
                  <a:pt x="0" y="0"/>
                </a:moveTo>
                <a:lnTo>
                  <a:pt x="1032528" y="0"/>
                </a:lnTo>
                <a:lnTo>
                  <a:pt x="1032528" y="131784"/>
                </a:lnTo>
                <a:lnTo>
                  <a:pt x="0" y="131784"/>
                </a:lnTo>
                <a:close/>
              </a:path>
            </a:pathLst>
          </a:custGeom>
          <a:gradFill>
            <a:gsLst>
              <a:gs pos="0">
                <a:schemeClr val="accent1">
                  <a:alpha val="0"/>
                </a:schemeClr>
              </a:gs>
              <a:gs pos="54000">
                <a:schemeClr val="accent1">
                  <a:alpha val="11000"/>
                </a:schemeClr>
              </a:gs>
            </a:gsLst>
            <a:lin ang="108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39" name="图片 38" descr="C:/Users/Admin/AppData/Roaming/Kingsoft/office6/wppai/generateppt/723c13b3-b16b-4c65-a67d-5975de5be134.jpg723c13b3-b16b-4c65-a67d-5975de5be134"/>
          <p:cNvPicPr>
            <a:picLocks noChangeAspect="1"/>
          </p:cNvPicPr>
          <p:nvPr>
            <p:custDataLst>
              <p:tags r:id="rId3"/>
            </p:custDataLst>
          </p:nvPr>
        </p:nvPicPr>
        <p:blipFill>
          <a:blip r:embed="rId4"/>
          <a:srcRect l="215" r="215"/>
          <a:stretch>
            <a:fillRect/>
          </a:stretch>
        </p:blipFill>
        <p:spPr>
          <a:xfrm>
            <a:off x="535305" y="1170940"/>
            <a:ext cx="5457825" cy="3241675"/>
          </a:xfrm>
          <a:custGeom>
            <a:avLst/>
            <a:gdLst/>
            <a:ahLst/>
            <a:cxnLst>
              <a:cxn ang="3">
                <a:pos x="hc" y="t"/>
              </a:cxn>
              <a:cxn ang="cd2">
                <a:pos x="l" y="vc"/>
              </a:cxn>
              <a:cxn ang="cd4">
                <a:pos x="hc" y="b"/>
              </a:cxn>
              <a:cxn ang="0">
                <a:pos x="r" y="vc"/>
              </a:cxn>
            </a:cxnLst>
            <a:rect l="l" t="t" r="r" b="b"/>
            <a:pathLst>
              <a:path w="8278" h="5105">
                <a:moveTo>
                  <a:pt x="582" y="0"/>
                </a:moveTo>
                <a:lnTo>
                  <a:pt x="7696" y="0"/>
                </a:lnTo>
                <a:cubicBezTo>
                  <a:pt x="8017" y="0"/>
                  <a:pt x="8278" y="301"/>
                  <a:pt x="8278" y="673"/>
                </a:cubicBezTo>
                <a:lnTo>
                  <a:pt x="8278" y="4432"/>
                </a:lnTo>
                <a:cubicBezTo>
                  <a:pt x="8278" y="4804"/>
                  <a:pt x="8017" y="5105"/>
                  <a:pt x="7696" y="5105"/>
                </a:cubicBezTo>
                <a:lnTo>
                  <a:pt x="582" y="5105"/>
                </a:lnTo>
                <a:cubicBezTo>
                  <a:pt x="261" y="5105"/>
                  <a:pt x="0" y="4804"/>
                  <a:pt x="0" y="4432"/>
                </a:cubicBezTo>
                <a:lnTo>
                  <a:pt x="0" y="673"/>
                </a:lnTo>
                <a:cubicBezTo>
                  <a:pt x="0" y="301"/>
                  <a:pt x="261" y="0"/>
                  <a:pt x="582" y="0"/>
                </a:cubicBezTo>
                <a:close/>
              </a:path>
            </a:pathLst>
          </a:custGeom>
          <a:solidFill>
            <a:schemeClr val="accent1"/>
          </a:solidFill>
          <a:ln>
            <a:solidFill>
              <a:schemeClr val="accent1">
                <a:alpha val="20000"/>
              </a:schemeClr>
            </a:solidFill>
          </a:ln>
        </p:spPr>
      </p:pic>
      <p:sp>
        <p:nvSpPr>
          <p:cNvPr id="40" name="正文"/>
          <p:cNvSpPr txBox="1"/>
          <p:nvPr>
            <p:custDataLst>
              <p:tags r:id="rId5"/>
            </p:custDataLst>
          </p:nvPr>
        </p:nvSpPr>
        <p:spPr>
          <a:xfrm>
            <a:off x="6337300" y="3101340"/>
            <a:ext cx="4925695" cy="1311275"/>
          </a:xfrm>
          <a:prstGeom prst="rect">
            <a:avLst/>
          </a:prstGeom>
          <a:noFill/>
        </p:spPr>
        <p:txBody>
          <a:bodyPr wrap="square" lIns="0" tIns="0" rIns="0" bIns="0" rtlCol="0" anchor="t" anchorCtr="0">
            <a:normAutofit/>
          </a:bodyPr>
          <a:lstStyle/>
          <a:p>
            <a:pPr indent="0" algn="l" fontAlgn="auto">
              <a:lnSpc>
                <a:spcPct val="130000"/>
              </a:lnSpc>
            </a:pPr>
            <a:r>
              <a:rPr lang="zh-CN" altLang="en-US" sz="1400" spc="150" dirty="0">
                <a:solidFill>
                  <a:schemeClr val="tx1">
                    <a:lumMod val="85000"/>
                    <a:lumOff val="15000"/>
                  </a:schemeClr>
                </a:solidFill>
                <a:latin typeface="+mn-ea"/>
                <a:sym typeface="+mn-ea"/>
              </a:rPr>
              <a:t>两者为</a:t>
            </a:r>
            <a:r>
              <a:rPr lang="en-US" altLang="zh-CN" sz="1400" spc="150" dirty="0">
                <a:solidFill>
                  <a:schemeClr val="tx1">
                    <a:lumMod val="85000"/>
                    <a:lumOff val="15000"/>
                  </a:schemeClr>
                </a:solidFill>
                <a:latin typeface="+mn-ea"/>
                <a:sym typeface="+mn-ea"/>
              </a:rPr>
              <a:t> Python </a:t>
            </a:r>
            <a:r>
              <a:rPr lang="zh-CN" altLang="en-US" sz="1400" spc="150" dirty="0">
                <a:solidFill>
                  <a:schemeClr val="tx1">
                    <a:lumMod val="85000"/>
                    <a:lumOff val="15000"/>
                  </a:schemeClr>
                </a:solidFill>
                <a:latin typeface="+mn-ea"/>
                <a:sym typeface="+mn-ea"/>
              </a:rPr>
              <a:t>内置模块，</a:t>
            </a:r>
            <a:r>
              <a:rPr lang="en-US" altLang="zh-CN" sz="1400" spc="150" dirty="0">
                <a:solidFill>
                  <a:schemeClr val="tx1">
                    <a:lumMod val="85000"/>
                    <a:lumOff val="15000"/>
                  </a:schemeClr>
                </a:solidFill>
                <a:latin typeface="+mn-ea"/>
                <a:sym typeface="+mn-ea"/>
              </a:rPr>
              <a:t>urllib3 </a:t>
            </a:r>
            <a:r>
              <a:rPr lang="zh-CN" altLang="en-US" sz="1400" spc="150" dirty="0">
                <a:solidFill>
                  <a:schemeClr val="tx1">
                    <a:lumMod val="85000"/>
                    <a:lumOff val="15000"/>
                  </a:schemeClr>
                </a:solidFill>
                <a:latin typeface="+mn-ea"/>
                <a:sym typeface="+mn-ea"/>
              </a:rPr>
              <a:t>为主，</a:t>
            </a:r>
            <a:r>
              <a:rPr lang="en-US" altLang="zh-CN" sz="1400" spc="150" dirty="0">
                <a:solidFill>
                  <a:schemeClr val="tx1">
                    <a:lumMod val="85000"/>
                    <a:lumOff val="15000"/>
                  </a:schemeClr>
                </a:solidFill>
                <a:latin typeface="+mn-ea"/>
                <a:sym typeface="+mn-ea"/>
              </a:rPr>
              <a:t>urllib </a:t>
            </a:r>
            <a:r>
              <a:rPr lang="zh-CN" altLang="en-US" sz="1400" spc="150" dirty="0">
                <a:solidFill>
                  <a:schemeClr val="tx1">
                    <a:lumMod val="85000"/>
                    <a:lumOff val="15000"/>
                  </a:schemeClr>
                </a:solidFill>
                <a:latin typeface="+mn-ea"/>
                <a:sym typeface="+mn-ea"/>
              </a:rPr>
              <a:t>为辅</a:t>
            </a:r>
            <a:endParaRPr lang="zh-CN" altLang="en-US" sz="1400" spc="150" dirty="0">
              <a:solidFill>
                <a:schemeClr val="tx1">
                  <a:lumMod val="85000"/>
                  <a:lumOff val="15000"/>
                </a:schemeClr>
              </a:solidFill>
              <a:latin typeface="+mn-ea"/>
              <a:sym typeface="+mn-ea"/>
            </a:endParaRPr>
          </a:p>
        </p:txBody>
      </p:sp>
      <p:sp>
        <p:nvSpPr>
          <p:cNvPr id="23" name="圆角矩形 22"/>
          <p:cNvSpPr>
            <a:spLocks noChangeAspect="1"/>
          </p:cNvSpPr>
          <p:nvPr>
            <p:custDataLst>
              <p:tags r:id="rId6"/>
            </p:custDataLst>
          </p:nvPr>
        </p:nvSpPr>
        <p:spPr>
          <a:xfrm>
            <a:off x="552132" y="4751277"/>
            <a:ext cx="558714" cy="558714"/>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pic>
        <p:nvPicPr>
          <p:cNvPr id="24" name="图片 23" descr="32313538333935363b32313538333934333bb6d4bbb0"/>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682435" y="4881580"/>
            <a:ext cx="298108" cy="298108"/>
          </a:xfrm>
          <a:prstGeom prst="rect">
            <a:avLst/>
          </a:prstGeom>
        </p:spPr>
      </p:pic>
      <p:sp>
        <p:nvSpPr>
          <p:cNvPr id="25" name="圆角矩形 24"/>
          <p:cNvSpPr>
            <a:spLocks noChangeAspect="1"/>
          </p:cNvSpPr>
          <p:nvPr>
            <p:custDataLst>
              <p:tags r:id="rId10"/>
            </p:custDataLst>
          </p:nvPr>
        </p:nvSpPr>
        <p:spPr>
          <a:xfrm>
            <a:off x="6349665" y="4751277"/>
            <a:ext cx="558714" cy="558714"/>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pic>
        <p:nvPicPr>
          <p:cNvPr id="26" name="图片 25" descr="32313538333935363b32313538333934373bcec4bcfebcd0"/>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479333" y="4880944"/>
            <a:ext cx="299379" cy="299379"/>
          </a:xfrm>
          <a:prstGeom prst="rect">
            <a:avLst/>
          </a:prstGeom>
        </p:spPr>
      </p:pic>
      <p:sp>
        <p:nvSpPr>
          <p:cNvPr id="17" name="正文"/>
          <p:cNvSpPr txBox="1"/>
          <p:nvPr>
            <p:custDataLst>
              <p:tags r:id="rId14"/>
            </p:custDataLst>
          </p:nvPr>
        </p:nvSpPr>
        <p:spPr>
          <a:xfrm>
            <a:off x="552132" y="5347492"/>
            <a:ext cx="5188604" cy="921656"/>
          </a:xfrm>
          <a:prstGeom prst="rect">
            <a:avLst/>
          </a:prstGeom>
          <a:noFill/>
        </p:spPr>
        <p:txBody>
          <a:bodyPr wrap="square" lIns="0" tIns="0" rIns="0" bIns="107950" rtlCol="0" anchor="t" anchorCtr="0">
            <a:noAutofit/>
          </a:bodyPr>
          <a:lstStyle/>
          <a:p>
            <a:pPr lvl="0" algn="just">
              <a:lnSpc>
                <a:spcPct val="140000"/>
              </a:lnSpc>
              <a:buClrTx/>
              <a:buSzTx/>
              <a:buFontTx/>
            </a:pPr>
            <a:r>
              <a:rPr lang="zh-CN" altLang="en-US" sz="2000" kern="0" dirty="0">
                <a:ln>
                  <a:noFill/>
                  <a:prstDash val="sysDot"/>
                </a:ln>
                <a:solidFill>
                  <a:schemeClr val="tx1">
                    <a:lumMod val="85000"/>
                    <a:lumOff val="15000"/>
                  </a:schemeClr>
                </a:solidFill>
                <a:latin typeface="+mn-ea"/>
                <a:sym typeface="+mn-ea"/>
              </a:rPr>
              <a:t>通过</a:t>
            </a:r>
            <a:r>
              <a:rPr lang="en-US" altLang="zh-CN" sz="2000" kern="0" dirty="0">
                <a:ln>
                  <a:noFill/>
                  <a:prstDash val="sysDot"/>
                </a:ln>
                <a:solidFill>
                  <a:schemeClr val="tx1">
                    <a:lumMod val="85000"/>
                    <a:lumOff val="15000"/>
                  </a:schemeClr>
                </a:solidFill>
                <a:latin typeface="+mn-ea"/>
                <a:sym typeface="+mn-ea"/>
              </a:rPr>
              <a:t>urlopen</a:t>
            </a:r>
            <a:r>
              <a:rPr lang="zh-CN" altLang="en-US" sz="2000" kern="0" dirty="0">
                <a:ln>
                  <a:noFill/>
                  <a:prstDash val="sysDot"/>
                </a:ln>
                <a:solidFill>
                  <a:schemeClr val="tx1">
                    <a:lumMod val="85000"/>
                    <a:lumOff val="15000"/>
                  </a:schemeClr>
                </a:solidFill>
                <a:latin typeface="+mn-ea"/>
                <a:sym typeface="+mn-ea"/>
              </a:rPr>
              <a:t>向</a:t>
            </a:r>
            <a:r>
              <a:rPr lang="en-US" altLang="zh-CN" sz="2000" kern="0" dirty="0">
                <a:ln>
                  <a:noFill/>
                  <a:prstDash val="sysDot"/>
                </a:ln>
                <a:solidFill>
                  <a:schemeClr val="tx1">
                    <a:lumMod val="85000"/>
                    <a:lumOff val="15000"/>
                  </a:schemeClr>
                </a:solidFill>
                <a:latin typeface="+mn-ea"/>
                <a:sym typeface="+mn-ea"/>
              </a:rPr>
              <a:t> URL </a:t>
            </a:r>
            <a:r>
              <a:rPr lang="zh-CN" altLang="en-US" sz="2000" kern="0" dirty="0">
                <a:ln>
                  <a:noFill/>
                  <a:prstDash val="sysDot"/>
                </a:ln>
                <a:solidFill>
                  <a:schemeClr val="tx1">
                    <a:lumMod val="85000"/>
                    <a:lumOff val="15000"/>
                  </a:schemeClr>
                </a:solidFill>
                <a:latin typeface="+mn-ea"/>
                <a:sym typeface="+mn-ea"/>
              </a:rPr>
              <a:t>发送请求获取数据。</a:t>
            </a:r>
            <a:endParaRPr lang="zh-CN" altLang="en-US" sz="2000" kern="0" dirty="0">
              <a:ln>
                <a:noFill/>
                <a:prstDash val="sysDot"/>
              </a:ln>
              <a:solidFill>
                <a:schemeClr val="tx1">
                  <a:lumMod val="85000"/>
                  <a:lumOff val="15000"/>
                </a:schemeClr>
              </a:solidFill>
              <a:latin typeface="+mn-ea"/>
              <a:sym typeface="+mn-ea"/>
            </a:endParaRPr>
          </a:p>
        </p:txBody>
      </p:sp>
      <p:sp>
        <p:nvSpPr>
          <p:cNvPr id="18" name="正文"/>
          <p:cNvSpPr txBox="1"/>
          <p:nvPr>
            <p:custDataLst>
              <p:tags r:id="rId15"/>
            </p:custDataLst>
          </p:nvPr>
        </p:nvSpPr>
        <p:spPr>
          <a:xfrm>
            <a:off x="6347123" y="5347492"/>
            <a:ext cx="5188604" cy="921656"/>
          </a:xfrm>
          <a:prstGeom prst="rect">
            <a:avLst/>
          </a:prstGeom>
          <a:noFill/>
        </p:spPr>
        <p:txBody>
          <a:bodyPr wrap="square" lIns="0" tIns="0" rIns="0" bIns="107950" rtlCol="0" anchor="t" anchorCtr="0">
            <a:noAutofit/>
          </a:bodyPr>
          <a:lstStyle/>
          <a:p>
            <a:pPr lvl="0" algn="just">
              <a:lnSpc>
                <a:spcPct val="140000"/>
              </a:lnSpc>
              <a:buClrTx/>
              <a:buSzTx/>
              <a:buFontTx/>
            </a:pPr>
            <a:r>
              <a:rPr lang="zh-CN" altLang="en-US" sz="2000" kern="0" dirty="0">
                <a:ln>
                  <a:noFill/>
                  <a:prstDash val="sysDot"/>
                </a:ln>
                <a:solidFill>
                  <a:schemeClr val="tx1">
                    <a:lumMod val="85000"/>
                    <a:lumOff val="15000"/>
                  </a:schemeClr>
                </a:solidFill>
                <a:latin typeface="+mn-ea"/>
                <a:sym typeface="+mn-ea"/>
              </a:rPr>
              <a:t>需传入请求数据，若服务器验证请求头，需设置</a:t>
            </a:r>
            <a:r>
              <a:rPr lang="en-US" altLang="zh-CN" sz="2000" kern="0" dirty="0">
                <a:ln>
                  <a:noFill/>
                  <a:prstDash val="sysDot"/>
                </a:ln>
                <a:solidFill>
                  <a:schemeClr val="tx1">
                    <a:lumMod val="85000"/>
                    <a:lumOff val="15000"/>
                  </a:schemeClr>
                </a:solidFill>
                <a:latin typeface="+mn-ea"/>
                <a:sym typeface="+mn-ea"/>
              </a:rPr>
              <a:t> User-Agent </a:t>
            </a:r>
            <a:r>
              <a:rPr lang="zh-CN" altLang="en-US" sz="2000" kern="0" dirty="0">
                <a:ln>
                  <a:noFill/>
                  <a:prstDash val="sysDot"/>
                </a:ln>
                <a:solidFill>
                  <a:schemeClr val="tx1">
                    <a:lumMod val="85000"/>
                    <a:lumOff val="15000"/>
                  </a:schemeClr>
                </a:solidFill>
                <a:latin typeface="+mn-ea"/>
                <a:sym typeface="+mn-ea"/>
              </a:rPr>
              <a:t>等信息避免反爬。</a:t>
            </a:r>
            <a:endParaRPr lang="zh-CN" altLang="en-US" sz="20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16"/>
            </p:custDataLst>
          </p:nvPr>
        </p:nvSpPr>
        <p:spPr>
          <a:xfrm>
            <a:off x="1296449" y="4751277"/>
            <a:ext cx="4444288" cy="553629"/>
          </a:xfrm>
          <a:prstGeom prst="rect">
            <a:avLst/>
          </a:prstGeom>
          <a:noFill/>
        </p:spPr>
        <p:txBody>
          <a:bodyPr wrap="square" lIns="0" tIns="0" rIns="0" bIns="0" rtlCol="0" anchor="b" anchorCtr="0">
            <a:noAutofit/>
          </a:bodyPr>
          <a:lstStyle/>
          <a:p>
            <a:pPr algn="l"/>
            <a:r>
              <a:rPr lang="zh-CN" altLang="en-US" sz="2800" b="1" dirty="0">
                <a:solidFill>
                  <a:schemeClr val="tx1"/>
                </a:solidFill>
                <a:uFillTx/>
                <a:latin typeface="+mn-ea"/>
                <a:sym typeface="+mn-ea"/>
              </a:rPr>
              <a:t></a:t>
            </a:r>
            <a:r>
              <a:rPr lang="en-US" altLang="zh-CN" sz="2800" b="1" dirty="0">
                <a:solidFill>
                  <a:schemeClr val="tx1"/>
                </a:solidFill>
                <a:uFillTx/>
                <a:latin typeface="+mn-ea"/>
                <a:sym typeface="+mn-ea"/>
              </a:rPr>
              <a:t>GET </a:t>
            </a:r>
            <a:r>
              <a:rPr lang="zh-CN" altLang="en-US" sz="2800" b="1" dirty="0">
                <a:solidFill>
                  <a:schemeClr val="tx1"/>
                </a:solidFill>
                <a:uFillTx/>
                <a:latin typeface="+mn-ea"/>
                <a:sym typeface="+mn-ea"/>
              </a:rPr>
              <a:t>请求</a:t>
            </a:r>
            <a:endParaRPr lang="zh-CN" altLang="en-US" sz="2800" b="1" dirty="0">
              <a:solidFill>
                <a:schemeClr val="tx1"/>
              </a:solidFill>
              <a:uFillTx/>
              <a:latin typeface="+mn-ea"/>
              <a:sym typeface="+mn-ea"/>
            </a:endParaRPr>
          </a:p>
        </p:txBody>
      </p:sp>
      <p:sp>
        <p:nvSpPr>
          <p:cNvPr id="20" name="标题"/>
          <p:cNvSpPr txBox="1"/>
          <p:nvPr>
            <p:custDataLst>
              <p:tags r:id="rId17"/>
            </p:custDataLst>
          </p:nvPr>
        </p:nvSpPr>
        <p:spPr>
          <a:xfrm>
            <a:off x="7092075" y="4751277"/>
            <a:ext cx="4444288" cy="553629"/>
          </a:xfrm>
          <a:prstGeom prst="rect">
            <a:avLst/>
          </a:prstGeom>
          <a:noFill/>
        </p:spPr>
        <p:txBody>
          <a:bodyPr wrap="square" lIns="0" tIns="0" rIns="0" bIns="0" rtlCol="0" anchor="b" anchorCtr="0">
            <a:noAutofit/>
          </a:bodyPr>
          <a:lstStyle/>
          <a:p>
            <a:pPr algn="l"/>
            <a:r>
              <a:rPr lang="zh-CN" altLang="en-US" sz="2800" b="1" dirty="0">
                <a:solidFill>
                  <a:schemeClr val="tx1"/>
                </a:solidFill>
                <a:uFillTx/>
                <a:latin typeface="+mn-ea"/>
                <a:sym typeface="+mn-ea"/>
              </a:rPr>
              <a:t></a:t>
            </a:r>
            <a:r>
              <a:rPr lang="en-US" altLang="zh-CN" sz="2800" b="1" dirty="0">
                <a:solidFill>
                  <a:schemeClr val="tx1"/>
                </a:solidFill>
                <a:uFillTx/>
                <a:latin typeface="+mn-ea"/>
                <a:sym typeface="+mn-ea"/>
              </a:rPr>
              <a:t>POST </a:t>
            </a:r>
            <a:r>
              <a:rPr lang="zh-CN" altLang="en-US" sz="2800" b="1" dirty="0">
                <a:solidFill>
                  <a:schemeClr val="tx1"/>
                </a:solidFill>
                <a:uFillTx/>
                <a:latin typeface="+mn-ea"/>
                <a:sym typeface="+mn-ea"/>
              </a:rPr>
              <a:t>请求</a:t>
            </a:r>
            <a:endParaRPr lang="zh-CN" altLang="en-US" sz="2800" b="1" dirty="0">
              <a:solidFill>
                <a:schemeClr val="tx1"/>
              </a:solidFill>
              <a:uFillTx/>
              <a:latin typeface="+mn-ea"/>
              <a:sym typeface="+mn-ea"/>
            </a:endParaRPr>
          </a:p>
        </p:txBody>
      </p:sp>
      <p:sp>
        <p:nvSpPr>
          <p:cNvPr id="3" name="文本框 2"/>
          <p:cNvSpPr txBox="1"/>
          <p:nvPr/>
        </p:nvSpPr>
        <p:spPr>
          <a:xfrm>
            <a:off x="812165" y="227965"/>
            <a:ext cx="7867015" cy="583565"/>
          </a:xfrm>
          <a:prstGeom prst="rect">
            <a:avLst/>
          </a:prstGeom>
          <a:noFill/>
        </p:spPr>
        <p:txBody>
          <a:bodyPr wrap="square" rtlCol="0" anchor="t">
            <a:spAutoFit/>
          </a:bodyPr>
          <a:p>
            <a:r>
              <a:rPr lang="zh-CN" altLang="en-US" sz="3200" b="1" dirty="0">
                <a:solidFill>
                  <a:srgbClr val="FF0000"/>
                </a:solidFill>
                <a:latin typeface="楷体_GB2312" charset="-122"/>
                <a:sym typeface="+mn-ea"/>
              </a:rPr>
              <a:t>任务实施：二</a:t>
            </a:r>
            <a:r>
              <a:rPr lang="en-US" altLang="zh-CN" sz="3200" b="1" dirty="0">
                <a:solidFill>
                  <a:srgbClr val="FF0000"/>
                </a:solidFill>
                <a:latin typeface="楷体_GB2312" charset="-122"/>
                <a:sym typeface="+mn-ea"/>
              </a:rPr>
              <a:t>.</a:t>
            </a:r>
            <a:r>
              <a:rPr lang="zh-CN" altLang="en-US" sz="3200" b="1" dirty="0">
                <a:solidFill>
                  <a:srgbClr val="FF0000"/>
                </a:solidFill>
                <a:latin typeface="楷体_GB2312" charset="-122"/>
                <a:sym typeface="+mn-ea"/>
              </a:rPr>
              <a:t>urllib3/urllib 的实现</a:t>
            </a:r>
            <a:endParaRPr lang="zh-CN" altLang="en-US" sz="3200" b="1" dirty="0">
              <a:solidFill>
                <a:srgbClr val="FF0000"/>
              </a:solidFill>
              <a:latin typeface="楷体_GB2312" charset="-122"/>
              <a:sym typeface="+mn-ea"/>
            </a:endParaRPr>
          </a:p>
        </p:txBody>
      </p:sp>
    </p:spTree>
    <p:custDataLst>
      <p:tags r:id="rId18"/>
    </p:custDataLst>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15"/>
          <p:cNvSpPr/>
          <p:nvPr>
            <p:custDataLst>
              <p:tags r:id="rId1"/>
            </p:custDataLst>
          </p:nvPr>
        </p:nvSpPr>
        <p:spPr>
          <a:xfrm>
            <a:off x="9995535" y="633095"/>
            <a:ext cx="1587500" cy="5427345"/>
          </a:xfrm>
          <a:custGeom>
            <a:avLst/>
            <a:gdLst>
              <a:gd name="connsiteX0" fmla="*/ 130644 w 170309"/>
              <a:gd name="connsiteY0" fmla="*/ 488775 h 488775"/>
              <a:gd name="connsiteX1" fmla="*/ 39666 w 170309"/>
              <a:gd name="connsiteY1" fmla="*/ 488775 h 488775"/>
              <a:gd name="connsiteX2" fmla="*/ 0 w 170309"/>
              <a:gd name="connsiteY2" fmla="*/ 449110 h 488775"/>
              <a:gd name="connsiteX3" fmla="*/ 0 w 170309"/>
              <a:gd name="connsiteY3" fmla="*/ 39666 h 488775"/>
              <a:gd name="connsiteX4" fmla="*/ 39666 w 170309"/>
              <a:gd name="connsiteY4" fmla="*/ 0 h 488775"/>
              <a:gd name="connsiteX5" fmla="*/ 130644 w 170309"/>
              <a:gd name="connsiteY5" fmla="*/ 0 h 488775"/>
              <a:gd name="connsiteX6" fmla="*/ 170310 w 170309"/>
              <a:gd name="connsiteY6" fmla="*/ 39666 h 488775"/>
              <a:gd name="connsiteX7" fmla="*/ 170310 w 170309"/>
              <a:gd name="connsiteY7" fmla="*/ 449110 h 488775"/>
              <a:gd name="connsiteX8" fmla="*/ 130644 w 170309"/>
              <a:gd name="connsiteY8" fmla="*/ 488775 h 48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09" h="488775">
                <a:moveTo>
                  <a:pt x="130644" y="488775"/>
                </a:moveTo>
                <a:lnTo>
                  <a:pt x="39666" y="488775"/>
                </a:lnTo>
                <a:cubicBezTo>
                  <a:pt x="17756" y="488775"/>
                  <a:pt x="0" y="471019"/>
                  <a:pt x="0" y="449110"/>
                </a:cubicBezTo>
                <a:lnTo>
                  <a:pt x="0" y="39666"/>
                </a:lnTo>
                <a:cubicBezTo>
                  <a:pt x="0" y="17756"/>
                  <a:pt x="17756" y="0"/>
                  <a:pt x="39666" y="0"/>
                </a:cubicBezTo>
                <a:lnTo>
                  <a:pt x="130644" y="0"/>
                </a:lnTo>
                <a:cubicBezTo>
                  <a:pt x="152554" y="0"/>
                  <a:pt x="170310" y="17756"/>
                  <a:pt x="170310" y="39666"/>
                </a:cubicBezTo>
                <a:lnTo>
                  <a:pt x="170310" y="449110"/>
                </a:lnTo>
                <a:cubicBezTo>
                  <a:pt x="170310" y="471019"/>
                  <a:pt x="152554" y="488775"/>
                  <a:pt x="130644" y="488775"/>
                </a:cubicBezTo>
                <a:close/>
              </a:path>
            </a:pathLst>
          </a:custGeom>
          <a:noFill/>
          <a:ln w="101600" cap="flat">
            <a:gradFill>
              <a:gsLst>
                <a:gs pos="6000">
                  <a:schemeClr val="accent2">
                    <a:alpha val="0"/>
                  </a:schemeClr>
                </a:gs>
                <a:gs pos="49000">
                  <a:schemeClr val="accent1">
                    <a:alpha val="5000"/>
                  </a:schemeClr>
                </a:gs>
                <a:gs pos="100000">
                  <a:schemeClr val="accent1">
                    <a:alpha val="11000"/>
                  </a:schemeClr>
                </a:gs>
              </a:gsLst>
              <a:lin ang="189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16"/>
          <p:cNvSpPr/>
          <p:nvPr>
            <p:custDataLst>
              <p:tags r:id="rId2"/>
            </p:custDataLst>
          </p:nvPr>
        </p:nvSpPr>
        <p:spPr>
          <a:xfrm>
            <a:off x="617855" y="1405255"/>
            <a:ext cx="11068050" cy="4655185"/>
          </a:xfrm>
          <a:custGeom>
            <a:avLst/>
            <a:gdLst>
              <a:gd name="connsiteX0" fmla="*/ 0 w 1032528"/>
              <a:gd name="connsiteY0" fmla="*/ 0 h 131784"/>
              <a:gd name="connsiteX1" fmla="*/ 1032528 w 1032528"/>
              <a:gd name="connsiteY1" fmla="*/ 0 h 131784"/>
              <a:gd name="connsiteX2" fmla="*/ 1032528 w 1032528"/>
              <a:gd name="connsiteY2" fmla="*/ 131784 h 131784"/>
              <a:gd name="connsiteX3" fmla="*/ 0 w 1032528"/>
              <a:gd name="connsiteY3" fmla="*/ 131784 h 131784"/>
            </a:gdLst>
            <a:ahLst/>
            <a:cxnLst>
              <a:cxn ang="0">
                <a:pos x="connsiteX0" y="connsiteY0"/>
              </a:cxn>
              <a:cxn ang="0">
                <a:pos x="connsiteX1" y="connsiteY1"/>
              </a:cxn>
              <a:cxn ang="0">
                <a:pos x="connsiteX2" y="connsiteY2"/>
              </a:cxn>
              <a:cxn ang="0">
                <a:pos x="connsiteX3" y="connsiteY3"/>
              </a:cxn>
            </a:cxnLst>
            <a:rect l="l" t="t" r="r" b="b"/>
            <a:pathLst>
              <a:path w="1032528" h="131784">
                <a:moveTo>
                  <a:pt x="0" y="0"/>
                </a:moveTo>
                <a:lnTo>
                  <a:pt x="1032528" y="0"/>
                </a:lnTo>
                <a:lnTo>
                  <a:pt x="1032528" y="131784"/>
                </a:lnTo>
                <a:lnTo>
                  <a:pt x="0" y="131784"/>
                </a:lnTo>
                <a:close/>
              </a:path>
            </a:pathLst>
          </a:custGeom>
          <a:gradFill>
            <a:gsLst>
              <a:gs pos="0">
                <a:schemeClr val="accent1">
                  <a:alpha val="0"/>
                </a:schemeClr>
              </a:gs>
              <a:gs pos="54000">
                <a:schemeClr val="accent1">
                  <a:alpha val="11000"/>
                </a:schemeClr>
              </a:gs>
            </a:gsLst>
            <a:lin ang="108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a:t>urllib3 </a:t>
            </a:r>
            <a:r>
              <a:rPr lang="zh-CN" altLang="en-US" sz="1600"/>
              <a:t>和</a:t>
            </a:r>
            <a:r>
              <a:rPr lang="en-US" altLang="zh-CN" sz="1600"/>
              <a:t> urllib </a:t>
            </a:r>
            <a:r>
              <a:rPr lang="zh-CN" altLang="en-US" sz="1600"/>
              <a:t>是</a:t>
            </a:r>
            <a:r>
              <a:rPr lang="en-US" altLang="zh-CN" sz="1600"/>
              <a:t> Python </a:t>
            </a:r>
            <a:r>
              <a:rPr lang="zh-CN" altLang="en-US" sz="1600"/>
              <a:t>中的两个内置模块。在实现</a:t>
            </a:r>
            <a:r>
              <a:rPr lang="en-US" altLang="zh-CN" sz="1600"/>
              <a:t> HTTP </a:t>
            </a:r>
            <a:r>
              <a:rPr lang="zh-CN" altLang="en-US" sz="1600"/>
              <a:t>功能时，以</a:t>
            </a:r>
            <a:r>
              <a:rPr lang="en-US" altLang="zh-CN" sz="1600"/>
              <a:t> urllib3 </a:t>
            </a:r>
            <a:r>
              <a:rPr lang="zh-CN" altLang="en-US" sz="1600"/>
              <a:t>为</a:t>
            </a:r>
            <a:r>
              <a:rPr lang="en-US" altLang="zh-CN" sz="1600"/>
              <a:t> </a:t>
            </a:r>
            <a:r>
              <a:rPr lang="zh-CN" altLang="en-US" sz="1600"/>
              <a:t>主，</a:t>
            </a:r>
            <a:r>
              <a:rPr lang="en-US" altLang="zh-CN" sz="1600"/>
              <a:t>urllib </a:t>
            </a:r>
            <a:r>
              <a:rPr lang="zh-CN" altLang="en-US" sz="1600"/>
              <a:t>为辅。</a:t>
            </a:r>
            <a:endParaRPr lang="zh-CN" altLang="en-US" sz="1600"/>
          </a:p>
          <a:p>
            <a:r>
              <a:rPr lang="zh-CN" altLang="en-US" sz="1600"/>
              <a:t>首先实现一个完整的请求与响应模型。</a:t>
            </a:r>
            <a:r>
              <a:rPr lang="en-US" altLang="zh-CN" sz="1600"/>
              <a:t>urllib3 </a:t>
            </a:r>
            <a:r>
              <a:rPr lang="zh-CN" altLang="en-US" sz="1600"/>
              <a:t>提供一个基础函数</a:t>
            </a:r>
            <a:r>
              <a:rPr lang="en-US" altLang="zh-CN" sz="1600"/>
              <a:t> urlopen</a:t>
            </a:r>
            <a:r>
              <a:rPr lang="zh-CN" altLang="en-US" sz="1600"/>
              <a:t>，通过向</a:t>
            </a:r>
            <a:r>
              <a:rPr lang="en-US" altLang="zh-CN" sz="1600"/>
              <a:t> URL </a:t>
            </a:r>
            <a:r>
              <a:rPr lang="zh-CN" altLang="en-US" sz="1600"/>
              <a:t>发出请求获取数据，最简单的形式示例如下。</a:t>
            </a:r>
            <a:r>
              <a:rPr lang="zh-CN" altLang="en-US" sz="1600" b="1"/>
              <a:t>下面</a:t>
            </a:r>
            <a:r>
              <a:rPr lang="zh-CN" altLang="en-US" sz="1600" b="1">
                <a:sym typeface="+mn-ea"/>
              </a:rPr>
              <a:t>这两种形式都是</a:t>
            </a:r>
            <a:r>
              <a:rPr lang="en-US" altLang="zh-CN" sz="1600" b="1">
                <a:sym typeface="+mn-ea"/>
              </a:rPr>
              <a:t> GET </a:t>
            </a:r>
            <a:r>
              <a:rPr lang="zh-CN" altLang="en-US" sz="1600" b="1">
                <a:sym typeface="+mn-ea"/>
              </a:rPr>
              <a:t>请求</a:t>
            </a:r>
            <a:endParaRPr lang="zh-CN" altLang="en-US" sz="1600"/>
          </a:p>
          <a:p>
            <a:endParaRPr lang="zh-CN" altLang="en-US" sz="1600"/>
          </a:p>
          <a:p>
            <a:r>
              <a:rPr lang="en-US" altLang="zh-CN" sz="1600"/>
              <a:t># </a:t>
            </a:r>
            <a:r>
              <a:rPr lang="zh-CN" altLang="en-US" sz="1600"/>
              <a:t>最简单的形式</a:t>
            </a:r>
            <a:endParaRPr lang="zh-CN" altLang="en-US" sz="1600"/>
          </a:p>
          <a:p>
            <a:r>
              <a:rPr lang="en-US" altLang="zh-CN" sz="1600"/>
              <a:t>import urllib3</a:t>
            </a:r>
            <a:endParaRPr lang="en-US" altLang="zh-CN" sz="1600"/>
          </a:p>
          <a:p>
            <a:r>
              <a:rPr lang="en-US" altLang="zh-CN" sz="1600"/>
              <a:t>http=urllib3.PoolManage ()</a:t>
            </a:r>
            <a:endParaRPr lang="en-US" altLang="zh-CN" sz="1600"/>
          </a:p>
          <a:p>
            <a:r>
              <a:rPr lang="en-US" altLang="zh-CN" sz="1600"/>
              <a:t>r=http.request ('GET','http://www.tup.tsinghua.edu.cn')</a:t>
            </a:r>
            <a:endParaRPr lang="en-US" altLang="zh-CN" sz="1600"/>
          </a:p>
          <a:p>
            <a:r>
              <a:rPr lang="en-US" altLang="zh-CN" sz="1600"/>
              <a:t>print(r)</a:t>
            </a:r>
            <a:endParaRPr lang="en-US" altLang="zh-CN" sz="1600"/>
          </a:p>
          <a:p>
            <a:endParaRPr lang="en-US" altLang="zh-CN" sz="1600"/>
          </a:p>
          <a:p>
            <a:r>
              <a:rPr lang="zh-CN" altLang="en-US" sz="1600"/>
              <a:t>其实可以将以上对网站的请求响应分为两步，第一步是请求，第二步是响应。示例</a:t>
            </a:r>
            <a:r>
              <a:rPr lang="en-US" altLang="zh-CN" sz="1600"/>
              <a:t> </a:t>
            </a:r>
            <a:r>
              <a:rPr lang="zh-CN" altLang="en-US" sz="1600"/>
              <a:t>如下。</a:t>
            </a:r>
            <a:endParaRPr lang="zh-CN" altLang="en-US" sz="1600"/>
          </a:p>
          <a:p>
            <a:endParaRPr lang="zh-CN" altLang="en-US" sz="1600"/>
          </a:p>
          <a:p>
            <a:r>
              <a:rPr lang="en-US" altLang="zh-CN" sz="1600"/>
              <a:t>import urllib3</a:t>
            </a:r>
            <a:endParaRPr lang="en-US" altLang="zh-CN" sz="1600"/>
          </a:p>
          <a:p>
            <a:r>
              <a:rPr lang="en-US" altLang="zh-CN" sz="1600"/>
              <a:t># </a:t>
            </a:r>
            <a:r>
              <a:rPr lang="zh-CN" altLang="en-US" sz="1600"/>
              <a:t>请求</a:t>
            </a:r>
            <a:endParaRPr lang="zh-CN" altLang="en-US" sz="1600"/>
          </a:p>
          <a:p>
            <a:r>
              <a:rPr lang="en-US" altLang="zh-CN" sz="1600"/>
              <a:t>request=urllib3.Request('http://www.tup.tsinghua.edu.cn')</a:t>
            </a:r>
            <a:endParaRPr lang="en-US" altLang="zh-CN" sz="1600"/>
          </a:p>
          <a:p>
            <a:r>
              <a:rPr lang="en-US" altLang="zh-CN" sz="1600"/>
              <a:t># </a:t>
            </a:r>
            <a:r>
              <a:rPr lang="zh-CN" altLang="en-US" sz="1600"/>
              <a:t>响应</a:t>
            </a:r>
            <a:endParaRPr lang="zh-CN" altLang="en-US" sz="1600"/>
          </a:p>
          <a:p>
            <a:r>
              <a:rPr lang="en-US" altLang="zh-CN" sz="1600"/>
              <a:t>response=urllib3.urlopen(request)</a:t>
            </a:r>
            <a:endParaRPr lang="en-US" altLang="zh-CN" sz="1600"/>
          </a:p>
          <a:p>
            <a:r>
              <a:rPr lang="en-US" altLang="zh-CN" sz="1600"/>
              <a:t>html=response.read()</a:t>
            </a:r>
            <a:endParaRPr lang="en-US" altLang="zh-CN" sz="1600"/>
          </a:p>
          <a:p>
            <a:r>
              <a:rPr lang="en-US" altLang="zh-CN" sz="1600"/>
              <a:t>print (html)</a:t>
            </a:r>
            <a:endParaRPr lang="en-US" altLang="zh-CN" sz="1600"/>
          </a:p>
          <a:p>
            <a:endParaRPr lang="en-US" altLang="zh-CN" sz="1600"/>
          </a:p>
        </p:txBody>
      </p:sp>
      <p:sp>
        <p:nvSpPr>
          <p:cNvPr id="3" name="文本框 2"/>
          <p:cNvSpPr txBox="1"/>
          <p:nvPr/>
        </p:nvSpPr>
        <p:spPr>
          <a:xfrm>
            <a:off x="812165" y="227965"/>
            <a:ext cx="7867015" cy="583565"/>
          </a:xfrm>
          <a:prstGeom prst="rect">
            <a:avLst/>
          </a:prstGeom>
          <a:noFill/>
        </p:spPr>
        <p:txBody>
          <a:bodyPr wrap="square" rtlCol="0" anchor="t">
            <a:spAutoFit/>
          </a:bodyPr>
          <a:p>
            <a:r>
              <a:rPr lang="zh-CN" altLang="en-US" sz="3200" b="1" dirty="0">
                <a:solidFill>
                  <a:srgbClr val="FF0000"/>
                </a:solidFill>
                <a:latin typeface="楷体_GB2312" charset="-122"/>
                <a:sym typeface="+mn-ea"/>
              </a:rPr>
              <a:t>任务实施：二</a:t>
            </a:r>
            <a:r>
              <a:rPr lang="en-US" altLang="zh-CN" sz="3200" b="1" dirty="0">
                <a:solidFill>
                  <a:srgbClr val="FF0000"/>
                </a:solidFill>
                <a:latin typeface="楷体_GB2312" charset="-122"/>
                <a:sym typeface="+mn-ea"/>
              </a:rPr>
              <a:t>.</a:t>
            </a:r>
            <a:r>
              <a:rPr lang="zh-CN" altLang="en-US" sz="3200" b="1" dirty="0">
                <a:solidFill>
                  <a:srgbClr val="FF0000"/>
                </a:solidFill>
                <a:latin typeface="楷体_GB2312" charset="-122"/>
                <a:sym typeface="+mn-ea"/>
              </a:rPr>
              <a:t>urllib3/urllib 的实现</a:t>
            </a:r>
            <a:endParaRPr lang="zh-CN" altLang="en-US" sz="3200" b="1" dirty="0">
              <a:solidFill>
                <a:srgbClr val="FF0000"/>
              </a:solidFill>
              <a:latin typeface="楷体_GB2312" charset="-122"/>
              <a:sym typeface="+mn-ea"/>
            </a:endParaRPr>
          </a:p>
        </p:txBody>
      </p:sp>
    </p:spTree>
    <p:custDataLst>
      <p:tags r:id="rId3"/>
    </p:custDataLst>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45160" y="119380"/>
            <a:ext cx="7380605" cy="763270"/>
          </a:xfrm>
        </p:spPr>
        <p:txBody>
          <a:bodyPr/>
          <a:lstStyle/>
          <a:p>
            <a:r>
              <a:rPr lang="zh-CN" altLang="en-US" sz="3200">
                <a:solidFill>
                  <a:schemeClr val="tx1"/>
                </a:solidFill>
              </a:rPr>
              <a:t>任务描述</a:t>
            </a:r>
            <a:endParaRPr lang="zh-CN" altLang="en-US" sz="3200">
              <a:solidFill>
                <a:schemeClr val="tx1"/>
              </a:solidFill>
            </a:endParaRPr>
          </a:p>
        </p:txBody>
      </p:sp>
      <p:pic>
        <p:nvPicPr>
          <p:cNvPr id="129" name="图片 128" descr="C:/Users/Admin/AppData/Roaming/Kingsoft/office6/wppai/generateppt/a5c0b2c8-874d-4d89-8e7d-86af38c8fdf9.jpga5c0b2c8-874d-4d89-8e7d-86af38c8fdf9"/>
          <p:cNvPicPr>
            <a:picLocks noChangeAspect="1"/>
          </p:cNvPicPr>
          <p:nvPr>
            <p:custDataLst>
              <p:tags r:id="rId2"/>
            </p:custDataLst>
          </p:nvPr>
        </p:nvPicPr>
        <p:blipFill rotWithShape="1">
          <a:blip r:embed="rId3"/>
          <a:srcRect t="450" b="45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5953" y="1680210"/>
            <a:ext cx="5194301" cy="4583431"/>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87" name="正文"/>
          <p:cNvSpPr txBox="1"/>
          <p:nvPr>
            <p:custDataLst>
              <p:tags r:id="rId5"/>
            </p:custDataLst>
          </p:nvPr>
        </p:nvSpPr>
        <p:spPr>
          <a:xfrm>
            <a:off x="1285002" y="2525883"/>
            <a:ext cx="4536344" cy="1166379"/>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500" kern="0" dirty="0">
                <a:ln>
                  <a:noFill/>
                  <a:prstDash val="sysDot"/>
                </a:ln>
                <a:solidFill>
                  <a:schemeClr val="tx1">
                    <a:lumMod val="85000"/>
                    <a:lumOff val="15000"/>
                  </a:schemeClr>
                </a:solidFill>
                <a:latin typeface="+mn-ea"/>
                <a:sym typeface="+mn-ea"/>
              </a:rPr>
              <a:t>无论是浏览器还是脚本访问</a:t>
            </a:r>
            <a:r>
              <a:rPr lang="en-US" altLang="zh-CN" sz="1500" kern="0" dirty="0">
                <a:ln>
                  <a:noFill/>
                  <a:prstDash val="sysDot"/>
                </a:ln>
                <a:solidFill>
                  <a:schemeClr val="tx1">
                    <a:lumMod val="85000"/>
                    <a:lumOff val="15000"/>
                  </a:schemeClr>
                </a:solidFill>
                <a:latin typeface="+mn-ea"/>
                <a:sym typeface="+mn-ea"/>
              </a:rPr>
              <a:t>URL</a:t>
            </a:r>
            <a:r>
              <a:rPr lang="zh-CN" altLang="en-US" sz="1500" kern="0" dirty="0">
                <a:ln>
                  <a:noFill/>
                  <a:prstDash val="sysDot"/>
                </a:ln>
                <a:solidFill>
                  <a:schemeClr val="tx1">
                    <a:lumMod val="85000"/>
                    <a:lumOff val="15000"/>
                  </a:schemeClr>
                </a:solidFill>
                <a:latin typeface="+mn-ea"/>
                <a:sym typeface="+mn-ea"/>
              </a:rPr>
              <a:t>，都是向</a:t>
            </a:r>
            <a:r>
              <a:rPr lang="en-US" altLang="zh-CN" sz="1500" kern="0" dirty="0">
                <a:ln>
                  <a:noFill/>
                  <a:prstDash val="sysDot"/>
                </a:ln>
                <a:solidFill>
                  <a:schemeClr val="tx1">
                    <a:lumMod val="85000"/>
                    <a:lumOff val="15000"/>
                  </a:schemeClr>
                </a:solidFill>
                <a:latin typeface="+mn-ea"/>
                <a:sym typeface="+mn-ea"/>
              </a:rPr>
              <a:t>HTTP</a:t>
            </a:r>
            <a:r>
              <a:rPr lang="zh-CN" altLang="en-US" sz="1500" kern="0" dirty="0">
                <a:ln>
                  <a:noFill/>
                  <a:prstDash val="sysDot"/>
                </a:ln>
                <a:solidFill>
                  <a:schemeClr val="tx1">
                    <a:lumMod val="85000"/>
                    <a:lumOff val="15000"/>
                  </a:schemeClr>
                </a:solidFill>
                <a:latin typeface="+mn-ea"/>
                <a:sym typeface="+mn-ea"/>
              </a:rPr>
              <a:t>服务器发送请求，服务器响应后在客户端展示结果，这是学习</a:t>
            </a:r>
            <a:r>
              <a:rPr lang="en-US" altLang="zh-CN" sz="1500" kern="0" dirty="0">
                <a:ln>
                  <a:noFill/>
                  <a:prstDash val="sysDot"/>
                </a:ln>
                <a:solidFill>
                  <a:schemeClr val="tx1">
                    <a:lumMod val="85000"/>
                    <a:lumOff val="15000"/>
                  </a:schemeClr>
                </a:solidFill>
                <a:latin typeface="+mn-ea"/>
                <a:sym typeface="+mn-ea"/>
              </a:rPr>
              <a:t>HTTP</a:t>
            </a:r>
            <a:r>
              <a:rPr lang="zh-CN" altLang="en-US" sz="1500" kern="0" dirty="0">
                <a:ln>
                  <a:noFill/>
                  <a:prstDash val="sysDot"/>
                </a:ln>
                <a:solidFill>
                  <a:schemeClr val="tx1">
                    <a:lumMod val="85000"/>
                    <a:lumOff val="15000"/>
                  </a:schemeClr>
                </a:solidFill>
                <a:latin typeface="+mn-ea"/>
                <a:sym typeface="+mn-ea"/>
              </a:rPr>
              <a:t>的基础。</a:t>
            </a:r>
            <a:endParaRPr lang="zh-CN" altLang="en-US" sz="1500" kern="0" dirty="0">
              <a:ln>
                <a:noFill/>
                <a:prstDash val="sysDot"/>
              </a:ln>
              <a:solidFill>
                <a:schemeClr val="tx1">
                  <a:lumMod val="85000"/>
                  <a:lumOff val="15000"/>
                </a:schemeClr>
              </a:solidFill>
              <a:latin typeface="+mn-ea"/>
              <a:sym typeface="+mn-ea"/>
            </a:endParaRPr>
          </a:p>
        </p:txBody>
      </p:sp>
      <p:sp>
        <p:nvSpPr>
          <p:cNvPr id="88" name="标题"/>
          <p:cNvSpPr txBox="1"/>
          <p:nvPr>
            <p:custDataLst>
              <p:tags r:id="rId6"/>
            </p:custDataLst>
          </p:nvPr>
        </p:nvSpPr>
        <p:spPr>
          <a:xfrm>
            <a:off x="1285002" y="2088093"/>
            <a:ext cx="4535707" cy="441608"/>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HTTP</a:t>
            </a:r>
            <a:r>
              <a:rPr lang="zh-CN" altLang="en-US" sz="2000" b="1" dirty="0">
                <a:solidFill>
                  <a:schemeClr val="tx1">
                    <a:lumMod val="85000"/>
                    <a:lumOff val="15000"/>
                  </a:schemeClr>
                </a:solidFill>
                <a:uFillTx/>
                <a:latin typeface="+mn-ea"/>
                <a:sym typeface="+mn-ea"/>
              </a:rPr>
              <a:t>请求原理</a:t>
            </a:r>
            <a:endParaRPr lang="zh-CN" altLang="en-US" sz="2000" b="1" dirty="0">
              <a:solidFill>
                <a:schemeClr val="tx1">
                  <a:lumMod val="85000"/>
                  <a:lumOff val="15000"/>
                </a:schemeClr>
              </a:solidFill>
              <a:uFillTx/>
              <a:latin typeface="+mn-ea"/>
              <a:sym typeface="+mn-ea"/>
            </a:endParaRPr>
          </a:p>
        </p:txBody>
      </p:sp>
      <p:sp>
        <p:nvSpPr>
          <p:cNvPr id="89" name="圆角矩形 88"/>
          <p:cNvSpPr>
            <a:spLocks noChangeAspect="1"/>
          </p:cNvSpPr>
          <p:nvPr>
            <p:custDataLst>
              <p:tags r:id="rId7"/>
            </p:custDataLst>
          </p:nvPr>
        </p:nvSpPr>
        <p:spPr>
          <a:xfrm>
            <a:off x="644862" y="2160634"/>
            <a:ext cx="470242" cy="46897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90" name="图片 89" descr="32313538333935363b32313538333934333bb6d4bbb0"/>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753673" y="2268808"/>
            <a:ext cx="252620" cy="252620"/>
          </a:xfrm>
          <a:prstGeom prst="rect">
            <a:avLst/>
          </a:prstGeom>
        </p:spPr>
      </p:pic>
      <p:sp>
        <p:nvSpPr>
          <p:cNvPr id="44" name="正文"/>
          <p:cNvSpPr txBox="1"/>
          <p:nvPr>
            <p:custDataLst>
              <p:tags r:id="rId11"/>
            </p:custDataLst>
          </p:nvPr>
        </p:nvSpPr>
        <p:spPr>
          <a:xfrm>
            <a:off x="1285002" y="4790555"/>
            <a:ext cx="4536344" cy="1166379"/>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500" kern="0" dirty="0">
                <a:ln>
                  <a:noFill/>
                  <a:prstDash val="sysDot"/>
                </a:ln>
                <a:solidFill>
                  <a:schemeClr val="tx1">
                    <a:lumMod val="85000"/>
                    <a:lumOff val="15000"/>
                  </a:schemeClr>
                </a:solidFill>
                <a:latin typeface="+mn-ea"/>
                <a:sym typeface="+mn-ea"/>
              </a:rPr>
              <a:t>了解服务器返回的</a:t>
            </a:r>
            <a:r>
              <a:rPr lang="en-US" altLang="zh-CN" sz="1500" kern="0" dirty="0">
                <a:ln>
                  <a:noFill/>
                  <a:prstDash val="sysDot"/>
                </a:ln>
                <a:solidFill>
                  <a:schemeClr val="tx1">
                    <a:lumMod val="85000"/>
                    <a:lumOff val="15000"/>
                  </a:schemeClr>
                </a:solidFill>
                <a:latin typeface="+mn-ea"/>
                <a:sym typeface="+mn-ea"/>
              </a:rPr>
              <a:t>HTTP</a:t>
            </a:r>
            <a:r>
              <a:rPr lang="zh-CN" altLang="en-US" sz="1500" kern="0" dirty="0">
                <a:ln>
                  <a:noFill/>
                  <a:prstDash val="sysDot"/>
                </a:ln>
                <a:solidFill>
                  <a:schemeClr val="tx1">
                    <a:lumMod val="85000"/>
                    <a:lumOff val="15000"/>
                  </a:schemeClr>
                </a:solidFill>
                <a:latin typeface="+mn-ea"/>
                <a:sym typeface="+mn-ea"/>
              </a:rPr>
              <a:t>响应码含义，如</a:t>
            </a:r>
            <a:r>
              <a:rPr lang="en-US" altLang="zh-CN" sz="1500" kern="0" dirty="0">
                <a:ln>
                  <a:noFill/>
                  <a:prstDash val="sysDot"/>
                </a:ln>
                <a:solidFill>
                  <a:schemeClr val="tx1">
                    <a:lumMod val="85000"/>
                    <a:lumOff val="15000"/>
                  </a:schemeClr>
                </a:solidFill>
                <a:latin typeface="+mn-ea"/>
                <a:sym typeface="+mn-ea"/>
              </a:rPr>
              <a:t>200</a:t>
            </a:r>
            <a:r>
              <a:rPr lang="zh-CN" altLang="en-US" sz="1500" kern="0" dirty="0">
                <a:ln>
                  <a:noFill/>
                  <a:prstDash val="sysDot"/>
                </a:ln>
                <a:solidFill>
                  <a:schemeClr val="tx1">
                    <a:lumMod val="85000"/>
                    <a:lumOff val="15000"/>
                  </a:schemeClr>
                </a:solidFill>
                <a:latin typeface="+mn-ea"/>
                <a:sym typeface="+mn-ea"/>
              </a:rPr>
              <a:t>表示成功，</a:t>
            </a:r>
            <a:r>
              <a:rPr lang="en-US" altLang="zh-CN" sz="1500" kern="0" dirty="0">
                <a:ln>
                  <a:noFill/>
                  <a:prstDash val="sysDot"/>
                </a:ln>
                <a:solidFill>
                  <a:schemeClr val="tx1">
                    <a:lumMod val="85000"/>
                    <a:lumOff val="15000"/>
                  </a:schemeClr>
                </a:solidFill>
                <a:latin typeface="+mn-ea"/>
                <a:sym typeface="+mn-ea"/>
              </a:rPr>
              <a:t>404</a:t>
            </a:r>
            <a:r>
              <a:rPr lang="zh-CN" altLang="en-US" sz="1500" kern="0" dirty="0">
                <a:ln>
                  <a:noFill/>
                  <a:prstDash val="sysDot"/>
                </a:ln>
                <a:solidFill>
                  <a:schemeClr val="tx1">
                    <a:lumMod val="85000"/>
                    <a:lumOff val="15000"/>
                  </a:schemeClr>
                </a:solidFill>
                <a:latin typeface="+mn-ea"/>
                <a:sym typeface="+mn-ea"/>
              </a:rPr>
              <a:t>表示未找到，能帮助我们正确处理网络请求的结果。</a:t>
            </a:r>
            <a:endParaRPr lang="zh-CN" altLang="en-US" sz="1500" kern="0" dirty="0">
              <a:ln>
                <a:noFill/>
                <a:prstDash val="sysDot"/>
              </a:ln>
              <a:solidFill>
                <a:schemeClr val="tx1">
                  <a:lumMod val="85000"/>
                  <a:lumOff val="15000"/>
                </a:schemeClr>
              </a:solidFill>
              <a:latin typeface="+mn-ea"/>
              <a:sym typeface="+mn-ea"/>
            </a:endParaRPr>
          </a:p>
        </p:txBody>
      </p:sp>
      <p:sp>
        <p:nvSpPr>
          <p:cNvPr id="45" name="标题"/>
          <p:cNvSpPr txBox="1"/>
          <p:nvPr>
            <p:custDataLst>
              <p:tags r:id="rId12"/>
            </p:custDataLst>
          </p:nvPr>
        </p:nvSpPr>
        <p:spPr>
          <a:xfrm>
            <a:off x="1285002" y="4352765"/>
            <a:ext cx="4535707" cy="441608"/>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响应解析方法</a:t>
            </a:r>
            <a:endParaRPr lang="zh-CN" altLang="en-US" sz="2000" b="1" dirty="0">
              <a:solidFill>
                <a:schemeClr val="tx1">
                  <a:lumMod val="85000"/>
                  <a:lumOff val="15000"/>
                </a:schemeClr>
              </a:solidFill>
              <a:uFillTx/>
              <a:latin typeface="+mn-ea"/>
              <a:sym typeface="+mn-ea"/>
            </a:endParaRPr>
          </a:p>
        </p:txBody>
      </p:sp>
      <p:sp>
        <p:nvSpPr>
          <p:cNvPr id="53" name="圆角矩形 52"/>
          <p:cNvSpPr>
            <a:spLocks noChangeAspect="1"/>
          </p:cNvSpPr>
          <p:nvPr>
            <p:custDataLst>
              <p:tags r:id="rId13"/>
            </p:custDataLst>
          </p:nvPr>
        </p:nvSpPr>
        <p:spPr>
          <a:xfrm>
            <a:off x="644862" y="4425306"/>
            <a:ext cx="470242" cy="46897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4" name="图片 53"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53673" y="4533480"/>
            <a:ext cx="252620" cy="252620"/>
          </a:xfrm>
          <a:prstGeom prst="rect">
            <a:avLst/>
          </a:prstGeom>
        </p:spPr>
      </p:pic>
    </p:spTree>
    <p:custDataLst>
      <p:tags r:id="rId17"/>
    </p:custDataLst>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15"/>
          <p:cNvSpPr/>
          <p:nvPr>
            <p:custDataLst>
              <p:tags r:id="rId1"/>
            </p:custDataLst>
          </p:nvPr>
        </p:nvSpPr>
        <p:spPr>
          <a:xfrm>
            <a:off x="9995535" y="633095"/>
            <a:ext cx="1587500" cy="5427345"/>
          </a:xfrm>
          <a:custGeom>
            <a:avLst/>
            <a:gdLst>
              <a:gd name="connsiteX0" fmla="*/ 130644 w 170309"/>
              <a:gd name="connsiteY0" fmla="*/ 488775 h 488775"/>
              <a:gd name="connsiteX1" fmla="*/ 39666 w 170309"/>
              <a:gd name="connsiteY1" fmla="*/ 488775 h 488775"/>
              <a:gd name="connsiteX2" fmla="*/ 0 w 170309"/>
              <a:gd name="connsiteY2" fmla="*/ 449110 h 488775"/>
              <a:gd name="connsiteX3" fmla="*/ 0 w 170309"/>
              <a:gd name="connsiteY3" fmla="*/ 39666 h 488775"/>
              <a:gd name="connsiteX4" fmla="*/ 39666 w 170309"/>
              <a:gd name="connsiteY4" fmla="*/ 0 h 488775"/>
              <a:gd name="connsiteX5" fmla="*/ 130644 w 170309"/>
              <a:gd name="connsiteY5" fmla="*/ 0 h 488775"/>
              <a:gd name="connsiteX6" fmla="*/ 170310 w 170309"/>
              <a:gd name="connsiteY6" fmla="*/ 39666 h 488775"/>
              <a:gd name="connsiteX7" fmla="*/ 170310 w 170309"/>
              <a:gd name="connsiteY7" fmla="*/ 449110 h 488775"/>
              <a:gd name="connsiteX8" fmla="*/ 130644 w 170309"/>
              <a:gd name="connsiteY8" fmla="*/ 488775 h 48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09" h="488775">
                <a:moveTo>
                  <a:pt x="130644" y="488775"/>
                </a:moveTo>
                <a:lnTo>
                  <a:pt x="39666" y="488775"/>
                </a:lnTo>
                <a:cubicBezTo>
                  <a:pt x="17756" y="488775"/>
                  <a:pt x="0" y="471019"/>
                  <a:pt x="0" y="449110"/>
                </a:cubicBezTo>
                <a:lnTo>
                  <a:pt x="0" y="39666"/>
                </a:lnTo>
                <a:cubicBezTo>
                  <a:pt x="0" y="17756"/>
                  <a:pt x="17756" y="0"/>
                  <a:pt x="39666" y="0"/>
                </a:cubicBezTo>
                <a:lnTo>
                  <a:pt x="130644" y="0"/>
                </a:lnTo>
                <a:cubicBezTo>
                  <a:pt x="152554" y="0"/>
                  <a:pt x="170310" y="17756"/>
                  <a:pt x="170310" y="39666"/>
                </a:cubicBezTo>
                <a:lnTo>
                  <a:pt x="170310" y="449110"/>
                </a:lnTo>
                <a:cubicBezTo>
                  <a:pt x="170310" y="471019"/>
                  <a:pt x="152554" y="488775"/>
                  <a:pt x="130644" y="488775"/>
                </a:cubicBezTo>
                <a:close/>
              </a:path>
            </a:pathLst>
          </a:custGeom>
          <a:noFill/>
          <a:ln w="101600" cap="flat">
            <a:gradFill>
              <a:gsLst>
                <a:gs pos="6000">
                  <a:schemeClr val="accent2">
                    <a:alpha val="0"/>
                  </a:schemeClr>
                </a:gs>
                <a:gs pos="49000">
                  <a:schemeClr val="accent1">
                    <a:alpha val="5000"/>
                  </a:schemeClr>
                </a:gs>
                <a:gs pos="100000">
                  <a:schemeClr val="accent1">
                    <a:alpha val="11000"/>
                  </a:schemeClr>
                </a:gs>
              </a:gsLst>
              <a:lin ang="189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16"/>
          <p:cNvSpPr/>
          <p:nvPr>
            <p:custDataLst>
              <p:tags r:id="rId2"/>
            </p:custDataLst>
          </p:nvPr>
        </p:nvSpPr>
        <p:spPr>
          <a:xfrm>
            <a:off x="617855" y="1221105"/>
            <a:ext cx="11068050" cy="5002530"/>
          </a:xfrm>
          <a:custGeom>
            <a:avLst/>
            <a:gdLst>
              <a:gd name="connsiteX0" fmla="*/ 0 w 1032528"/>
              <a:gd name="connsiteY0" fmla="*/ 0 h 131784"/>
              <a:gd name="connsiteX1" fmla="*/ 1032528 w 1032528"/>
              <a:gd name="connsiteY1" fmla="*/ 0 h 131784"/>
              <a:gd name="connsiteX2" fmla="*/ 1032528 w 1032528"/>
              <a:gd name="connsiteY2" fmla="*/ 131784 h 131784"/>
              <a:gd name="connsiteX3" fmla="*/ 0 w 1032528"/>
              <a:gd name="connsiteY3" fmla="*/ 131784 h 131784"/>
            </a:gdLst>
            <a:ahLst/>
            <a:cxnLst>
              <a:cxn ang="0">
                <a:pos x="connsiteX0" y="connsiteY0"/>
              </a:cxn>
              <a:cxn ang="0">
                <a:pos x="connsiteX1" y="connsiteY1"/>
              </a:cxn>
              <a:cxn ang="0">
                <a:pos x="connsiteX2" y="connsiteY2"/>
              </a:cxn>
              <a:cxn ang="0">
                <a:pos x="connsiteX3" y="connsiteY3"/>
              </a:cxn>
            </a:cxnLst>
            <a:rect l="l" t="t" r="r" b="b"/>
            <a:pathLst>
              <a:path w="1032528" h="131784">
                <a:moveTo>
                  <a:pt x="0" y="0"/>
                </a:moveTo>
                <a:lnTo>
                  <a:pt x="1032528" y="0"/>
                </a:lnTo>
                <a:lnTo>
                  <a:pt x="1032528" y="131784"/>
                </a:lnTo>
                <a:lnTo>
                  <a:pt x="0" y="131784"/>
                </a:lnTo>
                <a:close/>
              </a:path>
            </a:pathLst>
          </a:custGeom>
          <a:gradFill>
            <a:gsLst>
              <a:gs pos="0">
                <a:schemeClr val="accent1">
                  <a:alpha val="0"/>
                </a:schemeClr>
              </a:gs>
              <a:gs pos="54000">
                <a:schemeClr val="accent1">
                  <a:alpha val="11000"/>
                </a:schemeClr>
              </a:gs>
            </a:gsLst>
            <a:lin ang="108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a:t>用</a:t>
            </a:r>
            <a:r>
              <a:rPr lang="en-US" altLang="zh-CN" sz="1200" b="1"/>
              <a:t>POST </a:t>
            </a:r>
            <a:r>
              <a:rPr lang="zh-CN" altLang="en-US" sz="1200" b="1"/>
              <a:t>请求</a:t>
            </a:r>
            <a:r>
              <a:rPr lang="zh-CN" altLang="en-US" sz="1200"/>
              <a:t>，其实两者大同小异，只</a:t>
            </a:r>
            <a:r>
              <a:rPr lang="en-US" altLang="zh-CN" sz="1200"/>
              <a:t> </a:t>
            </a:r>
            <a:r>
              <a:rPr lang="zh-CN" altLang="en-US" sz="1200"/>
              <a:t>是增加了请求数据，这时候需要用到</a:t>
            </a:r>
            <a:r>
              <a:rPr lang="en-US" altLang="zh-CN" sz="1200"/>
              <a:t> urllib3</a:t>
            </a:r>
            <a:r>
              <a:rPr lang="zh-CN" altLang="en-US" sz="1200"/>
              <a:t>，示例如下。</a:t>
            </a:r>
            <a:endParaRPr lang="zh-CN" altLang="en-US" sz="1200"/>
          </a:p>
          <a:p>
            <a:r>
              <a:rPr lang="en-US" altLang="zh-CN" sz="1200"/>
              <a:t>import urllib3</a:t>
            </a:r>
            <a:endParaRPr lang="en-US" altLang="zh-CN" sz="1200"/>
          </a:p>
          <a:p>
            <a:r>
              <a:rPr lang="en-US" altLang="zh-CN" sz="1200"/>
              <a:t>url="http://www.tup.tsinghua.edu.cn/login"</a:t>
            </a:r>
            <a:endParaRPr lang="en-US" altLang="zh-CN" sz="1200"/>
          </a:p>
          <a:p>
            <a:r>
              <a:rPr lang="en-US" altLang="en-US" sz="1200"/>
              <a:t>ﬁ</a:t>
            </a:r>
            <a:r>
              <a:rPr lang="en-US" altLang="zh-CN" sz="1200"/>
              <a:t>elds={</a:t>
            </a:r>
            <a:endParaRPr lang="en-US" altLang="zh-CN" sz="1200"/>
          </a:p>
          <a:p>
            <a:r>
              <a:rPr lang="en-US" altLang="zh-CN" sz="1200"/>
              <a:t>'username':'qiye',</a:t>
            </a:r>
            <a:endParaRPr lang="en-US" altLang="zh-CN" sz="1200"/>
          </a:p>
          <a:p>
            <a:r>
              <a:rPr lang="en-US" altLang="zh-CN" sz="1200"/>
              <a:t>'password':'qiye_pass'</a:t>
            </a:r>
            <a:endParaRPr lang="en-US" altLang="zh-CN" sz="1200"/>
          </a:p>
          <a:p>
            <a:r>
              <a:rPr lang="en-US" altLang="zh-CN" sz="1200"/>
              <a:t>}</a:t>
            </a:r>
            <a:endParaRPr lang="en-US" altLang="zh-CN" sz="1200"/>
          </a:p>
          <a:p>
            <a:r>
              <a:rPr lang="en-US" altLang="zh-CN" sz="1200"/>
              <a:t>http=urllib3.PoolManager ()</a:t>
            </a:r>
            <a:endParaRPr lang="en-US" altLang="zh-CN" sz="1200"/>
          </a:p>
          <a:p>
            <a:r>
              <a:rPr lang="en-US" altLang="zh-CN" sz="1200"/>
              <a:t>r=http.request ('post',url+"/post",</a:t>
            </a:r>
            <a:r>
              <a:rPr lang="en-US" altLang="en-US" sz="1200"/>
              <a:t>ﬁ</a:t>
            </a:r>
            <a:r>
              <a:rPr lang="en-US" altLang="zh-CN" sz="1200"/>
              <a:t>elds=</a:t>
            </a:r>
            <a:r>
              <a:rPr lang="en-US" altLang="en-US" sz="1200"/>
              <a:t>ﬁ</a:t>
            </a:r>
            <a:r>
              <a:rPr lang="en-US" altLang="zh-CN" sz="1200"/>
              <a:t>elds)</a:t>
            </a:r>
            <a:endParaRPr lang="en-US" altLang="zh-CN" sz="1200"/>
          </a:p>
          <a:p>
            <a:r>
              <a:rPr lang="en-US" altLang="zh-CN" sz="1200"/>
              <a:t>print(r.data)</a:t>
            </a:r>
            <a:endParaRPr lang="en-US" altLang="zh-CN" sz="1200"/>
          </a:p>
          <a:p>
            <a:r>
              <a:rPr lang="zh-CN" altLang="en-US" sz="1200"/>
              <a:t>但是有时候会出现这种情况：即便</a:t>
            </a:r>
            <a:r>
              <a:rPr lang="en-US" altLang="zh-CN" sz="1200"/>
              <a:t> POST </a:t>
            </a:r>
            <a:r>
              <a:rPr lang="zh-CN" altLang="en-US" sz="1200"/>
              <a:t>请求的数据是对的，但服务器仍然拒绝访</a:t>
            </a:r>
            <a:r>
              <a:rPr lang="en-US" altLang="zh-CN" sz="1200"/>
              <a:t> </a:t>
            </a:r>
            <a:r>
              <a:rPr lang="zh-CN" altLang="en-US" sz="1200"/>
              <a:t>问。这是为什么呢？问题就出在请求的头信息中，服务器会检验请求头，从而判断是否</a:t>
            </a:r>
            <a:r>
              <a:rPr lang="en-US" altLang="zh-CN" sz="1200"/>
              <a:t> </a:t>
            </a:r>
            <a:r>
              <a:rPr lang="zh-CN" altLang="en-US" sz="1200"/>
              <a:t>是来自于浏览器的访问，这也是常用的反爬手段。</a:t>
            </a:r>
            <a:endParaRPr lang="zh-CN" altLang="en-US" sz="1200"/>
          </a:p>
          <a:p>
            <a:r>
              <a:rPr lang="zh-CN" altLang="en-US" sz="1200"/>
              <a:t>接下来是对请求头</a:t>
            </a:r>
            <a:r>
              <a:rPr lang="en-US" altLang="zh-CN" sz="1200"/>
              <a:t> Headers </a:t>
            </a:r>
            <a:r>
              <a:rPr lang="zh-CN" altLang="en-US" sz="1200"/>
              <a:t>进行处理，将上面的例子改写一下，加上请求头的信息，</a:t>
            </a:r>
            <a:r>
              <a:rPr lang="en-US" altLang="zh-CN" sz="1200"/>
              <a:t> </a:t>
            </a:r>
            <a:r>
              <a:rPr lang="zh-CN" altLang="en-US" sz="1200"/>
              <a:t>设置请求头中的</a:t>
            </a:r>
            <a:r>
              <a:rPr lang="en-US" altLang="zh-CN" sz="1200"/>
              <a:t> User -Agent </a:t>
            </a:r>
            <a:r>
              <a:rPr lang="zh-CN" altLang="en-US" sz="1200"/>
              <a:t>域和</a:t>
            </a:r>
            <a:r>
              <a:rPr lang="en-US" altLang="zh-CN" sz="1200"/>
              <a:t> Referer </a:t>
            </a:r>
            <a:r>
              <a:rPr lang="zh-CN" altLang="en-US" sz="1200"/>
              <a:t>域信息，示例如下。</a:t>
            </a:r>
            <a:endParaRPr lang="zh-CN" altLang="en-US" sz="1200"/>
          </a:p>
          <a:p>
            <a:r>
              <a:rPr lang="en-US" altLang="zh-CN" sz="1200"/>
              <a:t># </a:t>
            </a:r>
            <a:r>
              <a:rPr lang="zh-CN" altLang="en-US" sz="1200"/>
              <a:t>请求头</a:t>
            </a:r>
            <a:r>
              <a:rPr lang="en-US" altLang="zh-CN" sz="1200"/>
              <a:t> Headers </a:t>
            </a:r>
            <a:r>
              <a:rPr lang="zh-CN" altLang="en-US" sz="1200"/>
              <a:t>处理</a:t>
            </a:r>
            <a:r>
              <a:rPr lang="en-US" altLang="zh-CN" sz="1200"/>
              <a:t> : </a:t>
            </a:r>
            <a:r>
              <a:rPr lang="zh-CN" altLang="en-US" sz="1200"/>
              <a:t>设置请求头中的</a:t>
            </a:r>
            <a:r>
              <a:rPr lang="en-US" altLang="zh-CN" sz="1200"/>
              <a:t> User-Agent </a:t>
            </a:r>
            <a:r>
              <a:rPr lang="zh-CN" altLang="en-US" sz="1200"/>
              <a:t>域和</a:t>
            </a:r>
            <a:r>
              <a:rPr lang="en-US" altLang="zh-CN" sz="1200"/>
              <a:t> Referer </a:t>
            </a:r>
            <a:r>
              <a:rPr lang="zh-CN" altLang="en-US" sz="1200"/>
              <a:t>域信息</a:t>
            </a:r>
            <a:endParaRPr lang="zh-CN" altLang="en-US" sz="1200"/>
          </a:p>
          <a:p>
            <a:r>
              <a:rPr lang="en-US" altLang="zh-CN" sz="1200"/>
              <a:t>import urllib3</a:t>
            </a:r>
            <a:endParaRPr lang="en-US" altLang="zh-CN" sz="1200"/>
          </a:p>
          <a:p>
            <a:endParaRPr lang="en-US" altLang="zh-CN" sz="1200"/>
          </a:p>
          <a:p>
            <a:r>
              <a:rPr lang="en-US" altLang="zh-CN" sz="1200"/>
              <a:t>url="http://www.tup.tsinghua.edu.cn/login"</a:t>
            </a:r>
            <a:endParaRPr lang="en-US" altLang="zh-CN" sz="1200"/>
          </a:p>
          <a:p>
            <a:r>
              <a:rPr lang="en-US" altLang="en-US" sz="1200"/>
              <a:t>ﬁ</a:t>
            </a:r>
            <a:r>
              <a:rPr lang="en-US" altLang="zh-CN" sz="1200"/>
              <a:t>elds={</a:t>
            </a:r>
            <a:endParaRPr lang="en-US" altLang="zh-CN" sz="1200"/>
          </a:p>
          <a:p>
            <a:r>
              <a:rPr lang="en-US" altLang="zh-CN" sz="1200"/>
              <a:t>'username':'qiye',</a:t>
            </a:r>
            <a:endParaRPr lang="en-US" altLang="zh-CN" sz="1200"/>
          </a:p>
          <a:p>
            <a:r>
              <a:rPr lang="en-US" altLang="zh-CN" sz="1200"/>
              <a:t>'password':'qiye_pass'</a:t>
            </a:r>
            <a:endParaRPr lang="en-US" altLang="zh-CN" sz="1200"/>
          </a:p>
          <a:p>
            <a:r>
              <a:rPr lang="en-US" altLang="zh-CN" sz="1200"/>
              <a:t>}</a:t>
            </a:r>
            <a:endParaRPr lang="en-US" altLang="zh-CN" sz="1200"/>
          </a:p>
          <a:p>
            <a:r>
              <a:rPr lang="en-US" altLang="zh-CN" sz="1200"/>
              <a:t>headers={</a:t>
            </a:r>
            <a:endParaRPr lang="en-US" altLang="zh-CN" sz="1200"/>
          </a:p>
          <a:p>
            <a:r>
              <a:rPr lang="en-US" altLang="zh-CN" sz="1200"/>
              <a:t>'User-Agent':'Mozilla/5.0(WindowsNT10.0;Win64;x64)AppleWebKit/537.36 (KHTML,likeGecko)Chrome/60.0.3112.113 Safari/537.36'</a:t>
            </a:r>
            <a:endParaRPr lang="en-US" altLang="zh-CN" sz="1200"/>
          </a:p>
          <a:p>
            <a:r>
              <a:rPr lang="en-US" altLang="zh-CN" sz="1200"/>
              <a:t>}</a:t>
            </a:r>
            <a:endParaRPr lang="en-US" altLang="zh-CN" sz="1200"/>
          </a:p>
          <a:p>
            <a:r>
              <a:rPr lang="en-US" altLang="zh-CN" sz="1200"/>
              <a:t>http=urllib3.PoolManager ()</a:t>
            </a:r>
            <a:endParaRPr lang="en-US" altLang="zh-CN" sz="1200"/>
          </a:p>
          <a:p>
            <a:r>
              <a:rPr lang="en-US" altLang="zh-CN" sz="1200"/>
              <a:t>r=http.request ('post',url+"/post",</a:t>
            </a:r>
            <a:r>
              <a:rPr lang="en-US" altLang="en-US" sz="1200"/>
              <a:t>ﬁ</a:t>
            </a:r>
            <a:r>
              <a:rPr lang="en-US" altLang="zh-CN" sz="1200"/>
              <a:t>elds=</a:t>
            </a:r>
            <a:r>
              <a:rPr lang="en-US" altLang="en-US" sz="1200"/>
              <a:t>ﬁ</a:t>
            </a:r>
            <a:r>
              <a:rPr lang="en-US" altLang="zh-CN" sz="1200"/>
              <a:t>elds,headers=headers)</a:t>
            </a:r>
            <a:endParaRPr lang="en-US" altLang="zh-CN" sz="1200"/>
          </a:p>
          <a:p>
            <a:r>
              <a:rPr lang="en-US" altLang="zh-CN" sz="1200"/>
              <a:t>print(r.data)</a:t>
            </a:r>
            <a:endParaRPr lang="en-US" altLang="zh-CN" sz="1200"/>
          </a:p>
        </p:txBody>
      </p:sp>
      <p:sp>
        <p:nvSpPr>
          <p:cNvPr id="3" name="文本框 2"/>
          <p:cNvSpPr txBox="1"/>
          <p:nvPr/>
        </p:nvSpPr>
        <p:spPr>
          <a:xfrm>
            <a:off x="812165" y="227965"/>
            <a:ext cx="7867015" cy="583565"/>
          </a:xfrm>
          <a:prstGeom prst="rect">
            <a:avLst/>
          </a:prstGeom>
          <a:noFill/>
        </p:spPr>
        <p:txBody>
          <a:bodyPr wrap="square" rtlCol="0" anchor="t">
            <a:spAutoFit/>
          </a:bodyPr>
          <a:p>
            <a:r>
              <a:rPr lang="zh-CN" altLang="en-US" sz="3200" b="1" dirty="0">
                <a:solidFill>
                  <a:srgbClr val="FF0000"/>
                </a:solidFill>
                <a:latin typeface="楷体_GB2312" charset="-122"/>
                <a:sym typeface="+mn-ea"/>
              </a:rPr>
              <a:t>任务实施：二</a:t>
            </a:r>
            <a:r>
              <a:rPr lang="en-US" altLang="zh-CN" sz="3200" b="1" dirty="0">
                <a:solidFill>
                  <a:srgbClr val="FF0000"/>
                </a:solidFill>
                <a:latin typeface="楷体_GB2312" charset="-122"/>
                <a:sym typeface="+mn-ea"/>
              </a:rPr>
              <a:t>.</a:t>
            </a:r>
            <a:r>
              <a:rPr lang="zh-CN" altLang="en-US" sz="3200" b="1" dirty="0">
                <a:solidFill>
                  <a:srgbClr val="FF0000"/>
                </a:solidFill>
                <a:latin typeface="楷体_GB2312" charset="-122"/>
                <a:sym typeface="+mn-ea"/>
              </a:rPr>
              <a:t>urllib3/urllib 的实现</a:t>
            </a:r>
            <a:endParaRPr lang="zh-CN" altLang="en-US" sz="3200" b="1" dirty="0">
              <a:solidFill>
                <a:srgbClr val="FF0000"/>
              </a:solidFill>
              <a:latin typeface="楷体_GB2312" charset="-122"/>
              <a:sym typeface="+mn-ea"/>
            </a:endParaRPr>
          </a:p>
        </p:txBody>
      </p:sp>
    </p:spTree>
    <p:custDataLst>
      <p:tags r:id="rId3"/>
    </p:custDataLst>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custDataLst>
              <p:tags r:id="rId1"/>
            </p:custDataLst>
          </p:nvPr>
        </p:nvPicPr>
        <p:blipFill>
          <a:blip r:embed="rId2"/>
          <a:srcRect/>
          <a:stretch>
            <a:fillRect/>
          </a:stretch>
        </p:blipFill>
        <p:spPr>
          <a:xfrm>
            <a:off x="609600" y="1676400"/>
            <a:ext cx="10972800" cy="4703445"/>
          </a:xfrm>
          <a:custGeom>
            <a:avLst/>
            <a:gdLst>
              <a:gd name="connsiteX0" fmla="*/ 10800080 w 10800080"/>
              <a:gd name="connsiteY0" fmla="*/ 0 h 4931410"/>
              <a:gd name="connsiteX1" fmla="*/ 0 w 10800080"/>
              <a:gd name="connsiteY1" fmla="*/ 0 h 4931410"/>
              <a:gd name="connsiteX2" fmla="*/ 0 w 10800080"/>
              <a:gd name="connsiteY2" fmla="*/ 4931410 h 4931410"/>
              <a:gd name="connsiteX3" fmla="*/ 10800080 w 10800080"/>
              <a:gd name="connsiteY3" fmla="*/ 4931410 h 4931410"/>
            </a:gdLst>
            <a:ahLst/>
            <a:cxnLst>
              <a:cxn ang="0">
                <a:pos x="connsiteX0" y="connsiteY0"/>
              </a:cxn>
              <a:cxn ang="0">
                <a:pos x="connsiteX1" y="connsiteY1"/>
              </a:cxn>
              <a:cxn ang="0">
                <a:pos x="connsiteX2" y="connsiteY2"/>
              </a:cxn>
              <a:cxn ang="0">
                <a:pos x="connsiteX3" y="connsiteY3"/>
              </a:cxn>
            </a:cxnLst>
            <a:rect l="l" t="t" r="r" b="b"/>
            <a:pathLst>
              <a:path w="10800080" h="4931410">
                <a:moveTo>
                  <a:pt x="10800080" y="0"/>
                </a:moveTo>
                <a:lnTo>
                  <a:pt x="0" y="0"/>
                </a:lnTo>
                <a:lnTo>
                  <a:pt x="0" y="4931410"/>
                </a:lnTo>
                <a:lnTo>
                  <a:pt x="10800080" y="4931410"/>
                </a:lnTo>
                <a:close/>
              </a:path>
            </a:pathLst>
          </a:custGeom>
          <a:solidFill>
            <a:schemeClr val="accent1"/>
          </a:solidFill>
          <a:ln w="9525" cap="flat" cmpd="sng" algn="ctr">
            <a:solidFill>
              <a:schemeClr val="dk1">
                <a:lumMod val="40000"/>
                <a:lumOff val="60000"/>
                <a:alpha val="10000"/>
              </a:schemeClr>
            </a:solidFill>
            <a:prstDash val="solid"/>
            <a:round/>
            <a:headEnd type="none" w="med" len="med"/>
            <a:tailEnd type="none" w="med" len="med"/>
          </a:ln>
        </p:spPr>
      </p:pic>
      <p:sp>
        <p:nvSpPr>
          <p:cNvPr id="8" name="矩形 7"/>
          <p:cNvSpPr/>
          <p:nvPr>
            <p:custDataLst>
              <p:tags r:id="rId3"/>
            </p:custDataLst>
          </p:nvPr>
        </p:nvSpPr>
        <p:spPr>
          <a:xfrm flipV="1">
            <a:off x="1703705" y="1676400"/>
            <a:ext cx="4824095" cy="2447925"/>
          </a:xfrm>
          <a:prstGeom prst="rect">
            <a:avLst/>
          </a:prstGeom>
          <a:solidFill>
            <a:schemeClr val="accent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正文"/>
          <p:cNvSpPr txBox="1"/>
          <p:nvPr>
            <p:custDataLst>
              <p:tags r:id="rId4"/>
            </p:custDataLst>
          </p:nvPr>
        </p:nvSpPr>
        <p:spPr>
          <a:xfrm>
            <a:off x="2262505" y="2787015"/>
            <a:ext cx="3834765" cy="636270"/>
          </a:xfrm>
          <a:prstGeom prst="rect">
            <a:avLst/>
          </a:prstGeom>
          <a:noFill/>
        </p:spPr>
        <p:txBody>
          <a:bodyPr wrap="square" lIns="0" tIns="0" rIns="0" bIns="0" rtlCol="0" anchor="t" anchorCtr="0">
            <a:normAutofit fontScale="6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en-US" altLang="en-US" sz="2000" dirty="0">
                <a:ln>
                  <a:noFill/>
                  <a:prstDash val="sysDot"/>
                </a:ln>
                <a:solidFill>
                  <a:schemeClr val="accent3"/>
                </a:solidFill>
                <a:uFillTx/>
                <a:latin typeface="+mn-ea"/>
                <a:cs typeface="+mn-ea"/>
                <a:sym typeface="+mn-ea"/>
              </a:rPr>
              <a:t>"httplib</a:t>
            </a:r>
            <a:r>
              <a:rPr lang="zh-CN" altLang="en-US" sz="2000" dirty="0">
                <a:ln>
                  <a:noFill/>
                  <a:prstDash val="sysDot"/>
                </a:ln>
                <a:solidFill>
                  <a:schemeClr val="accent3"/>
                </a:solidFill>
                <a:uFillTx/>
                <a:latin typeface="+mn-ea"/>
                <a:cs typeface="+mn-ea"/>
                <a:sym typeface="+mn-ea"/>
              </a:rPr>
              <a:t>为底层模块，需配合</a:t>
            </a:r>
            <a:r>
              <a:rPr lang="en-US" altLang="zh-CN" sz="2000" dirty="0">
                <a:ln>
                  <a:noFill/>
                  <a:prstDash val="sysDot"/>
                </a:ln>
                <a:solidFill>
                  <a:schemeClr val="accent3"/>
                </a:solidFill>
                <a:uFillTx/>
                <a:latin typeface="+mn-ea"/>
                <a:cs typeface="+mn-ea"/>
                <a:sym typeface="+mn-ea"/>
              </a:rPr>
              <a:t>urllib</a:t>
            </a:r>
            <a:r>
              <a:rPr lang="zh-CN" altLang="en-US" sz="2000" dirty="0">
                <a:ln>
                  <a:noFill/>
                  <a:prstDash val="sysDot"/>
                </a:ln>
                <a:solidFill>
                  <a:schemeClr val="accent3"/>
                </a:solidFill>
                <a:uFillTx/>
                <a:latin typeface="+mn-ea"/>
                <a:cs typeface="+mn-ea"/>
                <a:sym typeface="+mn-ea"/>
              </a:rPr>
              <a:t>使用，示例涵盖</a:t>
            </a:r>
            <a:r>
              <a:rPr lang="en-US" altLang="zh-CN" sz="2000" dirty="0">
                <a:ln>
                  <a:noFill/>
                  <a:prstDash val="sysDot"/>
                </a:ln>
                <a:solidFill>
                  <a:schemeClr val="accent3"/>
                </a:solidFill>
                <a:uFillTx/>
                <a:latin typeface="+mn-ea"/>
                <a:cs typeface="+mn-ea"/>
                <a:sym typeface="+mn-ea"/>
              </a:rPr>
              <a:t>GET</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POST</a:t>
            </a:r>
            <a:r>
              <a:rPr lang="zh-CN" altLang="en-US" sz="2000" dirty="0">
                <a:ln>
                  <a:noFill/>
                  <a:prstDash val="sysDot"/>
                </a:ln>
                <a:solidFill>
                  <a:schemeClr val="accent3"/>
                </a:solidFill>
                <a:uFillTx/>
                <a:latin typeface="+mn-ea"/>
                <a:cs typeface="+mn-ea"/>
                <a:sym typeface="+mn-ea"/>
              </a:rPr>
              <a:t>请求，</a:t>
            </a:r>
            <a:r>
              <a:rPr lang="en-US" altLang="zh-CN" sz="2000" dirty="0">
                <a:ln>
                  <a:noFill/>
                  <a:prstDash val="sysDot"/>
                </a:ln>
                <a:solidFill>
                  <a:schemeClr val="accent3"/>
                </a:solidFill>
                <a:uFillTx/>
                <a:latin typeface="+mn-ea"/>
                <a:cs typeface="+mn-ea"/>
                <a:sym typeface="+mn-ea"/>
              </a:rPr>
              <a:t>POST</a:t>
            </a:r>
            <a:r>
              <a:rPr lang="zh-CN" altLang="en-US" sz="2000" dirty="0">
                <a:ln>
                  <a:noFill/>
                  <a:prstDash val="sysDot"/>
                </a:ln>
                <a:solidFill>
                  <a:schemeClr val="accent3"/>
                </a:solidFill>
                <a:uFillTx/>
                <a:latin typeface="+mn-ea"/>
                <a:cs typeface="+mn-ea"/>
                <a:sym typeface="+mn-ea"/>
              </a:rPr>
              <a:t>需编码数据并设置请求头。</a:t>
            </a:r>
            <a:r>
              <a:rPr lang="en-US" altLang="zh-CN" sz="2000" dirty="0">
                <a:ln>
                  <a:noFill/>
                  <a:prstDash val="sysDot"/>
                </a:ln>
                <a:solidFill>
                  <a:schemeClr val="accent3"/>
                </a:solidFill>
                <a:uFillTx/>
                <a:latin typeface="+mn-ea"/>
                <a:cs typeface="+mn-ea"/>
                <a:sym typeface="+mn-ea"/>
              </a:rPr>
              <a:t>"</a:t>
            </a:r>
            <a:endParaRPr lang="en-US" altLang="zh-CN" sz="2000" dirty="0">
              <a:ln>
                <a:noFill/>
                <a:prstDash val="sysDot"/>
              </a:ln>
              <a:solidFill>
                <a:schemeClr val="accent3"/>
              </a:solidFill>
              <a:uFillTx/>
              <a:latin typeface="+mn-ea"/>
              <a:cs typeface="+mn-ea"/>
              <a:sym typeface="+mn-ea"/>
            </a:endParaRPr>
          </a:p>
        </p:txBody>
      </p:sp>
      <p:sp>
        <p:nvSpPr>
          <p:cNvPr id="11" name="标题"/>
          <p:cNvSpPr txBox="1"/>
          <p:nvPr>
            <p:custDataLst>
              <p:tags r:id="rId5"/>
            </p:custDataLst>
          </p:nvPr>
        </p:nvSpPr>
        <p:spPr>
          <a:xfrm>
            <a:off x="2262505" y="2181225"/>
            <a:ext cx="3834765" cy="471170"/>
          </a:xfrm>
          <a:prstGeom prst="rect">
            <a:avLst/>
          </a:prstGeom>
          <a:noFill/>
        </p:spPr>
        <p:txBody>
          <a:bodyPr wrap="square" lIns="0" tIns="0" rIns="0" bIns="0" rtlCol="0" anchor="b">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spcBef>
                <a:spcPts val="0"/>
              </a:spcBef>
              <a:spcAft>
                <a:spcPts val="0"/>
              </a:spcAft>
              <a:buClr>
                <a:schemeClr val="accent1"/>
              </a:buClr>
              <a:buSzPct val="70000"/>
            </a:pPr>
            <a:r>
              <a:rPr lang="en-US" altLang="en-US" sz="2600" b="1" dirty="0">
                <a:solidFill>
                  <a:schemeClr val="accent3"/>
                </a:solidFill>
                <a:uFillTx/>
                <a:latin typeface="+mn-ea"/>
                <a:cs typeface="+mn-ea"/>
                <a:sym typeface="+mn-ea"/>
              </a:rPr>
              <a:t>httplib/urllib</a:t>
            </a:r>
            <a:r>
              <a:rPr lang="zh-CN" altLang="en-US" sz="2600" b="1" dirty="0">
                <a:solidFill>
                  <a:schemeClr val="accent3"/>
                </a:solidFill>
                <a:uFillTx/>
                <a:latin typeface="+mn-ea"/>
                <a:cs typeface="+mn-ea"/>
                <a:sym typeface="+mn-ea"/>
              </a:rPr>
              <a:t>实现</a:t>
            </a:r>
            <a:endParaRPr lang="zh-CN" altLang="en-US" sz="2600" b="1" dirty="0">
              <a:solidFill>
                <a:schemeClr val="accent3"/>
              </a:solidFill>
              <a:uFillTx/>
              <a:latin typeface="+mn-ea"/>
              <a:cs typeface="+mn-ea"/>
              <a:sym typeface="+mn-ea"/>
            </a:endParaRPr>
          </a:p>
        </p:txBody>
      </p:sp>
      <p:cxnSp>
        <p:nvCxnSpPr>
          <p:cNvPr id="13" name="直接连接符 12"/>
          <p:cNvCxnSpPr/>
          <p:nvPr>
            <p:custDataLst>
              <p:tags r:id="rId6"/>
            </p:custDataLst>
          </p:nvPr>
        </p:nvCxnSpPr>
        <p:spPr>
          <a:xfrm>
            <a:off x="2262505" y="3616960"/>
            <a:ext cx="720090"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899160" y="249555"/>
            <a:ext cx="7867015" cy="583565"/>
          </a:xfrm>
          <a:prstGeom prst="rect">
            <a:avLst/>
          </a:prstGeom>
          <a:noFill/>
        </p:spPr>
        <p:txBody>
          <a:bodyPr wrap="square" rtlCol="0" anchor="t">
            <a:spAutoFit/>
          </a:bodyPr>
          <a:p>
            <a:r>
              <a:rPr lang="zh-CN" altLang="en-US" sz="3200" b="1" dirty="0">
                <a:solidFill>
                  <a:srgbClr val="FF0000"/>
                </a:solidFill>
                <a:latin typeface="楷体_GB2312" charset="-122"/>
                <a:sym typeface="+mn-ea"/>
              </a:rPr>
              <a:t>任务实施：三.httplib</a:t>
            </a:r>
            <a:r>
              <a:rPr lang="en-US" altLang="zh-CN" sz="3200" b="1" dirty="0">
                <a:solidFill>
                  <a:srgbClr val="FF0000"/>
                </a:solidFill>
                <a:latin typeface="楷体_GB2312" charset="-122"/>
                <a:sym typeface="+mn-ea"/>
              </a:rPr>
              <a:t>/</a:t>
            </a:r>
            <a:r>
              <a:rPr lang="zh-CN" altLang="en-US" sz="3200" b="1" dirty="0">
                <a:solidFill>
                  <a:srgbClr val="FF0000"/>
                </a:solidFill>
                <a:latin typeface="楷体_GB2312" charset="-122"/>
                <a:sym typeface="+mn-ea"/>
              </a:rPr>
              <a:t>urllib实现</a:t>
            </a:r>
            <a:endParaRPr lang="zh-CN" altLang="en-US" sz="3200" b="1" dirty="0">
              <a:solidFill>
                <a:srgbClr val="FF0000"/>
              </a:solidFill>
              <a:latin typeface="楷体_GB2312" charset="-122"/>
              <a:sym typeface="+mn-ea"/>
            </a:endParaRPr>
          </a:p>
        </p:txBody>
      </p:sp>
    </p:spTree>
    <p:custDataLst>
      <p:tags r:id="rId7"/>
    </p:custDataLst>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15"/>
          <p:cNvSpPr/>
          <p:nvPr>
            <p:custDataLst>
              <p:tags r:id="rId1"/>
            </p:custDataLst>
          </p:nvPr>
        </p:nvSpPr>
        <p:spPr>
          <a:xfrm>
            <a:off x="9995535" y="633095"/>
            <a:ext cx="1587500" cy="5427345"/>
          </a:xfrm>
          <a:custGeom>
            <a:avLst/>
            <a:gdLst>
              <a:gd name="connsiteX0" fmla="*/ 130644 w 170309"/>
              <a:gd name="connsiteY0" fmla="*/ 488775 h 488775"/>
              <a:gd name="connsiteX1" fmla="*/ 39666 w 170309"/>
              <a:gd name="connsiteY1" fmla="*/ 488775 h 488775"/>
              <a:gd name="connsiteX2" fmla="*/ 0 w 170309"/>
              <a:gd name="connsiteY2" fmla="*/ 449110 h 488775"/>
              <a:gd name="connsiteX3" fmla="*/ 0 w 170309"/>
              <a:gd name="connsiteY3" fmla="*/ 39666 h 488775"/>
              <a:gd name="connsiteX4" fmla="*/ 39666 w 170309"/>
              <a:gd name="connsiteY4" fmla="*/ 0 h 488775"/>
              <a:gd name="connsiteX5" fmla="*/ 130644 w 170309"/>
              <a:gd name="connsiteY5" fmla="*/ 0 h 488775"/>
              <a:gd name="connsiteX6" fmla="*/ 170310 w 170309"/>
              <a:gd name="connsiteY6" fmla="*/ 39666 h 488775"/>
              <a:gd name="connsiteX7" fmla="*/ 170310 w 170309"/>
              <a:gd name="connsiteY7" fmla="*/ 449110 h 488775"/>
              <a:gd name="connsiteX8" fmla="*/ 130644 w 170309"/>
              <a:gd name="connsiteY8" fmla="*/ 488775 h 48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09" h="488775">
                <a:moveTo>
                  <a:pt x="130644" y="488775"/>
                </a:moveTo>
                <a:lnTo>
                  <a:pt x="39666" y="488775"/>
                </a:lnTo>
                <a:cubicBezTo>
                  <a:pt x="17756" y="488775"/>
                  <a:pt x="0" y="471019"/>
                  <a:pt x="0" y="449110"/>
                </a:cubicBezTo>
                <a:lnTo>
                  <a:pt x="0" y="39666"/>
                </a:lnTo>
                <a:cubicBezTo>
                  <a:pt x="0" y="17756"/>
                  <a:pt x="17756" y="0"/>
                  <a:pt x="39666" y="0"/>
                </a:cubicBezTo>
                <a:lnTo>
                  <a:pt x="130644" y="0"/>
                </a:lnTo>
                <a:cubicBezTo>
                  <a:pt x="152554" y="0"/>
                  <a:pt x="170310" y="17756"/>
                  <a:pt x="170310" y="39666"/>
                </a:cubicBezTo>
                <a:lnTo>
                  <a:pt x="170310" y="449110"/>
                </a:lnTo>
                <a:cubicBezTo>
                  <a:pt x="170310" y="471019"/>
                  <a:pt x="152554" y="488775"/>
                  <a:pt x="130644" y="488775"/>
                </a:cubicBezTo>
                <a:close/>
              </a:path>
            </a:pathLst>
          </a:custGeom>
          <a:noFill/>
          <a:ln w="101600" cap="flat">
            <a:gradFill>
              <a:gsLst>
                <a:gs pos="6000">
                  <a:schemeClr val="accent2">
                    <a:alpha val="0"/>
                  </a:schemeClr>
                </a:gs>
                <a:gs pos="49000">
                  <a:schemeClr val="accent1">
                    <a:alpha val="5000"/>
                  </a:schemeClr>
                </a:gs>
                <a:gs pos="100000">
                  <a:schemeClr val="accent1">
                    <a:alpha val="11000"/>
                  </a:schemeClr>
                </a:gs>
              </a:gsLst>
              <a:lin ang="189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16"/>
          <p:cNvSpPr/>
          <p:nvPr>
            <p:custDataLst>
              <p:tags r:id="rId2"/>
            </p:custDataLst>
          </p:nvPr>
        </p:nvSpPr>
        <p:spPr>
          <a:xfrm>
            <a:off x="617855" y="1221105"/>
            <a:ext cx="11068050" cy="5002530"/>
          </a:xfrm>
          <a:custGeom>
            <a:avLst/>
            <a:gdLst>
              <a:gd name="connsiteX0" fmla="*/ 0 w 1032528"/>
              <a:gd name="connsiteY0" fmla="*/ 0 h 131784"/>
              <a:gd name="connsiteX1" fmla="*/ 1032528 w 1032528"/>
              <a:gd name="connsiteY1" fmla="*/ 0 h 131784"/>
              <a:gd name="connsiteX2" fmla="*/ 1032528 w 1032528"/>
              <a:gd name="connsiteY2" fmla="*/ 131784 h 131784"/>
              <a:gd name="connsiteX3" fmla="*/ 0 w 1032528"/>
              <a:gd name="connsiteY3" fmla="*/ 131784 h 131784"/>
            </a:gdLst>
            <a:ahLst/>
            <a:cxnLst>
              <a:cxn ang="0">
                <a:pos x="connsiteX0" y="connsiteY0"/>
              </a:cxn>
              <a:cxn ang="0">
                <a:pos x="connsiteX1" y="connsiteY1"/>
              </a:cxn>
              <a:cxn ang="0">
                <a:pos x="connsiteX2" y="connsiteY2"/>
              </a:cxn>
              <a:cxn ang="0">
                <a:pos x="connsiteX3" y="connsiteY3"/>
              </a:cxn>
            </a:cxnLst>
            <a:rect l="l" t="t" r="r" b="b"/>
            <a:pathLst>
              <a:path w="1032528" h="131784">
                <a:moveTo>
                  <a:pt x="0" y="0"/>
                </a:moveTo>
                <a:lnTo>
                  <a:pt x="1032528" y="0"/>
                </a:lnTo>
                <a:lnTo>
                  <a:pt x="1032528" y="131784"/>
                </a:lnTo>
                <a:lnTo>
                  <a:pt x="0" y="131784"/>
                </a:lnTo>
                <a:close/>
              </a:path>
            </a:pathLst>
          </a:custGeom>
          <a:gradFill>
            <a:gsLst>
              <a:gs pos="0">
                <a:schemeClr val="accent1">
                  <a:alpha val="0"/>
                </a:schemeClr>
              </a:gs>
              <a:gs pos="54000">
                <a:schemeClr val="accent1">
                  <a:alpha val="11000"/>
                </a:schemeClr>
              </a:gs>
            </a:gsLst>
            <a:lin ang="108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a:t>httplib </a:t>
            </a:r>
            <a:r>
              <a:rPr lang="zh-CN" altLang="en-US" sz="1600"/>
              <a:t>模块是一个底层基础模块，它可以看到建立</a:t>
            </a:r>
            <a:r>
              <a:rPr lang="en-US" altLang="zh-CN" sz="1600"/>
              <a:t> HTTP </a:t>
            </a:r>
            <a:r>
              <a:rPr lang="zh-CN" altLang="en-US" sz="1600"/>
              <a:t>请求的每一步，但是实现</a:t>
            </a:r>
            <a:r>
              <a:rPr lang="en-US" altLang="zh-CN" sz="1600"/>
              <a:t> </a:t>
            </a:r>
            <a:r>
              <a:rPr lang="zh-CN" altLang="en-US" sz="1600"/>
              <a:t>的功能比较少，正常情况下比较少用。</a:t>
            </a:r>
            <a:r>
              <a:rPr lang="en-US" altLang="zh-CN" sz="1600"/>
              <a:t>Python </a:t>
            </a:r>
            <a:r>
              <a:rPr lang="zh-CN" altLang="en-US" sz="1600"/>
              <a:t>网络数据采集中基本用不到此模块，所以</a:t>
            </a:r>
            <a:r>
              <a:rPr lang="en-US" altLang="zh-CN" sz="1600"/>
              <a:t> </a:t>
            </a:r>
            <a:r>
              <a:rPr lang="zh-CN" altLang="en-US" sz="1600"/>
              <a:t>对此知识只进行简单的介绍。下面说明</a:t>
            </a:r>
            <a:r>
              <a:rPr lang="en-US" altLang="zh-CN" sz="1600"/>
              <a:t> GET </a:t>
            </a:r>
            <a:r>
              <a:rPr lang="zh-CN" altLang="en-US" sz="1600"/>
              <a:t>请求和</a:t>
            </a:r>
            <a:r>
              <a:rPr lang="en-US" altLang="zh-CN" sz="1600"/>
              <a:t> POST </a:t>
            </a:r>
            <a:r>
              <a:rPr lang="zh-CN" altLang="en-US" sz="1600"/>
              <a:t>请求的发送，</a:t>
            </a:r>
            <a:endParaRPr lang="zh-CN" altLang="en-US" sz="1600"/>
          </a:p>
          <a:p>
            <a:endParaRPr lang="zh-CN" altLang="en-US" sz="1200"/>
          </a:p>
          <a:p>
            <a:r>
              <a:rPr lang="zh-CN" altLang="en-US" sz="1200"/>
              <a:t>首先是</a:t>
            </a:r>
            <a:r>
              <a:rPr lang="en-US" altLang="zh-CN" sz="1200"/>
              <a:t> GET </a:t>
            </a:r>
            <a:r>
              <a:rPr lang="zh-CN" altLang="en-US" sz="1200"/>
              <a:t>请</a:t>
            </a:r>
            <a:r>
              <a:rPr lang="en-US" altLang="zh-CN" sz="1200"/>
              <a:t> </a:t>
            </a:r>
            <a:r>
              <a:rPr lang="zh-CN" altLang="en-US" sz="1200"/>
              <a:t>求，示例如下。</a:t>
            </a:r>
            <a:endParaRPr lang="zh-CN" altLang="en-US" sz="1200"/>
          </a:p>
          <a:p>
            <a:r>
              <a:rPr lang="en-US" altLang="zh-CN" sz="1200" b="1"/>
              <a:t>#httplib/urllib </a:t>
            </a:r>
            <a:r>
              <a:rPr lang="zh-CN" altLang="en-US" sz="1200" b="1"/>
              <a:t>实现</a:t>
            </a:r>
            <a:r>
              <a:rPr lang="en-US" altLang="zh-CN" sz="1200" b="1"/>
              <a:t> :GET </a:t>
            </a:r>
            <a:r>
              <a:rPr lang="zh-CN" altLang="en-US" sz="1200" b="1"/>
              <a:t>请求</a:t>
            </a:r>
            <a:endParaRPr lang="zh-CN" altLang="en-US" sz="1200" b="1"/>
          </a:p>
          <a:p>
            <a:endParaRPr lang="zh-CN" altLang="en-US" sz="1200"/>
          </a:p>
          <a:p>
            <a:r>
              <a:rPr lang="en-US" altLang="zh-CN" sz="1200"/>
              <a:t>import httplib2</a:t>
            </a:r>
            <a:endParaRPr lang="en-US" altLang="zh-CN" sz="1200"/>
          </a:p>
          <a:p>
            <a:r>
              <a:rPr lang="en-US" altLang="zh-CN" sz="1200"/>
              <a:t>urlstr='http://www.tup.tsinghua.edu.cn/signup? next=%2F'</a:t>
            </a:r>
            <a:endParaRPr lang="en-US" altLang="zh-CN" sz="1200"/>
          </a:p>
          <a:p>
            <a:r>
              <a:rPr lang="en-US" altLang="zh-CN" sz="1200"/>
              <a:t>h=httplib2.http ()</a:t>
            </a:r>
            <a:endParaRPr lang="en-US" altLang="zh-CN" sz="1200"/>
          </a:p>
          <a:p>
            <a:r>
              <a:rPr lang="en-US" altLang="zh-CN" sz="1200"/>
              <a:t>response,content=h.request(urlstr)</a:t>
            </a:r>
            <a:endParaRPr lang="en-US" altLang="zh-CN" sz="1200"/>
          </a:p>
          <a:p>
            <a:r>
              <a:rPr lang="en-US" altLang="zh-CN" sz="1200"/>
              <a:t>print(content,decode('utf-8'))</a:t>
            </a:r>
            <a:endParaRPr lang="en-US" altLang="zh-CN" sz="1200"/>
          </a:p>
          <a:p>
            <a:endParaRPr lang="en-US" altLang="zh-CN" sz="1200"/>
          </a:p>
          <a:p>
            <a:r>
              <a:rPr lang="en-US" altLang="zh-CN" sz="1200"/>
              <a:t>httplib/urllib </a:t>
            </a:r>
            <a:r>
              <a:rPr lang="zh-CN" altLang="en-US" sz="1200"/>
              <a:t>实现</a:t>
            </a:r>
            <a:r>
              <a:rPr lang="en-US" altLang="zh-CN" sz="1200"/>
              <a:t> POST </a:t>
            </a:r>
            <a:r>
              <a:rPr lang="zh-CN" altLang="en-US" sz="1200"/>
              <a:t>请求的示例如下。</a:t>
            </a:r>
            <a:endParaRPr lang="zh-CN" altLang="en-US" sz="1200"/>
          </a:p>
          <a:p>
            <a:r>
              <a:rPr lang="en-US" altLang="zh-CN" sz="1200" b="1"/>
              <a:t>#httplib/urllib </a:t>
            </a:r>
            <a:r>
              <a:rPr lang="zh-CN" altLang="en-US" sz="1200" b="1"/>
              <a:t>实现</a:t>
            </a:r>
            <a:r>
              <a:rPr lang="en-US" altLang="zh-CN" sz="1200" b="1"/>
              <a:t> :POST </a:t>
            </a:r>
            <a:r>
              <a:rPr lang="zh-CN" altLang="en-US" sz="1200" b="1"/>
              <a:t>请求</a:t>
            </a:r>
            <a:endParaRPr lang="zh-CN" altLang="en-US" sz="1200" b="1"/>
          </a:p>
          <a:p>
            <a:endParaRPr lang="zh-CN" altLang="en-US" sz="1200"/>
          </a:p>
          <a:p>
            <a:r>
              <a:rPr lang="en-US" altLang="zh-CN" sz="1200"/>
              <a:t>import httplib2</a:t>
            </a:r>
            <a:endParaRPr lang="en-US" altLang="zh-CN" sz="1200"/>
          </a:p>
          <a:p>
            <a:r>
              <a:rPr lang="en-US" altLang="zh-CN" sz="1200"/>
              <a:t>from urllib.parse import urlencode</a:t>
            </a:r>
            <a:endParaRPr lang="en-US" altLang="zh-CN" sz="1200"/>
          </a:p>
          <a:p>
            <a:r>
              <a:rPr lang="en-US" altLang="zh-CN" sz="1200"/>
              <a:t>word=' </a:t>
            </a:r>
            <a:r>
              <a:rPr lang="zh-CN" altLang="en-US" sz="1200"/>
              <a:t>中国</a:t>
            </a:r>
            <a:r>
              <a:rPr lang="en-US" altLang="zh-CN" sz="1200"/>
              <a:t> '</a:t>
            </a:r>
            <a:endParaRPr lang="en-US" altLang="zh-CN" sz="1200"/>
          </a:p>
          <a:p>
            <a:r>
              <a:rPr lang="en-US" altLang="zh-CN" sz="1200"/>
              <a:t>urlstr='http://www.tup.tsinghua.edu.cn'</a:t>
            </a:r>
            <a:endParaRPr lang="en-US" altLang="zh-CN" sz="1200"/>
          </a:p>
          <a:p>
            <a:r>
              <a:rPr lang="en-US" altLang="zh-CN" sz="1200"/>
              <a:t>data={'name':'qiye','age':22}</a:t>
            </a:r>
            <a:endParaRPr lang="en-US" altLang="zh-CN" sz="1200"/>
          </a:p>
          <a:p>
            <a:r>
              <a:rPr lang="en-US" altLang="zh-CN" sz="1200"/>
              <a:t>h=httplib2.Http ('.cache')</a:t>
            </a:r>
            <a:endParaRPr lang="en-US" altLang="zh-CN" sz="1200"/>
          </a:p>
          <a:p>
            <a:r>
              <a:rPr lang="en-US" altLang="zh-CN" sz="1200"/>
              <a:t>response,content=h.request(urlstr,'POST',urlencode(data),</a:t>
            </a:r>
            <a:endParaRPr lang="en-US" altLang="zh-CN" sz="1200"/>
          </a:p>
          <a:p>
            <a:r>
              <a:rPr lang="en-US" altLang="zh-CN" sz="1200"/>
              <a:t>headers=("Content-type":"application/x-www-form-urlencoded"</a:t>
            </a:r>
            <a:endParaRPr lang="en-US" altLang="zh-CN" sz="1200"/>
          </a:p>
          <a:p>
            <a:r>
              <a:rPr lang="en-US" altLang="zh-CN" sz="1200"/>
              <a:t>,"Accept";"text/plain"})</a:t>
            </a:r>
            <a:endParaRPr lang="en-US" altLang="zh-CN" sz="1200"/>
          </a:p>
          <a:p>
            <a:r>
              <a:rPr lang="en-US" altLang="zh-CN" sz="1200"/>
              <a:t>print(content.decode('utf-8'))</a:t>
            </a:r>
            <a:endParaRPr lang="en-US" altLang="zh-CN" sz="1200"/>
          </a:p>
        </p:txBody>
      </p:sp>
      <p:sp>
        <p:nvSpPr>
          <p:cNvPr id="3" name="文本框 2"/>
          <p:cNvSpPr txBox="1"/>
          <p:nvPr/>
        </p:nvSpPr>
        <p:spPr>
          <a:xfrm>
            <a:off x="812165" y="227965"/>
            <a:ext cx="7867015" cy="583565"/>
          </a:xfrm>
          <a:prstGeom prst="rect">
            <a:avLst/>
          </a:prstGeom>
          <a:noFill/>
        </p:spPr>
        <p:txBody>
          <a:bodyPr wrap="square" rtlCol="0" anchor="t">
            <a:spAutoFit/>
          </a:bodyPr>
          <a:p>
            <a:r>
              <a:rPr lang="zh-CN" altLang="en-US" sz="3200" b="1" dirty="0">
                <a:solidFill>
                  <a:srgbClr val="FF0000"/>
                </a:solidFill>
                <a:latin typeface="楷体_GB2312" charset="-122"/>
                <a:sym typeface="+mn-ea"/>
              </a:rPr>
              <a:t>任务实施：三.httplib</a:t>
            </a:r>
            <a:r>
              <a:rPr lang="en-US" altLang="zh-CN" sz="3200" b="1" dirty="0">
                <a:solidFill>
                  <a:srgbClr val="FF0000"/>
                </a:solidFill>
                <a:latin typeface="楷体_GB2312" charset="-122"/>
                <a:sym typeface="+mn-ea"/>
              </a:rPr>
              <a:t>/</a:t>
            </a:r>
            <a:r>
              <a:rPr lang="zh-CN" altLang="en-US" sz="3200" b="1" dirty="0">
                <a:solidFill>
                  <a:srgbClr val="FF0000"/>
                </a:solidFill>
                <a:latin typeface="楷体_GB2312" charset="-122"/>
                <a:sym typeface="+mn-ea"/>
              </a:rPr>
              <a:t>urllib实现</a:t>
            </a:r>
            <a:endParaRPr lang="zh-CN" altLang="en-US" sz="3200" dirty="0">
              <a:solidFill>
                <a:srgbClr val="FF0000"/>
              </a:solidFill>
              <a:latin typeface="楷体_GB2312" charset="-122"/>
              <a:sym typeface="+mn-ea"/>
            </a:endParaRPr>
          </a:p>
        </p:txBody>
      </p:sp>
    </p:spTree>
    <p:custDataLst>
      <p:tags r:id="rId3"/>
    </p:custDataLst>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 name="矩形 1"/>
          <p:cNvSpPr/>
          <p:nvPr>
            <p:custDataLst>
              <p:tags r:id="rId2"/>
            </p:custDataLst>
          </p:nvPr>
        </p:nvSpPr>
        <p:spPr>
          <a:xfrm>
            <a:off x="695960" y="2324735"/>
            <a:ext cx="3287395" cy="129413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通过</a:t>
            </a:r>
            <a:r>
              <a:rPr lang="en-US" altLang="zh-CN" sz="1600" dirty="0">
                <a:ln>
                  <a:noFill/>
                  <a:prstDash val="sysDot"/>
                </a:ln>
                <a:solidFill>
                  <a:schemeClr val="tx1">
                    <a:lumMod val="85000"/>
                    <a:lumOff val="15000"/>
                  </a:schemeClr>
                </a:solidFill>
                <a:latin typeface="+mn-ea"/>
                <a:cs typeface="+mn-ea"/>
              </a:rPr>
              <a:t>pip install requests</a:t>
            </a:r>
            <a:r>
              <a:rPr lang="zh-CN" altLang="en-US" sz="1600" dirty="0">
                <a:ln>
                  <a:noFill/>
                  <a:prstDash val="sysDot"/>
                </a:ln>
                <a:solidFill>
                  <a:schemeClr val="tx1">
                    <a:lumMod val="85000"/>
                    <a:lumOff val="15000"/>
                  </a:schemeClr>
                </a:solidFill>
                <a:latin typeface="+mn-ea"/>
                <a:cs typeface="+mn-ea"/>
              </a:rPr>
              <a:t>或源码编译完成安装，确保环境兼容性，支持</a:t>
            </a:r>
            <a:r>
              <a:rPr lang="en-US" altLang="zh-CN" sz="1600" dirty="0">
                <a:ln>
                  <a:noFill/>
                  <a:prstDash val="sysDot"/>
                </a:ln>
                <a:solidFill>
                  <a:schemeClr val="tx1">
                    <a:lumMod val="85000"/>
                    <a:lumOff val="15000"/>
                  </a:schemeClr>
                </a:solidFill>
                <a:latin typeface="+mn-ea"/>
                <a:cs typeface="+mn-ea"/>
              </a:rPr>
              <a:t>Python 3.6</a:t>
            </a:r>
            <a:r>
              <a:rPr lang="zh-CN" altLang="en-US" sz="1600" dirty="0">
                <a:ln>
                  <a:noFill/>
                  <a:prstDash val="sysDot"/>
                </a:ln>
                <a:solidFill>
                  <a:schemeClr val="tx1">
                    <a:lumMod val="85000"/>
                    <a:lumOff val="15000"/>
                  </a:schemeClr>
                </a:solidFill>
                <a:latin typeface="+mn-ea"/>
                <a:cs typeface="+mn-ea"/>
              </a:rPr>
              <a:t>及以上版本。详见下一</a:t>
            </a:r>
            <a:r>
              <a:rPr lang="zh-CN" altLang="en-US" sz="1600" dirty="0">
                <a:ln>
                  <a:noFill/>
                  <a:prstDash val="sysDot"/>
                </a:ln>
                <a:solidFill>
                  <a:schemeClr val="tx1">
                    <a:lumMod val="85000"/>
                    <a:lumOff val="15000"/>
                  </a:schemeClr>
                </a:solidFill>
                <a:latin typeface="+mn-ea"/>
                <a:cs typeface="+mn-ea"/>
              </a:rPr>
              <a:t>页</a:t>
            </a:r>
            <a:endParaRPr lang="zh-CN" altLang="en-US" sz="1600" dirty="0">
              <a:ln>
                <a:noFill/>
                <a:prstDash val="sysDot"/>
              </a:ln>
              <a:solidFill>
                <a:schemeClr val="tx1">
                  <a:lumMod val="85000"/>
                  <a:lumOff val="15000"/>
                </a:schemeClr>
              </a:solidFill>
              <a:latin typeface="+mn-ea"/>
              <a:cs typeface="+mn-ea"/>
            </a:endParaRPr>
          </a:p>
        </p:txBody>
      </p:sp>
      <p:sp>
        <p:nvSpPr>
          <p:cNvPr id="7" name="矩形 6"/>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第三方库安装</a:t>
            </a:r>
            <a:endParaRPr lang="zh-CN" altLang="en-US" sz="2400" b="1">
              <a:solidFill>
                <a:schemeClr val="accent1"/>
              </a:solidFill>
              <a:latin typeface="+mn-ea"/>
              <a:cs typeface="+mn-ea"/>
            </a:endParaRPr>
          </a:p>
        </p:txBody>
      </p:sp>
      <p:sp>
        <p:nvSpPr>
          <p:cNvPr id="8" name="矩形 7"/>
          <p:cNvSpPr/>
          <p:nvPr>
            <p:custDataLst>
              <p:tags r:id="rId4"/>
            </p:custDataLst>
          </p:nvPr>
        </p:nvSpPr>
        <p:spPr>
          <a:xfrm>
            <a:off x="696000" y="4625713"/>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en-US" altLang="en-US" sz="1600">
                <a:ln>
                  <a:noFill/>
                  <a:prstDash val="sysDot"/>
                </a:ln>
                <a:solidFill>
                  <a:schemeClr val="tx1">
                    <a:lumMod val="85000"/>
                    <a:lumOff val="15000"/>
                  </a:schemeClr>
                </a:solidFill>
                <a:latin typeface="+mn-ea"/>
                <a:cs typeface="+mn-ea"/>
              </a:rPr>
              <a:t>requests.get(url)</a:t>
            </a:r>
            <a:r>
              <a:rPr lang="zh-CN" altLang="en-US" sz="1600">
                <a:ln>
                  <a:noFill/>
                  <a:prstDash val="sysDot"/>
                </a:ln>
                <a:solidFill>
                  <a:schemeClr val="tx1">
                    <a:lumMod val="85000"/>
                    <a:lumOff val="15000"/>
                  </a:schemeClr>
                </a:solidFill>
                <a:latin typeface="+mn-ea"/>
                <a:cs typeface="+mn-ea"/>
              </a:rPr>
              <a:t>获取内容，可带参数（</a:t>
            </a:r>
            <a:r>
              <a:rPr lang="en-US" altLang="zh-CN" sz="1600">
                <a:ln>
                  <a:noFill/>
                  <a:prstDash val="sysDot"/>
                </a:ln>
                <a:solidFill>
                  <a:schemeClr val="tx1">
                    <a:lumMod val="85000"/>
                    <a:lumOff val="15000"/>
                  </a:schemeClr>
                </a:solidFill>
                <a:latin typeface="+mn-ea"/>
                <a:cs typeface="+mn-ea"/>
              </a:rPr>
              <a:t>params</a:t>
            </a:r>
            <a:r>
              <a:rPr lang="zh-CN" altLang="en-US" sz="1600">
                <a:ln>
                  <a:noFill/>
                  <a:prstDash val="sysDot"/>
                </a:ln>
                <a:solidFill>
                  <a:schemeClr val="tx1">
                    <a:lumMod val="85000"/>
                    <a:lumOff val="15000"/>
                  </a:schemeClr>
                </a:solidFill>
                <a:latin typeface="+mn-ea"/>
                <a:cs typeface="+mn-ea"/>
              </a:rPr>
              <a:t>）。</a:t>
            </a:r>
            <a:endParaRPr lang="zh-CN" altLang="en-US" sz="1600">
              <a:ln>
                <a:noFill/>
                <a:prstDash val="sysDot"/>
              </a:ln>
              <a:solidFill>
                <a:schemeClr val="tx1">
                  <a:lumMod val="85000"/>
                  <a:lumOff val="15000"/>
                </a:schemeClr>
              </a:solidFill>
              <a:latin typeface="+mn-ea"/>
              <a:cs typeface="+mn-ea"/>
            </a:endParaRPr>
          </a:p>
        </p:txBody>
      </p:sp>
      <p:sp>
        <p:nvSpPr>
          <p:cNvPr id="9" name="矩形 8"/>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a:t>
            </a:r>
            <a:r>
              <a:rPr lang="en-US" altLang="zh-CN" sz="2400" b="1">
                <a:solidFill>
                  <a:schemeClr val="accent1"/>
                </a:solidFill>
                <a:latin typeface="+mn-ea"/>
                <a:cs typeface="+mn-ea"/>
              </a:rPr>
              <a:t>GET </a:t>
            </a:r>
            <a:r>
              <a:rPr lang="zh-CN" altLang="en-US" sz="2400" b="1">
                <a:solidFill>
                  <a:schemeClr val="accent1"/>
                </a:solidFill>
                <a:latin typeface="+mn-ea"/>
                <a:cs typeface="+mn-ea"/>
              </a:rPr>
              <a:t>请求</a:t>
            </a:r>
            <a:endParaRPr lang="zh-CN" altLang="en-US" sz="2400" b="1">
              <a:solidFill>
                <a:schemeClr val="accent1"/>
              </a:solidFill>
              <a:latin typeface="+mn-ea"/>
              <a:cs typeface="+mn-ea"/>
            </a:endParaRPr>
          </a:p>
        </p:txBody>
      </p:sp>
      <p:sp>
        <p:nvSpPr>
          <p:cNvPr id="10" name="矩形 9"/>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采用</a:t>
            </a:r>
            <a:r>
              <a:rPr lang="en-US" altLang="zh-CN" sz="1600">
                <a:ln>
                  <a:noFill/>
                  <a:prstDash val="sysDot"/>
                </a:ln>
                <a:solidFill>
                  <a:schemeClr val="tx1">
                    <a:lumMod val="85000"/>
                    <a:lumOff val="15000"/>
                  </a:schemeClr>
                </a:solidFill>
                <a:latin typeface="+mn-ea"/>
                <a:cs typeface="+mn-ea"/>
              </a:rPr>
              <a:t>Requests</a:t>
            </a:r>
            <a:r>
              <a:rPr lang="zh-CN" altLang="en-US" sz="1600">
                <a:ln>
                  <a:noFill/>
                  <a:prstDash val="sysDot"/>
                </a:ln>
                <a:solidFill>
                  <a:schemeClr val="tx1">
                    <a:lumMod val="85000"/>
                    <a:lumOff val="15000"/>
                  </a:schemeClr>
                </a:solidFill>
                <a:latin typeface="+mn-ea"/>
                <a:cs typeface="+mn-ea"/>
              </a:rPr>
              <a:t>库替代</a:t>
            </a:r>
            <a:r>
              <a:rPr lang="en-US" altLang="zh-CN" sz="1600">
                <a:ln>
                  <a:noFill/>
                  <a:prstDash val="sysDot"/>
                </a:ln>
                <a:solidFill>
                  <a:schemeClr val="tx1">
                    <a:lumMod val="85000"/>
                    <a:lumOff val="15000"/>
                  </a:schemeClr>
                </a:solidFill>
                <a:latin typeface="+mn-ea"/>
                <a:cs typeface="+mn-ea"/>
              </a:rPr>
              <a:t>urllib</a:t>
            </a:r>
            <a:r>
              <a:rPr lang="zh-CN" altLang="en-US" sz="1600">
                <a:ln>
                  <a:noFill/>
                  <a:prstDash val="sysDot"/>
                </a:ln>
                <a:solidFill>
                  <a:schemeClr val="tx1">
                    <a:lumMod val="85000"/>
                    <a:lumOff val="15000"/>
                  </a:schemeClr>
                </a:solidFill>
                <a:latin typeface="+mn-ea"/>
                <a:cs typeface="+mn-ea"/>
              </a:rPr>
              <a:t>，精简</a:t>
            </a:r>
            <a:r>
              <a:rPr lang="en-US" altLang="zh-CN" sz="1600">
                <a:ln>
                  <a:noFill/>
                  <a:prstDash val="sysDot"/>
                </a:ln>
                <a:solidFill>
                  <a:schemeClr val="tx1">
                    <a:lumMod val="85000"/>
                    <a:lumOff val="15000"/>
                  </a:schemeClr>
                </a:solidFill>
                <a:latin typeface="+mn-ea"/>
                <a:cs typeface="+mn-ea"/>
              </a:rPr>
              <a:t>HTTP</a:t>
            </a:r>
            <a:r>
              <a:rPr lang="zh-CN" altLang="en-US" sz="1600">
                <a:ln>
                  <a:noFill/>
                  <a:prstDash val="sysDot"/>
                </a:ln>
                <a:solidFill>
                  <a:schemeClr val="tx1">
                    <a:lumMod val="85000"/>
                    <a:lumOff val="15000"/>
                  </a:schemeClr>
                </a:solidFill>
                <a:latin typeface="+mn-ea"/>
                <a:cs typeface="+mn-ea"/>
              </a:rPr>
              <a:t>请求代码，统一处理响应状态与异常，提升开发效率。</a:t>
            </a:r>
            <a:endParaRPr lang="zh-CN" altLang="en-US" sz="1600">
              <a:ln>
                <a:noFill/>
                <a:prstDash val="sysDot"/>
              </a:ln>
              <a:solidFill>
                <a:schemeClr val="tx1">
                  <a:lumMod val="85000"/>
                  <a:lumOff val="15000"/>
                </a:schemeClr>
              </a:solidFill>
              <a:latin typeface="+mn-ea"/>
              <a:cs typeface="+mn-ea"/>
            </a:endParaRPr>
          </a:p>
        </p:txBody>
      </p:sp>
      <p:sp>
        <p:nvSpPr>
          <p:cNvPr id="11" name="矩形 10"/>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代码实现要点</a:t>
            </a:r>
            <a:endParaRPr lang="zh-CN" altLang="en-US" sz="2400" b="1">
              <a:solidFill>
                <a:schemeClr val="accent1"/>
              </a:solidFill>
              <a:latin typeface="+mn-ea"/>
              <a:cs typeface="+mn-ea"/>
            </a:endParaRPr>
          </a:p>
        </p:txBody>
      </p:sp>
      <p:sp>
        <p:nvSpPr>
          <p:cNvPr id="12" name="矩形 11"/>
          <p:cNvSpPr/>
          <p:nvPr>
            <p:custDataLst>
              <p:tags r:id="rId8"/>
            </p:custDataLst>
          </p:nvPr>
        </p:nvSpPr>
        <p:spPr>
          <a:xfrm>
            <a:off x="8209072" y="4625713"/>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使用</a:t>
            </a:r>
            <a:r>
              <a:rPr lang="en-US" altLang="zh-CN" sz="1600">
                <a:ln>
                  <a:noFill/>
                  <a:prstDash val="sysDot"/>
                </a:ln>
                <a:solidFill>
                  <a:schemeClr val="tx1">
                    <a:lumMod val="85000"/>
                    <a:lumOff val="15000"/>
                  </a:schemeClr>
                </a:solidFill>
                <a:latin typeface="+mn-ea"/>
                <a:cs typeface="+mn-ea"/>
              </a:rPr>
              <a:t>requests.post</a:t>
            </a:r>
            <a:r>
              <a:rPr lang="zh-CN" altLang="en-US" sz="1600">
                <a:ln>
                  <a:noFill/>
                  <a:prstDash val="sysDot"/>
                </a:ln>
                <a:solidFill>
                  <a:schemeClr val="tx1">
                    <a:lumMod val="85000"/>
                    <a:lumOff val="15000"/>
                  </a:schemeClr>
                </a:solidFill>
                <a:latin typeface="+mn-ea"/>
                <a:cs typeface="+mn-ea"/>
              </a:rPr>
              <a:t>发送数据，可检查状态码、响应主体，配合</a:t>
            </a:r>
            <a:r>
              <a:rPr lang="en-US" altLang="zh-CN" sz="1600">
                <a:ln>
                  <a:noFill/>
                  <a:prstDash val="sysDot"/>
                </a:ln>
                <a:solidFill>
                  <a:schemeClr val="tx1">
                    <a:lumMod val="85000"/>
                    <a:lumOff val="15000"/>
                  </a:schemeClr>
                </a:solidFill>
                <a:latin typeface="+mn-ea"/>
                <a:cs typeface="+mn-ea"/>
              </a:rPr>
              <a:t>Beautiful Soup</a:t>
            </a:r>
            <a:r>
              <a:rPr lang="zh-CN" altLang="en-US" sz="1600">
                <a:ln>
                  <a:noFill/>
                  <a:prstDash val="sysDot"/>
                </a:ln>
                <a:solidFill>
                  <a:schemeClr val="tx1">
                    <a:lumMod val="85000"/>
                    <a:lumOff val="15000"/>
                  </a:schemeClr>
                </a:solidFill>
                <a:latin typeface="+mn-ea"/>
                <a:cs typeface="+mn-ea"/>
              </a:rPr>
              <a:t>解析</a:t>
            </a:r>
            <a:r>
              <a:rPr lang="en-US" altLang="zh-CN" sz="1600">
                <a:ln>
                  <a:noFill/>
                  <a:prstDash val="sysDot"/>
                </a:ln>
                <a:solidFill>
                  <a:schemeClr val="tx1">
                    <a:lumMod val="85000"/>
                    <a:lumOff val="15000"/>
                  </a:schemeClr>
                </a:solidFill>
                <a:latin typeface="+mn-ea"/>
                <a:cs typeface="+mn-ea"/>
              </a:rPr>
              <a:t>HTML</a:t>
            </a:r>
            <a:r>
              <a:rPr lang="zh-CN" altLang="en-US" sz="1600">
                <a:ln>
                  <a:noFill/>
                  <a:prstDash val="sysDot"/>
                </a:ln>
                <a:solidFill>
                  <a:schemeClr val="tx1">
                    <a:lumMod val="85000"/>
                    <a:lumOff val="15000"/>
                  </a:schemeClr>
                </a:solidFill>
                <a:latin typeface="+mn-ea"/>
                <a:cs typeface="+mn-ea"/>
              </a:rPr>
              <a:t>。</a:t>
            </a:r>
            <a:endParaRPr lang="zh-CN" altLang="en-US" sz="1600">
              <a:ln>
                <a:noFill/>
                <a:prstDash val="sysDot"/>
              </a:ln>
              <a:solidFill>
                <a:schemeClr val="tx1">
                  <a:lumMod val="85000"/>
                  <a:lumOff val="15000"/>
                </a:schemeClr>
              </a:solidFill>
              <a:latin typeface="+mn-ea"/>
              <a:cs typeface="+mn-ea"/>
            </a:endParaRPr>
          </a:p>
        </p:txBody>
      </p:sp>
      <p:sp>
        <p:nvSpPr>
          <p:cNvPr id="18" name="矩形 17"/>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a:t>
            </a:r>
            <a:r>
              <a:rPr lang="en-US" altLang="zh-CN" sz="2400" b="1">
                <a:solidFill>
                  <a:schemeClr val="accent1"/>
                </a:solidFill>
                <a:latin typeface="+mn-ea"/>
                <a:cs typeface="+mn-ea"/>
              </a:rPr>
              <a:t>POST </a:t>
            </a:r>
            <a:r>
              <a:rPr lang="zh-CN" altLang="en-US" sz="2400" b="1">
                <a:solidFill>
                  <a:schemeClr val="accent1"/>
                </a:solidFill>
                <a:latin typeface="+mn-ea"/>
                <a:cs typeface="+mn-ea"/>
              </a:rPr>
              <a:t>请求</a:t>
            </a:r>
            <a:endParaRPr lang="zh-CN" altLang="en-US" sz="2400" b="1">
              <a:solidFill>
                <a:schemeClr val="accent1"/>
              </a:solidFill>
              <a:latin typeface="+mn-ea"/>
              <a:cs typeface="+mn-ea"/>
            </a:endParaRPr>
          </a:p>
        </p:txBody>
      </p:sp>
      <p:pic>
        <p:nvPicPr>
          <p:cNvPr id="19" name="图片 18" descr="C:/Users/Admin/AppData/Roaming/Kingsoft/office6/wppai/generateppt/81c1e0d6c569b20a8ff727b74f01b78f.jpg81c1e0d6c569b20a8ff727b74f01b78f"/>
          <p:cNvPicPr>
            <a:picLocks noChangeAspect="1"/>
          </p:cNvPicPr>
          <p:nvPr>
            <p:custDataLst>
              <p:tags r:id="rId10"/>
            </p:custDataLst>
          </p:nvPr>
        </p:nvPicPr>
        <p:blipFill rotWithShape="1">
          <a:blip r:embed="rId11"/>
          <a:srcRect t="16676" b="16676"/>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12"/>
            </p:custDataLst>
          </p:nvPr>
        </p:nvPicPr>
        <p:blipFill rotWithShape="1">
          <a:blip r:embed="rId13" cstate="print">
            <a:extLst>
              <a:ext uri="{28A0092B-C50C-407E-A947-70E740481C1C}">
                <a14:useLocalDpi xmlns:a14="http://schemas.microsoft.com/office/drawing/2010/main" val="0"/>
              </a:ext>
            </a:extLst>
          </a:blip>
          <a:srcRect l="25588" t="2852" r="35943" b="3947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5"/>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rcRect l="19675" t="4500" r="19675" b="4500"/>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26"/>
          <p:cNvPicPr>
            <a:picLocks noChangeAspect="1"/>
          </p:cNvPicPr>
          <p:nvPr>
            <p:custDataLst>
              <p:tags r:id="rId16"/>
            </p:custDataLst>
          </p:nvPr>
        </p:nvPicPr>
        <p:blipFill>
          <a:blip r:embed="rId17" cstate="print">
            <a:extLst>
              <a:ext uri="{28A0092B-C50C-407E-A947-70E740481C1C}">
                <a14:useLocalDpi xmlns:a14="http://schemas.microsoft.com/office/drawing/2010/main" val="0"/>
              </a:ext>
            </a:extLst>
          </a:blip>
          <a:srcRect l="19675" t="4500" r="19675" b="4500"/>
          <a:stretch>
            <a:fillRect/>
          </a:stretch>
        </p:blipFill>
        <p:spPr>
          <a:xfrm>
            <a:off x="6278572"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30"/>
          <p:cNvSpPr/>
          <p:nvPr>
            <p:custDataLst>
              <p:tags r:id="rId18"/>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31"/>
          <p:cNvSpPr/>
          <p:nvPr>
            <p:custDataLst>
              <p:tags r:id="rId19"/>
            </p:custDataLst>
          </p:nvPr>
        </p:nvSpPr>
        <p:spPr>
          <a:xfrm>
            <a:off x="7391785"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32"/>
          <p:cNvSpPr/>
          <p:nvPr>
            <p:custDataLst>
              <p:tags r:id="rId20"/>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33"/>
          <p:cNvSpPr/>
          <p:nvPr>
            <p:custDataLst>
              <p:tags r:id="rId21"/>
            </p:custDataLst>
          </p:nvPr>
        </p:nvSpPr>
        <p:spPr>
          <a:xfrm>
            <a:off x="7391785"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
        <p:nvSpPr>
          <p:cNvPr id="2062" name="Rectangle 14"/>
          <p:cNvSpPr>
            <a:spLocks noGrp="1" noChangeArrowheads="1"/>
          </p:cNvSpPr>
          <p:nvPr>
            <p:custDataLst>
              <p:tags r:id="rId2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a:t>
            </a:r>
            <a:r>
              <a:rPr lang="zh-CN" altLang="en-US" sz="3200" dirty="0">
                <a:solidFill>
                  <a:srgbClr val="FF0000"/>
                </a:solidFill>
                <a:latin typeface="楷体_GB2312" charset="-122"/>
              </a:rPr>
              <a:t>第三方库</a:t>
            </a:r>
            <a:r>
              <a:rPr lang="en-US" altLang="zh-CN" sz="3200" dirty="0">
                <a:solidFill>
                  <a:srgbClr val="FF0000"/>
                </a:solidFill>
                <a:latin typeface="楷体_GB2312" charset="-122"/>
              </a:rPr>
              <a:t> Requests </a:t>
            </a:r>
            <a:r>
              <a:rPr lang="zh-CN" altLang="en-US" sz="3200" dirty="0">
                <a:solidFill>
                  <a:srgbClr val="FF0000"/>
                </a:solidFill>
                <a:latin typeface="楷体_GB2312" charset="-122"/>
              </a:rPr>
              <a:t>方式</a:t>
            </a:r>
            <a:endParaRPr lang="zh-CN" altLang="en-US" sz="3200" dirty="0">
              <a:solidFill>
                <a:srgbClr val="FF0000"/>
              </a:solidFill>
              <a:latin typeface="楷体_GB2312" charset="-122"/>
            </a:endParaRPr>
          </a:p>
        </p:txBody>
      </p:sp>
    </p:spTree>
    <p:custDataLst>
      <p:tags r:id="rId23"/>
    </p:custDataLst>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a:t>
            </a:r>
            <a:r>
              <a:rPr lang="zh-CN" altLang="en-US" sz="3200" dirty="0">
                <a:solidFill>
                  <a:srgbClr val="FF0000"/>
                </a:solidFill>
                <a:latin typeface="楷体_GB2312" charset="-122"/>
              </a:rPr>
              <a:t>第三方库</a:t>
            </a:r>
            <a:r>
              <a:rPr lang="en-US" altLang="zh-CN" sz="3200" dirty="0">
                <a:solidFill>
                  <a:srgbClr val="FF0000"/>
                </a:solidFill>
                <a:latin typeface="楷体_GB2312" charset="-122"/>
              </a:rPr>
              <a:t> Requests </a:t>
            </a:r>
            <a:r>
              <a:rPr lang="zh-CN" altLang="en-US" sz="3200" dirty="0">
                <a:solidFill>
                  <a:srgbClr val="FF0000"/>
                </a:solidFill>
                <a:latin typeface="楷体_GB2312" charset="-122"/>
              </a:rPr>
              <a:t>方式</a:t>
            </a:r>
            <a:endParaRPr lang="zh-CN" altLang="en-US" sz="3200" dirty="0">
              <a:solidFill>
                <a:srgbClr val="FF0000"/>
              </a:solidFill>
              <a:latin typeface="楷体_GB2312" charset="-122"/>
            </a:endParaRPr>
          </a:p>
        </p:txBody>
      </p:sp>
      <p:sp>
        <p:nvSpPr>
          <p:cNvPr id="3" name="矩形 2"/>
          <p:cNvSpPr/>
          <p:nvPr>
            <p:custDataLst>
              <p:tags r:id="rId3"/>
            </p:custDataLst>
          </p:nvPr>
        </p:nvSpPr>
        <p:spPr>
          <a:xfrm>
            <a:off x="695960" y="1172845"/>
            <a:ext cx="10737850" cy="5407660"/>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b="1" dirty="0">
                <a:ln>
                  <a:noFill/>
                  <a:prstDash val="sysDot"/>
                </a:ln>
                <a:solidFill>
                  <a:schemeClr val="tx1">
                    <a:lumMod val="85000"/>
                    <a:lumOff val="15000"/>
                  </a:schemeClr>
                </a:solidFill>
                <a:latin typeface="+mn-ea"/>
                <a:cs typeface="+mn-ea"/>
              </a:rPr>
              <a:t>Requests </a:t>
            </a:r>
            <a:r>
              <a:rPr lang="zh-CN" altLang="en-US" b="1" dirty="0">
                <a:ln>
                  <a:noFill/>
                  <a:prstDash val="sysDot"/>
                </a:ln>
                <a:solidFill>
                  <a:schemeClr val="tx1">
                    <a:lumMod val="85000"/>
                    <a:lumOff val="15000"/>
                  </a:schemeClr>
                </a:solidFill>
                <a:latin typeface="+mn-ea"/>
                <a:cs typeface="+mn-ea"/>
              </a:rPr>
              <a:t>需要进行安装，</a:t>
            </a:r>
            <a:r>
              <a:rPr lang="en-US" altLang="zh-CN" b="1" dirty="0">
                <a:ln>
                  <a:noFill/>
                  <a:prstDash val="sysDot"/>
                </a:ln>
                <a:solidFill>
                  <a:schemeClr val="tx1">
                    <a:lumMod val="85000"/>
                    <a:lumOff val="15000"/>
                  </a:schemeClr>
                </a:solidFill>
                <a:latin typeface="+mn-ea"/>
                <a:cs typeface="+mn-ea"/>
              </a:rPr>
              <a:t>Requests </a:t>
            </a:r>
            <a:r>
              <a:rPr lang="zh-CN" altLang="en-US" b="1" dirty="0">
                <a:ln>
                  <a:noFill/>
                  <a:prstDash val="sysDot"/>
                </a:ln>
                <a:solidFill>
                  <a:schemeClr val="tx1">
                    <a:lumMod val="85000"/>
                    <a:lumOff val="15000"/>
                  </a:schemeClr>
                </a:solidFill>
                <a:latin typeface="+mn-ea"/>
                <a:cs typeface="+mn-ea"/>
              </a:rPr>
              <a:t>的安装方式一般有如下两种：</a:t>
            </a:r>
            <a:endParaRPr lang="zh-CN" altLang="en-US" b="1"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 1</a:t>
            </a:r>
            <a:r>
              <a:rPr lang="zh-CN" altLang="en-US" sz="1600" dirty="0">
                <a:ln>
                  <a:noFill/>
                  <a:prstDash val="sysDot"/>
                </a:ln>
                <a:solidFill>
                  <a:schemeClr val="tx1">
                    <a:lumMod val="85000"/>
                    <a:lumOff val="15000"/>
                  </a:schemeClr>
                </a:solidFill>
                <a:latin typeface="+mn-ea"/>
                <a:cs typeface="+mn-ea"/>
              </a:rPr>
              <a:t>）使用</a:t>
            </a:r>
            <a:r>
              <a:rPr lang="en-US" altLang="zh-CN" sz="1600" dirty="0">
                <a:ln>
                  <a:noFill/>
                  <a:prstDash val="sysDot"/>
                </a:ln>
                <a:solidFill>
                  <a:schemeClr val="tx1">
                    <a:lumMod val="85000"/>
                    <a:lumOff val="15000"/>
                  </a:schemeClr>
                </a:solidFill>
                <a:latin typeface="+mn-ea"/>
                <a:cs typeface="+mn-ea"/>
              </a:rPr>
              <a:t> pip </a:t>
            </a:r>
            <a:r>
              <a:rPr lang="zh-CN" altLang="en-US" sz="1600" dirty="0">
                <a:ln>
                  <a:noFill/>
                  <a:prstDash val="sysDot"/>
                </a:ln>
                <a:solidFill>
                  <a:schemeClr val="tx1">
                    <a:lumMod val="85000"/>
                    <a:lumOff val="15000"/>
                  </a:schemeClr>
                </a:solidFill>
                <a:latin typeface="+mn-ea"/>
                <a:cs typeface="+mn-ea"/>
              </a:rPr>
              <a:t>安装，安装命令为</a:t>
            </a:r>
            <a:r>
              <a:rPr lang="en-US" altLang="zh-CN" sz="1600" dirty="0">
                <a:ln>
                  <a:noFill/>
                  <a:prstDash val="sysDot"/>
                </a:ln>
                <a:solidFill>
                  <a:schemeClr val="tx1">
                    <a:lumMod val="85000"/>
                    <a:lumOff val="15000"/>
                  </a:schemeClr>
                </a:solidFill>
                <a:latin typeface="+mn-ea"/>
                <a:cs typeface="+mn-ea"/>
              </a:rPr>
              <a:t>pip install requests</a:t>
            </a:r>
            <a:r>
              <a:rPr lang="zh-CN" altLang="en-US" sz="1600" dirty="0">
                <a:ln>
                  <a:noFill/>
                  <a:prstDash val="sysDot"/>
                </a:ln>
                <a:solidFill>
                  <a:schemeClr val="tx1">
                    <a:lumMod val="85000"/>
                    <a:lumOff val="15000"/>
                  </a:schemeClr>
                </a:solidFill>
                <a:latin typeface="+mn-ea"/>
                <a:cs typeface="+mn-ea"/>
              </a:rPr>
              <a:t>。不过可能不是最新版的。</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2</a:t>
            </a:r>
            <a:r>
              <a:rPr lang="zh-CN" altLang="en-US" sz="1600" dirty="0">
                <a:ln>
                  <a:noFill/>
                  <a:prstDash val="sysDot"/>
                </a:ln>
                <a:solidFill>
                  <a:schemeClr val="tx1">
                    <a:lumMod val="85000"/>
                    <a:lumOff val="15000"/>
                  </a:schemeClr>
                </a:solidFill>
                <a:latin typeface="+mn-ea"/>
                <a:cs typeface="+mn-ea"/>
              </a:rPr>
              <a:t>）到</a:t>
            </a:r>
            <a:r>
              <a:rPr lang="en-US" altLang="zh-CN" sz="1600" dirty="0">
                <a:ln>
                  <a:noFill/>
                  <a:prstDash val="sysDot"/>
                </a:ln>
                <a:solidFill>
                  <a:schemeClr val="tx1">
                    <a:lumMod val="85000"/>
                    <a:lumOff val="15000"/>
                  </a:schemeClr>
                </a:solidFill>
                <a:latin typeface="+mn-ea"/>
                <a:cs typeface="+mn-ea"/>
              </a:rPr>
              <a:t> GitHub </a:t>
            </a:r>
            <a:r>
              <a:rPr lang="zh-CN" altLang="en-US" sz="1600" dirty="0">
                <a:ln>
                  <a:noFill/>
                  <a:prstDash val="sysDot"/>
                </a:ln>
                <a:solidFill>
                  <a:schemeClr val="tx1">
                    <a:lumMod val="85000"/>
                    <a:lumOff val="15000"/>
                  </a:schemeClr>
                </a:solidFill>
                <a:latin typeface="+mn-ea"/>
                <a:cs typeface="+mn-ea"/>
              </a:rPr>
              <a:t>上下载</a:t>
            </a:r>
            <a:r>
              <a:rPr lang="en-US" altLang="zh-CN" sz="1600" dirty="0">
                <a:ln>
                  <a:noFill/>
                  <a:prstDash val="sysDot"/>
                </a:ln>
                <a:solidFill>
                  <a:schemeClr val="tx1">
                    <a:lumMod val="85000"/>
                    <a:lumOff val="15000"/>
                  </a:schemeClr>
                </a:solidFill>
                <a:latin typeface="+mn-ea"/>
                <a:cs typeface="+mn-ea"/>
              </a:rPr>
              <a:t> Requests </a:t>
            </a:r>
            <a:r>
              <a:rPr lang="zh-CN" altLang="en-US" sz="1600" dirty="0">
                <a:ln>
                  <a:noFill/>
                  <a:prstDash val="sysDot"/>
                </a:ln>
                <a:solidFill>
                  <a:schemeClr val="tx1">
                    <a:lumMod val="85000"/>
                    <a:lumOff val="15000"/>
                  </a:schemeClr>
                </a:solidFill>
                <a:latin typeface="+mn-ea"/>
                <a:cs typeface="+mn-ea"/>
              </a:rPr>
              <a:t>的源代码，将源代码压缩包解压缩，进入</a:t>
            </a:r>
            <a:r>
              <a:rPr lang="en-US" altLang="zh-CN" sz="1600" dirty="0">
                <a:ln>
                  <a:noFill/>
                  <a:prstDash val="sysDot"/>
                </a:ln>
                <a:solidFill>
                  <a:schemeClr val="tx1">
                    <a:lumMod val="85000"/>
                    <a:lumOff val="15000"/>
                  </a:schemeClr>
                </a:solidFill>
                <a:latin typeface="+mn-ea"/>
                <a:cs typeface="+mn-ea"/>
              </a:rPr>
              <a:t> </a:t>
            </a:r>
            <a:r>
              <a:rPr lang="zh-CN" altLang="en-US" sz="1600" dirty="0">
                <a:ln>
                  <a:noFill/>
                  <a:prstDash val="sysDot"/>
                </a:ln>
                <a:solidFill>
                  <a:schemeClr val="tx1">
                    <a:lumMod val="85000"/>
                    <a:lumOff val="15000"/>
                  </a:schemeClr>
                </a:solidFill>
                <a:latin typeface="+mn-ea"/>
                <a:cs typeface="+mn-ea"/>
              </a:rPr>
              <a:t>解压缩的文件夹运行</a:t>
            </a:r>
            <a:r>
              <a:rPr lang="en-US" altLang="zh-CN" sz="1600" dirty="0">
                <a:ln>
                  <a:noFill/>
                  <a:prstDash val="sysDot"/>
                </a:ln>
                <a:solidFill>
                  <a:schemeClr val="tx1">
                    <a:lumMod val="85000"/>
                    <a:lumOff val="15000"/>
                  </a:schemeClr>
                </a:solidFill>
                <a:latin typeface="+mn-ea"/>
                <a:cs typeface="+mn-ea"/>
              </a:rPr>
              <a:t> setup.py </a:t>
            </a:r>
            <a:r>
              <a:rPr lang="zh-CN" altLang="en-US" sz="1600" dirty="0">
                <a:ln>
                  <a:noFill/>
                  <a:prstDash val="sysDot"/>
                </a:ln>
                <a:solidFill>
                  <a:schemeClr val="tx1">
                    <a:lumMod val="85000"/>
                    <a:lumOff val="15000"/>
                  </a:schemeClr>
                </a:solidFill>
                <a:latin typeface="+mn-ea"/>
                <a:cs typeface="+mn-ea"/>
              </a:rPr>
              <a:t>文件即可。</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以</a:t>
            </a:r>
            <a:r>
              <a:rPr lang="en-US" altLang="zh-CN" sz="1600" dirty="0">
                <a:ln>
                  <a:noFill/>
                  <a:prstDash val="sysDot"/>
                </a:ln>
                <a:solidFill>
                  <a:schemeClr val="tx1">
                    <a:lumMod val="85000"/>
                    <a:lumOff val="15000"/>
                  </a:schemeClr>
                </a:solidFill>
                <a:latin typeface="+mn-ea"/>
                <a:cs typeface="+mn-ea"/>
              </a:rPr>
              <a:t> GET </a:t>
            </a:r>
            <a:r>
              <a:rPr lang="zh-CN" altLang="en-US" sz="1600" dirty="0">
                <a:ln>
                  <a:noFill/>
                  <a:prstDash val="sysDot"/>
                </a:ln>
                <a:solidFill>
                  <a:schemeClr val="tx1">
                    <a:lumMod val="85000"/>
                    <a:lumOff val="15000"/>
                  </a:schemeClr>
                </a:solidFill>
                <a:latin typeface="+mn-ea"/>
                <a:cs typeface="+mn-ea"/>
              </a:rPr>
              <a:t>请求作为示例，相关代码如下。</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 </a:t>
            </a:r>
            <a:r>
              <a:rPr lang="zh-CN" altLang="en-US" sz="1600" dirty="0">
                <a:ln>
                  <a:noFill/>
                  <a:prstDash val="sysDot"/>
                </a:ln>
                <a:solidFill>
                  <a:schemeClr val="tx1">
                    <a:lumMod val="85000"/>
                    <a:lumOff val="15000"/>
                  </a:schemeClr>
                </a:solidFill>
                <a:latin typeface="+mn-ea"/>
                <a:cs typeface="+mn-ea"/>
              </a:rPr>
              <a:t>实现一个完整的请求与响应模型</a:t>
            </a:r>
            <a:r>
              <a:rPr lang="en-US" altLang="zh-CN" sz="1600" dirty="0">
                <a:ln>
                  <a:noFill/>
                  <a:prstDash val="sysDot"/>
                </a:ln>
                <a:solidFill>
                  <a:schemeClr val="tx1">
                    <a:lumMod val="85000"/>
                    <a:lumOff val="15000"/>
                  </a:schemeClr>
                </a:solidFill>
                <a:latin typeface="+mn-ea"/>
                <a:cs typeface="+mn-ea"/>
              </a:rPr>
              <a:t> :GET</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import requests</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r=requests.get('http://www.tup.tsinghua.edu.cn')</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print(r.content)</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通过运行上述例子可以看到，</a:t>
            </a:r>
            <a:r>
              <a:rPr lang="en-US" altLang="zh-CN" sz="1600" dirty="0">
                <a:ln>
                  <a:noFill/>
                  <a:prstDash val="sysDot"/>
                </a:ln>
                <a:solidFill>
                  <a:schemeClr val="tx1">
                    <a:lumMod val="85000"/>
                    <a:lumOff val="15000"/>
                  </a:schemeClr>
                </a:solidFill>
                <a:latin typeface="+mn-ea"/>
                <a:cs typeface="+mn-ea"/>
              </a:rPr>
              <a:t>Requests </a:t>
            </a:r>
            <a:r>
              <a:rPr lang="zh-CN" altLang="en-US" sz="1600" dirty="0">
                <a:ln>
                  <a:noFill/>
                  <a:prstDash val="sysDot"/>
                </a:ln>
                <a:solidFill>
                  <a:schemeClr val="tx1">
                    <a:lumMod val="85000"/>
                    <a:lumOff val="15000"/>
                  </a:schemeClr>
                </a:solidFill>
                <a:latin typeface="+mn-ea"/>
                <a:cs typeface="+mn-ea"/>
              </a:rPr>
              <a:t>比</a:t>
            </a:r>
            <a:r>
              <a:rPr lang="en-US" altLang="zh-CN" sz="1600" dirty="0">
                <a:ln>
                  <a:noFill/>
                  <a:prstDash val="sysDot"/>
                </a:ln>
                <a:solidFill>
                  <a:schemeClr val="tx1">
                    <a:lumMod val="85000"/>
                    <a:lumOff val="15000"/>
                  </a:schemeClr>
                </a:solidFill>
                <a:latin typeface="+mn-ea"/>
                <a:cs typeface="+mn-ea"/>
              </a:rPr>
              <a:t> urllib2 </a:t>
            </a:r>
            <a:r>
              <a:rPr lang="zh-CN" altLang="en-US" sz="1600" dirty="0">
                <a:ln>
                  <a:noFill/>
                  <a:prstDash val="sysDot"/>
                </a:ln>
                <a:solidFill>
                  <a:schemeClr val="tx1">
                    <a:lumMod val="85000"/>
                    <a:lumOff val="15000"/>
                  </a:schemeClr>
                </a:solidFill>
                <a:latin typeface="+mn-ea"/>
                <a:cs typeface="+mn-ea"/>
              </a:rPr>
              <a:t>实现方式的代码量还要少。接下来</a:t>
            </a:r>
            <a:r>
              <a:rPr lang="en-US" altLang="zh-CN" sz="1600" dirty="0">
                <a:ln>
                  <a:noFill/>
                  <a:prstDash val="sysDot"/>
                </a:ln>
                <a:solidFill>
                  <a:schemeClr val="tx1">
                    <a:lumMod val="85000"/>
                    <a:lumOff val="15000"/>
                  </a:schemeClr>
                </a:solidFill>
                <a:latin typeface="+mn-ea"/>
                <a:cs typeface="+mn-ea"/>
              </a:rPr>
              <a:t> </a:t>
            </a:r>
            <a:r>
              <a:rPr lang="zh-CN" altLang="en-US" sz="1600" dirty="0">
                <a:ln>
                  <a:noFill/>
                  <a:prstDash val="sysDot"/>
                </a:ln>
                <a:solidFill>
                  <a:schemeClr val="tx1">
                    <a:lumMod val="85000"/>
                    <a:lumOff val="15000"/>
                  </a:schemeClr>
                </a:solidFill>
                <a:latin typeface="+mn-ea"/>
                <a:cs typeface="+mn-ea"/>
              </a:rPr>
              <a:t>说明</a:t>
            </a:r>
            <a:r>
              <a:rPr lang="en-US" altLang="zh-CN" sz="1600" dirty="0">
                <a:ln>
                  <a:noFill/>
                  <a:prstDash val="sysDot"/>
                </a:ln>
                <a:solidFill>
                  <a:schemeClr val="tx1">
                    <a:lumMod val="85000"/>
                    <a:lumOff val="15000"/>
                  </a:schemeClr>
                </a:solidFill>
                <a:latin typeface="+mn-ea"/>
                <a:cs typeface="+mn-ea"/>
              </a:rPr>
              <a:t> POST </a:t>
            </a:r>
            <a:r>
              <a:rPr lang="zh-CN" altLang="en-US" sz="1600" dirty="0">
                <a:ln>
                  <a:noFill/>
                  <a:prstDash val="sysDot"/>
                </a:ln>
                <a:solidFill>
                  <a:schemeClr val="tx1">
                    <a:lumMod val="85000"/>
                    <a:lumOff val="15000"/>
                  </a:schemeClr>
                </a:solidFill>
                <a:latin typeface="+mn-ea"/>
                <a:cs typeface="+mn-ea"/>
              </a:rPr>
              <a:t>请求，它同样非常简短，更加具有</a:t>
            </a:r>
            <a:r>
              <a:rPr lang="en-US" altLang="zh-CN" sz="1600" dirty="0">
                <a:ln>
                  <a:noFill/>
                  <a:prstDash val="sysDot"/>
                </a:ln>
                <a:solidFill>
                  <a:schemeClr val="tx1">
                    <a:lumMod val="85000"/>
                    <a:lumOff val="15000"/>
                  </a:schemeClr>
                </a:solidFill>
                <a:latin typeface="+mn-ea"/>
                <a:cs typeface="+mn-ea"/>
              </a:rPr>
              <a:t> Python </a:t>
            </a:r>
            <a:r>
              <a:rPr lang="zh-CN" altLang="en-US" sz="1600" dirty="0">
                <a:ln>
                  <a:noFill/>
                  <a:prstDash val="sysDot"/>
                </a:ln>
                <a:solidFill>
                  <a:schemeClr val="tx1">
                    <a:lumMod val="85000"/>
                    <a:lumOff val="15000"/>
                  </a:schemeClr>
                </a:solidFill>
                <a:latin typeface="+mn-ea"/>
                <a:cs typeface="+mn-ea"/>
              </a:rPr>
              <a:t>风格，示例如下。</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 </a:t>
            </a:r>
            <a:r>
              <a:rPr lang="zh-CN" altLang="en-US" sz="1600" dirty="0">
                <a:ln>
                  <a:noFill/>
                  <a:prstDash val="sysDot"/>
                </a:ln>
                <a:solidFill>
                  <a:schemeClr val="tx1">
                    <a:lumMod val="85000"/>
                    <a:lumOff val="15000"/>
                  </a:schemeClr>
                </a:solidFill>
                <a:latin typeface="+mn-ea"/>
                <a:cs typeface="+mn-ea"/>
              </a:rPr>
              <a:t>实现一个完整的请求与响应模型</a:t>
            </a:r>
            <a:r>
              <a:rPr lang="en-US" altLang="zh-CN" sz="1600" dirty="0">
                <a:ln>
                  <a:noFill/>
                  <a:prstDash val="sysDot"/>
                </a:ln>
                <a:solidFill>
                  <a:schemeClr val="tx1">
                    <a:lumMod val="85000"/>
                    <a:lumOff val="15000"/>
                  </a:schemeClr>
                </a:solidFill>
                <a:latin typeface="+mn-ea"/>
                <a:cs typeface="+mn-ea"/>
              </a:rPr>
              <a:t> :POST</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import requests</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postdata={'key':'value'}</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r=requests.post('http://www.tup.tsinghua.edu.cn/login',data=postdata) print(r.content)</a:t>
            </a:r>
            <a:endParaRPr lang="en-US" altLang="zh-CN" sz="1600" dirty="0">
              <a:ln>
                <a:noFill/>
                <a:prstDash val="sysDot"/>
              </a:ln>
              <a:solidFill>
                <a:schemeClr val="tx1">
                  <a:lumMod val="85000"/>
                  <a:lumOff val="15000"/>
                </a:schemeClr>
              </a:solidFill>
              <a:latin typeface="+mn-ea"/>
              <a:cs typeface="+mn-ea"/>
            </a:endParaRPr>
          </a:p>
        </p:txBody>
      </p:sp>
    </p:spTree>
    <p:custDataLst>
      <p:tags r:id="rId4"/>
    </p:custDataLst>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a:t>
            </a:r>
            <a:r>
              <a:rPr lang="zh-CN" altLang="en-US" sz="3200" dirty="0">
                <a:solidFill>
                  <a:srgbClr val="FF0000"/>
                </a:solidFill>
                <a:latin typeface="楷体_GB2312" charset="-122"/>
              </a:rPr>
              <a:t>第三方库</a:t>
            </a:r>
            <a:r>
              <a:rPr lang="en-US" altLang="zh-CN" sz="3200" dirty="0">
                <a:solidFill>
                  <a:srgbClr val="FF0000"/>
                </a:solidFill>
                <a:latin typeface="楷体_GB2312" charset="-122"/>
              </a:rPr>
              <a:t> Requests </a:t>
            </a:r>
            <a:r>
              <a:rPr lang="zh-CN" altLang="en-US" sz="3200" dirty="0">
                <a:solidFill>
                  <a:srgbClr val="FF0000"/>
                </a:solidFill>
                <a:latin typeface="楷体_GB2312" charset="-122"/>
              </a:rPr>
              <a:t>方式</a:t>
            </a:r>
            <a:endParaRPr lang="zh-CN" altLang="en-US" sz="3200" dirty="0">
              <a:solidFill>
                <a:srgbClr val="FF0000"/>
              </a:solidFill>
              <a:latin typeface="楷体_GB2312" charset="-122"/>
            </a:endParaRPr>
          </a:p>
        </p:txBody>
      </p:sp>
      <p:sp>
        <p:nvSpPr>
          <p:cNvPr id="3" name="矩形 2"/>
          <p:cNvSpPr/>
          <p:nvPr>
            <p:custDataLst>
              <p:tags r:id="rId3"/>
            </p:custDataLst>
          </p:nvPr>
        </p:nvSpPr>
        <p:spPr>
          <a:xfrm>
            <a:off x="766445" y="1064260"/>
            <a:ext cx="10737850" cy="540766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400" b="1" dirty="0">
                <a:ln>
                  <a:noFill/>
                  <a:prstDash val="sysDot"/>
                </a:ln>
                <a:solidFill>
                  <a:schemeClr val="tx1">
                    <a:lumMod val="85000"/>
                    <a:lumOff val="15000"/>
                  </a:schemeClr>
                </a:solidFill>
                <a:latin typeface="+mn-ea"/>
                <a:cs typeface="+mn-ea"/>
              </a:rPr>
              <a:t>以</a:t>
            </a:r>
            <a:r>
              <a:rPr lang="en-US" altLang="zh-CN" sz="1400" b="1" dirty="0">
                <a:ln>
                  <a:noFill/>
                  <a:prstDash val="sysDot"/>
                </a:ln>
                <a:solidFill>
                  <a:schemeClr val="tx1">
                    <a:lumMod val="85000"/>
                    <a:lumOff val="15000"/>
                  </a:schemeClr>
                </a:solidFill>
                <a:latin typeface="+mn-ea"/>
                <a:cs typeface="+mn-ea"/>
              </a:rPr>
              <a:t> GET </a:t>
            </a:r>
            <a:r>
              <a:rPr lang="zh-CN" altLang="en-US" sz="1400" b="1" dirty="0">
                <a:ln>
                  <a:noFill/>
                  <a:prstDash val="sysDot"/>
                </a:ln>
                <a:solidFill>
                  <a:schemeClr val="tx1">
                    <a:lumMod val="85000"/>
                    <a:lumOff val="15000"/>
                  </a:schemeClr>
                </a:solidFill>
                <a:latin typeface="+mn-ea"/>
                <a:cs typeface="+mn-ea"/>
              </a:rPr>
              <a:t>请求作为示例，相关代码如下。</a:t>
            </a:r>
            <a:endParaRPr lang="zh-CN" altLang="en-US" sz="1400" b="1"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实现一个完整的请求与响应模型</a:t>
            </a:r>
            <a:r>
              <a:rPr lang="en-US" altLang="zh-CN" sz="1200" dirty="0">
                <a:ln>
                  <a:noFill/>
                  <a:prstDash val="sysDot"/>
                </a:ln>
                <a:solidFill>
                  <a:schemeClr val="tx1">
                    <a:lumMod val="85000"/>
                    <a:lumOff val="15000"/>
                  </a:schemeClr>
                </a:solidFill>
                <a:latin typeface="+mn-ea"/>
                <a:cs typeface="+mn-ea"/>
              </a:rPr>
              <a:t> :GET</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import requests</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r=requests.get('http://www.tup.tsinghua.edu.cn')</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print(r.content)</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通过运行上述例子可以看到，</a:t>
            </a:r>
            <a:r>
              <a:rPr lang="en-US" altLang="zh-CN" sz="1200" dirty="0">
                <a:ln>
                  <a:noFill/>
                  <a:prstDash val="sysDot"/>
                </a:ln>
                <a:solidFill>
                  <a:schemeClr val="tx1">
                    <a:lumMod val="85000"/>
                    <a:lumOff val="15000"/>
                  </a:schemeClr>
                </a:solidFill>
                <a:latin typeface="+mn-ea"/>
                <a:cs typeface="+mn-ea"/>
              </a:rPr>
              <a:t>Requests </a:t>
            </a:r>
            <a:r>
              <a:rPr lang="zh-CN" altLang="en-US" sz="1200" dirty="0">
                <a:ln>
                  <a:noFill/>
                  <a:prstDash val="sysDot"/>
                </a:ln>
                <a:solidFill>
                  <a:schemeClr val="tx1">
                    <a:lumMod val="85000"/>
                    <a:lumOff val="15000"/>
                  </a:schemeClr>
                </a:solidFill>
                <a:latin typeface="+mn-ea"/>
                <a:cs typeface="+mn-ea"/>
              </a:rPr>
              <a:t>比</a:t>
            </a:r>
            <a:r>
              <a:rPr lang="en-US" altLang="zh-CN" sz="1200" dirty="0">
                <a:ln>
                  <a:noFill/>
                  <a:prstDash val="sysDot"/>
                </a:ln>
                <a:solidFill>
                  <a:schemeClr val="tx1">
                    <a:lumMod val="85000"/>
                    <a:lumOff val="15000"/>
                  </a:schemeClr>
                </a:solidFill>
                <a:latin typeface="+mn-ea"/>
                <a:cs typeface="+mn-ea"/>
              </a:rPr>
              <a:t> urllib2 </a:t>
            </a:r>
            <a:r>
              <a:rPr lang="zh-CN" altLang="en-US" sz="1200" dirty="0">
                <a:ln>
                  <a:noFill/>
                  <a:prstDash val="sysDot"/>
                </a:ln>
                <a:solidFill>
                  <a:schemeClr val="tx1">
                    <a:lumMod val="85000"/>
                    <a:lumOff val="15000"/>
                  </a:schemeClr>
                </a:solidFill>
                <a:latin typeface="+mn-ea"/>
                <a:cs typeface="+mn-ea"/>
              </a:rPr>
              <a:t>实现方式的代码量还要少。接下来</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说明</a:t>
            </a:r>
            <a:r>
              <a:rPr lang="en-US" altLang="zh-CN" sz="1200" dirty="0">
                <a:ln>
                  <a:noFill/>
                  <a:prstDash val="sysDot"/>
                </a:ln>
                <a:solidFill>
                  <a:schemeClr val="tx1">
                    <a:lumMod val="85000"/>
                    <a:lumOff val="15000"/>
                  </a:schemeClr>
                </a:solidFill>
                <a:latin typeface="+mn-ea"/>
                <a:cs typeface="+mn-ea"/>
              </a:rPr>
              <a:t> POST </a:t>
            </a:r>
            <a:r>
              <a:rPr lang="zh-CN" altLang="en-US" sz="1200" dirty="0">
                <a:ln>
                  <a:noFill/>
                  <a:prstDash val="sysDot"/>
                </a:ln>
                <a:solidFill>
                  <a:schemeClr val="tx1">
                    <a:lumMod val="85000"/>
                    <a:lumOff val="15000"/>
                  </a:schemeClr>
                </a:solidFill>
                <a:latin typeface="+mn-ea"/>
                <a:cs typeface="+mn-ea"/>
              </a:rPr>
              <a:t>请求，它同样非常简短，更加具有</a:t>
            </a:r>
            <a:r>
              <a:rPr lang="en-US" altLang="zh-CN" sz="1200" dirty="0">
                <a:ln>
                  <a:noFill/>
                  <a:prstDash val="sysDot"/>
                </a:ln>
                <a:solidFill>
                  <a:schemeClr val="tx1">
                    <a:lumMod val="85000"/>
                    <a:lumOff val="15000"/>
                  </a:schemeClr>
                </a:solidFill>
                <a:latin typeface="+mn-ea"/>
                <a:cs typeface="+mn-ea"/>
              </a:rPr>
              <a:t> Python </a:t>
            </a:r>
            <a:r>
              <a:rPr lang="zh-CN" altLang="en-US" sz="1200" dirty="0">
                <a:ln>
                  <a:noFill/>
                  <a:prstDash val="sysDot"/>
                </a:ln>
                <a:solidFill>
                  <a:schemeClr val="tx1">
                    <a:lumMod val="85000"/>
                    <a:lumOff val="15000"/>
                  </a:schemeClr>
                </a:solidFill>
                <a:latin typeface="+mn-ea"/>
                <a:cs typeface="+mn-ea"/>
              </a:rPr>
              <a:t>风格，示例如下。</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实现一个完整的请求与响应模型</a:t>
            </a:r>
            <a:r>
              <a:rPr lang="en-US" altLang="zh-CN" sz="1200" dirty="0">
                <a:ln>
                  <a:noFill/>
                  <a:prstDash val="sysDot"/>
                </a:ln>
                <a:solidFill>
                  <a:schemeClr val="tx1">
                    <a:lumMod val="85000"/>
                    <a:lumOff val="15000"/>
                  </a:schemeClr>
                </a:solidFill>
                <a:latin typeface="+mn-ea"/>
                <a:cs typeface="+mn-ea"/>
              </a:rPr>
              <a:t> :POST</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import requests</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postdata={'key':'value'}</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r=requests.post('http://www.tup.tsinghua.edu.cn/login',data=postdata) print(r.content)</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接下来学习稍微复杂的例子。在日常生活中可能会经常看到类似这样的</a:t>
            </a:r>
            <a:r>
              <a:rPr lang="en-US" altLang="zh-CN" sz="1200" dirty="0">
                <a:ln>
                  <a:noFill/>
                  <a:prstDash val="sysDot"/>
                </a:ln>
                <a:solidFill>
                  <a:schemeClr val="tx1">
                    <a:lumMod val="85000"/>
                    <a:lumOff val="15000"/>
                  </a:schemeClr>
                </a:solidFill>
                <a:latin typeface="+mn-ea"/>
                <a:cs typeface="+mn-ea"/>
              </a:rPr>
              <a:t> URL </a:t>
            </a:r>
            <a:r>
              <a:rPr lang="zh-CN" altLang="en-US" sz="1200" dirty="0">
                <a:ln>
                  <a:noFill/>
                  <a:prstDash val="sysDot"/>
                </a:ln>
                <a:solidFill>
                  <a:schemeClr val="tx1">
                    <a:lumMod val="85000"/>
                    <a:lumOff val="15000"/>
                  </a:schemeClr>
                </a:solidFill>
                <a:latin typeface="+mn-ea"/>
                <a:cs typeface="+mn-ea"/>
              </a:rPr>
              <a:t>：</a:t>
            </a:r>
            <a:r>
              <a:rPr lang="en-US" altLang="zh-CN" sz="1200" dirty="0">
                <a:ln>
                  <a:noFill/>
                  <a:prstDash val="sysDot"/>
                </a:ln>
                <a:solidFill>
                  <a:schemeClr val="tx1">
                    <a:lumMod val="85000"/>
                    <a:lumOff val="15000"/>
                  </a:schemeClr>
                </a:solidFill>
                <a:latin typeface="+mn-ea"/>
                <a:cs typeface="+mn-ea"/>
              </a:rPr>
              <a:t> http://zzk.cnblogs.com/s/blogpost? Keywords = blog:qiyeboy &amp; pageindex = 1</a:t>
            </a:r>
            <a:r>
              <a:rPr lang="zh-CN" altLang="en-US" sz="1200" dirty="0">
                <a:ln>
                  <a:noFill/>
                  <a:prstDash val="sysDot"/>
                </a:ln>
                <a:solidFill>
                  <a:schemeClr val="tx1">
                    <a:lumMod val="85000"/>
                    <a:lumOff val="15000"/>
                  </a:schemeClr>
                </a:solidFill>
                <a:latin typeface="+mn-ea"/>
                <a:cs typeface="+mn-ea"/>
              </a:rPr>
              <a:t>，就是在网址后</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面紧跟着</a:t>
            </a:r>
            <a:r>
              <a:rPr lang="en-US" altLang="zh-CN" sz="1200" dirty="0">
                <a:ln>
                  <a:noFill/>
                  <a:prstDash val="sysDot"/>
                </a:ln>
                <a:solidFill>
                  <a:schemeClr val="tx1">
                    <a:lumMod val="85000"/>
                    <a:lumOff val="15000"/>
                  </a:schemeClr>
                </a:solidFill>
                <a:latin typeface="+mn-ea"/>
                <a:cs typeface="+mn-ea"/>
              </a:rPr>
              <a:t>“</a:t>
            </a:r>
            <a:r>
              <a:rPr lang="zh-CN" altLang="en-US" sz="1200" dirty="0">
                <a:ln>
                  <a:noFill/>
                  <a:prstDash val="sysDot"/>
                </a:ln>
                <a:solidFill>
                  <a:schemeClr val="tx1">
                    <a:lumMod val="85000"/>
                    <a:lumOff val="15000"/>
                  </a:schemeClr>
                </a:solidFill>
                <a:latin typeface="+mn-ea"/>
                <a:cs typeface="+mn-ea"/>
              </a:rPr>
              <a:t>？</a:t>
            </a:r>
            <a:r>
              <a:rPr lang="en-US" altLang="zh-CN" sz="1200" dirty="0">
                <a:ln>
                  <a:noFill/>
                  <a:prstDash val="sysDot"/>
                </a:ln>
                <a:solidFill>
                  <a:schemeClr val="tx1">
                    <a:lumMod val="85000"/>
                    <a:lumOff val="15000"/>
                  </a:schemeClr>
                </a:solidFill>
                <a:latin typeface="+mn-ea"/>
                <a:cs typeface="+mn-ea"/>
              </a:rPr>
              <a:t>”,“?”</a:t>
            </a:r>
            <a:r>
              <a:rPr lang="zh-CN" altLang="en-US" sz="1200" dirty="0">
                <a:ln>
                  <a:noFill/>
                  <a:prstDash val="sysDot"/>
                </a:ln>
                <a:solidFill>
                  <a:schemeClr val="tx1">
                    <a:lumMod val="85000"/>
                    <a:lumOff val="15000"/>
                  </a:schemeClr>
                </a:solidFill>
                <a:latin typeface="+mn-ea"/>
                <a:cs typeface="+mn-ea"/>
              </a:rPr>
              <a:t>后面还有参数。那么这样的</a:t>
            </a:r>
            <a:r>
              <a:rPr lang="en-US" altLang="zh-CN" sz="1200" dirty="0">
                <a:ln>
                  <a:noFill/>
                  <a:prstDash val="sysDot"/>
                </a:ln>
                <a:solidFill>
                  <a:schemeClr val="tx1">
                    <a:lumMod val="85000"/>
                    <a:lumOff val="15000"/>
                  </a:schemeClr>
                </a:solidFill>
                <a:latin typeface="+mn-ea"/>
                <a:cs typeface="+mn-ea"/>
              </a:rPr>
              <a:t> GET </a:t>
            </a:r>
            <a:r>
              <a:rPr lang="zh-CN" altLang="en-US" sz="1200" dirty="0">
                <a:ln>
                  <a:noFill/>
                  <a:prstDash val="sysDot"/>
                </a:ln>
                <a:solidFill>
                  <a:schemeClr val="tx1">
                    <a:lumMod val="85000"/>
                    <a:lumOff val="15000"/>
                  </a:schemeClr>
                </a:solidFill>
                <a:latin typeface="+mn-ea"/>
                <a:cs typeface="+mn-ea"/>
              </a:rPr>
              <a:t>请求该如何发送呢？通过直接完</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整的</a:t>
            </a:r>
            <a:r>
              <a:rPr lang="en-US" altLang="zh-CN" sz="1200" dirty="0">
                <a:ln>
                  <a:noFill/>
                  <a:prstDash val="sysDot"/>
                </a:ln>
                <a:solidFill>
                  <a:schemeClr val="tx1">
                    <a:lumMod val="85000"/>
                    <a:lumOff val="15000"/>
                  </a:schemeClr>
                </a:solidFill>
                <a:latin typeface="+mn-ea"/>
                <a:cs typeface="+mn-ea"/>
              </a:rPr>
              <a:t> URL </a:t>
            </a:r>
            <a:r>
              <a:rPr lang="zh-CN" altLang="en-US" sz="1200" dirty="0">
                <a:ln>
                  <a:noFill/>
                  <a:prstDash val="sysDot"/>
                </a:ln>
                <a:solidFill>
                  <a:schemeClr val="tx1">
                    <a:lumMod val="85000"/>
                    <a:lumOff val="15000"/>
                  </a:schemeClr>
                </a:solidFill>
                <a:latin typeface="+mn-ea"/>
                <a:cs typeface="+mn-ea"/>
              </a:rPr>
              <a:t>代入即可，不过</a:t>
            </a:r>
            <a:r>
              <a:rPr lang="en-US" altLang="zh-CN" sz="1200" dirty="0">
                <a:ln>
                  <a:noFill/>
                  <a:prstDash val="sysDot"/>
                </a:ln>
                <a:solidFill>
                  <a:schemeClr val="tx1">
                    <a:lumMod val="85000"/>
                    <a:lumOff val="15000"/>
                  </a:schemeClr>
                </a:solidFill>
                <a:latin typeface="+mn-ea"/>
                <a:cs typeface="+mn-ea"/>
              </a:rPr>
              <a:t> Requests </a:t>
            </a:r>
            <a:r>
              <a:rPr lang="zh-CN" altLang="en-US" sz="1200" dirty="0">
                <a:ln>
                  <a:noFill/>
                  <a:prstDash val="sysDot"/>
                </a:ln>
                <a:solidFill>
                  <a:schemeClr val="tx1">
                    <a:lumMod val="85000"/>
                    <a:lumOff val="15000"/>
                  </a:schemeClr>
                </a:solidFill>
                <a:latin typeface="+mn-ea"/>
                <a:cs typeface="+mn-ea"/>
              </a:rPr>
              <a:t>还提供了其他方式，示例如下。</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import requests</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payload={'Keywords':'blog:qiyeboy','pageindex':1}</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r=requests.get{'http://www.tup.tsinghua.edu.cn/s/blogpost ',params= payload)</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print(r.url)</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通过打印结果可以看到最终的</a:t>
            </a:r>
            <a:r>
              <a:rPr lang="en-US" altLang="zh-CN" sz="1200" dirty="0">
                <a:ln>
                  <a:noFill/>
                  <a:prstDash val="sysDot"/>
                </a:ln>
                <a:solidFill>
                  <a:schemeClr val="tx1">
                    <a:lumMod val="85000"/>
                    <a:lumOff val="15000"/>
                  </a:schemeClr>
                </a:solidFill>
                <a:latin typeface="+mn-ea"/>
                <a:cs typeface="+mn-ea"/>
              </a:rPr>
              <a:t> URL</a:t>
            </a:r>
            <a:r>
              <a:rPr lang="zh-CN" altLang="en-US" sz="1200" dirty="0">
                <a:ln>
                  <a:noFill/>
                  <a:prstDash val="sysDot"/>
                </a:ln>
                <a:solidFill>
                  <a:schemeClr val="tx1">
                    <a:lumMod val="85000"/>
                    <a:lumOff val="15000"/>
                  </a:schemeClr>
                </a:solidFill>
                <a:latin typeface="+mn-ea"/>
                <a:cs typeface="+mn-ea"/>
              </a:rPr>
              <a:t>变成了如下地址。</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http://zzk.cnblogs.com/s/blogpost? Keywords=blog:qiyeboy&amp;pageindex=1</a:t>
            </a:r>
            <a:endParaRPr lang="en-US" altLang="zh-CN" sz="1200" dirty="0">
              <a:ln>
                <a:noFill/>
                <a:prstDash val="sysDot"/>
              </a:ln>
              <a:solidFill>
                <a:schemeClr val="tx1">
                  <a:lumMod val="85000"/>
                  <a:lumOff val="15000"/>
                </a:schemeClr>
              </a:solidFill>
              <a:latin typeface="+mn-ea"/>
              <a:cs typeface="+mn-ea"/>
            </a:endParaRPr>
          </a:p>
        </p:txBody>
      </p:sp>
    </p:spTree>
    <p:custDataLst>
      <p:tags r:id="rId4"/>
    </p:custDataLst>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a:t>
            </a:r>
            <a:r>
              <a:rPr lang="zh-CN" altLang="en-US" sz="3200" dirty="0">
                <a:solidFill>
                  <a:srgbClr val="FF0000"/>
                </a:solidFill>
                <a:latin typeface="楷体_GB2312" charset="-122"/>
              </a:rPr>
              <a:t>第三方库</a:t>
            </a:r>
            <a:r>
              <a:rPr lang="en-US" altLang="zh-CN" sz="3200" dirty="0">
                <a:solidFill>
                  <a:srgbClr val="FF0000"/>
                </a:solidFill>
                <a:latin typeface="楷体_GB2312" charset="-122"/>
              </a:rPr>
              <a:t> Requests </a:t>
            </a:r>
            <a:r>
              <a:rPr lang="zh-CN" altLang="en-US" sz="3200" dirty="0">
                <a:solidFill>
                  <a:srgbClr val="FF0000"/>
                </a:solidFill>
                <a:latin typeface="楷体_GB2312" charset="-122"/>
              </a:rPr>
              <a:t>方式</a:t>
            </a:r>
            <a:endParaRPr lang="zh-CN" altLang="en-US" sz="3200" dirty="0">
              <a:solidFill>
                <a:srgbClr val="FF0000"/>
              </a:solidFill>
              <a:latin typeface="楷体_GB2312" charset="-122"/>
            </a:endParaRPr>
          </a:p>
        </p:txBody>
      </p:sp>
      <p:sp>
        <p:nvSpPr>
          <p:cNvPr id="3" name="矩形 2"/>
          <p:cNvSpPr/>
          <p:nvPr>
            <p:custDataLst>
              <p:tags r:id="rId3"/>
            </p:custDataLst>
          </p:nvPr>
        </p:nvSpPr>
        <p:spPr>
          <a:xfrm>
            <a:off x="766445" y="1064260"/>
            <a:ext cx="10782300" cy="277876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200" b="1" dirty="0">
                <a:ln>
                  <a:noFill/>
                  <a:prstDash val="sysDot"/>
                </a:ln>
                <a:solidFill>
                  <a:schemeClr val="tx1">
                    <a:lumMod val="85000"/>
                    <a:lumOff val="15000"/>
                  </a:schemeClr>
                </a:solidFill>
                <a:latin typeface="+mn-ea"/>
                <a:cs typeface="+mn-ea"/>
              </a:rPr>
              <a:t>下面是一个完整的</a:t>
            </a:r>
            <a:r>
              <a:rPr lang="en-US" altLang="zh-CN" sz="1200" b="1" dirty="0">
                <a:ln>
                  <a:noFill/>
                  <a:prstDash val="sysDot"/>
                </a:ln>
                <a:solidFill>
                  <a:schemeClr val="tx1">
                    <a:lumMod val="85000"/>
                    <a:lumOff val="15000"/>
                  </a:schemeClr>
                </a:solidFill>
                <a:latin typeface="+mn-ea"/>
                <a:cs typeface="+mn-ea"/>
              </a:rPr>
              <a:t> HTTP </a:t>
            </a:r>
            <a:r>
              <a:rPr lang="zh-CN" altLang="en-US" sz="1200" b="1" dirty="0">
                <a:ln>
                  <a:noFill/>
                  <a:prstDash val="sysDot"/>
                </a:ln>
                <a:solidFill>
                  <a:schemeClr val="tx1">
                    <a:lumMod val="85000"/>
                    <a:lumOff val="15000"/>
                  </a:schemeClr>
                </a:solidFill>
                <a:latin typeface="+mn-ea"/>
                <a:cs typeface="+mn-ea"/>
              </a:rPr>
              <a:t>请求的</a:t>
            </a:r>
            <a:r>
              <a:rPr lang="en-US" altLang="zh-CN" sz="1200" b="1" dirty="0">
                <a:ln>
                  <a:noFill/>
                  <a:prstDash val="sysDot"/>
                </a:ln>
                <a:solidFill>
                  <a:schemeClr val="tx1">
                    <a:lumMod val="85000"/>
                    <a:lumOff val="15000"/>
                  </a:schemeClr>
                </a:solidFill>
                <a:latin typeface="+mn-ea"/>
                <a:cs typeface="+mn-ea"/>
              </a:rPr>
              <a:t> Python </a:t>
            </a:r>
            <a:r>
              <a:rPr lang="zh-CN" altLang="en-US" sz="1200" b="1" dirty="0">
                <a:ln>
                  <a:noFill/>
                  <a:prstDash val="sysDot"/>
                </a:ln>
                <a:solidFill>
                  <a:schemeClr val="tx1">
                    <a:lumMod val="85000"/>
                    <a:lumOff val="15000"/>
                  </a:schemeClr>
                </a:solidFill>
                <a:latin typeface="+mn-ea"/>
                <a:cs typeface="+mn-ea"/>
              </a:rPr>
              <a:t>实现过程。</a:t>
            </a:r>
            <a:r>
              <a:rPr lang="zh-CN" altLang="en-US" sz="1200" dirty="0">
                <a:ln>
                  <a:noFill/>
                  <a:prstDash val="sysDot"/>
                </a:ln>
                <a:solidFill>
                  <a:schemeClr val="tx1">
                    <a:lumMod val="85000"/>
                    <a:lumOff val="15000"/>
                  </a:schemeClr>
                </a:solidFill>
                <a:latin typeface="+mn-ea"/>
                <a:cs typeface="+mn-ea"/>
              </a:rPr>
              <a:t>这里继续用某网站作为示例。打</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开代码编辑器，输入以下代码。</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import requests</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url="http://www.tup.tsinghua.edu.cn/"</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data=requestst.get(url)</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这样就完成了一个简单的对某网站的</a:t>
            </a:r>
            <a:r>
              <a:rPr lang="en-US" altLang="zh-CN" sz="1200" dirty="0">
                <a:ln>
                  <a:noFill/>
                  <a:prstDash val="sysDot"/>
                </a:ln>
                <a:solidFill>
                  <a:schemeClr val="tx1">
                    <a:lumMod val="85000"/>
                    <a:lumOff val="15000"/>
                  </a:schemeClr>
                </a:solidFill>
                <a:latin typeface="+mn-ea"/>
                <a:cs typeface="+mn-ea"/>
              </a:rPr>
              <a:t> HTTP </a:t>
            </a:r>
            <a:r>
              <a:rPr lang="zh-CN" altLang="en-US" sz="1200" dirty="0">
                <a:ln>
                  <a:noFill/>
                  <a:prstDash val="sysDot"/>
                </a:ln>
                <a:solidFill>
                  <a:schemeClr val="tx1">
                    <a:lumMod val="85000"/>
                    <a:lumOff val="15000"/>
                  </a:schemeClr>
                </a:solidFill>
                <a:latin typeface="+mn-ea"/>
                <a:cs typeface="+mn-ea"/>
              </a:rPr>
              <a:t>请求。若想查看这个请求的状态码，则</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可输入如下代码。</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print(data.stars.code)</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结果返回的是</a:t>
            </a:r>
            <a:r>
              <a:rPr lang="en-US" altLang="zh-CN" sz="1200" dirty="0">
                <a:ln>
                  <a:noFill/>
                  <a:prstDash val="sysDot"/>
                </a:ln>
                <a:solidFill>
                  <a:schemeClr val="tx1">
                    <a:lumMod val="85000"/>
                    <a:lumOff val="15000"/>
                  </a:schemeClr>
                </a:solidFill>
                <a:latin typeface="+mn-ea"/>
                <a:cs typeface="+mn-ea"/>
              </a:rPr>
              <a:t> 200</a:t>
            </a:r>
            <a:r>
              <a:rPr lang="zh-CN" altLang="en-US" sz="1200" dirty="0">
                <a:ln>
                  <a:noFill/>
                  <a:prstDash val="sysDot"/>
                </a:ln>
                <a:solidFill>
                  <a:schemeClr val="tx1">
                    <a:lumMod val="85000"/>
                    <a:lumOff val="15000"/>
                  </a:schemeClr>
                </a:solidFill>
                <a:latin typeface="+mn-ea"/>
                <a:cs typeface="+mn-ea"/>
              </a:rPr>
              <a:t>。若想查看响应的主体消息，则可输入如下代码。</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print(data.Content)</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结果返回了一大串编码了的</a:t>
            </a:r>
            <a:r>
              <a:rPr lang="en-US" altLang="zh-CN" sz="1200" dirty="0">
                <a:ln>
                  <a:noFill/>
                  <a:prstDash val="sysDot"/>
                </a:ln>
                <a:solidFill>
                  <a:schemeClr val="tx1">
                    <a:lumMod val="85000"/>
                    <a:lumOff val="15000"/>
                  </a:schemeClr>
                </a:solidFill>
                <a:latin typeface="+mn-ea"/>
                <a:cs typeface="+mn-ea"/>
              </a:rPr>
              <a:t> HTML </a:t>
            </a:r>
            <a:r>
              <a:rPr lang="zh-CN" altLang="en-US" sz="1200" dirty="0">
                <a:ln>
                  <a:noFill/>
                  <a:prstDash val="sysDot"/>
                </a:ln>
                <a:solidFill>
                  <a:schemeClr val="tx1">
                    <a:lumMod val="85000"/>
                    <a:lumOff val="15000"/>
                  </a:schemeClr>
                </a:solidFill>
                <a:latin typeface="+mn-ea"/>
                <a:cs typeface="+mn-ea"/>
              </a:rPr>
              <a:t>源码。这些</a:t>
            </a:r>
            <a:r>
              <a:rPr lang="en-US" altLang="zh-CN" sz="1200" dirty="0">
                <a:ln>
                  <a:noFill/>
                  <a:prstDash val="sysDot"/>
                </a:ln>
                <a:solidFill>
                  <a:schemeClr val="tx1">
                    <a:lumMod val="85000"/>
                    <a:lumOff val="15000"/>
                  </a:schemeClr>
                </a:solidFill>
                <a:latin typeface="+mn-ea"/>
                <a:cs typeface="+mn-ea"/>
              </a:rPr>
              <a:t> HTML </a:t>
            </a:r>
            <a:r>
              <a:rPr lang="zh-CN" altLang="en-US" sz="1200" dirty="0">
                <a:ln>
                  <a:noFill/>
                  <a:prstDash val="sysDot"/>
                </a:ln>
                <a:solidFill>
                  <a:schemeClr val="tx1">
                    <a:lumMod val="85000"/>
                    <a:lumOff val="15000"/>
                  </a:schemeClr>
                </a:solidFill>
                <a:latin typeface="+mn-ea"/>
                <a:cs typeface="+mn-ea"/>
              </a:rPr>
              <a:t>源码未经解码和解析，看上</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去很乱，具体结果如</a:t>
            </a:r>
            <a:r>
              <a:rPr lang="zh-CN" altLang="en-US" sz="1200" dirty="0">
                <a:ln>
                  <a:noFill/>
                  <a:prstDash val="sysDot"/>
                </a:ln>
                <a:solidFill>
                  <a:schemeClr val="tx1">
                    <a:lumMod val="85000"/>
                    <a:lumOff val="15000"/>
                  </a:schemeClr>
                </a:solidFill>
                <a:latin typeface="+mn-ea"/>
                <a:cs typeface="+mn-ea"/>
              </a:rPr>
              <a:t>下图所示。</a:t>
            </a:r>
            <a:endParaRPr lang="zh-CN" altLang="en-US" sz="1200" dirty="0">
              <a:ln>
                <a:noFill/>
                <a:prstDash val="sysDot"/>
              </a:ln>
              <a:solidFill>
                <a:schemeClr val="tx1">
                  <a:lumMod val="85000"/>
                  <a:lumOff val="15000"/>
                </a:schemeClr>
              </a:solidFill>
              <a:latin typeface="+mn-ea"/>
              <a:cs typeface="+mn-ea"/>
            </a:endParaRPr>
          </a:p>
        </p:txBody>
      </p:sp>
      <p:pic>
        <p:nvPicPr>
          <p:cNvPr id="282" name="IM 282"/>
          <p:cNvPicPr/>
          <p:nvPr/>
        </p:nvPicPr>
        <p:blipFill>
          <a:blip r:embed="rId4"/>
          <a:stretch>
            <a:fillRect/>
          </a:stretch>
        </p:blipFill>
        <p:spPr>
          <a:xfrm>
            <a:off x="669290" y="3843020"/>
            <a:ext cx="4931410" cy="2778125"/>
          </a:xfrm>
          <a:prstGeom prst="rect">
            <a:avLst/>
          </a:prstGeom>
        </p:spPr>
      </p:pic>
      <p:sp>
        <p:nvSpPr>
          <p:cNvPr id="2" name="文本框 1"/>
          <p:cNvSpPr txBox="1"/>
          <p:nvPr/>
        </p:nvSpPr>
        <p:spPr>
          <a:xfrm>
            <a:off x="6120765" y="3999230"/>
            <a:ext cx="5313680" cy="2245360"/>
          </a:xfrm>
          <a:prstGeom prst="rect">
            <a:avLst/>
          </a:prstGeom>
          <a:noFill/>
          <a:ln>
            <a:solidFill>
              <a:srgbClr val="00B0F0"/>
            </a:solidFill>
          </a:ln>
        </p:spPr>
        <p:txBody>
          <a:bodyPr wrap="square" rtlCol="0">
            <a:spAutoFit/>
          </a:bodyPr>
          <a:p>
            <a:r>
              <a:rPr lang="en-US" altLang="zh-CN" sz="1400"/>
              <a:t>***</a:t>
            </a:r>
            <a:r>
              <a:rPr lang="zh-CN" altLang="en-US" sz="1400"/>
              <a:t>对这些凌乱的</a:t>
            </a:r>
            <a:r>
              <a:rPr lang="en-US" altLang="zh-CN" sz="1400"/>
              <a:t> HTML </a:t>
            </a:r>
            <a:r>
              <a:rPr lang="zh-CN" altLang="en-US" sz="1400"/>
              <a:t>源码进行处理，就需要用到</a:t>
            </a:r>
            <a:r>
              <a:rPr lang="en-US" altLang="zh-CN" sz="1400"/>
              <a:t> Beautiful Soup </a:t>
            </a:r>
            <a:r>
              <a:rPr lang="zh-CN" altLang="en-US" sz="1400"/>
              <a:t>模块了。对于浏</a:t>
            </a:r>
            <a:r>
              <a:rPr lang="en-US" altLang="zh-CN" sz="1400"/>
              <a:t> </a:t>
            </a:r>
            <a:r>
              <a:rPr lang="zh-CN" altLang="en-US" sz="1400"/>
              <a:t>览器解析而言，缺失空白符和格式并无大碍，但会造成阅读困难。要想更好地理解该</a:t>
            </a:r>
            <a:r>
              <a:rPr lang="en-US" altLang="zh-CN" sz="1400"/>
              <a:t> </a:t>
            </a:r>
            <a:r>
              <a:rPr lang="zh-CN" altLang="en-US" sz="1400"/>
              <a:t>表格，可以使用</a:t>
            </a:r>
            <a:r>
              <a:rPr lang="en-US" altLang="zh-CN" sz="1400"/>
              <a:t> Firebug Lite </a:t>
            </a:r>
            <a:r>
              <a:rPr lang="zh-CN" altLang="en-US" sz="1400"/>
              <a:t>扩展，该扩展适用于所有浏览器。如果愿意，</a:t>
            </a:r>
            <a:r>
              <a:rPr lang="en-US" altLang="zh-CN" sz="1400"/>
              <a:t>Firefox </a:t>
            </a:r>
            <a:r>
              <a:rPr lang="zh-CN" altLang="en-US" sz="1400"/>
              <a:t>用户</a:t>
            </a:r>
            <a:r>
              <a:rPr lang="en-US" altLang="zh-CN" sz="1400"/>
              <a:t> </a:t>
            </a:r>
            <a:r>
              <a:rPr lang="zh-CN" altLang="en-US" sz="1400"/>
              <a:t>可根据自己需要和喜好来安装完整版的</a:t>
            </a:r>
            <a:r>
              <a:rPr lang="en-US" altLang="zh-CN" sz="1400"/>
              <a:t> Firebug </a:t>
            </a:r>
            <a:r>
              <a:rPr lang="zh-CN" altLang="en-US" sz="1400"/>
              <a:t>扩展。</a:t>
            </a:r>
            <a:r>
              <a:rPr lang="en-US" altLang="zh-CN" sz="1400"/>
              <a:t>Firebug Lite </a:t>
            </a:r>
            <a:r>
              <a:rPr lang="zh-CN" altLang="en-US" sz="1400"/>
              <a:t>版本已经包含了这些</a:t>
            </a:r>
            <a:r>
              <a:rPr lang="en-US" altLang="zh-CN" sz="1400"/>
              <a:t> </a:t>
            </a:r>
            <a:r>
              <a:rPr lang="zh-CN" altLang="en-US" sz="1400"/>
              <a:t>功能。</a:t>
            </a:r>
            <a:endParaRPr lang="zh-CN" altLang="en-US" sz="1400"/>
          </a:p>
          <a:p>
            <a:r>
              <a:rPr lang="en-US" altLang="zh-CN" sz="1400"/>
              <a:t>Firebug Lite </a:t>
            </a:r>
            <a:r>
              <a:rPr lang="zh-CN" altLang="en-US" sz="1400"/>
              <a:t>安装完成后，可以右击爬取感兴趣的网页部分，然后在弹出的快捷菜单</a:t>
            </a:r>
            <a:r>
              <a:rPr lang="en-US" altLang="zh-CN" sz="1400"/>
              <a:t> </a:t>
            </a:r>
            <a:r>
              <a:rPr lang="zh-CN" altLang="en-US" sz="1400"/>
              <a:t>中选择</a:t>
            </a:r>
            <a:r>
              <a:rPr lang="en-US" altLang="zh-CN" sz="1400"/>
              <a:t> Inspect with Firebug Lite </a:t>
            </a:r>
            <a:r>
              <a:rPr lang="zh-CN" altLang="en-US" sz="1400"/>
              <a:t>选项。此时，浏览器会打开</a:t>
            </a:r>
            <a:r>
              <a:rPr lang="en-US" altLang="zh-CN" sz="1400"/>
              <a:t> Firebug </a:t>
            </a:r>
            <a:r>
              <a:rPr lang="zh-CN" altLang="en-US" sz="1400"/>
              <a:t>面板，并显示选中元</a:t>
            </a:r>
            <a:r>
              <a:rPr lang="en-US" altLang="zh-CN" sz="1400"/>
              <a:t> </a:t>
            </a:r>
            <a:r>
              <a:rPr lang="zh-CN" altLang="en-US" sz="1400"/>
              <a:t>素周围的</a:t>
            </a:r>
            <a:r>
              <a:rPr lang="en-US" altLang="zh-CN" sz="1400"/>
              <a:t> HTML </a:t>
            </a:r>
            <a:r>
              <a:rPr lang="zh-CN" altLang="en-US" sz="1400"/>
              <a:t>层次结构。</a:t>
            </a:r>
            <a:endParaRPr lang="zh-CN" altLang="en-US" sz="1400"/>
          </a:p>
        </p:txBody>
      </p:sp>
    </p:spTree>
    <p:custDataLst>
      <p:tags r:id="rId5"/>
    </p:custDataLst>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10" name="文本框 9"/>
          <p:cNvSpPr txBox="1"/>
          <p:nvPr>
            <p:custDataLst>
              <p:tags r:id="rId2"/>
            </p:custDataLst>
          </p:nvPr>
        </p:nvSpPr>
        <p:spPr>
          <a:xfrm>
            <a:off x="1489075" y="2759075"/>
            <a:ext cx="4297045" cy="57150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任务一</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采集网页分析</a:t>
            </a:r>
            <a:endParaRPr lang="zh-CN" altLang="en-US" sz="2000" dirty="0">
              <a:solidFill>
                <a:schemeClr val="tx1">
                  <a:lumMod val="85000"/>
                  <a:lumOff val="15000"/>
                </a:schemeClr>
              </a:solidFill>
              <a:sym typeface="+mn-ea"/>
            </a:endParaRPr>
          </a:p>
        </p:txBody>
      </p:sp>
      <p:sp>
        <p:nvSpPr>
          <p:cNvPr id="11" name="文本框 10"/>
          <p:cNvSpPr txBox="1"/>
          <p:nvPr>
            <p:custDataLst>
              <p:tags r:id="rId3"/>
            </p:custDataLst>
          </p:nvPr>
        </p:nvSpPr>
        <p:spPr>
          <a:xfrm>
            <a:off x="3187488"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01</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12" name="文本框 11"/>
          <p:cNvSpPr txBox="1"/>
          <p:nvPr>
            <p:custDataLst>
              <p:tags r:id="rId4"/>
            </p:custDataLst>
          </p:nvPr>
        </p:nvSpPr>
        <p:spPr>
          <a:xfrm>
            <a:off x="6358255" y="2759075"/>
            <a:ext cx="4297045" cy="66992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任务二</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用</a:t>
            </a:r>
            <a:r>
              <a:rPr lang="en-US" altLang="zh-CN" sz="2000" dirty="0">
                <a:solidFill>
                  <a:schemeClr val="tx1">
                    <a:lumMod val="85000"/>
                    <a:lumOff val="15000"/>
                  </a:schemeClr>
                </a:solidFill>
                <a:sym typeface="+mn-ea"/>
              </a:rPr>
              <a:t> Python </a:t>
            </a:r>
            <a:r>
              <a:rPr lang="zh-CN" altLang="en-US" sz="2000" dirty="0">
                <a:solidFill>
                  <a:schemeClr val="tx1">
                    <a:lumMod val="85000"/>
                    <a:lumOff val="15000"/>
                  </a:schemeClr>
                </a:solidFill>
                <a:sym typeface="+mn-ea"/>
              </a:rPr>
              <a:t>实现</a:t>
            </a:r>
            <a:r>
              <a:rPr lang="en-US" altLang="zh-CN" sz="2000" dirty="0">
                <a:solidFill>
                  <a:schemeClr val="tx1">
                    <a:lumMod val="85000"/>
                    <a:lumOff val="15000"/>
                  </a:schemeClr>
                </a:solidFill>
                <a:sym typeface="+mn-ea"/>
              </a:rPr>
              <a:t> HTTP </a:t>
            </a:r>
            <a:r>
              <a:rPr lang="zh-CN" altLang="en-US" sz="2000" dirty="0">
                <a:solidFill>
                  <a:schemeClr val="tx1">
                    <a:lumMod val="85000"/>
                    <a:lumOff val="15000"/>
                  </a:schemeClr>
                </a:solidFill>
                <a:sym typeface="+mn-ea"/>
              </a:rPr>
              <a:t>请求</a:t>
            </a:r>
            <a:endParaRPr lang="zh-CN" altLang="en-US" sz="2000" dirty="0">
              <a:solidFill>
                <a:schemeClr val="tx1">
                  <a:lumMod val="85000"/>
                  <a:lumOff val="15000"/>
                </a:schemeClr>
              </a:solidFill>
              <a:sym typeface="+mn-ea"/>
            </a:endParaRPr>
          </a:p>
        </p:txBody>
      </p:sp>
      <p:sp>
        <p:nvSpPr>
          <p:cNvPr id="14" name="文本框 13"/>
          <p:cNvSpPr txBox="1"/>
          <p:nvPr>
            <p:custDataLst>
              <p:tags r:id="rId5"/>
            </p:custDataLst>
          </p:nvPr>
        </p:nvSpPr>
        <p:spPr>
          <a:xfrm>
            <a:off x="8056666"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02</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3" name="文本框 2"/>
          <p:cNvSpPr txBox="1"/>
          <p:nvPr>
            <p:custDataLst>
              <p:tags r:id="rId6"/>
            </p:custDataLst>
          </p:nvPr>
        </p:nvSpPr>
        <p:spPr>
          <a:xfrm>
            <a:off x="1550035" y="5682615"/>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实训</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爬取天气预报数据</a:t>
            </a:r>
            <a:endParaRPr lang="zh-CN" altLang="en-US" sz="2000" dirty="0">
              <a:solidFill>
                <a:schemeClr val="tx1">
                  <a:lumMod val="85000"/>
                  <a:lumOff val="15000"/>
                </a:schemeClr>
              </a:solidFill>
              <a:sym typeface="+mn-ea"/>
            </a:endParaRPr>
          </a:p>
          <a:p>
            <a:pPr lvl="0" algn="ctr">
              <a:lnSpc>
                <a:spcPct val="130000"/>
              </a:lnSpc>
              <a:spcBef>
                <a:spcPts val="0"/>
              </a:spcBef>
              <a:spcAft>
                <a:spcPts val="0"/>
              </a:spcAft>
              <a:buClrTx/>
              <a:buSzTx/>
              <a:buFontTx/>
            </a:pPr>
            <a:endParaRPr lang="zh-CN" altLang="en-US" sz="2000" dirty="0">
              <a:solidFill>
                <a:schemeClr val="tx1">
                  <a:lumMod val="85000"/>
                  <a:lumOff val="15000"/>
                </a:schemeClr>
              </a:solidFill>
              <a:sym typeface="+mn-ea"/>
            </a:endParaRPr>
          </a:p>
        </p:txBody>
      </p:sp>
      <p:sp>
        <p:nvSpPr>
          <p:cNvPr id="4" name="文本框 3"/>
          <p:cNvSpPr txBox="1"/>
          <p:nvPr>
            <p:custDataLst>
              <p:tags r:id="rId7"/>
            </p:custDataLst>
          </p:nvPr>
        </p:nvSpPr>
        <p:spPr>
          <a:xfrm>
            <a:off x="3188226" y="34895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03</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5" name="文本框 4"/>
          <p:cNvSpPr txBox="1"/>
          <p:nvPr>
            <p:custDataLst>
              <p:tags r:id="rId8"/>
            </p:custDataLst>
          </p:nvPr>
        </p:nvSpPr>
        <p:spPr>
          <a:xfrm>
            <a:off x="6358936" y="4251796"/>
            <a:ext cx="4296868" cy="112649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任务四</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解析采集到的网页</a:t>
            </a:r>
            <a:endParaRPr lang="zh-CN" altLang="en-US" sz="2000" dirty="0">
              <a:solidFill>
                <a:schemeClr val="tx1">
                  <a:lumMod val="85000"/>
                  <a:lumOff val="15000"/>
                </a:schemeClr>
              </a:solidFill>
              <a:sym typeface="+mn-ea"/>
            </a:endParaRPr>
          </a:p>
        </p:txBody>
      </p:sp>
      <p:sp>
        <p:nvSpPr>
          <p:cNvPr id="6" name="文本框 5"/>
          <p:cNvSpPr txBox="1"/>
          <p:nvPr>
            <p:custDataLst>
              <p:tags r:id="rId9"/>
            </p:custDataLst>
          </p:nvPr>
        </p:nvSpPr>
        <p:spPr>
          <a:xfrm>
            <a:off x="8057404" y="3448259"/>
            <a:ext cx="899932" cy="745345"/>
          </a:xfrm>
          <a:prstGeom prst="rect">
            <a:avLst/>
          </a:prstGeom>
        </p:spPr>
        <p:txBody>
          <a:bodyPr wrap="none" lIns="0" rIns="0" anchor="b" anchorCtr="0">
            <a:noAutofit/>
          </a:bodyPr>
          <a:p>
            <a:pPr algn="ctr"/>
            <a:r>
              <a:rPr lang="en-US" altLang="zh-CN" sz="3600" b="1" dirty="0">
                <a:solidFill>
                  <a:schemeClr val="accent1"/>
                </a:solidFill>
                <a:latin typeface="Arial" panose="020B0604020202020204" pitchFamily="34" charset="0"/>
                <a:ea typeface="微软雅黑" panose="020B0503020204020204" charset="-122"/>
              </a:rPr>
              <a:t>04</a:t>
            </a:r>
            <a:endParaRPr lang="en-US" altLang="zh-CN" sz="3600" b="1" dirty="0">
              <a:solidFill>
                <a:schemeClr val="accent1"/>
              </a:solidFill>
              <a:latin typeface="Arial" panose="020B0604020202020204" pitchFamily="34" charset="0"/>
              <a:ea typeface="微软雅黑" panose="020B0503020204020204" charset="-122"/>
            </a:endParaRPr>
          </a:p>
        </p:txBody>
      </p:sp>
      <p:sp>
        <p:nvSpPr>
          <p:cNvPr id="7" name="文本框 6"/>
          <p:cNvSpPr txBox="1"/>
          <p:nvPr>
            <p:custDataLst>
              <p:tags r:id="rId10"/>
            </p:custDataLst>
          </p:nvPr>
        </p:nvSpPr>
        <p:spPr>
          <a:xfrm>
            <a:off x="3188226" y="49373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05</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8" name="文本框 7"/>
          <p:cNvSpPr txBox="1"/>
          <p:nvPr>
            <p:custDataLst>
              <p:tags r:id="rId11"/>
            </p:custDataLst>
          </p:nvPr>
        </p:nvSpPr>
        <p:spPr>
          <a:xfrm>
            <a:off x="1616710" y="4295140"/>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任务三</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静态网页和动态网页采集</a:t>
            </a:r>
            <a:endParaRPr lang="zh-CN" altLang="en-US" sz="2000" dirty="0">
              <a:solidFill>
                <a:schemeClr val="tx1">
                  <a:lumMod val="85000"/>
                  <a:lumOff val="15000"/>
                </a:schemeClr>
              </a:solidFill>
              <a:sym typeface="+mn-ea"/>
            </a:endParaRPr>
          </a:p>
        </p:txBody>
      </p:sp>
      <p:sp>
        <p:nvSpPr>
          <p:cNvPr id="30" name="文本框 29"/>
          <p:cNvSpPr txBox="1"/>
          <p:nvPr/>
        </p:nvSpPr>
        <p:spPr>
          <a:xfrm>
            <a:off x="1356152" y="386269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AppData/Roaming/Kingsoft/office6/wppai/generateppt/ff30909d-f63d-4f10-b2e8-5583e5ea6b13.jpgff30909d-f63d-4f10-b2e8-5583e5ea6b13"/>
          <p:cNvPicPr>
            <a:picLocks noChangeAspect="1"/>
          </p:cNvPicPr>
          <p:nvPr>
            <p:custDataLst>
              <p:tags r:id="rId1"/>
            </p:custDataLst>
          </p:nvPr>
        </p:nvPicPr>
        <p:blipFill>
          <a:blip r:embed="rId2"/>
          <a:srcRect t="41" b="4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sz="3200" dirty="0">
                <a:solidFill>
                  <a:srgbClr val="FF0000"/>
                </a:solidFill>
                <a:latin typeface="楷体_GB2312" charset="-122"/>
              </a:rPr>
              <a:t>任务描述</a:t>
            </a:r>
            <a:endParaRPr lang="zh-CN" altLang="en-US" sz="3200" dirty="0">
              <a:solidFill>
                <a:srgbClr val="FF0000"/>
              </a:solidFill>
              <a:latin typeface="楷体_GB2312" charset="-122"/>
            </a:endParaRPr>
          </a:p>
        </p:txBody>
      </p:sp>
      <p:sp>
        <p:nvSpPr>
          <p:cNvPr id="10" name="矩形 9"/>
          <p:cNvSpPr/>
          <p:nvPr>
            <p:custDataLst>
              <p:tags r:id="rId5"/>
            </p:custDataLst>
          </p:nvPr>
        </p:nvSpPr>
        <p:spPr>
          <a:xfrm>
            <a:off x="1527175" y="4325620"/>
            <a:ext cx="9472295" cy="112014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本任务我们学习静态网页如何安装</a:t>
            </a:r>
            <a:r>
              <a:rPr lang="en-US" altLang="zh-CN" sz="2000" b="1" dirty="0">
                <a:solidFill>
                  <a:schemeClr val="accent1"/>
                </a:solidFill>
                <a:latin typeface="+mn-ea"/>
                <a:cs typeface="+mn-ea"/>
                <a:sym typeface="+mn-ea"/>
              </a:rPr>
              <a:t> Requests </a:t>
            </a:r>
            <a:r>
              <a:rPr lang="zh-CN" altLang="en-US" sz="2000" b="1" dirty="0">
                <a:solidFill>
                  <a:schemeClr val="accent1"/>
                </a:solidFill>
                <a:latin typeface="+mn-ea"/>
                <a:cs typeface="+mn-ea"/>
                <a:sym typeface="+mn-ea"/>
              </a:rPr>
              <a:t>库，如何使用</a:t>
            </a:r>
            <a:r>
              <a:rPr lang="en-US" altLang="zh-CN" sz="2000" b="1" dirty="0">
                <a:solidFill>
                  <a:schemeClr val="accent1"/>
                </a:solidFill>
                <a:latin typeface="+mn-ea"/>
                <a:cs typeface="+mn-ea"/>
                <a:sym typeface="+mn-ea"/>
              </a:rPr>
              <a:t> Requests </a:t>
            </a:r>
            <a:r>
              <a:rPr lang="zh-CN" altLang="en-US" sz="2000" b="1" dirty="0">
                <a:solidFill>
                  <a:schemeClr val="accent1"/>
                </a:solidFill>
                <a:latin typeface="+mn-ea"/>
                <a:cs typeface="+mn-ea"/>
                <a:sym typeface="+mn-ea"/>
              </a:rPr>
              <a:t>库获取响应内</a:t>
            </a:r>
            <a:r>
              <a:rPr lang="en-US" altLang="zh-CN" sz="2000" b="1" dirty="0">
                <a:solidFill>
                  <a:schemeClr val="accent1"/>
                </a:solidFill>
                <a:latin typeface="+mn-ea"/>
                <a:cs typeface="+mn-ea"/>
                <a:sym typeface="+mn-ea"/>
              </a:rPr>
              <a:t> </a:t>
            </a:r>
            <a:r>
              <a:rPr lang="zh-CN" altLang="en-US" sz="2000" b="1" dirty="0">
                <a:solidFill>
                  <a:schemeClr val="accent1"/>
                </a:solidFill>
                <a:latin typeface="+mn-ea"/>
                <a:cs typeface="+mn-ea"/>
                <a:sym typeface="+mn-ea"/>
              </a:rPr>
              <a:t>容，如何通过定制</a:t>
            </a:r>
            <a:r>
              <a:rPr lang="en-US" altLang="zh-CN" sz="2000" b="1" dirty="0">
                <a:solidFill>
                  <a:schemeClr val="accent1"/>
                </a:solidFill>
                <a:latin typeface="+mn-ea"/>
                <a:cs typeface="+mn-ea"/>
                <a:sym typeface="+mn-ea"/>
              </a:rPr>
              <a:t> Requests </a:t>
            </a:r>
            <a:r>
              <a:rPr lang="zh-CN" altLang="en-US" sz="2000" b="1" dirty="0">
                <a:solidFill>
                  <a:schemeClr val="accent1"/>
                </a:solidFill>
                <a:latin typeface="+mn-ea"/>
                <a:cs typeface="+mn-ea"/>
                <a:sym typeface="+mn-ea"/>
              </a:rPr>
              <a:t>库的参数满足静态网页的爬取需求；再学习动态网页的实</a:t>
            </a:r>
            <a:r>
              <a:rPr lang="en-US" altLang="zh-CN" sz="2000" b="1" dirty="0">
                <a:solidFill>
                  <a:schemeClr val="accent1"/>
                </a:solidFill>
                <a:latin typeface="+mn-ea"/>
                <a:cs typeface="+mn-ea"/>
                <a:sym typeface="+mn-ea"/>
              </a:rPr>
              <a:t> </a:t>
            </a:r>
            <a:r>
              <a:rPr lang="zh-CN" altLang="en-US" sz="2000" b="1" dirty="0">
                <a:solidFill>
                  <a:schemeClr val="accent1"/>
                </a:solidFill>
                <a:latin typeface="+mn-ea"/>
                <a:cs typeface="+mn-ea"/>
                <a:sym typeface="+mn-ea"/>
              </a:rPr>
              <a:t>例，并通过利用浏览器审查元素解析地址的方式爬取动态网页上的数据。</a:t>
            </a:r>
            <a:endParaRPr lang="zh-CN" altLang="en-US" sz="2000" b="1" dirty="0">
              <a:solidFill>
                <a:schemeClr val="accent1"/>
              </a:solidFill>
              <a:latin typeface="+mn-ea"/>
              <a:cs typeface="+mn-ea"/>
              <a:sym typeface="+mn-ea"/>
            </a:endParaRPr>
          </a:p>
        </p:txBody>
      </p:sp>
    </p:spTree>
    <p:custDataLst>
      <p:tags r:id="rId6"/>
    </p:custDataLst>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9"/>
          <p:cNvSpPr/>
          <p:nvPr>
            <p:custDataLst>
              <p:tags r:id="rId1"/>
            </p:custDataLst>
          </p:nvPr>
        </p:nvSpPr>
        <p:spPr>
          <a:xfrm flipH="1">
            <a:off x="-3" y="0"/>
            <a:ext cx="12192004" cy="4285453"/>
          </a:xfrm>
          <a:custGeom>
            <a:avLst/>
            <a:gdLst>
              <a:gd name="connsiteX0" fmla="*/ 0 w 4848491"/>
              <a:gd name="connsiteY0" fmla="*/ 0 h 1855952"/>
              <a:gd name="connsiteX1" fmla="*/ 0 w 4848491"/>
              <a:gd name="connsiteY1" fmla="*/ 1848891 h 1855952"/>
              <a:gd name="connsiteX2" fmla="*/ 765620 w 4848491"/>
              <a:gd name="connsiteY2" fmla="*/ 1731523 h 1855952"/>
              <a:gd name="connsiteX3" fmla="*/ 1832601 w 4848491"/>
              <a:gd name="connsiteY3" fmla="*/ 1612689 h 1855952"/>
              <a:gd name="connsiteX4" fmla="*/ 3209088 w 4848491"/>
              <a:gd name="connsiteY4" fmla="*/ 1612689 h 1855952"/>
              <a:gd name="connsiteX5" fmla="*/ 4848492 w 4848491"/>
              <a:gd name="connsiteY5" fmla="*/ 1246169 h 1855952"/>
              <a:gd name="connsiteX6" fmla="*/ 4848492 w 4848491"/>
              <a:gd name="connsiteY6" fmla="*/ 0 h 185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00" h="6749">
                <a:moveTo>
                  <a:pt x="0" y="0"/>
                </a:moveTo>
                <a:lnTo>
                  <a:pt x="19200" y="0"/>
                </a:lnTo>
                <a:lnTo>
                  <a:pt x="19200" y="4403"/>
                </a:lnTo>
                <a:cubicBezTo>
                  <a:pt x="17417" y="3933"/>
                  <a:pt x="15248" y="4336"/>
                  <a:pt x="12708" y="5813"/>
                </a:cubicBezTo>
                <a:cubicBezTo>
                  <a:pt x="11418" y="6563"/>
                  <a:pt x="9321" y="6604"/>
                  <a:pt x="7257" y="5813"/>
                </a:cubicBezTo>
                <a:cubicBezTo>
                  <a:pt x="5322" y="5072"/>
                  <a:pt x="4419" y="5625"/>
                  <a:pt x="3032" y="6270"/>
                </a:cubicBezTo>
                <a:cubicBezTo>
                  <a:pt x="1645" y="6915"/>
                  <a:pt x="0" y="6722"/>
                  <a:pt x="0" y="6722"/>
                </a:cubicBezTo>
                <a:lnTo>
                  <a:pt x="0" y="0"/>
                </a:lnTo>
                <a:close/>
              </a:path>
            </a:pathLst>
          </a:custGeom>
          <a:gradFill>
            <a:gsLst>
              <a:gs pos="0">
                <a:schemeClr val="accent1">
                  <a:alpha val="0"/>
                </a:schemeClr>
              </a:gs>
              <a:gs pos="68000">
                <a:schemeClr val="accent1"/>
              </a:gs>
            </a:gsLst>
            <a:lin ang="0" scaled="0"/>
          </a:gradFill>
          <a:ln w="8132" cap="flat">
            <a:noFill/>
            <a:prstDash val="solid"/>
            <a:miter/>
          </a:ln>
          <a:effectLst/>
        </p:spPr>
        <p:txBody>
          <a:bodyPr wrap="square" rtlCol="0" anchor="ctr">
            <a:noAutofit/>
          </a:bodyPr>
          <a:lstStyle/>
          <a:p>
            <a:endParaRPr lang="zh-CN" altLang="en-US" sz="1800">
              <a:cs typeface="微软雅黑" panose="020B0503020204020204" charset="-122"/>
            </a:endParaRPr>
          </a:p>
        </p:txBody>
      </p:sp>
      <p:pic>
        <p:nvPicPr>
          <p:cNvPr id="21" name="图片 20" descr="C:/Users/张紫岩/Desktop/肖像/VCG41N885749858.jpgVCG41N885749858"/>
          <p:cNvPicPr>
            <a:picLocks noChangeAspect="1"/>
          </p:cNvPicPr>
          <p:nvPr>
            <p:custDataLst>
              <p:tags r:id="rId2"/>
            </p:custDataLst>
          </p:nvPr>
        </p:nvPicPr>
        <p:blipFill>
          <a:blip r:embed="rId3"/>
          <a:srcRect/>
          <a:stretch>
            <a:fillRect/>
          </a:stretch>
        </p:blipFill>
        <p:spPr>
          <a:xfrm>
            <a:off x="619760" y="151765"/>
            <a:ext cx="12192002" cy="3981672"/>
          </a:xfrm>
          <a:custGeom>
            <a:avLst/>
            <a:gdLst/>
            <a:ahLst/>
            <a:cxnLst>
              <a:cxn ang="3">
                <a:pos x="hc" y="t"/>
              </a:cxn>
              <a:cxn ang="cd2">
                <a:pos x="l" y="vc"/>
              </a:cxn>
              <a:cxn ang="cd4">
                <a:pos x="hc" y="b"/>
              </a:cxn>
              <a:cxn ang="0">
                <a:pos x="r" y="vc"/>
              </a:cxn>
            </a:cxnLst>
            <a:rect l="l" t="t" r="r" b="b"/>
            <a:pathLst>
              <a:path w="19200" h="6270">
                <a:moveTo>
                  <a:pt x="0" y="0"/>
                </a:moveTo>
                <a:lnTo>
                  <a:pt x="19200" y="0"/>
                </a:lnTo>
                <a:lnTo>
                  <a:pt x="19200" y="6064"/>
                </a:lnTo>
                <a:cubicBezTo>
                  <a:pt x="19200" y="6064"/>
                  <a:pt x="18168" y="6722"/>
                  <a:pt x="16104" y="5688"/>
                </a:cubicBezTo>
                <a:cubicBezTo>
                  <a:pt x="14039" y="4654"/>
                  <a:pt x="12814" y="5092"/>
                  <a:pt x="11008" y="5750"/>
                </a:cubicBezTo>
                <a:cubicBezTo>
                  <a:pt x="9201" y="6408"/>
                  <a:pt x="7524" y="5936"/>
                  <a:pt x="5879" y="5013"/>
                </a:cubicBezTo>
                <a:cubicBezTo>
                  <a:pt x="4234" y="4090"/>
                  <a:pt x="2636" y="3056"/>
                  <a:pt x="0" y="3369"/>
                </a:cubicBezTo>
                <a:lnTo>
                  <a:pt x="0" y="0"/>
                </a:lnTo>
                <a:close/>
              </a:path>
            </a:pathLst>
          </a:custGeom>
          <a:solidFill>
            <a:schemeClr val="accent1">
              <a:lumMod val="40000"/>
              <a:lumOff val="60000"/>
            </a:schemeClr>
          </a:solidFill>
          <a:ln w="6350">
            <a:solidFill>
              <a:schemeClr val="accent1">
                <a:alpha val="5000"/>
              </a:schemeClr>
            </a:solidFill>
          </a:ln>
        </p:spPr>
      </p:pic>
      <p:sp>
        <p:nvSpPr>
          <p:cNvPr id="22" name="文本框 21"/>
          <p:cNvSpPr txBox="1"/>
          <p:nvPr>
            <p:custDataLst>
              <p:tags r:id="rId4"/>
            </p:custDataLst>
          </p:nvPr>
        </p:nvSpPr>
        <p:spPr>
          <a:xfrm>
            <a:off x="1035050" y="4133215"/>
            <a:ext cx="10121900" cy="1997075"/>
          </a:xfrm>
          <a:prstGeom prst="rect">
            <a:avLst/>
          </a:prstGeom>
          <a:noFill/>
        </p:spPr>
        <p:txBody>
          <a:bodyPr wrap="square" lIns="0" tIns="0" rIns="0" bIns="0" rtlCol="0" anchor="t" anchorCtr="0"/>
          <a:lstStyle/>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会静态网页的数据采集过程。</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会动态网页的数据采集过程。</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提高自身的数据素养和数据文化</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p:txBody>
      </p:sp>
      <p:sp>
        <p:nvSpPr>
          <p:cNvPr id="2062" name="Rectangle 14"/>
          <p:cNvSpPr>
            <a:spLocks noGrp="1" noChangeArrowheads="1"/>
          </p:cNvSpPr>
          <p:nvPr>
            <p:custDataLst>
              <p:tags r:id="rId5"/>
            </p:custDataLst>
          </p:nvPr>
        </p:nvSpPr>
        <p:spPr>
          <a:xfrm>
            <a:off x="766445" y="304800"/>
            <a:ext cx="3420745"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a:solidFill>
                  <a:schemeClr val="accent6">
                    <a:lumMod val="60000"/>
                    <a:lumOff val="40000"/>
                  </a:schemeClr>
                </a:solidFill>
                <a:sym typeface="+mn-ea"/>
              </a:rPr>
              <a:t>任务目标</a:t>
            </a:r>
            <a:endParaRPr lang="zh-CN" altLang="en-US" sz="3200" dirty="0">
              <a:solidFill>
                <a:schemeClr val="accent6">
                  <a:lumMod val="60000"/>
                  <a:lumOff val="40000"/>
                </a:schemeClr>
              </a:solidFill>
              <a:latin typeface="楷体_GB2312" charset="-122"/>
              <a:sym typeface="+mn-ea"/>
            </a:endParaRPr>
          </a:p>
        </p:txBody>
      </p:sp>
    </p:spTree>
    <p:custDataLst>
      <p:tags r:id="rId6"/>
    </p:custData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1412240"/>
            <a:ext cx="3378835" cy="139319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uFillTx/>
              </a:rPr>
              <a:t>任务目标</a:t>
            </a:r>
            <a:endParaRPr lang="zh-CN" altLang="en-US" spc="0" dirty="0">
              <a:solidFill>
                <a:schemeClr val="tx1"/>
              </a:solidFill>
              <a:uFillTx/>
            </a:endParaRPr>
          </a:p>
        </p:txBody>
      </p:sp>
      <p:pic>
        <p:nvPicPr>
          <p:cNvPr id="2" name="图片 1" descr="C:/Users/Admin/AppData/Roaming/Kingsoft/office6/wppai/generateppt/57fd05c3c6584fb081e52fc3f1c8d1bb.jpg57fd05c3c6584fb081e52fc3f1c8d1bb"/>
          <p:cNvPicPr>
            <a:picLocks noChangeAspect="1"/>
          </p:cNvPicPr>
          <p:nvPr>
            <p:custDataLst>
              <p:tags r:id="rId2"/>
            </p:custDataLst>
          </p:nvPr>
        </p:nvPicPr>
        <p:blipFill>
          <a:blip r:embed="rId3"/>
          <a:srcRect t="32544" b="32544"/>
          <a:stretch>
            <a:fillRect/>
          </a:stretch>
        </p:blipFill>
        <p:spPr>
          <a:xfrm>
            <a:off x="4564315" y="3041590"/>
            <a:ext cx="2486250" cy="1332986"/>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3" name="图片 2" descr="C:/Users/Admin/AppData/Roaming/Kingsoft/office6/wppai/generateppt/16154ed5-47a3-4e16-98c2-93a1d836b709.jpg16154ed5-47a3-4e16-98c2-93a1d836b709"/>
          <p:cNvPicPr>
            <a:picLocks noChangeAspect="1"/>
          </p:cNvPicPr>
          <p:nvPr>
            <p:custDataLst>
              <p:tags r:id="rId4"/>
            </p:custDataLst>
          </p:nvPr>
        </p:nvPicPr>
        <p:blipFill>
          <a:blip r:embed="rId5"/>
          <a:srcRect l="691" r="691"/>
          <a:stretch>
            <a:fillRect/>
          </a:stretch>
        </p:blipFill>
        <p:spPr>
          <a:xfrm>
            <a:off x="4564315" y="4669242"/>
            <a:ext cx="2486250" cy="1332986"/>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4" name="图片 3" descr="C:/Users/Admin/AppData/Roaming/Kingsoft/office6/wppai/generateppt/ae1da578fe2117a3c24b6dab3c9c5bb2.jpgae1da578fe2117a3c24b6dab3c9c5bb2"/>
          <p:cNvPicPr>
            <a:picLocks noChangeAspect="1"/>
          </p:cNvPicPr>
          <p:nvPr>
            <p:custDataLst>
              <p:tags r:id="rId6"/>
            </p:custDataLst>
          </p:nvPr>
        </p:nvPicPr>
        <p:blipFill>
          <a:blip r:embed="rId7"/>
          <a:srcRect t="32214" b="32214"/>
          <a:stretch>
            <a:fillRect/>
          </a:stretch>
        </p:blipFill>
        <p:spPr>
          <a:xfrm>
            <a:off x="4564315" y="1412032"/>
            <a:ext cx="2485615" cy="133489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6"/>
          <p:cNvSpPr/>
          <p:nvPr>
            <p:custDataLst>
              <p:tags r:id="rId8"/>
            </p:custDataLst>
          </p:nvPr>
        </p:nvSpPr>
        <p:spPr>
          <a:xfrm>
            <a:off x="7255688" y="1706699"/>
            <a:ext cx="4331727" cy="967828"/>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sym typeface="+mn-ea"/>
              </a:rPr>
              <a:t>深入理解</a:t>
            </a:r>
            <a:r>
              <a:rPr lang="en-US" altLang="zh-CN" sz="1400">
                <a:ln>
                  <a:noFill/>
                  <a:prstDash val="sysDot"/>
                </a:ln>
                <a:solidFill>
                  <a:schemeClr val="tx1">
                    <a:lumMod val="85000"/>
                    <a:lumOff val="15000"/>
                  </a:schemeClr>
                </a:solidFill>
                <a:latin typeface="+mn-ea"/>
                <a:cs typeface="+mn-ea"/>
                <a:sym typeface="+mn-ea"/>
              </a:rPr>
              <a:t>HTTP</a:t>
            </a:r>
            <a:r>
              <a:rPr lang="zh-CN" altLang="en-US" sz="1400">
                <a:ln>
                  <a:noFill/>
                  <a:prstDash val="sysDot"/>
                </a:ln>
                <a:solidFill>
                  <a:schemeClr val="tx1">
                    <a:lumMod val="85000"/>
                    <a:lumOff val="15000"/>
                  </a:schemeClr>
                </a:solidFill>
                <a:latin typeface="+mn-ea"/>
                <a:cs typeface="+mn-ea"/>
                <a:sym typeface="+mn-ea"/>
              </a:rPr>
              <a:t>传输机制，掌握请求与响应模型，分析状态码含义，熟悉头部字段作用。</a:t>
            </a:r>
            <a:endParaRPr lang="zh-CN" altLang="en-US" sz="14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9"/>
            </p:custDataLst>
          </p:nvPr>
        </p:nvSpPr>
        <p:spPr>
          <a:xfrm>
            <a:off x="7255688" y="1412032"/>
            <a:ext cx="4331727" cy="2889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700" b="1">
                <a:solidFill>
                  <a:schemeClr val="accent1"/>
                </a:solidFill>
                <a:latin typeface="+mn-ea"/>
                <a:cs typeface="+mn-ea"/>
              </a:rPr>
              <a:t>了解</a:t>
            </a:r>
            <a:r>
              <a:rPr lang="en-US" altLang="en-US" sz="1700" b="1">
                <a:solidFill>
                  <a:schemeClr val="accent1"/>
                </a:solidFill>
                <a:latin typeface="+mn-ea"/>
                <a:cs typeface="+mn-ea"/>
              </a:rPr>
              <a:t>HTTP</a:t>
            </a:r>
            <a:r>
              <a:rPr lang="zh-CN" altLang="en-US" sz="1700" b="1">
                <a:solidFill>
                  <a:schemeClr val="accent1"/>
                </a:solidFill>
                <a:latin typeface="+mn-ea"/>
                <a:cs typeface="+mn-ea"/>
              </a:rPr>
              <a:t>原理</a:t>
            </a:r>
            <a:endParaRPr lang="zh-CN" altLang="en-US" sz="1700" b="1">
              <a:solidFill>
                <a:schemeClr val="accent1"/>
              </a:solidFill>
              <a:latin typeface="+mn-ea"/>
              <a:cs typeface="+mn-ea"/>
            </a:endParaRPr>
          </a:p>
        </p:txBody>
      </p:sp>
      <p:sp>
        <p:nvSpPr>
          <p:cNvPr id="9" name="矩形 8"/>
          <p:cNvSpPr/>
          <p:nvPr>
            <p:custDataLst>
              <p:tags r:id="rId10"/>
            </p:custDataLst>
          </p:nvPr>
        </p:nvSpPr>
        <p:spPr>
          <a:xfrm>
            <a:off x="7255688" y="3334986"/>
            <a:ext cx="4331727" cy="967828"/>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sym typeface="+mn-ea"/>
              </a:rPr>
              <a:t>运用抓包工具，如</a:t>
            </a:r>
            <a:r>
              <a:rPr lang="en-US" altLang="zh-CN" sz="1400">
                <a:ln>
                  <a:noFill/>
                  <a:prstDash val="sysDot"/>
                </a:ln>
                <a:solidFill>
                  <a:schemeClr val="tx1">
                    <a:lumMod val="85000"/>
                    <a:lumOff val="15000"/>
                  </a:schemeClr>
                </a:solidFill>
                <a:latin typeface="+mn-ea"/>
                <a:cs typeface="+mn-ea"/>
                <a:sym typeface="+mn-ea"/>
              </a:rPr>
              <a:t>Wireshark</a:t>
            </a:r>
            <a:r>
              <a:rPr lang="zh-CN" altLang="en-US" sz="1400">
                <a:ln>
                  <a:noFill/>
                  <a:prstDash val="sysDot"/>
                </a:ln>
                <a:solidFill>
                  <a:schemeClr val="tx1">
                    <a:lumMod val="85000"/>
                    <a:lumOff val="15000"/>
                  </a:schemeClr>
                </a:solidFill>
                <a:latin typeface="+mn-ea"/>
                <a:cs typeface="+mn-ea"/>
                <a:sym typeface="+mn-ea"/>
              </a:rPr>
              <a:t>或</a:t>
            </a:r>
            <a:r>
              <a:rPr lang="en-US" altLang="zh-CN" sz="1400">
                <a:ln>
                  <a:noFill/>
                  <a:prstDash val="sysDot"/>
                </a:ln>
                <a:solidFill>
                  <a:schemeClr val="tx1">
                    <a:lumMod val="85000"/>
                    <a:lumOff val="15000"/>
                  </a:schemeClr>
                </a:solidFill>
                <a:latin typeface="+mn-ea"/>
                <a:cs typeface="+mn-ea"/>
                <a:sym typeface="+mn-ea"/>
              </a:rPr>
              <a:t>Fiddler</a:t>
            </a:r>
            <a:r>
              <a:rPr lang="zh-CN" altLang="en-US" sz="1400">
                <a:ln>
                  <a:noFill/>
                  <a:prstDash val="sysDot"/>
                </a:ln>
                <a:solidFill>
                  <a:schemeClr val="tx1">
                    <a:lumMod val="85000"/>
                    <a:lumOff val="15000"/>
                  </a:schemeClr>
                </a:solidFill>
                <a:latin typeface="+mn-ea"/>
                <a:cs typeface="+mn-ea"/>
                <a:sym typeface="+mn-ea"/>
              </a:rPr>
              <a:t>，解析</a:t>
            </a:r>
            <a:r>
              <a:rPr lang="en-US" altLang="zh-CN" sz="1400">
                <a:ln>
                  <a:noFill/>
                  <a:prstDash val="sysDot"/>
                </a:ln>
                <a:solidFill>
                  <a:schemeClr val="tx1">
                    <a:lumMod val="85000"/>
                    <a:lumOff val="15000"/>
                  </a:schemeClr>
                </a:solidFill>
                <a:latin typeface="+mn-ea"/>
                <a:cs typeface="+mn-ea"/>
                <a:sym typeface="+mn-ea"/>
              </a:rPr>
              <a:t>HTTP</a:t>
            </a:r>
            <a:r>
              <a:rPr lang="zh-CN" altLang="en-US" sz="1400">
                <a:ln>
                  <a:noFill/>
                  <a:prstDash val="sysDot"/>
                </a:ln>
                <a:solidFill>
                  <a:schemeClr val="tx1">
                    <a:lumMod val="85000"/>
                    <a:lumOff val="15000"/>
                  </a:schemeClr>
                </a:solidFill>
                <a:latin typeface="+mn-ea"/>
                <a:cs typeface="+mn-ea"/>
                <a:sym typeface="+mn-ea"/>
              </a:rPr>
              <a:t>通信过程，识别潜在性能瓶颈，优化网络请求效率。</a:t>
            </a:r>
            <a:endParaRPr lang="zh-CN" altLang="en-US" sz="1400">
              <a:ln>
                <a:noFill/>
                <a:prstDash val="sysDot"/>
              </a:ln>
              <a:solidFill>
                <a:schemeClr val="tx1">
                  <a:lumMod val="85000"/>
                  <a:lumOff val="15000"/>
                </a:schemeClr>
              </a:solidFill>
              <a:latin typeface="+mn-ea"/>
              <a:cs typeface="+mn-ea"/>
              <a:sym typeface="+mn-ea"/>
            </a:endParaRPr>
          </a:p>
        </p:txBody>
      </p:sp>
      <p:sp>
        <p:nvSpPr>
          <p:cNvPr id="11" name="矩形 10"/>
          <p:cNvSpPr/>
          <p:nvPr>
            <p:custDataLst>
              <p:tags r:id="rId11"/>
            </p:custDataLst>
          </p:nvPr>
        </p:nvSpPr>
        <p:spPr>
          <a:xfrm>
            <a:off x="7255688" y="3039685"/>
            <a:ext cx="4331727" cy="2889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700" b="1">
                <a:solidFill>
                  <a:schemeClr val="accent1"/>
                </a:solidFill>
                <a:latin typeface="+mn-ea"/>
                <a:cs typeface="+mn-ea"/>
              </a:rPr>
              <a:t>会</a:t>
            </a:r>
            <a:r>
              <a:rPr lang="en-US" altLang="en-US" sz="1700" b="1">
                <a:solidFill>
                  <a:schemeClr val="accent1"/>
                </a:solidFill>
                <a:latin typeface="+mn-ea"/>
                <a:cs typeface="+mn-ea"/>
              </a:rPr>
              <a:t>HTTP</a:t>
            </a:r>
            <a:r>
              <a:rPr lang="zh-CN" altLang="en-US" sz="1700" b="1">
                <a:solidFill>
                  <a:schemeClr val="accent1"/>
                </a:solidFill>
                <a:latin typeface="+mn-ea"/>
                <a:cs typeface="+mn-ea"/>
              </a:rPr>
              <a:t>分析</a:t>
            </a:r>
            <a:endParaRPr lang="zh-CN" altLang="en-US" sz="1700" b="1">
              <a:solidFill>
                <a:schemeClr val="accent1"/>
              </a:solidFill>
              <a:latin typeface="+mn-ea"/>
              <a:cs typeface="+mn-ea"/>
            </a:endParaRPr>
          </a:p>
        </p:txBody>
      </p:sp>
      <p:sp>
        <p:nvSpPr>
          <p:cNvPr id="13" name="矩形 12"/>
          <p:cNvSpPr/>
          <p:nvPr>
            <p:custDataLst>
              <p:tags r:id="rId12"/>
            </p:custDataLst>
          </p:nvPr>
        </p:nvSpPr>
        <p:spPr>
          <a:xfrm>
            <a:off x="7255688" y="4962639"/>
            <a:ext cx="4331727" cy="967828"/>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sym typeface="+mn-ea"/>
              </a:rPr>
              <a:t>推动信息技术与经济社会深度融合，加速数字化转型，提升国家治理体系和治理能力现代化水平，助力民族复兴伟业。</a:t>
            </a:r>
            <a:endParaRPr lang="zh-CN" altLang="en-US" sz="1400">
              <a:ln>
                <a:noFill/>
                <a:prstDash val="sysDot"/>
              </a:ln>
              <a:solidFill>
                <a:schemeClr val="tx1">
                  <a:lumMod val="85000"/>
                  <a:lumOff val="15000"/>
                </a:schemeClr>
              </a:solidFill>
              <a:latin typeface="+mn-ea"/>
              <a:cs typeface="+mn-ea"/>
              <a:sym typeface="+mn-ea"/>
            </a:endParaRPr>
          </a:p>
        </p:txBody>
      </p:sp>
      <p:sp>
        <p:nvSpPr>
          <p:cNvPr id="14" name="矩形 13"/>
          <p:cNvSpPr/>
          <p:nvPr>
            <p:custDataLst>
              <p:tags r:id="rId13"/>
            </p:custDataLst>
          </p:nvPr>
        </p:nvSpPr>
        <p:spPr>
          <a:xfrm>
            <a:off x="7255688" y="4667337"/>
            <a:ext cx="4331727" cy="2889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700" b="1">
                <a:solidFill>
                  <a:schemeClr val="accent1"/>
                </a:solidFill>
                <a:latin typeface="+mn-ea"/>
                <a:cs typeface="+mn-ea"/>
              </a:rPr>
              <a:t>中国式现代化</a:t>
            </a:r>
            <a:r>
              <a:rPr lang="en-US" altLang="zh-CN" sz="1700" b="1">
                <a:solidFill>
                  <a:schemeClr val="accent1"/>
                </a:solidFill>
                <a:latin typeface="+mn-ea"/>
                <a:cs typeface="+mn-ea"/>
              </a:rPr>
              <a:t>-</a:t>
            </a:r>
            <a:r>
              <a:rPr lang="zh-CN" altLang="en-US" sz="1700" b="1">
                <a:solidFill>
                  <a:schemeClr val="accent1"/>
                </a:solidFill>
                <a:latin typeface="+mn-ea"/>
                <a:cs typeface="+mn-ea"/>
              </a:rPr>
              <a:t>信息</a:t>
            </a:r>
            <a:r>
              <a:rPr lang="zh-CN" altLang="en-US" sz="1700" b="1">
                <a:solidFill>
                  <a:schemeClr val="accent1"/>
                </a:solidFill>
                <a:latin typeface="+mn-ea"/>
                <a:cs typeface="+mn-ea"/>
              </a:rPr>
              <a:t>化</a:t>
            </a:r>
            <a:endParaRPr lang="zh-CN" altLang="en-US" sz="1700" b="1">
              <a:solidFill>
                <a:schemeClr val="accent1"/>
              </a:solidFill>
              <a:latin typeface="+mn-ea"/>
              <a:cs typeface="+mn-ea"/>
            </a:endParaRPr>
          </a:p>
        </p:txBody>
      </p:sp>
    </p:spTree>
    <p:custDataLst>
      <p:tags r:id="rId14"/>
    </p:custDataLst>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2148840"/>
            <a:ext cx="10015220" cy="3486150"/>
          </a:xfrm>
          <a:prstGeom prst="rect">
            <a:avLst/>
          </a:prstGeom>
          <a:noFill/>
        </p:spPr>
        <p:txBody>
          <a:bodyPr wrap="square" rtlCol="0" anchor="ctr" anchorCtr="0">
            <a:normAutofit/>
          </a:bodyPr>
          <a:lstStyle/>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静态网页数据特点</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zh-CN" sz="1600" kern="0" dirty="0">
                <a:ln>
                  <a:noFill/>
                  <a:prstDash val="sysDot"/>
                </a:ln>
                <a:solidFill>
                  <a:schemeClr val="tx1">
                    <a:lumMod val="85000"/>
                    <a:lumOff val="15000"/>
                  </a:schemeClr>
                </a:solidFill>
                <a:latin typeface="+mn-ea"/>
                <a:sym typeface="+mn-ea"/>
              </a:rPr>
              <a:t>静态网页为纯</a:t>
            </a:r>
            <a:r>
              <a:rPr lang="en-US" altLang="zh-CN" sz="1600" kern="0" dirty="0">
                <a:ln>
                  <a:noFill/>
                  <a:prstDash val="sysDot"/>
                </a:ln>
                <a:solidFill>
                  <a:schemeClr val="tx1">
                    <a:lumMod val="85000"/>
                    <a:lumOff val="15000"/>
                  </a:schemeClr>
                </a:solidFill>
                <a:latin typeface="+mn-ea"/>
                <a:sym typeface="+mn-ea"/>
              </a:rPr>
              <a:t> HTML </a:t>
            </a:r>
            <a:r>
              <a:rPr lang="zh-CN" altLang="en-US" sz="1600" kern="0" dirty="0">
                <a:ln>
                  <a:noFill/>
                  <a:prstDash val="sysDot"/>
                </a:ln>
                <a:solidFill>
                  <a:schemeClr val="tx1">
                    <a:lumMod val="85000"/>
                    <a:lumOff val="15000"/>
                  </a:schemeClr>
                </a:solidFill>
                <a:latin typeface="+mn-ea"/>
                <a:sym typeface="+mn-ea"/>
              </a:rPr>
              <a:t>格式，数据在</a:t>
            </a:r>
            <a:r>
              <a:rPr lang="en-US" altLang="zh-CN" sz="1600" kern="0" dirty="0">
                <a:ln>
                  <a:noFill/>
                  <a:prstDash val="sysDot"/>
                </a:ln>
                <a:solidFill>
                  <a:schemeClr val="tx1">
                    <a:lumMod val="85000"/>
                    <a:lumOff val="15000"/>
                  </a:schemeClr>
                </a:solidFill>
                <a:latin typeface="+mn-ea"/>
                <a:sym typeface="+mn-ea"/>
              </a:rPr>
              <a:t> HTML </a:t>
            </a:r>
            <a:r>
              <a:rPr lang="zh-CN" altLang="en-US" sz="1600" kern="0" dirty="0">
                <a:ln>
                  <a:noFill/>
                  <a:prstDash val="sysDot"/>
                </a:ln>
                <a:solidFill>
                  <a:schemeClr val="tx1">
                    <a:lumMod val="85000"/>
                    <a:lumOff val="15000"/>
                  </a:schemeClr>
                </a:solidFill>
                <a:latin typeface="+mn-ea"/>
                <a:sym typeface="+mn-ea"/>
              </a:rPr>
              <a:t>代码中，易获取。</a:t>
            </a: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12" name="圆角矩形 21"/>
          <p:cNvSpPr/>
          <p:nvPr>
            <p:custDataLst>
              <p:tags r:id="rId2"/>
            </p:custDataLst>
          </p:nvPr>
        </p:nvSpPr>
        <p:spPr>
          <a:xfrm>
            <a:off x="667385" y="1456690"/>
            <a:ext cx="10801985" cy="929640"/>
          </a:xfrm>
          <a:prstGeom prst="roundRect">
            <a:avLst>
              <a:gd name="adj" fmla="val 23576"/>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970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l" fontAlgn="auto">
              <a:lnSpc>
                <a:spcPct val="150000"/>
              </a:lnSpc>
            </a:pPr>
            <a:r>
              <a:rPr lang="zh-CN" altLang="en-US" sz="1600" kern="0" dirty="0">
                <a:ln>
                  <a:noFill/>
                  <a:prstDash val="sysDot"/>
                </a:ln>
                <a:solidFill>
                  <a:schemeClr val="tx1">
                    <a:lumMod val="85000"/>
                    <a:lumOff val="15000"/>
                  </a:schemeClr>
                </a:solidFill>
                <a:latin typeface="+mn-ea"/>
                <a:cs typeface="+mn-ea"/>
                <a:sym typeface="+mn-ea"/>
              </a:rPr>
              <a:t>获取静态网页数据步骤</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 name="任意多边形: 形状 31"/>
          <p:cNvSpPr/>
          <p:nvPr>
            <p:custDataLst>
              <p:tags r:id="rId3"/>
            </p:custDataLst>
          </p:nvPr>
        </p:nvSpPr>
        <p:spPr>
          <a:xfrm>
            <a:off x="3431133"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3603" tIns="204945" rIns="223022" bIns="655182" rtlCol="0" anchor="ctr">
            <a:noAutofit/>
          </a:bodyPr>
          <a:p>
            <a:pPr algn="just">
              <a:lnSpc>
                <a:spcPct val="150000"/>
              </a:lnSpc>
            </a:pPr>
            <a:r>
              <a:rPr lang="zh-CN" altLang="en-US" sz="1400">
                <a:solidFill>
                  <a:schemeClr val="accent3"/>
                </a:solidFill>
                <a:latin typeface="+mn-ea"/>
                <a:cs typeface="+mn-ea"/>
                <a:sym typeface="+mn-ea"/>
              </a:rPr>
              <a:t>使用</a:t>
            </a:r>
            <a:r>
              <a:rPr lang="en-US" altLang="zh-CN" sz="1400">
                <a:solidFill>
                  <a:schemeClr val="accent3"/>
                </a:solidFill>
                <a:latin typeface="+mn-ea"/>
                <a:cs typeface="+mn-ea"/>
                <a:sym typeface="+mn-ea"/>
              </a:rPr>
              <a:t>Requests</a:t>
            </a:r>
            <a:r>
              <a:rPr lang="zh-CN" altLang="en-US" sz="1400">
                <a:solidFill>
                  <a:schemeClr val="accent3"/>
                </a:solidFill>
                <a:latin typeface="+mn-ea"/>
                <a:cs typeface="+mn-ea"/>
                <a:sym typeface="+mn-ea"/>
              </a:rPr>
              <a:t>的</a:t>
            </a:r>
            <a:r>
              <a:rPr lang="en-US" altLang="zh-CN" sz="1400">
                <a:solidFill>
                  <a:schemeClr val="accent3"/>
                </a:solidFill>
                <a:latin typeface="+mn-ea"/>
                <a:cs typeface="+mn-ea"/>
                <a:sym typeface="+mn-ea"/>
              </a:rPr>
              <a:t>get</a:t>
            </a:r>
            <a:r>
              <a:rPr lang="zh-CN" altLang="en-US" sz="1400">
                <a:solidFill>
                  <a:schemeClr val="accent3"/>
                </a:solidFill>
                <a:latin typeface="+mn-ea"/>
                <a:cs typeface="+mn-ea"/>
                <a:sym typeface="+mn-ea"/>
              </a:rPr>
              <a:t>方法请求</a:t>
            </a:r>
            <a:r>
              <a:rPr lang="en-US" altLang="zh-CN" sz="1400">
                <a:solidFill>
                  <a:schemeClr val="accent3"/>
                </a:solidFill>
                <a:latin typeface="+mn-ea"/>
                <a:cs typeface="+mn-ea"/>
                <a:sym typeface="+mn-ea"/>
              </a:rPr>
              <a:t>URL</a:t>
            </a:r>
            <a:r>
              <a:rPr lang="zh-CN" altLang="en-US" sz="1400">
                <a:solidFill>
                  <a:schemeClr val="accent3"/>
                </a:solidFill>
                <a:latin typeface="+mn-ea"/>
                <a:cs typeface="+mn-ea"/>
                <a:sym typeface="+mn-ea"/>
              </a:rPr>
              <a:t>，获取状态码、实际</a:t>
            </a:r>
            <a:r>
              <a:rPr lang="en-US" altLang="zh-CN" sz="1400">
                <a:solidFill>
                  <a:schemeClr val="accent3"/>
                </a:solidFill>
                <a:latin typeface="+mn-ea"/>
                <a:cs typeface="+mn-ea"/>
                <a:sym typeface="+mn-ea"/>
              </a:rPr>
              <a:t>URL</a:t>
            </a:r>
            <a:r>
              <a:rPr lang="zh-CN" altLang="en-US" sz="1400">
                <a:solidFill>
                  <a:schemeClr val="accent3"/>
                </a:solidFill>
                <a:latin typeface="+mn-ea"/>
                <a:cs typeface="+mn-ea"/>
                <a:sym typeface="+mn-ea"/>
              </a:rPr>
              <a:t>及文本内容，确保响应有效性。</a:t>
            </a:r>
            <a:endParaRPr lang="zh-CN" altLang="en-US" sz="1400">
              <a:solidFill>
                <a:schemeClr val="accent3"/>
              </a:solidFill>
              <a:latin typeface="+mn-ea"/>
              <a:cs typeface="+mn-ea"/>
              <a:sym typeface="+mn-ea"/>
            </a:endParaRPr>
          </a:p>
        </p:txBody>
      </p:sp>
      <p:sp>
        <p:nvSpPr>
          <p:cNvPr id="29" name="任意多边形: 形状 28"/>
          <p:cNvSpPr/>
          <p:nvPr>
            <p:custDataLst>
              <p:tags r:id="rId4"/>
            </p:custDataLst>
          </p:nvPr>
        </p:nvSpPr>
        <p:spPr>
          <a:xfrm>
            <a:off x="659877"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42135" tIns="204945" rIns="254490" bIns="655182" rtlCol="0" anchor="ctr">
            <a:noAutofit/>
          </a:bodyPr>
          <a:p>
            <a:pPr algn="just">
              <a:lnSpc>
                <a:spcPct val="150000"/>
              </a:lnSpc>
            </a:pPr>
            <a:r>
              <a:rPr lang="zh-CN" altLang="en-US" sz="1400">
                <a:solidFill>
                  <a:schemeClr val="accent3"/>
                </a:solidFill>
                <a:latin typeface="+mn-ea"/>
                <a:cs typeface="+mn-ea"/>
                <a:sym typeface="+mn-ea"/>
              </a:rPr>
              <a:t>通过审查元素确定数据在</a:t>
            </a:r>
            <a:r>
              <a:rPr lang="en-US" altLang="zh-CN" sz="1400">
                <a:solidFill>
                  <a:schemeClr val="accent3"/>
                </a:solidFill>
                <a:latin typeface="+mn-ea"/>
                <a:cs typeface="+mn-ea"/>
                <a:sym typeface="+mn-ea"/>
              </a:rPr>
              <a:t>HTML</a:t>
            </a:r>
            <a:r>
              <a:rPr lang="zh-CN" altLang="en-US" sz="1400">
                <a:solidFill>
                  <a:schemeClr val="accent3"/>
                </a:solidFill>
                <a:latin typeface="+mn-ea"/>
                <a:cs typeface="+mn-ea"/>
                <a:sym typeface="+mn-ea"/>
              </a:rPr>
              <a:t>中的位置，如腾讯新闻标题的标签结构，明确数据特征与层级关系。</a:t>
            </a:r>
            <a:endParaRPr lang="zh-CN" altLang="en-US" sz="1400">
              <a:solidFill>
                <a:schemeClr val="accent3"/>
              </a:solidFill>
              <a:latin typeface="+mn-ea"/>
              <a:cs typeface="+mn-ea"/>
              <a:sym typeface="+mn-ea"/>
            </a:endParaRPr>
          </a:p>
        </p:txBody>
      </p:sp>
      <p:sp>
        <p:nvSpPr>
          <p:cNvPr id="5" name="任意多边形: 形状 33"/>
          <p:cNvSpPr/>
          <p:nvPr>
            <p:custDataLst>
              <p:tags r:id="rId5"/>
            </p:custDataLst>
          </p:nvPr>
        </p:nvSpPr>
        <p:spPr>
          <a:xfrm>
            <a:off x="6202388"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5052" tIns="204945" rIns="221572" bIns="655182" rtlCol="0" anchor="ctr">
            <a:noAutofit/>
          </a:bodyPr>
          <a:p>
            <a:pPr algn="just">
              <a:lnSpc>
                <a:spcPct val="150000"/>
              </a:lnSpc>
            </a:pPr>
            <a:r>
              <a:rPr lang="en-US" altLang="zh-CN" sz="1400">
                <a:solidFill>
                  <a:schemeClr val="accent3"/>
                </a:solidFill>
                <a:latin typeface="+mn-ea"/>
                <a:cs typeface="+mn-ea"/>
                <a:sym typeface="+mn-ea"/>
              </a:rPr>
              <a:t>1. </a:t>
            </a:r>
            <a:r>
              <a:rPr lang="zh-CN" altLang="en-US" sz="1400">
                <a:solidFill>
                  <a:schemeClr val="accent3"/>
                </a:solidFill>
                <a:latin typeface="+mn-ea"/>
                <a:cs typeface="+mn-ea"/>
                <a:sym typeface="+mn-ea"/>
              </a:rPr>
              <a:t>传递</a:t>
            </a:r>
            <a:r>
              <a:rPr lang="en-US" altLang="zh-CN" sz="1400">
                <a:solidFill>
                  <a:schemeClr val="accent3"/>
                </a:solidFill>
                <a:latin typeface="+mn-ea"/>
                <a:cs typeface="+mn-ea"/>
                <a:sym typeface="+mn-ea"/>
              </a:rPr>
              <a:t>URL</a:t>
            </a:r>
            <a:r>
              <a:rPr lang="zh-CN" altLang="en-US" sz="1400">
                <a:solidFill>
                  <a:schemeClr val="accent3"/>
                </a:solidFill>
                <a:latin typeface="+mn-ea"/>
                <a:cs typeface="+mn-ea"/>
                <a:sym typeface="+mn-ea"/>
              </a:rPr>
              <a:t>参数</a:t>
            </a:r>
            <a:r>
              <a:rPr lang="en-US" altLang="zh-CN" sz="1400">
                <a:solidFill>
                  <a:schemeClr val="accent3"/>
                </a:solidFill>
                <a:latin typeface="+mn-ea"/>
                <a:cs typeface="+mn-ea"/>
                <a:sym typeface="+mn-ea"/>
              </a:rPr>
              <a:t>params</a:t>
            </a:r>
            <a:r>
              <a:rPr lang="zh-CN" altLang="en-US" sz="1400">
                <a:solidFill>
                  <a:schemeClr val="accent3"/>
                </a:solidFill>
                <a:latin typeface="+mn-ea"/>
                <a:cs typeface="+mn-ea"/>
                <a:sym typeface="+mn-ea"/>
              </a:rPr>
              <a:t>，</a:t>
            </a:r>
            <a:r>
              <a:rPr lang="en-US" altLang="zh-CN" sz="1400">
                <a:solidFill>
                  <a:schemeClr val="accent3"/>
                </a:solidFill>
                <a:latin typeface="+mn-ea"/>
                <a:cs typeface="+mn-ea"/>
                <a:sym typeface="+mn-ea"/>
              </a:rPr>
              <a:t>2. </a:t>
            </a:r>
            <a:r>
              <a:rPr lang="zh-CN" altLang="en-US" sz="1400">
                <a:solidFill>
                  <a:schemeClr val="accent3"/>
                </a:solidFill>
                <a:latin typeface="+mn-ea"/>
                <a:cs typeface="+mn-ea"/>
                <a:sym typeface="+mn-ea"/>
              </a:rPr>
              <a:t>定制请求头</a:t>
            </a:r>
            <a:r>
              <a:rPr lang="en-US" altLang="zh-CN" sz="1400">
                <a:solidFill>
                  <a:schemeClr val="accent3"/>
                </a:solidFill>
                <a:latin typeface="+mn-ea"/>
                <a:cs typeface="+mn-ea"/>
                <a:sym typeface="+mn-ea"/>
              </a:rPr>
              <a:t>headers</a:t>
            </a:r>
            <a:r>
              <a:rPr lang="zh-CN" altLang="en-US" sz="1400">
                <a:solidFill>
                  <a:schemeClr val="accent3"/>
                </a:solidFill>
                <a:latin typeface="+mn-ea"/>
                <a:cs typeface="+mn-ea"/>
                <a:sym typeface="+mn-ea"/>
              </a:rPr>
              <a:t>，</a:t>
            </a:r>
            <a:r>
              <a:rPr lang="en-US" altLang="zh-CN" sz="1400">
                <a:solidFill>
                  <a:schemeClr val="accent3"/>
                </a:solidFill>
                <a:latin typeface="+mn-ea"/>
                <a:cs typeface="+mn-ea"/>
                <a:sym typeface="+mn-ea"/>
              </a:rPr>
              <a:t>3. </a:t>
            </a:r>
            <a:r>
              <a:rPr lang="zh-CN" altLang="en-US" sz="1400">
                <a:solidFill>
                  <a:schemeClr val="accent3"/>
                </a:solidFill>
                <a:latin typeface="+mn-ea"/>
                <a:cs typeface="+mn-ea"/>
                <a:sym typeface="+mn-ea"/>
              </a:rPr>
              <a:t>发送</a:t>
            </a:r>
            <a:r>
              <a:rPr lang="en-US" altLang="zh-CN" sz="1400">
                <a:solidFill>
                  <a:schemeClr val="accent3"/>
                </a:solidFill>
                <a:latin typeface="+mn-ea"/>
                <a:cs typeface="+mn-ea"/>
                <a:sym typeface="+mn-ea"/>
              </a:rPr>
              <a:t>POST</a:t>
            </a:r>
            <a:r>
              <a:rPr lang="zh-CN" altLang="en-US" sz="1400">
                <a:solidFill>
                  <a:schemeClr val="accent3"/>
                </a:solidFill>
                <a:latin typeface="+mn-ea"/>
                <a:cs typeface="+mn-ea"/>
                <a:sym typeface="+mn-ea"/>
              </a:rPr>
              <a:t>请求</a:t>
            </a:r>
            <a:r>
              <a:rPr lang="en-US" altLang="zh-CN" sz="1400">
                <a:solidFill>
                  <a:schemeClr val="accent3"/>
                </a:solidFill>
                <a:latin typeface="+mn-ea"/>
                <a:cs typeface="+mn-ea"/>
                <a:sym typeface="+mn-ea"/>
              </a:rPr>
              <a:t>data</a:t>
            </a:r>
            <a:r>
              <a:rPr lang="zh-CN" altLang="en-US" sz="1400">
                <a:solidFill>
                  <a:schemeClr val="accent3"/>
                </a:solidFill>
                <a:latin typeface="+mn-ea"/>
                <a:cs typeface="+mn-ea"/>
                <a:sym typeface="+mn-ea"/>
              </a:rPr>
              <a:t>，</a:t>
            </a:r>
            <a:r>
              <a:rPr lang="en-US" altLang="zh-CN" sz="1400">
                <a:solidFill>
                  <a:schemeClr val="accent3"/>
                </a:solidFill>
                <a:latin typeface="+mn-ea"/>
                <a:cs typeface="+mn-ea"/>
                <a:sym typeface="+mn-ea"/>
              </a:rPr>
              <a:t>4. </a:t>
            </a:r>
            <a:r>
              <a:rPr lang="zh-CN" altLang="en-US" sz="1400">
                <a:solidFill>
                  <a:schemeClr val="accent3"/>
                </a:solidFill>
                <a:latin typeface="+mn-ea"/>
                <a:cs typeface="+mn-ea"/>
                <a:sym typeface="+mn-ea"/>
              </a:rPr>
              <a:t>设置超时时间</a:t>
            </a:r>
            <a:r>
              <a:rPr lang="en-US" altLang="zh-CN" sz="1400">
                <a:solidFill>
                  <a:schemeClr val="accent3"/>
                </a:solidFill>
                <a:latin typeface="+mn-ea"/>
                <a:cs typeface="+mn-ea"/>
                <a:sym typeface="+mn-ea"/>
              </a:rPr>
              <a:t>timeout</a:t>
            </a:r>
            <a:r>
              <a:rPr lang="zh-CN" altLang="en-US" sz="1400">
                <a:solidFill>
                  <a:schemeClr val="accent3"/>
                </a:solidFill>
                <a:latin typeface="+mn-ea"/>
                <a:cs typeface="+mn-ea"/>
                <a:sym typeface="+mn-ea"/>
              </a:rPr>
              <a:t>优化稳定性。</a:t>
            </a:r>
            <a:endParaRPr lang="zh-CN" altLang="en-US" sz="1400">
              <a:solidFill>
                <a:schemeClr val="accent3"/>
              </a:solidFill>
              <a:latin typeface="+mn-ea"/>
              <a:cs typeface="+mn-ea"/>
              <a:sym typeface="+mn-ea"/>
            </a:endParaRPr>
          </a:p>
        </p:txBody>
      </p:sp>
      <p:pic>
        <p:nvPicPr>
          <p:cNvPr id="35" name="图片 34"/>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rcRect/>
          <a:stretch>
            <a:fillRect/>
          </a:stretch>
        </p:blipFill>
        <p:spPr>
          <a:xfrm>
            <a:off x="884676"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5" name="矩形 14"/>
          <p:cNvSpPr/>
          <p:nvPr>
            <p:custDataLst>
              <p:tags r:id="rId8"/>
            </p:custDataLst>
          </p:nvPr>
        </p:nvSpPr>
        <p:spPr>
          <a:xfrm>
            <a:off x="1529080" y="5696585"/>
            <a:ext cx="1911985" cy="648970"/>
          </a:xfrm>
          <a:prstGeom prst="rect">
            <a:avLst/>
          </a:prstGeom>
          <a:noFill/>
        </p:spPr>
        <p:txBody>
          <a:bodyPr wrap="square" lIns="0" tIns="0" rIns="0" bIns="0" rtlCol="0" anchor="ctr" anchorCtr="0">
            <a:noAutofit/>
          </a:bodyPr>
          <a:p>
            <a:pPr>
              <a:spcBef>
                <a:spcPct val="0"/>
              </a:spcBef>
              <a:spcAft>
                <a:spcPct val="0"/>
              </a:spcAft>
            </a:pPr>
            <a:r>
              <a:rPr lang="en-US" altLang="zh-CN" sz="1800" b="1" dirty="0">
                <a:solidFill>
                  <a:schemeClr val="accent1"/>
                </a:solidFill>
                <a:latin typeface="+mn-ea"/>
                <a:cs typeface="+mn-ea"/>
                <a:sym typeface="+mn-ea"/>
              </a:rPr>
              <a:t>(</a:t>
            </a:r>
            <a:r>
              <a:rPr lang="zh-CN" altLang="en-US" sz="1800" b="1" dirty="0">
                <a:solidFill>
                  <a:schemeClr val="accent1"/>
                </a:solidFill>
                <a:latin typeface="+mn-ea"/>
                <a:cs typeface="+mn-ea"/>
                <a:sym typeface="+mn-ea"/>
              </a:rPr>
              <a:t>一</a:t>
            </a:r>
            <a:r>
              <a:rPr lang="en-US" altLang="zh-CN" sz="1800" b="1" dirty="0">
                <a:solidFill>
                  <a:schemeClr val="accent1"/>
                </a:solidFill>
                <a:latin typeface="+mn-ea"/>
                <a:cs typeface="+mn-ea"/>
                <a:sym typeface="+mn-ea"/>
              </a:rPr>
              <a:t>). </a:t>
            </a:r>
            <a:r>
              <a:rPr lang="zh-CN" altLang="en-US" sz="1800" b="1" dirty="0">
                <a:solidFill>
                  <a:schemeClr val="accent1"/>
                </a:solidFill>
                <a:latin typeface="+mn-ea"/>
                <a:cs typeface="+mn-ea"/>
                <a:sym typeface="+mn-ea"/>
              </a:rPr>
              <a:t>寻找数据特征</a:t>
            </a:r>
            <a:endParaRPr lang="zh-CN" altLang="en-US" sz="1800" b="1" dirty="0">
              <a:solidFill>
                <a:schemeClr val="accent1"/>
              </a:solidFill>
              <a:latin typeface="+mn-ea"/>
              <a:cs typeface="+mn-ea"/>
              <a:sym typeface="+mn-ea"/>
            </a:endParaRPr>
          </a:p>
        </p:txBody>
      </p:sp>
      <p:sp>
        <p:nvSpPr>
          <p:cNvPr id="18" name="“_#color-824&amp;2665"/>
          <p:cNvSpPr/>
          <p:nvPr>
            <p:custDataLst>
              <p:tags r:id="rId9"/>
            </p:custDataLst>
          </p:nvPr>
        </p:nvSpPr>
        <p:spPr>
          <a:xfrm>
            <a:off x="2676721"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16" name="矩形 15"/>
          <p:cNvSpPr/>
          <p:nvPr>
            <p:custDataLst>
              <p:tags r:id="rId10"/>
            </p:custDataLst>
          </p:nvPr>
        </p:nvSpPr>
        <p:spPr>
          <a:xfrm>
            <a:off x="4352290" y="5800725"/>
            <a:ext cx="2016760" cy="440055"/>
          </a:xfrm>
          <a:prstGeom prst="rect">
            <a:avLst/>
          </a:prstGeom>
          <a:noFill/>
        </p:spPr>
        <p:txBody>
          <a:bodyPr wrap="square" lIns="0" tIns="0" rIns="0" bIns="0" rtlCol="0" anchor="ctr" anchorCtr="0">
            <a:noAutofit/>
          </a:bodyPr>
          <a:p>
            <a:pPr>
              <a:spcBef>
                <a:spcPct val="0"/>
              </a:spcBef>
              <a:spcAft>
                <a:spcPct val="0"/>
              </a:spcAft>
            </a:pPr>
            <a:r>
              <a:rPr lang="en-US" altLang="zh-CN" sz="1800" b="1">
                <a:solidFill>
                  <a:schemeClr val="accent1"/>
                </a:solidFill>
                <a:latin typeface="+mn-ea"/>
                <a:cs typeface="+mn-ea"/>
                <a:sym typeface="+mn-ea"/>
              </a:rPr>
              <a:t>(</a:t>
            </a:r>
            <a:r>
              <a:rPr lang="zh-CN" altLang="en-US" sz="1800" b="1">
                <a:solidFill>
                  <a:schemeClr val="accent1"/>
                </a:solidFill>
                <a:latin typeface="+mn-ea"/>
                <a:cs typeface="+mn-ea"/>
                <a:sym typeface="+mn-ea"/>
              </a:rPr>
              <a:t>二</a:t>
            </a:r>
            <a:r>
              <a:rPr lang="en-US" altLang="zh-CN" sz="1800" b="1">
                <a:solidFill>
                  <a:schemeClr val="accent1"/>
                </a:solidFill>
                <a:latin typeface="+mn-ea"/>
                <a:cs typeface="+mn-ea"/>
                <a:sym typeface="+mn-ea"/>
              </a:rPr>
              <a:t>). </a:t>
            </a:r>
            <a:r>
              <a:rPr lang="zh-CN" altLang="en-US" b="1">
                <a:solidFill>
                  <a:schemeClr val="accent1"/>
                </a:solidFill>
                <a:latin typeface="+mn-ea"/>
                <a:cs typeface="+mn-ea"/>
                <a:sym typeface="+mn-ea"/>
              </a:rPr>
              <a:t>获取</a:t>
            </a:r>
            <a:r>
              <a:rPr lang="zh-CN" altLang="en-US" sz="1800" b="1">
                <a:solidFill>
                  <a:schemeClr val="accent1"/>
                </a:solidFill>
                <a:latin typeface="+mn-ea"/>
                <a:cs typeface="+mn-ea"/>
                <a:sym typeface="+mn-ea"/>
              </a:rPr>
              <a:t>响应内容</a:t>
            </a:r>
            <a:endParaRPr lang="zh-CN" altLang="en-US" sz="1800" b="1">
              <a:solidFill>
                <a:schemeClr val="accent1"/>
              </a:solidFill>
              <a:latin typeface="+mn-ea"/>
              <a:cs typeface="+mn-ea"/>
              <a:sym typeface="+mn-ea"/>
            </a:endParaRPr>
          </a:p>
        </p:txBody>
      </p:sp>
      <p:pic>
        <p:nvPicPr>
          <p:cNvPr id="30" name="图片 29" descr="C:/Users/Admin/AppData/Roaming/Kingsoft/office6/wppai/generateppt/cfce8ac06a1ab45b2e4ba77816118fc9.jpgcfce8ac06a1ab45b2e4ba77816118fc9"/>
          <p:cNvPicPr>
            <a:picLocks noChangeAspect="1"/>
          </p:cNvPicPr>
          <p:nvPr>
            <p:custDataLst>
              <p:tags r:id="rId11"/>
            </p:custDataLst>
          </p:nvPr>
        </p:nvPicPr>
        <p:blipFill>
          <a:blip r:embed="rId12"/>
          <a:srcRect t="16676" b="16677"/>
          <a:stretch>
            <a:fillRect/>
          </a:stretch>
        </p:blipFill>
        <p:spPr>
          <a:xfrm>
            <a:off x="3645137"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0" name="“_#color-824&amp;2665"/>
          <p:cNvSpPr/>
          <p:nvPr>
            <p:custDataLst>
              <p:tags r:id="rId13"/>
            </p:custDataLst>
          </p:nvPr>
        </p:nvSpPr>
        <p:spPr>
          <a:xfrm>
            <a:off x="5433371"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36" name="任意多边形: 形状 35"/>
          <p:cNvSpPr/>
          <p:nvPr>
            <p:custDataLst>
              <p:tags r:id="rId14"/>
            </p:custDataLst>
          </p:nvPr>
        </p:nvSpPr>
        <p:spPr>
          <a:xfrm>
            <a:off x="8974914"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3540" tIns="204945" rIns="223085" bIns="655182" rtlCol="0" anchor="ctr">
            <a:noAutofit/>
          </a:bodyPr>
          <a:p>
            <a:pPr algn="just">
              <a:lnSpc>
                <a:spcPct val="150000"/>
              </a:lnSpc>
            </a:pPr>
            <a:r>
              <a:rPr lang="zh-CN" altLang="en-US" sz="1400">
                <a:solidFill>
                  <a:schemeClr val="accent3"/>
                </a:solidFill>
                <a:latin typeface="+mn-ea"/>
                <a:cs typeface="+mn-ea"/>
                <a:sym typeface="+mn-ea"/>
              </a:rPr>
              <a:t>用</a:t>
            </a:r>
            <a:r>
              <a:rPr lang="en-US" altLang="zh-CN" sz="1400">
                <a:solidFill>
                  <a:schemeClr val="accent3"/>
                </a:solidFill>
                <a:latin typeface="+mn-ea"/>
                <a:cs typeface="+mn-ea"/>
                <a:sym typeface="+mn-ea"/>
              </a:rPr>
              <a:t>BeautifulSoup</a:t>
            </a:r>
            <a:r>
              <a:rPr lang="zh-CN" altLang="en-US" sz="1400">
                <a:solidFill>
                  <a:schemeClr val="accent3"/>
                </a:solidFill>
                <a:latin typeface="+mn-ea"/>
                <a:cs typeface="+mn-ea"/>
                <a:sym typeface="+mn-ea"/>
              </a:rPr>
              <a:t>解析响应文本，通过选择器定位元素，批量提取标题与链接等关键信息。</a:t>
            </a:r>
            <a:endParaRPr lang="zh-CN" altLang="en-US" sz="1400">
              <a:solidFill>
                <a:schemeClr val="accent3"/>
              </a:solidFill>
              <a:latin typeface="+mn-ea"/>
              <a:cs typeface="+mn-ea"/>
              <a:sym typeface="+mn-ea"/>
            </a:endParaRPr>
          </a:p>
        </p:txBody>
      </p:sp>
      <p:sp>
        <p:nvSpPr>
          <p:cNvPr id="17" name="矩形 16"/>
          <p:cNvSpPr/>
          <p:nvPr>
            <p:custDataLst>
              <p:tags r:id="rId15"/>
            </p:custDataLst>
          </p:nvPr>
        </p:nvSpPr>
        <p:spPr>
          <a:xfrm>
            <a:off x="7082790" y="5800725"/>
            <a:ext cx="2194560" cy="440055"/>
          </a:xfrm>
          <a:prstGeom prst="rect">
            <a:avLst/>
          </a:prstGeom>
          <a:noFill/>
        </p:spPr>
        <p:txBody>
          <a:bodyPr wrap="square" lIns="0" tIns="0" rIns="0" bIns="0" rtlCol="0" anchor="ctr" anchorCtr="0">
            <a:noAutofit/>
          </a:bodyPr>
          <a:p>
            <a:pPr>
              <a:spcBef>
                <a:spcPct val="0"/>
              </a:spcBef>
              <a:spcAft>
                <a:spcPct val="0"/>
              </a:spcAft>
            </a:pPr>
            <a:r>
              <a:rPr lang="en-US" altLang="zh-CN" sz="1800" b="1">
                <a:solidFill>
                  <a:schemeClr val="accent1"/>
                </a:solidFill>
                <a:latin typeface="+mn-ea"/>
                <a:cs typeface="+mn-ea"/>
                <a:sym typeface="+mn-ea"/>
              </a:rPr>
              <a:t>(</a:t>
            </a:r>
            <a:r>
              <a:rPr lang="zh-CN" altLang="en-US" sz="1800" b="1">
                <a:solidFill>
                  <a:schemeClr val="accent1"/>
                </a:solidFill>
                <a:latin typeface="+mn-ea"/>
                <a:cs typeface="+mn-ea"/>
                <a:sym typeface="+mn-ea"/>
              </a:rPr>
              <a:t>三</a:t>
            </a:r>
            <a:r>
              <a:rPr lang="en-US" altLang="zh-CN" sz="1800" b="1">
                <a:solidFill>
                  <a:schemeClr val="accent1"/>
                </a:solidFill>
                <a:latin typeface="+mn-ea"/>
                <a:cs typeface="+mn-ea"/>
                <a:sym typeface="+mn-ea"/>
              </a:rPr>
              <a:t>). </a:t>
            </a:r>
            <a:r>
              <a:rPr lang="zh-CN" altLang="en-US" sz="1800" b="1">
                <a:solidFill>
                  <a:schemeClr val="accent1"/>
                </a:solidFill>
                <a:latin typeface="+mn-ea"/>
                <a:cs typeface="+mn-ea"/>
                <a:sym typeface="+mn-ea"/>
              </a:rPr>
              <a:t>定制</a:t>
            </a:r>
            <a:r>
              <a:rPr lang="en-US" altLang="zh-CN" sz="1800" b="1">
                <a:solidFill>
                  <a:schemeClr val="accent1"/>
                </a:solidFill>
                <a:latin typeface="+mn-ea"/>
                <a:cs typeface="+mn-ea"/>
                <a:sym typeface="+mn-ea"/>
              </a:rPr>
              <a:t> Requests</a:t>
            </a:r>
            <a:endParaRPr lang="en-US" altLang="zh-CN" sz="1800" b="1">
              <a:solidFill>
                <a:schemeClr val="accent1"/>
              </a:solidFill>
              <a:latin typeface="+mn-ea"/>
              <a:cs typeface="+mn-ea"/>
              <a:sym typeface="+mn-ea"/>
            </a:endParaRPr>
          </a:p>
        </p:txBody>
      </p:sp>
      <p:pic>
        <p:nvPicPr>
          <p:cNvPr id="19" name="图片 18" descr="C:/Users/Admin/AppData/Roaming/Kingsoft/office6/wppai/generateppt/29a0d9a61aa25b05a61ffc8d1093aabf.jpg29a0d9a61aa25b05a61ffc8d1093aabf"/>
          <p:cNvPicPr>
            <a:picLocks noChangeAspect="1"/>
          </p:cNvPicPr>
          <p:nvPr>
            <p:custDataLst>
              <p:tags r:id="rId16"/>
            </p:custDataLst>
          </p:nvPr>
        </p:nvPicPr>
        <p:blipFill>
          <a:blip r:embed="rId17"/>
          <a:srcRect/>
          <a:stretch>
            <a:fillRect/>
          </a:stretch>
        </p:blipFill>
        <p:spPr>
          <a:xfrm>
            <a:off x="6434173"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8" name="“_#color-824&amp;2665"/>
          <p:cNvSpPr/>
          <p:nvPr>
            <p:custDataLst>
              <p:tags r:id="rId18"/>
            </p:custDataLst>
          </p:nvPr>
        </p:nvSpPr>
        <p:spPr>
          <a:xfrm>
            <a:off x="8219867"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21" name="矩形 20"/>
          <p:cNvSpPr/>
          <p:nvPr>
            <p:custDataLst>
              <p:tags r:id="rId19"/>
            </p:custDataLst>
          </p:nvPr>
        </p:nvSpPr>
        <p:spPr>
          <a:xfrm>
            <a:off x="10009505" y="5800725"/>
            <a:ext cx="1459230" cy="440055"/>
          </a:xfrm>
          <a:prstGeom prst="rect">
            <a:avLst/>
          </a:prstGeom>
          <a:noFill/>
        </p:spPr>
        <p:txBody>
          <a:bodyPr wrap="square" lIns="0" tIns="0" rIns="0" bIns="0" rtlCol="0" anchor="ctr" anchorCtr="0">
            <a:noAutofit/>
          </a:bodyPr>
          <a:p>
            <a:pPr>
              <a:spcBef>
                <a:spcPct val="0"/>
              </a:spcBef>
              <a:spcAft>
                <a:spcPct val="0"/>
              </a:spcAft>
            </a:pPr>
            <a:r>
              <a:rPr lang="en-US" altLang="zh-CN" sz="1800" b="1">
                <a:solidFill>
                  <a:schemeClr val="accent1"/>
                </a:solidFill>
                <a:latin typeface="+mn-ea"/>
                <a:cs typeface="+mn-ea"/>
                <a:sym typeface="+mn-ea"/>
              </a:rPr>
              <a:t>(</a:t>
            </a:r>
            <a:r>
              <a:rPr lang="zh-CN" altLang="en-US" sz="1800" b="1">
                <a:solidFill>
                  <a:schemeClr val="accent1"/>
                </a:solidFill>
                <a:latin typeface="+mn-ea"/>
                <a:cs typeface="+mn-ea"/>
                <a:sym typeface="+mn-ea"/>
              </a:rPr>
              <a:t>四</a:t>
            </a:r>
            <a:r>
              <a:rPr lang="en-US" altLang="zh-CN" sz="1800" b="1">
                <a:solidFill>
                  <a:schemeClr val="accent1"/>
                </a:solidFill>
                <a:latin typeface="+mn-ea"/>
                <a:cs typeface="+mn-ea"/>
                <a:sym typeface="+mn-ea"/>
              </a:rPr>
              <a:t>). </a:t>
            </a:r>
            <a:r>
              <a:rPr lang="zh-CN" altLang="en-US" sz="1800" b="1">
                <a:solidFill>
                  <a:schemeClr val="accent1"/>
                </a:solidFill>
                <a:latin typeface="+mn-ea"/>
                <a:cs typeface="+mn-ea"/>
                <a:sym typeface="+mn-ea"/>
              </a:rPr>
              <a:t>代码解析</a:t>
            </a:r>
            <a:endParaRPr lang="zh-CN" altLang="en-US" sz="1800" b="1">
              <a:solidFill>
                <a:schemeClr val="accent1"/>
              </a:solidFill>
              <a:latin typeface="+mn-ea"/>
              <a:cs typeface="+mn-ea"/>
              <a:sym typeface="+mn-ea"/>
            </a:endParaRPr>
          </a:p>
        </p:txBody>
      </p:sp>
      <p:pic>
        <p:nvPicPr>
          <p:cNvPr id="22" name="图片 21" descr="C:/Users/Admin/AppData/Roaming/Kingsoft/office6/wppai/generateppt/8e6c517d3c88ca4db8ab8f262181bd1f.jpg8e6c517d3c88ca4db8ab8f262181bd1f"/>
          <p:cNvPicPr>
            <a:picLocks noChangeAspect="1"/>
          </p:cNvPicPr>
          <p:nvPr>
            <p:custDataLst>
              <p:tags r:id="rId20"/>
            </p:custDataLst>
          </p:nvPr>
        </p:nvPicPr>
        <p:blipFill>
          <a:blip r:embed="rId21"/>
          <a:srcRect/>
          <a:stretch>
            <a:fillRect/>
          </a:stretch>
        </p:blipFill>
        <p:spPr>
          <a:xfrm>
            <a:off x="9223209"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3" name="“_#color-824&amp;2665"/>
          <p:cNvSpPr/>
          <p:nvPr>
            <p:custDataLst>
              <p:tags r:id="rId22"/>
            </p:custDataLst>
          </p:nvPr>
        </p:nvSpPr>
        <p:spPr>
          <a:xfrm>
            <a:off x="11005729"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2062" name="Rectangle 14"/>
          <p:cNvSpPr>
            <a:spLocks noGrp="1" noChangeArrowheads="1"/>
          </p:cNvSpPr>
          <p:nvPr>
            <p:custDataLst>
              <p:tags r:id="rId2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endParaRPr lang="zh-CN" altLang="en-US" sz="3200" dirty="0">
              <a:solidFill>
                <a:srgbClr val="FF0000"/>
              </a:solidFill>
              <a:latin typeface="楷体_GB2312" charset="-122"/>
            </a:endParaRPr>
          </a:p>
        </p:txBody>
      </p:sp>
    </p:spTree>
    <p:custDataLst>
      <p:tags r:id="rId24"/>
    </p:custDataLst>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6" name="任意多边形: 形状 1397"/>
          <p:cNvSpPr/>
          <p:nvPr>
            <p:custDataLst>
              <p:tags r:id="rId6"/>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7"/>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9"/>
            </p:custDataLst>
          </p:nvPr>
        </p:nvSpPr>
        <p:spPr>
          <a:xfrm>
            <a:off x="766445" y="784225"/>
            <a:ext cx="10926445" cy="3082290"/>
          </a:xfrm>
          <a:prstGeom prst="rect">
            <a:avLst/>
          </a:prstGeom>
          <a:noFill/>
        </p:spPr>
        <p:txBody>
          <a:bodyPr wrap="square" rtlCol="0" anchor="ctr" anchorCtr="0">
            <a:normAutofit/>
          </a:bodyPr>
          <a:lstStyle/>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在网站设计中，纯粹的</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格式的网页通常称为静态网页。早期网站中的页</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面一般都是静态网页。对于网络数据采集，静态网页的数据是比较容易获取的，因</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为所有数据都呈现在网页的</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代码中。相对来说，使用异步</a:t>
            </a:r>
            <a:r>
              <a:rPr lang="en-US" altLang="zh-CN" sz="1400" kern="0" dirty="0">
                <a:ln>
                  <a:noFill/>
                  <a:prstDash val="sysDot"/>
                </a:ln>
                <a:solidFill>
                  <a:schemeClr val="tx1">
                    <a:lumMod val="85000"/>
                    <a:lumOff val="15000"/>
                  </a:schemeClr>
                </a:solidFill>
                <a:latin typeface="+mn-ea"/>
                <a:sym typeface="+mn-ea"/>
              </a:rPr>
              <a:t> JavaScript </a:t>
            </a:r>
            <a:r>
              <a:rPr lang="zh-CN" altLang="en-US" sz="1400" kern="0" dirty="0">
                <a:ln>
                  <a:noFill/>
                  <a:prstDash val="sysDot"/>
                </a:ln>
                <a:solidFill>
                  <a:schemeClr val="tx1">
                    <a:lumMod val="85000"/>
                    <a:lumOff val="15000"/>
                  </a:schemeClr>
                </a:solidFill>
                <a:latin typeface="+mn-ea"/>
                <a:sym typeface="+mn-ea"/>
              </a:rPr>
              <a:t>和</a:t>
            </a:r>
            <a:r>
              <a:rPr lang="en-US" altLang="zh-CN" sz="1400" kern="0" dirty="0">
                <a:ln>
                  <a:noFill/>
                  <a:prstDash val="sysDot"/>
                </a:ln>
                <a:solidFill>
                  <a:schemeClr val="tx1">
                    <a:lumMod val="85000"/>
                    <a:lumOff val="15000"/>
                  </a:schemeClr>
                </a:solidFill>
                <a:latin typeface="+mn-ea"/>
                <a:sym typeface="+mn-ea"/>
              </a:rPr>
              <a:t> XML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Asynchronous Javascript And XML</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AJAX</a:t>
            </a:r>
            <a:r>
              <a:rPr lang="zh-CN" altLang="en-US" sz="1400" kern="0" dirty="0">
                <a:ln>
                  <a:noFill/>
                  <a:prstDash val="sysDot"/>
                </a:ln>
                <a:solidFill>
                  <a:schemeClr val="tx1">
                    <a:lumMod val="85000"/>
                    <a:lumOff val="15000"/>
                  </a:schemeClr>
                </a:solidFill>
                <a:latin typeface="+mn-ea"/>
                <a:sym typeface="+mn-ea"/>
              </a:rPr>
              <a:t>）动态加载网页的数据不</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一定会出现在</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代码中，这就给网络数据的采集增加了难度。</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（一）寻找数据特征</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接下来，以采集腾讯新闻数据为例介绍使用</a:t>
            </a:r>
            <a:r>
              <a:rPr lang="en-US" altLang="zh-CN" sz="1400" kern="0" dirty="0">
                <a:ln>
                  <a:noFill/>
                  <a:prstDash val="sysDot"/>
                </a:ln>
                <a:solidFill>
                  <a:schemeClr val="tx1">
                    <a:lumMod val="85000"/>
                    <a:lumOff val="15000"/>
                  </a:schemeClr>
                </a:solidFill>
                <a:latin typeface="+mn-ea"/>
                <a:sym typeface="+mn-ea"/>
              </a:rPr>
              <a:t> Requests </a:t>
            </a:r>
            <a:r>
              <a:rPr lang="zh-CN" altLang="en-US" sz="1400" kern="0" dirty="0">
                <a:ln>
                  <a:noFill/>
                  <a:prstDash val="sysDot"/>
                </a:ln>
                <a:solidFill>
                  <a:schemeClr val="tx1">
                    <a:lumMod val="85000"/>
                    <a:lumOff val="15000"/>
                  </a:schemeClr>
                </a:solidFill>
                <a:latin typeface="+mn-ea"/>
                <a:sym typeface="+mn-ea"/>
              </a:rPr>
              <a:t>库对</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进行爬取和解析</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处理的过程。</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本例需要采集某个页面中每条新闻的标题。右击一条新闻的标题，在弹出的快捷菜</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单中选择</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审查元素</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选项，出现图</a:t>
            </a:r>
            <a:r>
              <a:rPr lang="en-US" altLang="zh-CN" sz="1400" kern="0" dirty="0">
                <a:ln>
                  <a:noFill/>
                  <a:prstDash val="sysDot"/>
                </a:ln>
                <a:solidFill>
                  <a:schemeClr val="tx1">
                    <a:lumMod val="85000"/>
                    <a:lumOff val="15000"/>
                  </a:schemeClr>
                </a:solidFill>
                <a:latin typeface="+mn-ea"/>
                <a:sym typeface="+mn-ea"/>
              </a:rPr>
              <a:t> 2 - 9 </a:t>
            </a:r>
            <a:r>
              <a:rPr lang="zh-CN" altLang="en-US" sz="1400" kern="0" dirty="0">
                <a:ln>
                  <a:noFill/>
                  <a:prstDash val="sysDot"/>
                </a:ln>
                <a:solidFill>
                  <a:schemeClr val="tx1">
                    <a:lumMod val="85000"/>
                    <a:lumOff val="15000"/>
                  </a:schemeClr>
                </a:solidFill>
                <a:latin typeface="+mn-ea"/>
                <a:sym typeface="+mn-ea"/>
              </a:rPr>
              <a:t>所示的窗口。</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4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sym typeface="+mn-ea"/>
              </a:rPr>
              <a:t>实例</a:t>
            </a:r>
            <a:endParaRPr lang="zh-CN" altLang="en-US" sz="3200" dirty="0">
              <a:solidFill>
                <a:srgbClr val="FF0000"/>
              </a:solidFill>
              <a:latin typeface="楷体_GB2312" charset="-122"/>
            </a:endParaRPr>
          </a:p>
        </p:txBody>
      </p:sp>
      <p:pic>
        <p:nvPicPr>
          <p:cNvPr id="298" name="IM 298"/>
          <p:cNvPicPr/>
          <p:nvPr/>
        </p:nvPicPr>
        <p:blipFill>
          <a:blip r:embed="rId11"/>
          <a:stretch>
            <a:fillRect/>
          </a:stretch>
        </p:blipFill>
        <p:spPr>
          <a:xfrm>
            <a:off x="1899920" y="2983865"/>
            <a:ext cx="8659495" cy="3199765"/>
          </a:xfrm>
          <a:prstGeom prst="rect">
            <a:avLst/>
          </a:prstGeom>
        </p:spPr>
      </p:pic>
      <p:sp>
        <p:nvSpPr>
          <p:cNvPr id="8" name="文本框 7"/>
          <p:cNvSpPr txBox="1"/>
          <p:nvPr/>
        </p:nvSpPr>
        <p:spPr>
          <a:xfrm>
            <a:off x="4701540" y="6226810"/>
            <a:ext cx="2592705" cy="645160"/>
          </a:xfrm>
          <a:prstGeom prst="rect">
            <a:avLst/>
          </a:prstGeom>
          <a:noFill/>
        </p:spPr>
        <p:txBody>
          <a:bodyPr wrap="square" rtlCol="0">
            <a:spAutoFit/>
          </a:bodyPr>
          <a:p>
            <a:r>
              <a:rPr lang="zh-CN" altLang="en-US" kern="0" dirty="0">
                <a:ln>
                  <a:noFill/>
                  <a:prstDash val="sysDot"/>
                </a:ln>
                <a:solidFill>
                  <a:schemeClr val="tx1">
                    <a:lumMod val="85000"/>
                    <a:lumOff val="15000"/>
                  </a:schemeClr>
                </a:solidFill>
                <a:latin typeface="+mn-ea"/>
                <a:sym typeface="+mn-ea"/>
              </a:rPr>
              <a:t>图</a:t>
            </a:r>
            <a:r>
              <a:rPr lang="en-US" altLang="zh-CN" kern="0" dirty="0">
                <a:ln>
                  <a:noFill/>
                  <a:prstDash val="sysDot"/>
                </a:ln>
                <a:solidFill>
                  <a:schemeClr val="tx1">
                    <a:lumMod val="85000"/>
                    <a:lumOff val="15000"/>
                  </a:schemeClr>
                </a:solidFill>
                <a:latin typeface="+mn-ea"/>
                <a:sym typeface="+mn-ea"/>
              </a:rPr>
              <a:t> 2-9   </a:t>
            </a:r>
            <a:r>
              <a:rPr lang="zh-CN" altLang="en-US" kern="0" dirty="0">
                <a:ln>
                  <a:noFill/>
                  <a:prstDash val="sysDot"/>
                </a:ln>
                <a:solidFill>
                  <a:schemeClr val="tx1">
                    <a:lumMod val="85000"/>
                    <a:lumOff val="15000"/>
                  </a:schemeClr>
                </a:solidFill>
                <a:latin typeface="+mn-ea"/>
                <a:sym typeface="+mn-ea"/>
              </a:rPr>
              <a:t>查看标签</a:t>
            </a:r>
            <a:endParaRPr lang="zh-CN" altLang="en-US" kern="0" dirty="0">
              <a:ln>
                <a:noFill/>
                <a:prstDash val="sysDot"/>
              </a:ln>
              <a:solidFill>
                <a:schemeClr val="tx1">
                  <a:lumMod val="85000"/>
                  <a:lumOff val="15000"/>
                </a:schemeClr>
              </a:solidFill>
              <a:latin typeface="+mn-ea"/>
              <a:sym typeface="+mn-ea"/>
            </a:endParaRPr>
          </a:p>
          <a:p>
            <a:endParaRPr lang="zh-CN" altLang="en-US"/>
          </a:p>
        </p:txBody>
      </p:sp>
    </p:spTree>
    <p:custDataLst>
      <p:tags r:id="rId12"/>
    </p:custDataLst>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366520"/>
            <a:ext cx="10015220" cy="5177155"/>
          </a:xfrm>
          <a:prstGeom prst="rect">
            <a:avLst/>
          </a:prstGeom>
          <a:noFill/>
        </p:spPr>
        <p:txBody>
          <a:bodyPr wrap="square" rtlCol="0" anchor="ctr" anchorCtr="0"/>
          <a:lstStyle/>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图</a:t>
            </a:r>
            <a:r>
              <a:rPr lang="en-US" altLang="zh-CN" sz="1400" kern="0" dirty="0">
                <a:ln>
                  <a:noFill/>
                  <a:prstDash val="sysDot"/>
                </a:ln>
                <a:solidFill>
                  <a:schemeClr val="tx1">
                    <a:lumMod val="85000"/>
                    <a:lumOff val="15000"/>
                  </a:schemeClr>
                </a:solidFill>
                <a:latin typeface="+mn-ea"/>
                <a:sym typeface="+mn-ea"/>
              </a:rPr>
              <a:t> 2 - 9 </a:t>
            </a:r>
            <a:r>
              <a:rPr lang="zh-CN" altLang="en-US" sz="1400" kern="0" dirty="0">
                <a:ln>
                  <a:noFill/>
                  <a:prstDash val="sysDot"/>
                </a:ln>
                <a:solidFill>
                  <a:schemeClr val="tx1">
                    <a:lumMod val="85000"/>
                    <a:lumOff val="15000"/>
                  </a:schemeClr>
                </a:solidFill>
                <a:latin typeface="+mn-ea"/>
                <a:sym typeface="+mn-ea"/>
              </a:rPr>
              <a:t>中框选的位置就是此条新闻标题在</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中的结构、位置和表现形式，示例如下。</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&lt;a href="http://sports.qq.com/a/20180605/014574.htm"target="_blank"&gt; &lt;strong&gt;[ </a:t>
            </a:r>
            <a:r>
              <a:rPr lang="zh-CN" altLang="en-US" sz="1400" kern="0" dirty="0">
                <a:ln>
                  <a:noFill/>
                  <a:prstDash val="sysDot"/>
                </a:ln>
                <a:solidFill>
                  <a:schemeClr val="tx1">
                    <a:lumMod val="85000"/>
                    <a:lumOff val="15000"/>
                  </a:schemeClr>
                </a:solidFill>
                <a:latin typeface="+mn-ea"/>
                <a:sym typeface="+mn-ea"/>
              </a:rPr>
              <a:t>中国足球</a:t>
            </a:r>
            <a:r>
              <a:rPr lang="en-US" altLang="zh-CN" sz="1400" kern="0" dirty="0">
                <a:ln>
                  <a:noFill/>
                  <a:prstDash val="sysDot"/>
                </a:ln>
                <a:solidFill>
                  <a:schemeClr val="tx1">
                    <a:lumMod val="85000"/>
                    <a:lumOff val="15000"/>
                  </a:schemeClr>
                </a:solidFill>
                <a:latin typeface="+mn-ea"/>
                <a:sym typeface="+mn-ea"/>
              </a:rPr>
              <a:t> ]&lt;/strong&gt;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&lt;span class="txt"&gt; </a:t>
            </a:r>
            <a:r>
              <a:rPr lang="zh-CN" altLang="en-US" sz="1400" kern="0" dirty="0">
                <a:ln>
                  <a:noFill/>
                  <a:prstDash val="sysDot"/>
                </a:ln>
                <a:solidFill>
                  <a:schemeClr val="tx1">
                    <a:lumMod val="85000"/>
                    <a:lumOff val="15000"/>
                  </a:schemeClr>
                </a:solidFill>
                <a:latin typeface="+mn-ea"/>
                <a:sym typeface="+mn-ea"/>
              </a:rPr>
              <a:t>京媒：亚运会成绩影响里皮合约</a:t>
            </a:r>
            <a:r>
              <a:rPr lang="en-US" altLang="zh-CN" sz="1400" kern="0" dirty="0">
                <a:ln>
                  <a:noFill/>
                  <a:prstDash val="sysDot"/>
                </a:ln>
                <a:solidFill>
                  <a:schemeClr val="tx1">
                    <a:lumMod val="85000"/>
                    <a:lumOff val="15000"/>
                  </a:schemeClr>
                </a:solidFill>
                <a:latin typeface="+mn-ea"/>
                <a:sym typeface="+mn-ea"/>
              </a:rPr>
              <a:t> U23 </a:t>
            </a:r>
            <a:r>
              <a:rPr lang="zh-CN" altLang="en-US" sz="1400" kern="0" dirty="0">
                <a:ln>
                  <a:noFill/>
                  <a:prstDash val="sysDot"/>
                </a:ln>
                <a:solidFill>
                  <a:schemeClr val="tx1">
                    <a:lumMod val="85000"/>
                    <a:lumOff val="15000"/>
                  </a:schemeClr>
                </a:solidFill>
                <a:latin typeface="+mn-ea"/>
                <a:sym typeface="+mn-ea"/>
              </a:rPr>
              <a:t>主力框架已建</a:t>
            </a:r>
            <a:r>
              <a:rPr lang="en-US" altLang="zh-CN" sz="1400" kern="0" dirty="0">
                <a:ln>
                  <a:noFill/>
                  <a:prstDash val="sysDot"/>
                </a:ln>
                <a:solidFill>
                  <a:schemeClr val="tx1">
                    <a:lumMod val="85000"/>
                    <a:lumOff val="15000"/>
                  </a:schemeClr>
                </a:solidFill>
                <a:latin typeface="+mn-ea"/>
                <a:sym typeface="+mn-ea"/>
              </a:rPr>
              <a:t> &lt;/span&gt; &lt;span class="time"&gt;06 </a:t>
            </a:r>
            <a:r>
              <a:rPr lang="zh-CN" altLang="en-US" sz="1400" kern="0" dirty="0">
                <a:ln>
                  <a:noFill/>
                  <a:prstDash val="sysDot"/>
                </a:ln>
                <a:solidFill>
                  <a:schemeClr val="tx1">
                    <a:lumMod val="85000"/>
                    <a:lumOff val="15000"/>
                  </a:schemeClr>
                </a:solidFill>
                <a:latin typeface="+mn-ea"/>
                <a:sym typeface="+mn-ea"/>
              </a:rPr>
              <a:t>月</a:t>
            </a:r>
            <a:r>
              <a:rPr lang="en-US" altLang="zh-CN" sz="1400" kern="0" dirty="0">
                <a:ln>
                  <a:noFill/>
                  <a:prstDash val="sysDot"/>
                </a:ln>
                <a:solidFill>
                  <a:schemeClr val="tx1">
                    <a:lumMod val="85000"/>
                    <a:lumOff val="15000"/>
                  </a:schemeClr>
                </a:solidFill>
                <a:latin typeface="+mn-ea"/>
                <a:sym typeface="+mn-ea"/>
              </a:rPr>
              <a:t> 05 </a:t>
            </a:r>
            <a:r>
              <a:rPr lang="zh-CN" altLang="en-US" sz="1400" kern="0" dirty="0">
                <a:ln>
                  <a:noFill/>
                  <a:prstDash val="sysDot"/>
                </a:ln>
                <a:solidFill>
                  <a:schemeClr val="tx1">
                    <a:lumMod val="85000"/>
                    <a:lumOff val="15000"/>
                  </a:schemeClr>
                </a:solidFill>
                <a:latin typeface="+mn-ea"/>
                <a:sym typeface="+mn-ea"/>
              </a:rPr>
              <a:t>日</a:t>
            </a:r>
            <a:r>
              <a:rPr lang="en-US" altLang="zh-CN" sz="1400" kern="0" dirty="0">
                <a:ln>
                  <a:noFill/>
                  <a:prstDash val="sysDot"/>
                </a:ln>
                <a:solidFill>
                  <a:schemeClr val="tx1">
                    <a:lumMod val="85000"/>
                    <a:lumOff val="15000"/>
                  </a:schemeClr>
                </a:solidFill>
                <a:latin typeface="+mn-ea"/>
                <a:sym typeface="+mn-ea"/>
              </a:rPr>
              <a:t> 09:35:43&lt;/span&gt;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&lt;/a&gt;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其上一级元素为</a:t>
            </a:r>
            <a:r>
              <a:rPr lang="en-US" altLang="zh-CN" sz="1400" kern="0" dirty="0">
                <a:ln>
                  <a:noFill/>
                  <a:prstDash val="sysDot"/>
                </a:ln>
                <a:solidFill>
                  <a:schemeClr val="tx1">
                    <a:lumMod val="85000"/>
                    <a:lumOff val="15000"/>
                  </a:schemeClr>
                </a:solidFill>
                <a:latin typeface="+mn-ea"/>
                <a:sym typeface="+mn-ea"/>
              </a:rPr>
              <a:t> &lt;em class = "f14 l24"&gt;</a:t>
            </a:r>
            <a:r>
              <a:rPr lang="zh-CN" altLang="en-US" sz="1400" kern="0" dirty="0">
                <a:ln>
                  <a:noFill/>
                  <a:prstDash val="sysDot"/>
                </a:ln>
                <a:solidFill>
                  <a:schemeClr val="tx1">
                    <a:lumMod val="85000"/>
                    <a:lumOff val="15000"/>
                  </a:schemeClr>
                </a:solidFill>
                <a:latin typeface="+mn-ea"/>
                <a:sym typeface="+mn-ea"/>
              </a:rPr>
              <a:t>，再上一级元素为</a:t>
            </a:r>
            <a:r>
              <a:rPr lang="en-US" altLang="zh-CN" sz="1400" kern="0" dirty="0">
                <a:ln>
                  <a:noFill/>
                  <a:prstDash val="sysDot"/>
                </a:ln>
                <a:solidFill>
                  <a:schemeClr val="tx1">
                    <a:lumMod val="85000"/>
                    <a:lumOff val="15000"/>
                  </a:schemeClr>
                </a:solidFill>
                <a:latin typeface="+mn-ea"/>
                <a:sym typeface="+mn-ea"/>
              </a:rPr>
              <a:t> &lt;div class = "text"&gt;</a:t>
            </a:r>
            <a:r>
              <a:rPr lang="zh-CN" altLang="en-US" sz="1400" kern="0" dirty="0">
                <a:ln>
                  <a:noFill/>
                  <a:prstDash val="sysDot"/>
                </a:ln>
                <a:solidFill>
                  <a:schemeClr val="tx1">
                    <a:lumMod val="85000"/>
                    <a:lumOff val="15000"/>
                  </a:schemeClr>
                </a:solidFill>
                <a:latin typeface="+mn-ea"/>
                <a:sym typeface="+mn-ea"/>
              </a:rPr>
              <a:t>。再看另</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一条新闻的标题，会发现它的结构和之前分析的新闻标题的结构是一样的，示例如下。</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&lt;div class="text"&gt;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&lt;em class="f14 l24"&gt;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&lt;a href="http://sports.qq.com/a/20180605/014574.htm"target="_blank"&gt; &lt;strong&gt;[NBA]&lt;/strong&gt;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&lt;span class="txt"&gt; </a:t>
            </a:r>
            <a:r>
              <a:rPr lang="zh-CN" altLang="en-US" sz="1400" kern="0" dirty="0">
                <a:ln>
                  <a:noFill/>
                  <a:prstDash val="sysDot"/>
                </a:ln>
                <a:solidFill>
                  <a:schemeClr val="tx1">
                    <a:lumMod val="85000"/>
                    <a:lumOff val="15000"/>
                  </a:schemeClr>
                </a:solidFill>
                <a:latin typeface="+mn-ea"/>
                <a:sym typeface="+mn-ea"/>
              </a:rPr>
              <a:t>湖人今夏将追求考辛斯</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小刺客盼与考神再度联手</a:t>
            </a:r>
            <a:r>
              <a:rPr lang="en-US" altLang="zh-CN" sz="1400" kern="0" dirty="0">
                <a:ln>
                  <a:noFill/>
                  <a:prstDash val="sysDot"/>
                </a:ln>
                <a:solidFill>
                  <a:schemeClr val="tx1">
                    <a:lumMod val="85000"/>
                    <a:lumOff val="15000"/>
                  </a:schemeClr>
                </a:solidFill>
                <a:latin typeface="+mn-ea"/>
                <a:sym typeface="+mn-ea"/>
              </a:rPr>
              <a:t> &lt;/span&gt; &lt;span class="time"&gt;06 </a:t>
            </a:r>
            <a:r>
              <a:rPr lang="zh-CN" altLang="en-US" sz="1400" kern="0" dirty="0">
                <a:ln>
                  <a:noFill/>
                  <a:prstDash val="sysDot"/>
                </a:ln>
                <a:solidFill>
                  <a:schemeClr val="tx1">
                    <a:lumMod val="85000"/>
                    <a:lumOff val="15000"/>
                  </a:schemeClr>
                </a:solidFill>
                <a:latin typeface="+mn-ea"/>
                <a:sym typeface="+mn-ea"/>
              </a:rPr>
              <a:t>月</a:t>
            </a:r>
            <a:r>
              <a:rPr lang="en-US" altLang="zh-CN" sz="1400" kern="0" dirty="0">
                <a:ln>
                  <a:noFill/>
                  <a:prstDash val="sysDot"/>
                </a:ln>
                <a:solidFill>
                  <a:schemeClr val="tx1">
                    <a:lumMod val="85000"/>
                    <a:lumOff val="15000"/>
                  </a:schemeClr>
                </a:solidFill>
                <a:latin typeface="+mn-ea"/>
                <a:sym typeface="+mn-ea"/>
              </a:rPr>
              <a:t> 05 </a:t>
            </a:r>
            <a:r>
              <a:rPr lang="zh-CN" altLang="en-US" sz="1400" kern="0" dirty="0">
                <a:ln>
                  <a:noFill/>
                  <a:prstDash val="sysDot"/>
                </a:ln>
                <a:solidFill>
                  <a:schemeClr val="tx1">
                    <a:lumMod val="85000"/>
                    <a:lumOff val="15000"/>
                  </a:schemeClr>
                </a:solidFill>
                <a:latin typeface="+mn-ea"/>
                <a:sym typeface="+mn-ea"/>
              </a:rPr>
              <a:t>日</a:t>
            </a:r>
            <a:r>
              <a:rPr lang="en-US" altLang="zh-CN" sz="1400" kern="0" dirty="0">
                <a:ln>
                  <a:noFill/>
                  <a:prstDash val="sysDot"/>
                </a:ln>
                <a:solidFill>
                  <a:schemeClr val="tx1">
                    <a:lumMod val="85000"/>
                    <a:lumOff val="15000"/>
                  </a:schemeClr>
                </a:solidFill>
                <a:latin typeface="+mn-ea"/>
                <a:sym typeface="+mn-ea"/>
              </a:rPr>
              <a:t> 09:35:43&lt;/span&gt;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&lt;/a&gt;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&lt;/em&gt;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&lt;/div&gt;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通过这些信息就可以确定新闻标题在</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文档中的位置。</a:t>
            </a:r>
            <a:endParaRPr lang="zh-CN" altLang="en-US" sz="14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445" y="325120"/>
            <a:ext cx="10668000" cy="58293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sym typeface="+mn-ea"/>
              </a:rPr>
              <a:t>实例</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346200"/>
            <a:ext cx="10015220" cy="4837430"/>
          </a:xfrm>
          <a:prstGeom prst="rect">
            <a:avLst/>
          </a:prstGeom>
          <a:noFill/>
        </p:spPr>
        <p:txBody>
          <a:bodyPr wrap="square" rtlCol="0" anchor="ctr" anchorCtr="0">
            <a:normAutofit fontScale="70000"/>
          </a:bodyPr>
          <a:lstStyle/>
          <a:p>
            <a:pPr indent="0" fontAlgn="auto">
              <a:lnSpc>
                <a:spcPct val="150000"/>
              </a:lnSpc>
            </a:pPr>
            <a:r>
              <a:rPr lang="zh-CN" altLang="en-US" sz="2600" b="1" kern="0" dirty="0">
                <a:ln>
                  <a:noFill/>
                  <a:prstDash val="sysDot"/>
                </a:ln>
                <a:solidFill>
                  <a:schemeClr val="tx1">
                    <a:lumMod val="85000"/>
                    <a:lumOff val="15000"/>
                  </a:schemeClr>
                </a:solidFill>
                <a:latin typeface="+mn-ea"/>
                <a:sym typeface="+mn-ea"/>
              </a:rPr>
              <a:t>（二）获取响应内容</a:t>
            </a:r>
            <a:endParaRPr lang="zh-CN" altLang="en-US" sz="2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接下来，开始使用</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对腾讯新闻标题进行采集。</a:t>
            </a:r>
            <a:r>
              <a:rPr lang="en-US" altLang="zh-CN" sz="1600" kern="0" dirty="0">
                <a:ln>
                  <a:noFill/>
                  <a:prstDash val="sysDot"/>
                </a:ln>
                <a:solidFill>
                  <a:schemeClr val="tx1">
                    <a:lumMod val="85000"/>
                    <a:lumOff val="15000"/>
                  </a:schemeClr>
                </a:solidFill>
                <a:latin typeface="+mn-ea"/>
                <a:sym typeface="+mn-ea"/>
              </a:rPr>
              <a:t>Requests </a:t>
            </a:r>
            <a:r>
              <a:rPr lang="zh-CN" altLang="en-US" sz="1600" kern="0" dirty="0">
                <a:ln>
                  <a:noFill/>
                  <a:prstDash val="sysDot"/>
                </a:ln>
                <a:solidFill>
                  <a:schemeClr val="tx1">
                    <a:lumMod val="85000"/>
                    <a:lumOff val="15000"/>
                  </a:schemeClr>
                </a:solidFill>
                <a:latin typeface="+mn-ea"/>
                <a:sym typeface="+mn-ea"/>
              </a:rPr>
              <a:t>库中最常用的功能是</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获取某个网页的内容。下面通过</a:t>
            </a:r>
            <a:r>
              <a:rPr lang="en-US" altLang="zh-CN" sz="1600" kern="0" dirty="0">
                <a:ln>
                  <a:noFill/>
                  <a:prstDash val="sysDot"/>
                </a:ln>
                <a:solidFill>
                  <a:schemeClr val="tx1">
                    <a:lumMod val="85000"/>
                    <a:lumOff val="15000"/>
                  </a:schemeClr>
                </a:solidFill>
                <a:latin typeface="+mn-ea"/>
                <a:sym typeface="+mn-ea"/>
              </a:rPr>
              <a:t> Requests </a:t>
            </a:r>
            <a:r>
              <a:rPr lang="zh-CN" altLang="en-US" sz="1600" kern="0" dirty="0">
                <a:ln>
                  <a:noFill/>
                  <a:prstDash val="sysDot"/>
                </a:ln>
                <a:solidFill>
                  <a:schemeClr val="tx1">
                    <a:lumMod val="85000"/>
                    <a:lumOff val="15000"/>
                  </a:schemeClr>
                </a:solidFill>
                <a:latin typeface="+mn-ea"/>
                <a:sym typeface="+mn-ea"/>
              </a:rPr>
              <a:t>库获取某网站的主页内容。</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import requests</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r=requests.get(url='http://news.qq.com')         # </a:t>
            </a:r>
            <a:r>
              <a:rPr lang="zh-CN" altLang="en-US" sz="1600" kern="0" dirty="0">
                <a:ln>
                  <a:noFill/>
                  <a:prstDash val="sysDot"/>
                </a:ln>
                <a:solidFill>
                  <a:schemeClr val="tx1">
                    <a:lumMod val="85000"/>
                    <a:lumOff val="15000"/>
                  </a:schemeClr>
                </a:solidFill>
                <a:latin typeface="+mn-ea"/>
                <a:sym typeface="+mn-ea"/>
              </a:rPr>
              <a:t>最基本的</a:t>
            </a:r>
            <a:r>
              <a:rPr lang="en-US" altLang="zh-CN" sz="1600" kern="0" dirty="0">
                <a:ln>
                  <a:noFill/>
                  <a:prstDash val="sysDot"/>
                </a:ln>
                <a:solidFill>
                  <a:schemeClr val="tx1">
                    <a:lumMod val="85000"/>
                    <a:lumOff val="15000"/>
                  </a:schemeClr>
                </a:solidFill>
                <a:latin typeface="+mn-ea"/>
                <a:sym typeface="+mn-ea"/>
              </a:rPr>
              <a:t> GET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print(r.status_code)                             # </a:t>
            </a:r>
            <a:r>
              <a:rPr lang="zh-CN" altLang="en-US" sz="1600" kern="0" dirty="0">
                <a:ln>
                  <a:noFill/>
                  <a:prstDash val="sysDot"/>
                </a:ln>
                <a:solidFill>
                  <a:schemeClr val="tx1">
                    <a:lumMod val="85000"/>
                    <a:lumOff val="15000"/>
                  </a:schemeClr>
                </a:solidFill>
                <a:latin typeface="+mn-ea"/>
                <a:sym typeface="+mn-ea"/>
              </a:rPr>
              <a:t>获取返回状态</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r=requests.get(url='http://news.qq.com/s',params={'wd':'python'})</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带参数的</a:t>
            </a:r>
            <a:r>
              <a:rPr lang="en-US" altLang="zh-CN" sz="1600" kern="0" dirty="0">
                <a:ln>
                  <a:noFill/>
                  <a:prstDash val="sysDot"/>
                </a:ln>
                <a:solidFill>
                  <a:schemeClr val="tx1">
                    <a:lumMod val="85000"/>
                    <a:lumOff val="15000"/>
                  </a:schemeClr>
                </a:solidFill>
                <a:latin typeface="+mn-ea"/>
                <a:sym typeface="+mn-ea"/>
              </a:rPr>
              <a:t> GET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print(r.url)</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print(r.text)                                    # </a:t>
            </a:r>
            <a:r>
              <a:rPr lang="zh-CN" altLang="en-US" sz="1600" kern="0" dirty="0">
                <a:ln>
                  <a:noFill/>
                  <a:prstDash val="sysDot"/>
                </a:ln>
                <a:solidFill>
                  <a:schemeClr val="tx1">
                    <a:lumMod val="85000"/>
                    <a:lumOff val="15000"/>
                  </a:schemeClr>
                </a:solidFill>
                <a:latin typeface="+mn-ea"/>
                <a:sym typeface="+mn-ea"/>
              </a:rPr>
              <a:t>打印解码后的返回数据</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其他方法都是统一的接口样式，具体如下。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requests.get("https://news.qq.com/timeline.json")	# GET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requests.post("http://news.qq.com/post")	# POST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requests.put("http://news.qq.com/put")	# PUT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requests.delete("http://news.qq.com/delete")	# DELETE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requests.head("http://news.qq.com/get")	# HEAD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requests.options("http://news.qq.com/get")	# OPTIONS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以上的</a:t>
            </a:r>
            <a:r>
              <a:rPr lang="en-US" altLang="zh-CN" sz="1600" kern="0" dirty="0">
                <a:ln>
                  <a:noFill/>
                  <a:prstDash val="sysDot"/>
                </a:ln>
                <a:solidFill>
                  <a:schemeClr val="tx1">
                    <a:lumMod val="85000"/>
                    <a:lumOff val="15000"/>
                  </a:schemeClr>
                </a:solidFill>
                <a:latin typeface="+mn-ea"/>
                <a:sym typeface="+mn-ea"/>
              </a:rPr>
              <a:t> HTTP </a:t>
            </a:r>
            <a:r>
              <a:rPr lang="zh-CN" altLang="en-US" sz="1600" kern="0" dirty="0">
                <a:ln>
                  <a:noFill/>
                  <a:prstDash val="sysDot"/>
                </a:ln>
                <a:solidFill>
                  <a:schemeClr val="tx1">
                    <a:lumMod val="85000"/>
                    <a:lumOff val="15000"/>
                  </a:schemeClr>
                </a:solidFill>
                <a:latin typeface="+mn-ea"/>
                <a:sym typeface="+mn-ea"/>
              </a:rPr>
              <a:t>方法对于</a:t>
            </a:r>
            <a:r>
              <a:rPr lang="en-US" altLang="zh-CN" sz="1600" kern="0" dirty="0">
                <a:ln>
                  <a:noFill/>
                  <a:prstDash val="sysDot"/>
                </a:ln>
                <a:solidFill>
                  <a:schemeClr val="tx1">
                    <a:lumMod val="85000"/>
                    <a:lumOff val="15000"/>
                  </a:schemeClr>
                </a:solidFill>
                <a:latin typeface="+mn-ea"/>
                <a:sym typeface="+mn-ea"/>
              </a:rPr>
              <a:t> Web </a:t>
            </a:r>
            <a:r>
              <a:rPr lang="zh-CN" altLang="en-US" sz="1600" kern="0" dirty="0">
                <a:ln>
                  <a:noFill/>
                  <a:prstDash val="sysDot"/>
                </a:ln>
                <a:solidFill>
                  <a:schemeClr val="tx1">
                    <a:lumMod val="85000"/>
                    <a:lumOff val="15000"/>
                  </a:schemeClr>
                </a:solidFill>
                <a:latin typeface="+mn-ea"/>
                <a:sym typeface="+mn-ea"/>
              </a:rPr>
              <a:t>系统一般只支持</a:t>
            </a:r>
            <a:r>
              <a:rPr lang="en-US" altLang="zh-CN" sz="1600" kern="0" dirty="0">
                <a:ln>
                  <a:noFill/>
                  <a:prstDash val="sysDot"/>
                </a:ln>
                <a:solidFill>
                  <a:schemeClr val="tx1">
                    <a:lumMod val="85000"/>
                    <a:lumOff val="15000"/>
                  </a:schemeClr>
                </a:solidFill>
                <a:latin typeface="+mn-ea"/>
                <a:sym typeface="+mn-ea"/>
              </a:rPr>
              <a:t> GET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POST </a:t>
            </a:r>
            <a:r>
              <a:rPr lang="zh-CN" altLang="en-US" sz="1600" kern="0" dirty="0">
                <a:ln>
                  <a:noFill/>
                  <a:prstDash val="sysDot"/>
                </a:ln>
                <a:solidFill>
                  <a:schemeClr val="tx1">
                    <a:lumMod val="85000"/>
                    <a:lumOff val="15000"/>
                  </a:schemeClr>
                </a:solidFill>
                <a:latin typeface="+mn-ea"/>
                <a:sym typeface="+mn-ea"/>
              </a:rPr>
              <a:t>方法，还有一些支持</a:t>
            </a:r>
            <a:r>
              <a:rPr lang="en-US" altLang="zh-CN" sz="1600" kern="0" dirty="0">
                <a:ln>
                  <a:noFill/>
                  <a:prstDash val="sysDot"/>
                </a:ln>
                <a:solidFill>
                  <a:schemeClr val="tx1">
                    <a:lumMod val="85000"/>
                    <a:lumOff val="15000"/>
                  </a:schemeClr>
                </a:solidFill>
                <a:latin typeface="+mn-ea"/>
                <a:sym typeface="+mn-ea"/>
              </a:rPr>
              <a:t> HEAD </a:t>
            </a:r>
            <a:r>
              <a:rPr lang="zh-CN" altLang="en-US" sz="1600" kern="0" dirty="0">
                <a:ln>
                  <a:noFill/>
                  <a:prstDash val="sysDot"/>
                </a:ln>
                <a:solidFill>
                  <a:schemeClr val="tx1">
                    <a:lumMod val="85000"/>
                    <a:lumOff val="15000"/>
                  </a:schemeClr>
                </a:solidFill>
                <a:latin typeface="+mn-ea"/>
                <a:sym typeface="+mn-ea"/>
              </a:rPr>
              <a:t>方法。</a:t>
            </a: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sym typeface="+mn-ea"/>
              </a:rPr>
              <a:t>实例</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2148840"/>
            <a:ext cx="10015220" cy="3486150"/>
          </a:xfrm>
          <a:prstGeom prst="rect">
            <a:avLst/>
          </a:prstGeom>
          <a:noFill/>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（三）定制</a:t>
            </a:r>
            <a:r>
              <a:rPr lang="en-US" altLang="zh-CN" sz="1400" b="1" kern="0" dirty="0">
                <a:ln>
                  <a:noFill/>
                  <a:prstDash val="sysDot"/>
                </a:ln>
                <a:solidFill>
                  <a:schemeClr val="tx1">
                    <a:lumMod val="85000"/>
                    <a:lumOff val="15000"/>
                  </a:schemeClr>
                </a:solidFill>
                <a:latin typeface="+mn-ea"/>
                <a:sym typeface="+mn-ea"/>
              </a:rPr>
              <a:t> Requests</a:t>
            </a: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前文通过</a:t>
            </a:r>
            <a:r>
              <a:rPr lang="en-US" altLang="zh-CN" sz="900" kern="0" dirty="0">
                <a:ln>
                  <a:noFill/>
                  <a:prstDash val="sysDot"/>
                </a:ln>
                <a:solidFill>
                  <a:schemeClr val="tx1">
                    <a:lumMod val="85000"/>
                    <a:lumOff val="15000"/>
                  </a:schemeClr>
                </a:solidFill>
                <a:latin typeface="+mn-ea"/>
                <a:sym typeface="+mn-ea"/>
              </a:rPr>
              <a:t> Requests </a:t>
            </a:r>
            <a:r>
              <a:rPr lang="zh-CN" altLang="en-US" sz="900" kern="0" dirty="0">
                <a:ln>
                  <a:noFill/>
                  <a:prstDash val="sysDot"/>
                </a:ln>
                <a:solidFill>
                  <a:schemeClr val="tx1">
                    <a:lumMod val="85000"/>
                    <a:lumOff val="15000"/>
                  </a:schemeClr>
                </a:solidFill>
                <a:latin typeface="+mn-ea"/>
                <a:sym typeface="+mn-ea"/>
              </a:rPr>
              <a:t>方式获取网页数据，但是有些网页需要先对</a:t>
            </a:r>
            <a:r>
              <a:rPr lang="en-US" altLang="zh-CN" sz="900" kern="0" dirty="0">
                <a:ln>
                  <a:noFill/>
                  <a:prstDash val="sysDot"/>
                </a:ln>
                <a:solidFill>
                  <a:schemeClr val="tx1">
                    <a:lumMod val="85000"/>
                    <a:lumOff val="15000"/>
                  </a:schemeClr>
                </a:solidFill>
                <a:latin typeface="+mn-ea"/>
                <a:sym typeface="+mn-ea"/>
              </a:rPr>
              <a:t> Requests </a:t>
            </a:r>
            <a:r>
              <a:rPr lang="zh-CN" altLang="en-US" sz="900" kern="0" dirty="0">
                <a:ln>
                  <a:noFill/>
                  <a:prstDash val="sysDot"/>
                </a:ln>
                <a:solidFill>
                  <a:schemeClr val="tx1">
                    <a:lumMod val="85000"/>
                    <a:lumOff val="15000"/>
                  </a:schemeClr>
                </a:solidFill>
                <a:latin typeface="+mn-ea"/>
                <a:sym typeface="+mn-ea"/>
              </a:rPr>
              <a:t>的参数进行</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设置才能获取需要的数据，包括传递</a:t>
            </a:r>
            <a:r>
              <a:rPr lang="en-US" altLang="zh-CN" sz="900" kern="0" dirty="0">
                <a:ln>
                  <a:noFill/>
                  <a:prstDash val="sysDot"/>
                </a:ln>
                <a:solidFill>
                  <a:schemeClr val="tx1">
                    <a:lumMod val="85000"/>
                    <a:lumOff val="15000"/>
                  </a:schemeClr>
                </a:solidFill>
                <a:latin typeface="+mn-ea"/>
                <a:sym typeface="+mn-ea"/>
              </a:rPr>
              <a:t> URL </a:t>
            </a:r>
            <a:r>
              <a:rPr lang="zh-CN" altLang="en-US" sz="900" kern="0" dirty="0">
                <a:ln>
                  <a:noFill/>
                  <a:prstDash val="sysDot"/>
                </a:ln>
                <a:solidFill>
                  <a:schemeClr val="tx1">
                    <a:lumMod val="85000"/>
                    <a:lumOff val="15000"/>
                  </a:schemeClr>
                </a:solidFill>
                <a:latin typeface="+mn-ea"/>
                <a:sym typeface="+mn-ea"/>
              </a:rPr>
              <a:t>参数、定制请求头、发送</a:t>
            </a:r>
            <a:r>
              <a:rPr lang="en-US" altLang="zh-CN" sz="900" kern="0" dirty="0">
                <a:ln>
                  <a:noFill/>
                  <a:prstDash val="sysDot"/>
                </a:ln>
                <a:solidFill>
                  <a:schemeClr val="tx1">
                    <a:lumMod val="85000"/>
                    <a:lumOff val="15000"/>
                  </a:schemeClr>
                </a:solidFill>
                <a:latin typeface="+mn-ea"/>
                <a:sym typeface="+mn-ea"/>
              </a:rPr>
              <a:t> POST </a:t>
            </a:r>
            <a:r>
              <a:rPr lang="zh-CN" altLang="en-US" sz="900" kern="0" dirty="0">
                <a:ln>
                  <a:noFill/>
                  <a:prstDash val="sysDot"/>
                </a:ln>
                <a:solidFill>
                  <a:schemeClr val="tx1">
                    <a:lumMod val="85000"/>
                    <a:lumOff val="15000"/>
                  </a:schemeClr>
                </a:solidFill>
                <a:latin typeface="+mn-ea"/>
                <a:sym typeface="+mn-ea"/>
              </a:rPr>
              <a:t>请求和设置</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超时时间。</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1. </a:t>
            </a:r>
            <a:r>
              <a:rPr lang="zh-CN" altLang="en-US" sz="1400" b="1" kern="0" dirty="0">
                <a:ln>
                  <a:noFill/>
                  <a:prstDash val="sysDot"/>
                </a:ln>
                <a:solidFill>
                  <a:schemeClr val="tx1">
                    <a:lumMod val="85000"/>
                    <a:lumOff val="15000"/>
                  </a:schemeClr>
                </a:solidFill>
                <a:latin typeface="+mn-ea"/>
                <a:sym typeface="+mn-ea"/>
              </a:rPr>
              <a:t>传递</a:t>
            </a:r>
            <a:r>
              <a:rPr lang="en-US" altLang="zh-CN" sz="1400" b="1" kern="0" dirty="0">
                <a:ln>
                  <a:noFill/>
                  <a:prstDash val="sysDot"/>
                </a:ln>
                <a:solidFill>
                  <a:schemeClr val="tx1">
                    <a:lumMod val="85000"/>
                    <a:lumOff val="15000"/>
                  </a:schemeClr>
                </a:solidFill>
                <a:latin typeface="+mn-ea"/>
                <a:sym typeface="+mn-ea"/>
              </a:rPr>
              <a:t> URL </a:t>
            </a:r>
            <a:r>
              <a:rPr lang="zh-CN" altLang="en-US" sz="1400" b="1" kern="0" dirty="0">
                <a:ln>
                  <a:noFill/>
                  <a:prstDash val="sysDot"/>
                </a:ln>
                <a:solidFill>
                  <a:schemeClr val="tx1">
                    <a:lumMod val="85000"/>
                    <a:lumOff val="15000"/>
                  </a:schemeClr>
                </a:solidFill>
                <a:latin typeface="+mn-ea"/>
                <a:sym typeface="+mn-ea"/>
              </a:rPr>
              <a:t>参数</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为了请求特定的数据，需要在</a:t>
            </a:r>
            <a:r>
              <a:rPr lang="en-US" altLang="zh-CN" sz="900" kern="0" dirty="0">
                <a:ln>
                  <a:noFill/>
                  <a:prstDash val="sysDot"/>
                </a:ln>
                <a:solidFill>
                  <a:schemeClr val="tx1">
                    <a:lumMod val="85000"/>
                    <a:lumOff val="15000"/>
                  </a:schemeClr>
                </a:solidFill>
                <a:latin typeface="+mn-ea"/>
                <a:sym typeface="+mn-ea"/>
              </a:rPr>
              <a:t> URL </a:t>
            </a:r>
            <a:r>
              <a:rPr lang="zh-CN" altLang="en-US" sz="900" kern="0" dirty="0">
                <a:ln>
                  <a:noFill/>
                  <a:prstDash val="sysDot"/>
                </a:ln>
                <a:solidFill>
                  <a:schemeClr val="tx1">
                    <a:lumMod val="85000"/>
                    <a:lumOff val="15000"/>
                  </a:schemeClr>
                </a:solidFill>
                <a:latin typeface="+mn-ea"/>
                <a:sym typeface="+mn-ea"/>
              </a:rPr>
              <a:t>的查询字符串中加入某些数据。如果是自己构</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建的</a:t>
            </a:r>
            <a:r>
              <a:rPr lang="en-US" altLang="zh-CN" sz="900" kern="0" dirty="0">
                <a:ln>
                  <a:noFill/>
                  <a:prstDash val="sysDot"/>
                </a:ln>
                <a:solidFill>
                  <a:schemeClr val="tx1">
                    <a:lumMod val="85000"/>
                    <a:lumOff val="15000"/>
                  </a:schemeClr>
                </a:solidFill>
                <a:latin typeface="+mn-ea"/>
                <a:sym typeface="+mn-ea"/>
              </a:rPr>
              <a:t> URL</a:t>
            </a:r>
            <a:r>
              <a:rPr lang="zh-CN" altLang="en-US" sz="900" kern="0" dirty="0">
                <a:ln>
                  <a:noFill/>
                  <a:prstDash val="sysDot"/>
                </a:ln>
                <a:solidFill>
                  <a:schemeClr val="tx1">
                    <a:lumMod val="85000"/>
                    <a:lumOff val="15000"/>
                  </a:schemeClr>
                </a:solidFill>
                <a:latin typeface="+mn-ea"/>
                <a:sym typeface="+mn-ea"/>
              </a:rPr>
              <a:t>，那么加入的数据一般会跟在一个问号的后面，并以键</a:t>
            </a:r>
            <a:r>
              <a:rPr lang="en-US" altLang="zh-CN" sz="900" kern="0" dirty="0">
                <a:ln>
                  <a:noFill/>
                  <a:prstDash val="sysDot"/>
                </a:ln>
                <a:solidFill>
                  <a:schemeClr val="tx1">
                    <a:lumMod val="85000"/>
                    <a:lumOff val="15000"/>
                  </a:schemeClr>
                </a:solidFill>
                <a:latin typeface="+mn-ea"/>
                <a:sym typeface="+mn-ea"/>
              </a:rPr>
              <a:t> / </a:t>
            </a:r>
            <a:r>
              <a:rPr lang="zh-CN" altLang="en-US" sz="900" kern="0" dirty="0">
                <a:ln>
                  <a:noFill/>
                  <a:prstDash val="sysDot"/>
                </a:ln>
                <a:solidFill>
                  <a:schemeClr val="tx1">
                    <a:lumMod val="85000"/>
                    <a:lumOff val="15000"/>
                  </a:schemeClr>
                </a:solidFill>
                <a:latin typeface="+mn-ea"/>
                <a:sym typeface="+mn-ea"/>
              </a:rPr>
              <a:t>值的形式放在</a:t>
            </a:r>
            <a:r>
              <a:rPr lang="en-US" altLang="zh-CN" sz="900" kern="0" dirty="0">
                <a:ln>
                  <a:noFill/>
                  <a:prstDash val="sysDot"/>
                </a:ln>
                <a:solidFill>
                  <a:schemeClr val="tx1">
                    <a:lumMod val="85000"/>
                    <a:lumOff val="15000"/>
                  </a:schemeClr>
                </a:solidFill>
                <a:latin typeface="+mn-ea"/>
                <a:sym typeface="+mn-ea"/>
              </a:rPr>
              <a:t> URL </a:t>
            </a:r>
            <a:r>
              <a:rPr lang="zh-CN" altLang="en-US" sz="900" kern="0" dirty="0">
                <a:ln>
                  <a:noFill/>
                  <a:prstDash val="sysDot"/>
                </a:ln>
                <a:solidFill>
                  <a:schemeClr val="tx1">
                    <a:lumMod val="85000"/>
                    <a:lumOff val="15000"/>
                  </a:schemeClr>
                </a:solidFill>
                <a:latin typeface="+mn-ea"/>
                <a:sym typeface="+mn-ea"/>
              </a:rPr>
              <a:t>中，如</a:t>
            </a:r>
            <a:r>
              <a:rPr lang="en-US" altLang="zh-CN" sz="900" kern="0" dirty="0">
                <a:ln>
                  <a:noFill/>
                  <a:prstDash val="sysDot"/>
                </a:ln>
                <a:solidFill>
                  <a:schemeClr val="tx1">
                    <a:lumMod val="85000"/>
                    <a:lumOff val="15000"/>
                  </a:schemeClr>
                </a:solidFill>
                <a:latin typeface="+mn-ea"/>
                <a:sym typeface="+mn-ea"/>
              </a:rPr>
              <a:t> http://news.qq.com/get?key1 = value1 </a:t>
            </a:r>
            <a:r>
              <a:rPr lang="zh-CN" altLang="en-US" sz="900" kern="0" dirty="0">
                <a:ln>
                  <a:noFill/>
                  <a:prstDash val="sysDot"/>
                </a:ln>
                <a:solidFill>
                  <a:schemeClr val="tx1">
                    <a:lumMod val="85000"/>
                    <a:lumOff val="15000"/>
                  </a:schemeClr>
                </a:solidFill>
                <a:latin typeface="+mn-ea"/>
                <a:sym typeface="+mn-ea"/>
              </a:rPr>
              <a:t>。在</a:t>
            </a:r>
            <a:r>
              <a:rPr lang="en-US" altLang="zh-CN" sz="900" kern="0" dirty="0">
                <a:ln>
                  <a:noFill/>
                  <a:prstDash val="sysDot"/>
                </a:ln>
                <a:solidFill>
                  <a:schemeClr val="tx1">
                    <a:lumMod val="85000"/>
                    <a:lumOff val="15000"/>
                  </a:schemeClr>
                </a:solidFill>
                <a:latin typeface="+mn-ea"/>
                <a:sym typeface="+mn-ea"/>
              </a:rPr>
              <a:t> Requests </a:t>
            </a:r>
            <a:r>
              <a:rPr lang="zh-CN" altLang="en-US" sz="900" kern="0" dirty="0">
                <a:ln>
                  <a:noFill/>
                  <a:prstDash val="sysDot"/>
                </a:ln>
                <a:solidFill>
                  <a:schemeClr val="tx1">
                    <a:lumMod val="85000"/>
                    <a:lumOff val="15000"/>
                  </a:schemeClr>
                </a:solidFill>
                <a:latin typeface="+mn-ea"/>
                <a:sym typeface="+mn-ea"/>
              </a:rPr>
              <a:t>库中可以直接将上述参数保存</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在字典中，用</a:t>
            </a:r>
            <a:r>
              <a:rPr lang="en-US" altLang="zh-CN" sz="900" kern="0" dirty="0">
                <a:ln>
                  <a:noFill/>
                  <a:prstDash val="sysDot"/>
                </a:ln>
                <a:solidFill>
                  <a:schemeClr val="tx1">
                    <a:lumMod val="85000"/>
                    <a:lumOff val="15000"/>
                  </a:schemeClr>
                </a:solidFill>
                <a:latin typeface="+mn-ea"/>
                <a:sym typeface="+mn-ea"/>
              </a:rPr>
              <a:t> params </a:t>
            </a:r>
            <a:r>
              <a:rPr lang="zh-CN" altLang="en-US" sz="900" kern="0" dirty="0">
                <a:ln>
                  <a:noFill/>
                  <a:prstDash val="sysDot"/>
                </a:ln>
                <a:solidFill>
                  <a:schemeClr val="tx1">
                    <a:lumMod val="85000"/>
                    <a:lumOff val="15000"/>
                  </a:schemeClr>
                </a:solidFill>
                <a:latin typeface="+mn-ea"/>
                <a:sym typeface="+mn-ea"/>
              </a:rPr>
              <a:t>构建至</a:t>
            </a:r>
            <a:r>
              <a:rPr lang="en-US" altLang="zh-CN" sz="900" kern="0" dirty="0">
                <a:ln>
                  <a:noFill/>
                  <a:prstDash val="sysDot"/>
                </a:ln>
                <a:solidFill>
                  <a:schemeClr val="tx1">
                    <a:lumMod val="85000"/>
                    <a:lumOff val="15000"/>
                  </a:schemeClr>
                </a:solidFill>
                <a:latin typeface="+mn-ea"/>
                <a:sym typeface="+mn-ea"/>
              </a:rPr>
              <a:t> URL </a:t>
            </a:r>
            <a:r>
              <a:rPr lang="zh-CN" altLang="en-US" sz="900" kern="0" dirty="0">
                <a:ln>
                  <a:noFill/>
                  <a:prstDash val="sysDot"/>
                </a:ln>
                <a:solidFill>
                  <a:schemeClr val="tx1">
                    <a:lumMod val="85000"/>
                    <a:lumOff val="15000"/>
                  </a:schemeClr>
                </a:solidFill>
                <a:latin typeface="+mn-ea"/>
                <a:sym typeface="+mn-ea"/>
              </a:rPr>
              <a:t>中，例如传递</a:t>
            </a:r>
            <a:r>
              <a:rPr lang="en-US" altLang="zh-CN" sz="900" kern="0" dirty="0">
                <a:ln>
                  <a:noFill/>
                  <a:prstDash val="sysDot"/>
                </a:ln>
                <a:solidFill>
                  <a:schemeClr val="tx1">
                    <a:lumMod val="85000"/>
                    <a:lumOff val="15000"/>
                  </a:schemeClr>
                </a:solidFill>
                <a:latin typeface="+mn-ea"/>
                <a:sym typeface="+mn-ea"/>
              </a:rPr>
              <a:t> key1 = value1 </a:t>
            </a:r>
            <a:r>
              <a:rPr lang="zh-CN" altLang="en-US" sz="900" kern="0" dirty="0">
                <a:ln>
                  <a:noFill/>
                  <a:prstDash val="sysDot"/>
                </a:ln>
                <a:solidFill>
                  <a:schemeClr val="tx1">
                    <a:lumMod val="85000"/>
                    <a:lumOff val="15000"/>
                  </a:schemeClr>
                </a:solidFill>
                <a:latin typeface="+mn-ea"/>
                <a:sym typeface="+mn-ea"/>
              </a:rPr>
              <a:t>和</a:t>
            </a:r>
            <a:r>
              <a:rPr lang="en-US" altLang="zh-CN" sz="900" kern="0" dirty="0">
                <a:ln>
                  <a:noFill/>
                  <a:prstDash val="sysDot"/>
                </a:ln>
                <a:solidFill>
                  <a:schemeClr val="tx1">
                    <a:lumMod val="85000"/>
                    <a:lumOff val="15000"/>
                  </a:schemeClr>
                </a:solidFill>
                <a:latin typeface="+mn-ea"/>
                <a:sym typeface="+mn-ea"/>
              </a:rPr>
              <a:t> key2 = value2 </a:t>
            </a:r>
            <a:r>
              <a:rPr lang="zh-CN" altLang="en-US" sz="900" kern="0" dirty="0">
                <a:ln>
                  <a:noFill/>
                  <a:prstDash val="sysDot"/>
                </a:ln>
                <a:solidFill>
                  <a:schemeClr val="tx1">
                    <a:lumMod val="85000"/>
                    <a:lumOff val="15000"/>
                  </a:schemeClr>
                </a:solidFill>
                <a:latin typeface="+mn-ea"/>
                <a:sym typeface="+mn-ea"/>
              </a:rPr>
              <a:t>到上述网</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址</a:t>
            </a:r>
            <a:r>
              <a:rPr lang="en-US" altLang="zh-CN" sz="900" kern="0" dirty="0">
                <a:ln>
                  <a:noFill/>
                  <a:prstDash val="sysDot"/>
                </a:ln>
                <a:solidFill>
                  <a:schemeClr val="tx1">
                    <a:lumMod val="85000"/>
                    <a:lumOff val="15000"/>
                  </a:schemeClr>
                </a:solidFill>
                <a:latin typeface="+mn-ea"/>
                <a:sym typeface="+mn-ea"/>
              </a:rPr>
              <a:t> http://news.qq.com/get</a:t>
            </a:r>
            <a:r>
              <a:rPr lang="zh-CN" altLang="en-US" sz="900" kern="0" dirty="0">
                <a:ln>
                  <a:noFill/>
                  <a:prstDash val="sysDot"/>
                </a:ln>
                <a:solidFill>
                  <a:schemeClr val="tx1">
                    <a:lumMod val="85000"/>
                    <a:lumOff val="15000"/>
                  </a:schemeClr>
                </a:solidFill>
                <a:latin typeface="+mn-ea"/>
                <a:sym typeface="+mn-ea"/>
              </a:rPr>
              <a:t>，可以做如下编写。</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import requests</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key_dic={'key1':'value1','key2':'value2'}</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r=requests.get(url='http://news.qq.com/get',params=key_dic)</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print("URL </a:t>
            </a:r>
            <a:r>
              <a:rPr lang="zh-CN" altLang="en-US" sz="900" kern="0" dirty="0">
                <a:ln>
                  <a:noFill/>
                  <a:prstDash val="sysDot"/>
                </a:ln>
                <a:solidFill>
                  <a:schemeClr val="tx1">
                    <a:lumMod val="85000"/>
                    <a:lumOff val="15000"/>
                  </a:schemeClr>
                </a:solidFill>
                <a:latin typeface="+mn-ea"/>
                <a:sym typeface="+mn-ea"/>
              </a:rPr>
              <a:t>已经被正确编码为</a:t>
            </a:r>
            <a:r>
              <a:rPr lang="en-US" altLang="zh-CN" sz="900" kern="0" dirty="0">
                <a:ln>
                  <a:noFill/>
                  <a:prstDash val="sysDot"/>
                </a:ln>
                <a:solidFill>
                  <a:schemeClr val="tx1">
                    <a:lumMod val="85000"/>
                    <a:lumOff val="15000"/>
                  </a:schemeClr>
                </a:solidFill>
                <a:latin typeface="+mn-ea"/>
                <a:sym typeface="+mn-ea"/>
              </a:rPr>
              <a:t> :",r.url)</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 </a:t>
            </a:r>
            <a:r>
              <a:rPr lang="zh-CN" altLang="en-US" sz="900" kern="0" dirty="0">
                <a:ln>
                  <a:noFill/>
                  <a:prstDash val="sysDot"/>
                </a:ln>
                <a:solidFill>
                  <a:schemeClr val="tx1">
                    <a:lumMod val="85000"/>
                    <a:lumOff val="15000"/>
                  </a:schemeClr>
                </a:solidFill>
                <a:latin typeface="+mn-ea"/>
                <a:sym typeface="+mn-ea"/>
              </a:rPr>
              <a:t>字符串方式的相应体</a:t>
            </a:r>
            <a:r>
              <a:rPr lang="en-US" altLang="zh-CN" sz="900" kern="0" dirty="0">
                <a:ln>
                  <a:noFill/>
                  <a:prstDash val="sysDot"/>
                </a:ln>
                <a:solidFill>
                  <a:schemeClr val="tx1">
                    <a:lumMod val="85000"/>
                    <a:lumOff val="15000"/>
                  </a:schemeClr>
                </a:solidFill>
                <a:latin typeface="+mn-ea"/>
                <a:sym typeface="+mn-ea"/>
              </a:rPr>
              <a:t> :\n",r.text)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运行上述代码，得到的结果如下。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URL </a:t>
            </a:r>
            <a:r>
              <a:rPr lang="zh-CN" altLang="en-US" sz="900" kern="0" dirty="0">
                <a:ln>
                  <a:noFill/>
                  <a:prstDash val="sysDot"/>
                </a:ln>
                <a:solidFill>
                  <a:schemeClr val="tx1">
                    <a:lumMod val="85000"/>
                    <a:lumOff val="15000"/>
                  </a:schemeClr>
                </a:solidFill>
                <a:latin typeface="+mn-ea"/>
                <a:sym typeface="+mn-ea"/>
              </a:rPr>
              <a:t>已经被正确编码为</a:t>
            </a:r>
            <a:r>
              <a:rPr lang="en-US" altLang="zh-CN" sz="900" kern="0" dirty="0">
                <a:ln>
                  <a:noFill/>
                  <a:prstDash val="sysDot"/>
                </a:ln>
                <a:solidFill>
                  <a:schemeClr val="tx1">
                    <a:lumMod val="85000"/>
                    <a:lumOff val="15000"/>
                  </a:schemeClr>
                </a:solidFill>
                <a:latin typeface="+mn-ea"/>
                <a:sym typeface="+mn-ea"/>
              </a:rPr>
              <a:t> :http//news.qq.com/get? key1=value1&amp; key2=value2 </a:t>
            </a:r>
            <a:r>
              <a:rPr lang="zh-CN" altLang="en-US" sz="900" kern="0" dirty="0">
                <a:ln>
                  <a:noFill/>
                  <a:prstDash val="sysDot"/>
                </a:ln>
                <a:solidFill>
                  <a:schemeClr val="tx1">
                    <a:lumMod val="85000"/>
                    <a:lumOff val="15000"/>
                  </a:schemeClr>
                </a:solidFill>
                <a:latin typeface="+mn-ea"/>
                <a:sym typeface="+mn-ea"/>
              </a:rPr>
              <a:t>字符串方式的响应体：</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"args":</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"key1":"value1",</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"key2":"value2",</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"headers":{</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"Accept":"* / *",</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"Accept-Encoding":'gzip,de</a:t>
            </a:r>
            <a:r>
              <a:rPr lang="en-US" altLang="en-US" sz="900" kern="0" dirty="0">
                <a:ln>
                  <a:noFill/>
                  <a:prstDash val="sysDot"/>
                </a:ln>
                <a:solidFill>
                  <a:schemeClr val="tx1">
                    <a:lumMod val="85000"/>
                    <a:lumOff val="15000"/>
                  </a:schemeClr>
                </a:solidFill>
                <a:latin typeface="+mn-ea"/>
                <a:sym typeface="+mn-ea"/>
              </a:rPr>
              <a:t>ﬂ</a:t>
            </a:r>
            <a:r>
              <a:rPr lang="en-US" altLang="zh-CN" sz="900" kern="0" dirty="0">
                <a:ln>
                  <a:noFill/>
                  <a:prstDash val="sysDot"/>
                </a:ln>
                <a:solidFill>
                  <a:schemeClr val="tx1">
                    <a:lumMod val="85000"/>
                    <a:lumOff val="15000"/>
                  </a:schemeClr>
                </a:solidFill>
                <a:latin typeface="+mn-ea"/>
                <a:sym typeface="+mn-ea"/>
              </a:rPr>
              <a:t>ate",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"Connection:"close',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"Host":"httpbin.org",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"User-Agent":"python-requests/2.12.4,"</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"origi:"116.49.102.8",</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"url":"http://news.qq.com/get?key1=value1&amp;key2=value2"</a:t>
            </a:r>
            <a:endParaRPr lang="en-US" altLang="zh-CN"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471805"/>
            <a:ext cx="10015220" cy="5163185"/>
          </a:xfrm>
          <a:prstGeom prst="rect">
            <a:avLst/>
          </a:prstGeom>
          <a:noFill/>
        </p:spPr>
        <p:txBody>
          <a:bodyPr wrap="square" rtlCol="0" anchor="ctr" anchorCtr="0"/>
          <a:lstStyle/>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2. </a:t>
            </a:r>
            <a:r>
              <a:rPr lang="zh-CN" altLang="en-US" sz="1600" b="1" kern="0" dirty="0">
                <a:ln>
                  <a:noFill/>
                  <a:prstDash val="sysDot"/>
                </a:ln>
                <a:solidFill>
                  <a:schemeClr val="tx1">
                    <a:lumMod val="85000"/>
                    <a:lumOff val="15000"/>
                  </a:schemeClr>
                </a:solidFill>
                <a:latin typeface="+mn-ea"/>
                <a:sym typeface="+mn-ea"/>
              </a:rPr>
              <a:t>定制请求头</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请求头（</a:t>
            </a:r>
            <a:r>
              <a:rPr lang="en-US" altLang="zh-CN" sz="900" kern="0" dirty="0">
                <a:ln>
                  <a:noFill/>
                  <a:prstDash val="sysDot"/>
                </a:ln>
                <a:solidFill>
                  <a:schemeClr val="tx1">
                    <a:lumMod val="85000"/>
                    <a:lumOff val="15000"/>
                  </a:schemeClr>
                </a:solidFill>
                <a:latin typeface="+mn-ea"/>
                <a:sym typeface="+mn-ea"/>
              </a:rPr>
              <a:t>Headers</a:t>
            </a:r>
            <a:r>
              <a:rPr lang="zh-CN" altLang="en-US" sz="900" kern="0" dirty="0">
                <a:ln>
                  <a:noFill/>
                  <a:prstDash val="sysDot"/>
                </a:ln>
                <a:solidFill>
                  <a:schemeClr val="tx1">
                    <a:lumMod val="85000"/>
                    <a:lumOff val="15000"/>
                  </a:schemeClr>
                </a:solidFill>
                <a:latin typeface="+mn-ea"/>
                <a:sym typeface="+mn-ea"/>
              </a:rPr>
              <a:t>）提供了关于请求、响应或其他发送实体的信息。对于网络数据采</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集，请求头非常重要。如果没有指定请求头或请求头和实际网页不一致，就无法返回正</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确的结果。</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Requests </a:t>
            </a:r>
            <a:r>
              <a:rPr lang="zh-CN" altLang="en-US" sz="900" kern="0" dirty="0">
                <a:ln>
                  <a:noFill/>
                  <a:prstDash val="sysDot"/>
                </a:ln>
                <a:solidFill>
                  <a:schemeClr val="tx1">
                    <a:lumMod val="85000"/>
                    <a:lumOff val="15000"/>
                  </a:schemeClr>
                </a:solidFill>
                <a:latin typeface="+mn-ea"/>
                <a:sym typeface="+mn-ea"/>
              </a:rPr>
              <a:t>库并不会基于定制请求头（</a:t>
            </a:r>
            <a:r>
              <a:rPr lang="en-US" altLang="zh-CN" sz="900" kern="0" dirty="0">
                <a:ln>
                  <a:noFill/>
                  <a:prstDash val="sysDot"/>
                </a:ln>
                <a:solidFill>
                  <a:schemeClr val="tx1">
                    <a:lumMod val="85000"/>
                    <a:lumOff val="15000"/>
                  </a:schemeClr>
                </a:solidFill>
                <a:latin typeface="+mn-ea"/>
                <a:sym typeface="+mn-ea"/>
              </a:rPr>
              <a:t>Headers</a:t>
            </a:r>
            <a:r>
              <a:rPr lang="zh-CN" altLang="en-US" sz="900" kern="0" dirty="0">
                <a:ln>
                  <a:noFill/>
                  <a:prstDash val="sysDot"/>
                </a:ln>
                <a:solidFill>
                  <a:schemeClr val="tx1">
                    <a:lumMod val="85000"/>
                    <a:lumOff val="15000"/>
                  </a:schemeClr>
                </a:solidFill>
                <a:latin typeface="+mn-ea"/>
                <a:sym typeface="+mn-ea"/>
              </a:rPr>
              <a:t>）的具体情况改变自己的行为，只会在</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最后的请求中将所有请求头信息都传递进去。</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那么如何才能正确地找到</a:t>
            </a:r>
            <a:r>
              <a:rPr lang="en-US" altLang="zh-CN" sz="900" kern="0" dirty="0">
                <a:ln>
                  <a:noFill/>
                  <a:prstDash val="sysDot"/>
                </a:ln>
                <a:solidFill>
                  <a:schemeClr val="tx1">
                    <a:lumMod val="85000"/>
                    <a:lumOff val="15000"/>
                  </a:schemeClr>
                </a:solidFill>
                <a:latin typeface="+mn-ea"/>
                <a:sym typeface="+mn-ea"/>
              </a:rPr>
              <a:t> Headers </a:t>
            </a:r>
            <a:r>
              <a:rPr lang="zh-CN" altLang="en-US" sz="900" kern="0" dirty="0">
                <a:ln>
                  <a:noFill/>
                  <a:prstDash val="sysDot"/>
                </a:ln>
                <a:solidFill>
                  <a:schemeClr val="tx1">
                    <a:lumMod val="85000"/>
                    <a:lumOff val="15000"/>
                  </a:schemeClr>
                </a:solidFill>
                <a:latin typeface="+mn-ea"/>
                <a:sym typeface="+mn-ea"/>
              </a:rPr>
              <a:t>呢？打开浏览器，右击网页的任意位置，在弹出</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的快捷菜单中选择</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检查</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选项，在随后打开的页面中选择</a:t>
            </a:r>
            <a:r>
              <a:rPr lang="en-US" altLang="zh-CN" sz="900" kern="0" dirty="0">
                <a:ln>
                  <a:noFill/>
                  <a:prstDash val="sysDot"/>
                </a:ln>
                <a:solidFill>
                  <a:schemeClr val="tx1">
                    <a:lumMod val="85000"/>
                    <a:lumOff val="15000"/>
                  </a:schemeClr>
                </a:solidFill>
                <a:latin typeface="+mn-ea"/>
                <a:sym typeface="+mn-ea"/>
              </a:rPr>
              <a:t> Network </a:t>
            </a:r>
            <a:r>
              <a:rPr lang="zh-CN" altLang="en-US" sz="900" kern="0" dirty="0">
                <a:ln>
                  <a:noFill/>
                  <a:prstDash val="sysDot"/>
                </a:ln>
                <a:solidFill>
                  <a:schemeClr val="tx1">
                    <a:lumMod val="85000"/>
                    <a:lumOff val="15000"/>
                  </a:schemeClr>
                </a:solidFill>
                <a:latin typeface="+mn-ea"/>
                <a:sym typeface="+mn-ea"/>
              </a:rPr>
              <a:t>选项。在左侧的资</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源中找到需要请求的网页，单击需要请求的网页，在</a:t>
            </a:r>
            <a:r>
              <a:rPr lang="en-US" altLang="zh-CN" sz="900" kern="0" dirty="0">
                <a:ln>
                  <a:noFill/>
                  <a:prstDash val="sysDot"/>
                </a:ln>
                <a:solidFill>
                  <a:schemeClr val="tx1">
                    <a:lumMod val="85000"/>
                    <a:lumOff val="15000"/>
                  </a:schemeClr>
                </a:solidFill>
                <a:latin typeface="+mn-ea"/>
                <a:sym typeface="+mn-ea"/>
              </a:rPr>
              <a:t> Headers </a:t>
            </a:r>
            <a:r>
              <a:rPr lang="zh-CN" altLang="en-US" sz="900" kern="0" dirty="0">
                <a:ln>
                  <a:noFill/>
                  <a:prstDash val="sysDot"/>
                </a:ln>
                <a:solidFill>
                  <a:schemeClr val="tx1">
                    <a:lumMod val="85000"/>
                    <a:lumOff val="15000"/>
                  </a:schemeClr>
                </a:solidFill>
                <a:latin typeface="+mn-ea"/>
                <a:sym typeface="+mn-ea"/>
              </a:rPr>
              <a:t>中可以看到</a:t>
            </a:r>
            <a:r>
              <a:rPr lang="en-US" altLang="zh-CN" sz="900" kern="0" dirty="0">
                <a:ln>
                  <a:noFill/>
                  <a:prstDash val="sysDot"/>
                </a:ln>
                <a:solidFill>
                  <a:schemeClr val="tx1">
                    <a:lumMod val="85000"/>
                    <a:lumOff val="15000"/>
                  </a:schemeClr>
                </a:solidFill>
                <a:latin typeface="+mn-ea"/>
                <a:sym typeface="+mn-ea"/>
              </a:rPr>
              <a:t> Requests </a:t>
            </a:r>
            <a:r>
              <a:rPr lang="zh-CN" altLang="en-US" sz="900" kern="0" dirty="0">
                <a:ln>
                  <a:noFill/>
                  <a:prstDash val="sysDot"/>
                </a:ln>
                <a:solidFill>
                  <a:schemeClr val="tx1">
                    <a:lumMod val="85000"/>
                    <a:lumOff val="15000"/>
                  </a:schemeClr>
                </a:solidFill>
                <a:latin typeface="+mn-ea"/>
                <a:sym typeface="+mn-ea"/>
              </a:rPr>
              <a:t>库中</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的</a:t>
            </a:r>
            <a:r>
              <a:rPr lang="en-US" altLang="zh-CN" sz="900" kern="0" dirty="0">
                <a:ln>
                  <a:noFill/>
                  <a:prstDash val="sysDot"/>
                </a:ln>
                <a:solidFill>
                  <a:schemeClr val="tx1">
                    <a:lumMod val="85000"/>
                    <a:lumOff val="15000"/>
                  </a:schemeClr>
                </a:solidFill>
                <a:latin typeface="+mn-ea"/>
                <a:sym typeface="+mn-ea"/>
              </a:rPr>
              <a:t> Headers </a:t>
            </a:r>
            <a:r>
              <a:rPr lang="zh-CN" altLang="en-US" sz="900" kern="0" dirty="0">
                <a:ln>
                  <a:noFill/>
                  <a:prstDash val="sysDot"/>
                </a:ln>
                <a:solidFill>
                  <a:schemeClr val="tx1">
                    <a:lumMod val="85000"/>
                    <a:lumOff val="15000"/>
                  </a:schemeClr>
                </a:solidFill>
                <a:latin typeface="+mn-ea"/>
                <a:sym typeface="+mn-ea"/>
              </a:rPr>
              <a:t>的详细信息，如图</a:t>
            </a:r>
            <a:r>
              <a:rPr lang="en-US" altLang="zh-CN" sz="900" kern="0" dirty="0">
                <a:ln>
                  <a:noFill/>
                  <a:prstDash val="sysDot"/>
                </a:ln>
                <a:solidFill>
                  <a:schemeClr val="tx1">
                    <a:lumMod val="85000"/>
                    <a:lumOff val="15000"/>
                  </a:schemeClr>
                </a:solidFill>
                <a:latin typeface="+mn-ea"/>
                <a:sym typeface="+mn-ea"/>
              </a:rPr>
              <a:t> 2 - 10 </a:t>
            </a:r>
            <a:r>
              <a:rPr lang="zh-CN" altLang="en-US" sz="900" kern="0" dirty="0">
                <a:ln>
                  <a:noFill/>
                  <a:prstDash val="sysDot"/>
                </a:ln>
                <a:solidFill>
                  <a:schemeClr val="tx1">
                    <a:lumMod val="85000"/>
                    <a:lumOff val="15000"/>
                  </a:schemeClr>
                </a:solidFill>
                <a:latin typeface="+mn-ea"/>
                <a:sym typeface="+mn-ea"/>
              </a:rPr>
              <a:t>所示。</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pic>
        <p:nvPicPr>
          <p:cNvPr id="330" name="IM 330"/>
          <p:cNvPicPr/>
          <p:nvPr/>
        </p:nvPicPr>
        <p:blipFill>
          <a:blip r:embed="rId14"/>
          <a:stretch>
            <a:fillRect/>
          </a:stretch>
        </p:blipFill>
        <p:spPr>
          <a:xfrm>
            <a:off x="4160520" y="2682875"/>
            <a:ext cx="4118610" cy="3343910"/>
          </a:xfrm>
          <a:prstGeom prst="rect">
            <a:avLst/>
          </a:prstGeom>
        </p:spPr>
      </p:pic>
      <p:sp>
        <p:nvSpPr>
          <p:cNvPr id="8" name="文本框 7"/>
          <p:cNvSpPr txBox="1"/>
          <p:nvPr/>
        </p:nvSpPr>
        <p:spPr>
          <a:xfrm>
            <a:off x="4076700" y="6151245"/>
            <a:ext cx="4459605" cy="645160"/>
          </a:xfrm>
          <a:prstGeom prst="rect">
            <a:avLst/>
          </a:prstGeom>
          <a:noFill/>
        </p:spPr>
        <p:txBody>
          <a:bodyPr wrap="square" rtlCol="0">
            <a:spAutoFit/>
          </a:bodyPr>
          <a:p>
            <a:r>
              <a:rPr lang="zh-CN" altLang="en-US" kern="0" dirty="0">
                <a:ln>
                  <a:noFill/>
                  <a:prstDash val="sysDot"/>
                </a:ln>
                <a:solidFill>
                  <a:schemeClr val="tx1">
                    <a:lumMod val="85000"/>
                    <a:lumOff val="15000"/>
                  </a:schemeClr>
                </a:solidFill>
                <a:latin typeface="+mn-ea"/>
                <a:sym typeface="+mn-ea"/>
              </a:rPr>
              <a:t>图</a:t>
            </a:r>
            <a:r>
              <a:rPr lang="en-US" altLang="zh-CN" kern="0" dirty="0">
                <a:ln>
                  <a:noFill/>
                  <a:prstDash val="sysDot"/>
                </a:ln>
                <a:solidFill>
                  <a:schemeClr val="tx1">
                    <a:lumMod val="85000"/>
                    <a:lumOff val="15000"/>
                  </a:schemeClr>
                </a:solidFill>
                <a:latin typeface="+mn-ea"/>
                <a:sym typeface="+mn-ea"/>
              </a:rPr>
              <a:t> 2-10   </a:t>
            </a:r>
            <a:r>
              <a:rPr lang="zh-CN" altLang="en-US" kern="0" dirty="0">
                <a:ln>
                  <a:noFill/>
                  <a:prstDash val="sysDot"/>
                </a:ln>
                <a:solidFill>
                  <a:schemeClr val="tx1">
                    <a:lumMod val="85000"/>
                    <a:lumOff val="15000"/>
                  </a:schemeClr>
                </a:solidFill>
                <a:latin typeface="+mn-ea"/>
                <a:sym typeface="+mn-ea"/>
              </a:rPr>
              <a:t>找到需要请求的网页的头信息</a:t>
            </a:r>
            <a:endParaRPr lang="zh-CN" altLang="en-US" kern="0" dirty="0">
              <a:ln>
                <a:noFill/>
                <a:prstDash val="sysDot"/>
              </a:ln>
              <a:solidFill>
                <a:schemeClr val="tx1">
                  <a:lumMod val="85000"/>
                  <a:lumOff val="15000"/>
                </a:schemeClr>
              </a:solidFill>
              <a:latin typeface="+mn-ea"/>
              <a:sym typeface="+mn-ea"/>
            </a:endParaRPr>
          </a:p>
          <a:p>
            <a:endParaRPr lang="zh-CN" altLang="en-US"/>
          </a:p>
        </p:txBody>
      </p:sp>
    </p:spTree>
    <p:custDataLst>
      <p:tags r:id="rId15"/>
    </p:custDataLst>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4677410"/>
          </a:xfrm>
          <a:prstGeom prst="rect">
            <a:avLst/>
          </a:prstGeom>
          <a:noFill/>
        </p:spPr>
        <p:txBody>
          <a:bodyPr wrap="square" rtlCol="0">
            <a:spAutoFit/>
          </a:bodyPr>
          <a:p>
            <a:r>
              <a:rPr lang="en-US" altLang="zh-CN" sz="1600" b="1"/>
              <a:t>3. </a:t>
            </a:r>
            <a:r>
              <a:rPr lang="zh-CN" altLang="en-US" sz="1600" b="1"/>
              <a:t>发送</a:t>
            </a:r>
            <a:r>
              <a:rPr lang="en-US" altLang="zh-CN" sz="1600" b="1"/>
              <a:t> POST </a:t>
            </a:r>
            <a:r>
              <a:rPr lang="zh-CN" altLang="en-US" sz="1600" b="1"/>
              <a:t>请求</a:t>
            </a:r>
            <a:endParaRPr lang="zh-CN" altLang="en-US" sz="1600" b="1"/>
          </a:p>
          <a:p>
            <a:r>
              <a:rPr lang="zh-CN" altLang="en-US" sz="1400"/>
              <a:t>若发送一些编码为表单形式的数据（非常像一个</a:t>
            </a:r>
            <a:r>
              <a:rPr lang="en-US" altLang="zh-CN" sz="1400"/>
              <a:t> HTML </a:t>
            </a:r>
            <a:r>
              <a:rPr lang="zh-CN" altLang="en-US" sz="1400"/>
              <a:t>表单），则只须简单地向</a:t>
            </a:r>
            <a:r>
              <a:rPr lang="en-US" altLang="zh-CN" sz="1400"/>
              <a:t> data </a:t>
            </a:r>
            <a:r>
              <a:rPr lang="zh-CN" altLang="en-US" sz="1400"/>
              <a:t>参数传递一个字典。数据字典在发出请求时会自动编码为表单形式，代码如下。</a:t>
            </a:r>
            <a:endParaRPr lang="zh-CN" altLang="en-US" sz="1400"/>
          </a:p>
          <a:p>
            <a:r>
              <a:rPr lang="en-US" altLang="zh-CN" sz="1400"/>
              <a:t>import requests</a:t>
            </a:r>
            <a:endParaRPr lang="en-US" altLang="zh-CN" sz="1400"/>
          </a:p>
          <a:p>
            <a:r>
              <a:rPr lang="en-US" altLang="zh-CN" sz="1400"/>
              <a:t>url='https://new.qq.com/some/endpoint'</a:t>
            </a:r>
            <a:endParaRPr lang="en-US" altLang="zh-CN" sz="1400"/>
          </a:p>
          <a:p>
            <a:r>
              <a:rPr lang="en-US" altLang="zh-CN" sz="1400"/>
              <a:t>payload={'key1':'value1','key2':'value2'}</a:t>
            </a:r>
            <a:endParaRPr lang="en-US" altLang="zh-CN" sz="1400"/>
          </a:p>
          <a:p>
            <a:r>
              <a:rPr lang="en-US" altLang="zh-CN" sz="1400"/>
              <a:t>r=requests.post("new.qq.com/post",data=payload)</a:t>
            </a:r>
            <a:endParaRPr lang="en-US" altLang="zh-CN" sz="1400"/>
          </a:p>
          <a:p>
            <a:r>
              <a:rPr lang="en-US" altLang="zh-CN" sz="1400"/>
              <a:t>print(r.text)</a:t>
            </a:r>
            <a:endParaRPr lang="en-US" altLang="zh-CN" sz="1400"/>
          </a:p>
          <a:p>
            <a:endParaRPr lang="en-US" altLang="zh-CN" sz="1400"/>
          </a:p>
          <a:p>
            <a:r>
              <a:rPr lang="en-US" altLang="zh-CN" sz="1600" b="1"/>
              <a:t>4. </a:t>
            </a:r>
            <a:r>
              <a:rPr lang="zh-CN" altLang="en-US" sz="1600" b="1"/>
              <a:t>设置超时时间</a:t>
            </a:r>
            <a:endParaRPr lang="zh-CN" altLang="en-US" sz="1600" b="1"/>
          </a:p>
          <a:p>
            <a:r>
              <a:rPr lang="zh-CN" altLang="en-US" sz="1400"/>
              <a:t>有时网络数据采集会遇到服务器长时间不返回结果的情况，这个时候，网络数据采</a:t>
            </a:r>
            <a:r>
              <a:rPr lang="en-US" altLang="zh-CN" sz="1400"/>
              <a:t> </a:t>
            </a:r>
            <a:r>
              <a:rPr lang="zh-CN" altLang="en-US" sz="1400"/>
              <a:t>集程序会一直运行以等待进程，造成网络数据采集程序不能很好地顺利执行。因此，可</a:t>
            </a:r>
            <a:r>
              <a:rPr lang="en-US" altLang="zh-CN" sz="1400"/>
              <a:t> </a:t>
            </a:r>
            <a:r>
              <a:rPr lang="zh-CN" altLang="en-US" sz="1400"/>
              <a:t>以为</a:t>
            </a:r>
            <a:r>
              <a:rPr lang="en-US" altLang="zh-CN" sz="1400"/>
              <a:t> Requests </a:t>
            </a:r>
            <a:r>
              <a:rPr lang="zh-CN" altLang="en-US" sz="1400"/>
              <a:t>的</a:t>
            </a:r>
            <a:r>
              <a:rPr lang="en-US" altLang="zh-CN" sz="1400"/>
              <a:t> timeout </a:t>
            </a:r>
            <a:r>
              <a:rPr lang="zh-CN" altLang="en-US" sz="1400"/>
              <a:t>参数设定等待秒数，如果服务器在指定时间内没有应答，就返</a:t>
            </a:r>
            <a:r>
              <a:rPr lang="en-US" altLang="zh-CN" sz="1400"/>
              <a:t> </a:t>
            </a:r>
            <a:r>
              <a:rPr lang="zh-CN" altLang="en-US" sz="1400"/>
              <a:t>回异常，代码如下。</a:t>
            </a:r>
            <a:endParaRPr lang="zh-CN" altLang="en-US" sz="1400"/>
          </a:p>
          <a:p>
            <a:endParaRPr lang="en-US" altLang="zh-CN" sz="1400"/>
          </a:p>
          <a:p>
            <a:r>
              <a:rPr lang="en-US" altLang="zh-CN" sz="1400"/>
              <a:t>import requests</a:t>
            </a:r>
            <a:endParaRPr lang="en-US" altLang="zh-CN" sz="1400"/>
          </a:p>
          <a:p>
            <a:r>
              <a:rPr lang="en-US" altLang="zh-CN" sz="1400"/>
              <a:t>from requests.exceptions import ReadTimeout,ConnectTimeout</a:t>
            </a:r>
            <a:endParaRPr lang="en-US" altLang="zh-CN" sz="1400"/>
          </a:p>
          <a:p>
            <a:r>
              <a:rPr lang="en-US" altLang="zh-CN" sz="1400"/>
              <a:t>try:</a:t>
            </a:r>
            <a:endParaRPr lang="en-US" altLang="zh-CN" sz="1400"/>
          </a:p>
          <a:p>
            <a:r>
              <a:rPr lang="en-US" altLang="zh-CN" sz="1400"/>
              <a:t>response=requests.get("http://www.baidu.com",timeout=0.01)</a:t>
            </a:r>
            <a:endParaRPr lang="en-US" altLang="zh-CN" sz="1400"/>
          </a:p>
          <a:p>
            <a:r>
              <a:rPr lang="en-US" altLang="zh-CN" sz="1400"/>
              <a:t>print(response.status_code)</a:t>
            </a:r>
            <a:endParaRPr lang="en-US" altLang="zh-CN" sz="1400"/>
          </a:p>
          <a:p>
            <a:r>
              <a:rPr lang="en-US" altLang="zh-CN" sz="1400"/>
              <a:t>except ReadTimeout or ConnectTimeout:</a:t>
            </a:r>
            <a:endParaRPr lang="en-US" altLang="zh-CN" sz="1400"/>
          </a:p>
          <a:p>
            <a:r>
              <a:rPr lang="en-US" altLang="zh-CN" sz="1400"/>
              <a:t>print('Timeout')</a:t>
            </a:r>
            <a:endParaRPr lang="en-US" altLang="zh-CN" sz="1400"/>
          </a:p>
        </p:txBody>
      </p:sp>
    </p:spTree>
    <p:custDataLst>
      <p:tags r:id="rId10"/>
    </p:custDataLst>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5323205"/>
          </a:xfrm>
          <a:prstGeom prst="rect">
            <a:avLst/>
          </a:prstGeom>
          <a:noFill/>
        </p:spPr>
        <p:txBody>
          <a:bodyPr wrap="square" rtlCol="0">
            <a:spAutoFit/>
          </a:bodyPr>
          <a:p>
            <a:r>
              <a:rPr lang="zh-CN" altLang="en-US" b="1"/>
              <a:t>（四）代码解析</a:t>
            </a:r>
            <a:endParaRPr lang="zh-CN" altLang="en-US" b="1"/>
          </a:p>
          <a:p>
            <a:r>
              <a:rPr lang="zh-CN" altLang="en-US" sz="1400"/>
              <a:t>下面是完整的代码，示例如下。</a:t>
            </a:r>
            <a:endParaRPr lang="zh-CN" altLang="en-US" sz="1400"/>
          </a:p>
          <a:p>
            <a:r>
              <a:rPr lang="en-US" altLang="zh-CN" sz="1400"/>
              <a:t># </a:t>
            </a:r>
            <a:r>
              <a:rPr lang="zh-CN" altLang="en-US" sz="1400"/>
              <a:t>引入相关模块</a:t>
            </a:r>
            <a:endParaRPr lang="zh-CN" altLang="en-US" sz="1400"/>
          </a:p>
          <a:p>
            <a:r>
              <a:rPr lang="en-US" altLang="zh-CN" sz="1400"/>
              <a:t>import requests</a:t>
            </a:r>
            <a:endParaRPr lang="en-US" altLang="zh-CN" sz="1400"/>
          </a:p>
          <a:p>
            <a:r>
              <a:rPr lang="en-US" altLang="zh-CN" sz="1400"/>
              <a:t>from bs4 import Beautiful Soup</a:t>
            </a:r>
            <a:endParaRPr lang="en-US" altLang="zh-CN" sz="1400"/>
          </a:p>
          <a:p>
            <a:r>
              <a:rPr lang="en-US" altLang="zh-CN" sz="1400"/>
              <a:t>url="http://news.qq.com/"</a:t>
            </a:r>
            <a:endParaRPr lang="en-US" altLang="zh-CN" sz="1400"/>
          </a:p>
          <a:p>
            <a:r>
              <a:rPr lang="en-US" altLang="zh-CN" sz="1400"/>
              <a:t># </a:t>
            </a:r>
            <a:r>
              <a:rPr lang="zh-CN" altLang="en-US" sz="1400"/>
              <a:t>请求腾讯新闻的</a:t>
            </a:r>
            <a:r>
              <a:rPr lang="en-US" altLang="zh-CN" sz="1400"/>
              <a:t> URL</a:t>
            </a:r>
            <a:r>
              <a:rPr lang="zh-CN" altLang="en-US" sz="1400"/>
              <a:t>，获取其</a:t>
            </a:r>
            <a:r>
              <a:rPr lang="en-US" altLang="zh-CN" sz="1400"/>
              <a:t> text( </a:t>
            </a:r>
            <a:r>
              <a:rPr lang="zh-CN" altLang="en-US" sz="1400"/>
              <a:t>文本</a:t>
            </a:r>
            <a:r>
              <a:rPr lang="en-US" altLang="zh-CN" sz="1400"/>
              <a:t> ) wbdata=requests.get(url).text</a:t>
            </a:r>
            <a:endParaRPr lang="en-US" altLang="zh-CN" sz="1400"/>
          </a:p>
          <a:p>
            <a:r>
              <a:rPr lang="en-US" altLang="zh-CN" sz="1400"/>
              <a:t># </a:t>
            </a:r>
            <a:r>
              <a:rPr lang="zh-CN" altLang="en-US" sz="1400"/>
              <a:t>对获取的文本进行解析</a:t>
            </a:r>
            <a:endParaRPr lang="zh-CN" altLang="en-US" sz="1400"/>
          </a:p>
          <a:p>
            <a:r>
              <a:rPr lang="en-US" altLang="zh-CN" sz="1400"/>
              <a:t>soup=Beautiful Soup(wbdata,'lxml')</a:t>
            </a:r>
            <a:endParaRPr lang="en-US" altLang="zh-CN" sz="1400"/>
          </a:p>
          <a:p>
            <a:r>
              <a:rPr lang="en-US" altLang="zh-CN" sz="1400"/>
              <a:t># </a:t>
            </a:r>
            <a:r>
              <a:rPr lang="zh-CN" altLang="en-US" sz="1400"/>
              <a:t>从解析文件中通过</a:t>
            </a:r>
            <a:r>
              <a:rPr lang="en-US" altLang="zh-CN" sz="1400"/>
              <a:t> select( </a:t>
            </a:r>
            <a:r>
              <a:rPr lang="zh-CN" altLang="en-US" sz="1400"/>
              <a:t>选择器</a:t>
            </a:r>
            <a:r>
              <a:rPr lang="en-US" altLang="zh-CN" sz="1400"/>
              <a:t> ) </a:t>
            </a:r>
            <a:r>
              <a:rPr lang="zh-CN" altLang="en-US" sz="1400"/>
              <a:t>定位指定的元素，返回一个列表</a:t>
            </a:r>
            <a:r>
              <a:rPr lang="en-US" altLang="zh-CN" sz="1400"/>
              <a:t> news_titles=soup.select("div.text&gt;em.f14&gt;a.linkto")</a:t>
            </a:r>
            <a:endParaRPr lang="en-US" altLang="zh-CN" sz="1400"/>
          </a:p>
          <a:p>
            <a:r>
              <a:rPr lang="en-US" altLang="zh-CN" sz="1400"/>
              <a:t># </a:t>
            </a:r>
            <a:r>
              <a:rPr lang="zh-CN" altLang="en-US" sz="1400"/>
              <a:t>对返回的列表进行遍历</a:t>
            </a:r>
            <a:endParaRPr lang="zh-CN" altLang="en-US" sz="1400"/>
          </a:p>
          <a:p>
            <a:r>
              <a:rPr lang="en-US" altLang="zh-CN" sz="1400"/>
              <a:t>for n in news_titles:</a:t>
            </a:r>
            <a:endParaRPr lang="en-US" altLang="zh-CN" sz="1400"/>
          </a:p>
          <a:p>
            <a:r>
              <a:rPr lang="en-US" altLang="zh-CN" sz="1400"/>
              <a:t># </a:t>
            </a:r>
            <a:r>
              <a:rPr lang="zh-CN" altLang="en-US" sz="1400"/>
              <a:t>提取标题和链接信息</a:t>
            </a:r>
            <a:r>
              <a:rPr lang="en-US" altLang="zh-CN" sz="1400"/>
              <a:t>   title=n.get_text() link=n.get("href") data={</a:t>
            </a:r>
            <a:endParaRPr lang="en-US" altLang="zh-CN" sz="1400"/>
          </a:p>
          <a:p>
            <a:r>
              <a:rPr lang="en-US" altLang="zh-CN" sz="1400"/>
              <a:t>' </a:t>
            </a:r>
            <a:r>
              <a:rPr lang="zh-CN" altLang="en-US" sz="1400"/>
              <a:t>标题</a:t>
            </a:r>
            <a:r>
              <a:rPr lang="en-US" altLang="zh-CN" sz="1400"/>
              <a:t> ':title,</a:t>
            </a:r>
            <a:endParaRPr lang="en-US" altLang="zh-CN" sz="1400"/>
          </a:p>
          <a:p>
            <a:r>
              <a:rPr lang="en-US" altLang="zh-CN" sz="1400"/>
              <a:t>' </a:t>
            </a:r>
            <a:r>
              <a:rPr lang="zh-CN" altLang="en-US" sz="1400"/>
              <a:t>链接</a:t>
            </a:r>
            <a:r>
              <a:rPr lang="en-US" altLang="zh-CN" sz="1400"/>
              <a:t> ':link</a:t>
            </a:r>
            <a:endParaRPr lang="en-US" altLang="zh-CN" sz="1400"/>
          </a:p>
          <a:p>
            <a:r>
              <a:rPr lang="en-US" altLang="zh-CN" sz="1400"/>
              <a:t>}</a:t>
            </a:r>
            <a:endParaRPr lang="en-US" altLang="zh-CN" sz="1400"/>
          </a:p>
          <a:p>
            <a:r>
              <a:rPr lang="en-US" altLang="zh-CN" sz="1400"/>
              <a:t>print(data)</a:t>
            </a:r>
            <a:endParaRPr lang="en-US" altLang="zh-CN" sz="1400"/>
          </a:p>
          <a:p>
            <a:r>
              <a:rPr lang="zh-CN" altLang="en-US" sz="1400"/>
              <a:t>运行程序，获取的部分结果如下所示。</a:t>
            </a:r>
            <a:endParaRPr lang="zh-CN" altLang="en-US" sz="1400"/>
          </a:p>
          <a:p>
            <a:r>
              <a:rPr lang="en-US" altLang="zh-CN" sz="1400"/>
              <a:t>C:\Python34\Python .exe H:/Python/scrap/scrap_tech_book/scrap_ tennetNews.py</a:t>
            </a:r>
            <a:endParaRPr lang="en-US" altLang="zh-CN" sz="1400"/>
          </a:p>
          <a:p>
            <a:r>
              <a:rPr lang="en-US" altLang="zh-CN" sz="1400"/>
              <a:t>{' </a:t>
            </a:r>
            <a:r>
              <a:rPr lang="zh-CN" altLang="en-US" sz="1400"/>
              <a:t>标题</a:t>
            </a:r>
            <a:r>
              <a:rPr lang="en-US" altLang="zh-CN" sz="1400"/>
              <a:t> ':' </a:t>
            </a:r>
            <a:r>
              <a:rPr lang="zh-CN" altLang="en-US" sz="1400"/>
              <a:t>京媒</a:t>
            </a:r>
            <a:r>
              <a:rPr lang="en-US" altLang="zh-CN" sz="1400"/>
              <a:t> : </a:t>
            </a:r>
            <a:r>
              <a:rPr lang="zh-CN" altLang="en-US" sz="1400"/>
              <a:t>亚</a:t>
            </a:r>
            <a:r>
              <a:rPr lang="en-US" altLang="zh-CN" sz="1400"/>
              <a:t> </a:t>
            </a:r>
            <a:r>
              <a:rPr lang="zh-CN" altLang="en-US" sz="1400"/>
              <a:t>运会成绩影</a:t>
            </a:r>
            <a:r>
              <a:rPr lang="en-US" altLang="zh-CN" sz="1400"/>
              <a:t> </a:t>
            </a:r>
            <a:r>
              <a:rPr lang="zh-CN" altLang="en-US" sz="1400"/>
              <a:t>响里皮合约</a:t>
            </a:r>
            <a:r>
              <a:rPr lang="en-US" altLang="zh-CN" sz="1400"/>
              <a:t> U23 </a:t>
            </a:r>
            <a:r>
              <a:rPr lang="zh-CN" altLang="en-US" sz="1400"/>
              <a:t>主力框架已建</a:t>
            </a:r>
            <a:r>
              <a:rPr lang="en-US" altLang="zh-CN" sz="1400"/>
              <a:t> ',' </a:t>
            </a:r>
            <a:r>
              <a:rPr lang="zh-CN" altLang="en-US" sz="1400"/>
              <a:t>地址</a:t>
            </a:r>
            <a:r>
              <a:rPr lang="en-US" altLang="zh-CN" sz="1400"/>
              <a:t> ':'http:// sports.qq.com/a/20180605/014574.htm'}</a:t>
            </a:r>
            <a:endParaRPr lang="en-US" altLang="zh-CN" sz="1400"/>
          </a:p>
          <a:p>
            <a:r>
              <a:rPr lang="en-US" altLang="zh-CN" sz="1400"/>
              <a:t>{' </a:t>
            </a:r>
            <a:r>
              <a:rPr lang="zh-CN" altLang="en-US" sz="1400"/>
              <a:t>标题</a:t>
            </a:r>
            <a:r>
              <a:rPr lang="en-US" altLang="zh-CN" sz="1400"/>
              <a:t> ':' </a:t>
            </a:r>
            <a:r>
              <a:rPr lang="zh-CN" altLang="en-US" sz="1400"/>
              <a:t>湖人今夏将追求考辛斯</a:t>
            </a:r>
            <a:r>
              <a:rPr lang="en-US" altLang="zh-CN" sz="1400"/>
              <a:t> </a:t>
            </a:r>
            <a:r>
              <a:rPr lang="zh-CN" altLang="en-US" sz="1400"/>
              <a:t>小刺客盼与考神再度联手</a:t>
            </a:r>
            <a:r>
              <a:rPr lang="en-US" altLang="zh-CN" sz="1400"/>
              <a:t> ',' </a:t>
            </a:r>
            <a:r>
              <a:rPr lang="zh-CN" altLang="en-US" sz="1400"/>
              <a:t>地址</a:t>
            </a:r>
            <a:r>
              <a:rPr lang="en-US" altLang="zh-CN" sz="1400"/>
              <a:t> ':'http://sports. qq.com/a/20180605/014441.htm'}</a:t>
            </a:r>
            <a:endParaRPr lang="en-US" altLang="zh-CN" sz="1400"/>
          </a:p>
          <a:p>
            <a:r>
              <a:rPr lang="en-US" altLang="zh-CN" sz="1400"/>
              <a:t>{' </a:t>
            </a:r>
            <a:r>
              <a:rPr lang="zh-CN" altLang="en-US" sz="1400"/>
              <a:t>标题</a:t>
            </a:r>
            <a:r>
              <a:rPr lang="en-US" altLang="zh-CN" sz="1400"/>
              <a:t> ':' </a:t>
            </a:r>
            <a:r>
              <a:rPr lang="zh-CN" altLang="en-US" sz="1400"/>
              <a:t>三选一</a:t>
            </a:r>
            <a:r>
              <a:rPr lang="en-US" altLang="zh-CN" sz="1400"/>
              <a:t> ! </a:t>
            </a:r>
            <a:r>
              <a:rPr lang="zh-CN" altLang="en-US" sz="1400"/>
              <a:t>西班牙最已阵只差前锋一环</a:t>
            </a:r>
            <a:r>
              <a:rPr lang="en-US" altLang="zh-CN" sz="1400"/>
              <a:t> </a:t>
            </a:r>
            <a:r>
              <a:rPr lang="zh-CN" altLang="en-US" sz="1400"/>
              <a:t>西媒</a:t>
            </a:r>
            <a:r>
              <a:rPr lang="en-US" altLang="zh-CN" sz="1400"/>
              <a:t> : </a:t>
            </a:r>
            <a:r>
              <a:rPr lang="zh-CN" altLang="en-US" sz="1400"/>
              <a:t>还是他领跑</a:t>
            </a:r>
            <a:r>
              <a:rPr lang="en-US" altLang="zh-CN" sz="1400"/>
              <a:t> ',' </a:t>
            </a:r>
            <a:r>
              <a:rPr lang="zh-CN" altLang="en-US" sz="1400"/>
              <a:t>地址</a:t>
            </a:r>
            <a:r>
              <a:rPr lang="en-US" altLang="zh-CN" sz="1400"/>
              <a:t> ':'http:// sports.qq.com/a/20180605/014316.htm'}</a:t>
            </a:r>
            <a:endParaRPr lang="en-US" altLang="zh-CN" sz="1400"/>
          </a:p>
          <a:p>
            <a:r>
              <a:rPr lang="en-US" altLang="zh-CN" sz="1400"/>
              <a:t>{' </a:t>
            </a:r>
            <a:r>
              <a:rPr lang="zh-CN" altLang="en-US" sz="1400"/>
              <a:t>标题</a:t>
            </a:r>
            <a:r>
              <a:rPr lang="en-US" altLang="zh-CN" sz="1400"/>
              <a:t> ':' </a:t>
            </a:r>
            <a:r>
              <a:rPr lang="zh-CN" altLang="en-US" sz="1400"/>
              <a:t>女排战巴西不能只靠朱婷强攻</a:t>
            </a:r>
            <a:r>
              <a:rPr lang="en-US" altLang="zh-CN" sz="1400"/>
              <a:t>  </a:t>
            </a:r>
            <a:r>
              <a:rPr lang="zh-CN" altLang="en-US" sz="1400"/>
              <a:t>盯防强力接应成关键</a:t>
            </a:r>
            <a:r>
              <a:rPr lang="en-US" altLang="zh-CN" sz="1400"/>
              <a:t> ',' </a:t>
            </a:r>
            <a:r>
              <a:rPr lang="zh-CN" altLang="en-US" sz="1400"/>
              <a:t>地址</a:t>
            </a:r>
            <a:r>
              <a:rPr lang="en-US" altLang="zh-CN" sz="1400"/>
              <a:t> ':'http:// sports.qq.com/a/20180605/014202.htm'}</a:t>
            </a:r>
            <a:endParaRPr lang="en-US" altLang="zh-CN" sz="1400"/>
          </a:p>
          <a:p>
            <a:r>
              <a:rPr lang="en-US" altLang="zh-CN" sz="1400"/>
              <a:t>{' </a:t>
            </a:r>
            <a:r>
              <a:rPr lang="zh-CN" altLang="en-US" sz="1400"/>
              <a:t>标题</a:t>
            </a:r>
            <a:r>
              <a:rPr lang="en-US" altLang="zh-CN" sz="1400"/>
              <a:t> ':'ESPN: </a:t>
            </a:r>
            <a:r>
              <a:rPr lang="zh-CN" altLang="en-US" sz="1400"/>
              <a:t>大谷将入选</a:t>
            </a:r>
            <a:r>
              <a:rPr lang="en-US" altLang="zh-CN" sz="1400"/>
              <a:t> MLB </a:t>
            </a:r>
            <a:r>
              <a:rPr lang="zh-CN" altLang="en-US" sz="1400"/>
              <a:t>全明星</a:t>
            </a:r>
            <a:r>
              <a:rPr lang="en-US" altLang="zh-CN" sz="1400"/>
              <a:t> </a:t>
            </a:r>
            <a:r>
              <a:rPr lang="zh-CN" altLang="en-US" sz="1400"/>
              <a:t>他前途不可限量</a:t>
            </a:r>
            <a:r>
              <a:rPr lang="en-US" altLang="zh-CN" sz="1400"/>
              <a:t> ',' </a:t>
            </a:r>
            <a:r>
              <a:rPr lang="zh-CN" altLang="en-US" sz="1400"/>
              <a:t>地址</a:t>
            </a:r>
            <a:r>
              <a:rPr lang="en-US" altLang="zh-CN" sz="1400"/>
              <a:t> ':'http://sports.</a:t>
            </a:r>
            <a:endParaRPr lang="en-US" altLang="zh-CN" sz="1400"/>
          </a:p>
        </p:txBody>
      </p:sp>
    </p:spTree>
    <p:custDataLst>
      <p:tags r:id="rId10"/>
    </p:custDataLst>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4615815"/>
          </a:xfrm>
          <a:prstGeom prst="rect">
            <a:avLst/>
          </a:prstGeom>
          <a:noFill/>
        </p:spPr>
        <p:txBody>
          <a:bodyPr wrap="square" rtlCol="0">
            <a:spAutoFit/>
          </a:bodyPr>
          <a:p>
            <a:r>
              <a:rPr lang="zh-CN" altLang="en-US" b="1"/>
              <a:t>（四）代码解析</a:t>
            </a:r>
            <a:endParaRPr lang="zh-CN" altLang="en-US" b="1"/>
          </a:p>
          <a:p>
            <a:r>
              <a:rPr lang="zh-CN" altLang="en-US" sz="1200"/>
              <a:t>运行结果正是我们需要的信息。代码很简单，下面逐行讲解代码，以方便初学者</a:t>
            </a:r>
            <a:r>
              <a:rPr lang="en-US" altLang="zh-CN" sz="1200"/>
              <a:t> </a:t>
            </a:r>
            <a:r>
              <a:rPr lang="zh-CN" altLang="en-US" sz="1200"/>
              <a:t>学习。</a:t>
            </a:r>
            <a:endParaRPr lang="zh-CN" altLang="en-US" sz="1200"/>
          </a:p>
          <a:p>
            <a:r>
              <a:rPr lang="en-US" altLang="zh-CN" sz="1200"/>
              <a:t>import requests</a:t>
            </a:r>
            <a:endParaRPr lang="en-US" altLang="zh-CN" sz="1200"/>
          </a:p>
          <a:p>
            <a:r>
              <a:rPr lang="en-US" altLang="zh-CN" sz="1200"/>
              <a:t>from bs4 import Beautiful Soup</a:t>
            </a:r>
            <a:endParaRPr lang="en-US" altLang="zh-CN" sz="1200"/>
          </a:p>
          <a:p>
            <a:r>
              <a:rPr lang="zh-CN" altLang="en-US" sz="1200"/>
              <a:t>然后，引入相关模块，</a:t>
            </a:r>
            <a:r>
              <a:rPr lang="en-US" altLang="zh-CN" sz="1200"/>
              <a:t>Requests </a:t>
            </a:r>
            <a:r>
              <a:rPr lang="zh-CN" altLang="en-US" sz="1200"/>
              <a:t>用于</a:t>
            </a:r>
            <a:r>
              <a:rPr lang="en-US" altLang="zh-CN" sz="1200"/>
              <a:t> HTTP </a:t>
            </a:r>
            <a:r>
              <a:rPr lang="zh-CN" altLang="en-US" sz="1200"/>
              <a:t>请求，</a:t>
            </a:r>
            <a:r>
              <a:rPr lang="en-US" altLang="zh-CN" sz="1200"/>
              <a:t>Beautiful Soup </a:t>
            </a:r>
            <a:r>
              <a:rPr lang="zh-CN" altLang="en-US" sz="1200"/>
              <a:t>用于解析</a:t>
            </a:r>
            <a:r>
              <a:rPr lang="en-US" altLang="zh-CN" sz="1200"/>
              <a:t> HTML </a:t>
            </a:r>
            <a:r>
              <a:rPr lang="zh-CN" altLang="en-US" sz="1200"/>
              <a:t>响应。</a:t>
            </a:r>
            <a:endParaRPr lang="zh-CN" altLang="en-US" sz="1200"/>
          </a:p>
          <a:p>
            <a:r>
              <a:rPr lang="en-US" altLang="zh-CN" sz="1200"/>
              <a:t>url="http://news.qq.com /"</a:t>
            </a:r>
            <a:endParaRPr lang="en-US" altLang="zh-CN" sz="1200"/>
          </a:p>
          <a:p>
            <a:r>
              <a:rPr lang="zh-CN" altLang="en-US" sz="1200"/>
              <a:t>设置一个变量</a:t>
            </a:r>
            <a:r>
              <a:rPr lang="en-US" altLang="zh-CN" sz="1200"/>
              <a:t> url</a:t>
            </a:r>
            <a:r>
              <a:rPr lang="zh-CN" altLang="en-US" sz="1200"/>
              <a:t>，值为腾讯新闻的网址。</a:t>
            </a:r>
            <a:endParaRPr lang="zh-CN" altLang="en-US" sz="1200"/>
          </a:p>
          <a:p>
            <a:r>
              <a:rPr lang="en-US" altLang="zh-CN" sz="1200"/>
              <a:t>wbdata=requests.get(url).text</a:t>
            </a:r>
            <a:endParaRPr lang="en-US" altLang="zh-CN" sz="1200"/>
          </a:p>
          <a:p>
            <a:r>
              <a:rPr lang="zh-CN" altLang="en-US" sz="1200"/>
              <a:t>使用</a:t>
            </a:r>
            <a:r>
              <a:rPr lang="en-US" altLang="zh-CN" sz="1200"/>
              <a:t> requests. get</a:t>
            </a:r>
            <a:r>
              <a:rPr lang="zh-CN" altLang="en-US" sz="1200"/>
              <a:t>（）方法对</a:t>
            </a:r>
            <a:r>
              <a:rPr lang="en-US" altLang="zh-CN" sz="1200"/>
              <a:t> URL </a:t>
            </a:r>
            <a:r>
              <a:rPr lang="zh-CN" altLang="en-US" sz="1200"/>
              <a:t>发起</a:t>
            </a:r>
            <a:r>
              <a:rPr lang="en-US" altLang="zh-CN" sz="1200"/>
              <a:t> GET </a:t>
            </a:r>
            <a:r>
              <a:rPr lang="zh-CN" altLang="en-US" sz="1200"/>
              <a:t>方式的</a:t>
            </a:r>
            <a:r>
              <a:rPr lang="en-US" altLang="zh-CN" sz="1200"/>
              <a:t> HTTP </a:t>
            </a:r>
            <a:r>
              <a:rPr lang="zh-CN" altLang="en-US" sz="1200"/>
              <a:t>请求，并使用</a:t>
            </a:r>
            <a:r>
              <a:rPr lang="en-US" altLang="zh-CN" sz="1200"/>
              <a:t> text</a:t>
            </a:r>
            <a:r>
              <a:rPr lang="zh-CN" altLang="en-US" sz="1200"/>
              <a:t>（）方</a:t>
            </a:r>
            <a:r>
              <a:rPr lang="en-US" altLang="zh-CN" sz="1200"/>
              <a:t> </a:t>
            </a:r>
            <a:r>
              <a:rPr lang="zh-CN" altLang="en-US" sz="1200"/>
              <a:t>法获取响应的文本内容，最后将其赋值给变量</a:t>
            </a:r>
            <a:r>
              <a:rPr lang="en-US" altLang="zh-CN" sz="1200"/>
              <a:t> wbdata</a:t>
            </a:r>
            <a:r>
              <a:rPr lang="zh-CN" altLang="en-US" sz="1200"/>
              <a:t>。</a:t>
            </a:r>
            <a:endParaRPr lang="zh-CN" altLang="en-US" sz="1200"/>
          </a:p>
          <a:p>
            <a:r>
              <a:rPr lang="en-US" altLang="zh-CN" sz="1200"/>
              <a:t>soup=Beautiful Soup(wbdata,'lxml')</a:t>
            </a:r>
            <a:endParaRPr lang="en-US" altLang="zh-CN" sz="1200"/>
          </a:p>
          <a:p>
            <a:r>
              <a:rPr lang="zh-CN" altLang="en-US" sz="1200"/>
              <a:t>使用</a:t>
            </a:r>
            <a:r>
              <a:rPr lang="en-US" altLang="zh-CN" sz="1200"/>
              <a:t> Beautiful Soup </a:t>
            </a:r>
            <a:r>
              <a:rPr lang="zh-CN" altLang="en-US" sz="1200"/>
              <a:t>对响应文本</a:t>
            </a:r>
            <a:r>
              <a:rPr lang="en-US" altLang="zh-CN" sz="1200"/>
              <a:t> wbdata </a:t>
            </a:r>
            <a:r>
              <a:rPr lang="zh-CN" altLang="en-US" sz="1200"/>
              <a:t>进行解析处理。这里使用的是</a:t>
            </a:r>
            <a:r>
              <a:rPr lang="en-US" altLang="zh-CN" sz="1200"/>
              <a:t> lxml </a:t>
            </a:r>
            <a:r>
              <a:rPr lang="zh-CN" altLang="en-US" sz="1200"/>
              <a:t>库，如果</a:t>
            </a:r>
            <a:r>
              <a:rPr lang="en-US" altLang="zh-CN" sz="1200"/>
              <a:t> </a:t>
            </a:r>
            <a:r>
              <a:rPr lang="zh-CN" altLang="en-US" sz="1200"/>
              <a:t>没有安装，则可以使用</a:t>
            </a:r>
            <a:r>
              <a:rPr lang="en-US" altLang="zh-CN" sz="1200"/>
              <a:t> Python </a:t>
            </a:r>
            <a:r>
              <a:rPr lang="zh-CN" altLang="en-US" sz="1200"/>
              <a:t>自带的</a:t>
            </a:r>
            <a:r>
              <a:rPr lang="en-US" altLang="zh-CN" sz="1200"/>
              <a:t> html.parser</a:t>
            </a:r>
            <a:r>
              <a:rPr lang="zh-CN" altLang="en-US" sz="1200"/>
              <a:t>，效果也是一样的。</a:t>
            </a:r>
            <a:endParaRPr lang="zh-CN" altLang="en-US" sz="1200"/>
          </a:p>
          <a:p>
            <a:r>
              <a:rPr lang="en-US" altLang="zh-CN" sz="1200"/>
              <a:t>news_titles=soup.select("div.text&gt;em.f14&gt;a.linkto")</a:t>
            </a:r>
            <a:endParaRPr lang="en-US" altLang="zh-CN" sz="1200"/>
          </a:p>
          <a:p>
            <a:r>
              <a:rPr lang="zh-CN" altLang="en-US" sz="1200"/>
              <a:t>在解析后的文本中，使用</a:t>
            </a:r>
            <a:r>
              <a:rPr lang="en-US" altLang="zh-CN" sz="1200"/>
              <a:t> select </a:t>
            </a:r>
            <a:r>
              <a:rPr lang="zh-CN" altLang="en-US" sz="1200"/>
              <a:t>（选择器）在文本中选择指定元素，通常还会使用</a:t>
            </a:r>
            <a:r>
              <a:rPr lang="en-US" altLang="zh-CN" sz="1200"/>
              <a:t> find</a:t>
            </a:r>
            <a:r>
              <a:rPr lang="zh-CN" altLang="en-US" sz="1200"/>
              <a:t>（）和</a:t>
            </a:r>
            <a:r>
              <a:rPr lang="en-US" altLang="zh-CN" sz="1200"/>
              <a:t> findall</a:t>
            </a:r>
            <a:r>
              <a:rPr lang="zh-CN" altLang="en-US" sz="1200"/>
              <a:t>（）方法进行元素选择。这一步返回的是一个列表，列表内的元素是</a:t>
            </a:r>
            <a:r>
              <a:rPr lang="en-US" altLang="zh-CN" sz="1200"/>
              <a:t> </a:t>
            </a:r>
            <a:r>
              <a:rPr lang="zh-CN" altLang="en-US" sz="1200"/>
              <a:t>匹配的元素的</a:t>
            </a:r>
            <a:r>
              <a:rPr lang="en-US" altLang="zh-CN" sz="1200"/>
              <a:t> HTML </a:t>
            </a:r>
            <a:r>
              <a:rPr lang="zh-CN" altLang="en-US" sz="1200"/>
              <a:t>源码，示例如下。</a:t>
            </a:r>
            <a:endParaRPr lang="zh-CN" altLang="en-US" sz="1200"/>
          </a:p>
          <a:p>
            <a:endParaRPr lang="en-US" altLang="zh-CN" sz="1200"/>
          </a:p>
          <a:p>
            <a:r>
              <a:rPr lang="en-US" altLang="zh-CN" sz="1200"/>
              <a:t>for n in news_titles:</a:t>
            </a:r>
            <a:endParaRPr lang="en-US" altLang="zh-CN" sz="1200"/>
          </a:p>
          <a:p>
            <a:r>
              <a:rPr lang="en-US" altLang="zh-CN" sz="1200"/>
              <a:t># </a:t>
            </a:r>
            <a:r>
              <a:rPr lang="zh-CN" altLang="en-US" sz="1200"/>
              <a:t>提取标题和链接信息</a:t>
            </a:r>
            <a:endParaRPr lang="zh-CN" altLang="en-US" sz="1200"/>
          </a:p>
          <a:p>
            <a:r>
              <a:rPr lang="en-US" altLang="zh-CN" sz="1200"/>
              <a:t>title=n.get_text()</a:t>
            </a:r>
            <a:endParaRPr lang="en-US" altLang="zh-CN" sz="1200"/>
          </a:p>
          <a:p>
            <a:r>
              <a:rPr lang="en-US" altLang="zh-CN" sz="1200"/>
              <a:t>link=n.get("href")</a:t>
            </a:r>
            <a:endParaRPr lang="en-US" altLang="zh-CN" sz="1200"/>
          </a:p>
          <a:p>
            <a:r>
              <a:rPr lang="en-US" altLang="zh-CN" sz="1200"/>
              <a:t>data={' </a:t>
            </a:r>
            <a:r>
              <a:rPr lang="zh-CN" altLang="en-US" sz="1200"/>
              <a:t>标题</a:t>
            </a:r>
            <a:r>
              <a:rPr lang="en-US" altLang="zh-CN" sz="1200"/>
              <a:t> ':title,' </a:t>
            </a:r>
            <a:r>
              <a:rPr lang="zh-CN" altLang="en-US" sz="1200"/>
              <a:t>链接</a:t>
            </a:r>
            <a:r>
              <a:rPr lang="en-US" altLang="zh-CN" sz="1200"/>
              <a:t> ':link}</a:t>
            </a:r>
            <a:endParaRPr lang="en-US" altLang="zh-CN" sz="1200"/>
          </a:p>
          <a:p>
            <a:r>
              <a:rPr lang="en-US" altLang="zh-CN" sz="1200"/>
              <a:t>print(data)</a:t>
            </a:r>
            <a:endParaRPr lang="en-US" altLang="zh-CN" sz="1200"/>
          </a:p>
          <a:p>
            <a:r>
              <a:rPr lang="zh-CN" altLang="en-US" sz="1200"/>
              <a:t>对结果列表进行遍历，再从遍历的元素中提取出数据，</a:t>
            </a:r>
            <a:r>
              <a:rPr lang="en-US" altLang="zh-CN" sz="1200"/>
              <a:t>get</a:t>
            </a:r>
            <a:r>
              <a:rPr lang="zh-CN" altLang="en-US" sz="1200"/>
              <a:t>（</a:t>
            </a:r>
            <a:r>
              <a:rPr lang="en-US" altLang="zh-CN" sz="1200"/>
              <a:t>"href "</a:t>
            </a:r>
            <a:r>
              <a:rPr lang="zh-CN" altLang="en-US" sz="1200"/>
              <a:t>）表示获取属性</a:t>
            </a:r>
            <a:r>
              <a:rPr lang="en-US" altLang="zh-CN" sz="1200"/>
              <a:t> </a:t>
            </a:r>
            <a:r>
              <a:rPr lang="zh-CN" altLang="en-US" sz="1200"/>
              <a:t>名为</a:t>
            </a:r>
            <a:r>
              <a:rPr lang="en-US" altLang="zh-CN" sz="1200"/>
              <a:t> href </a:t>
            </a:r>
            <a:r>
              <a:rPr lang="zh-CN" altLang="en-US" sz="1200"/>
              <a:t>的属性值，</a:t>
            </a:r>
            <a:r>
              <a:rPr lang="en-US" altLang="zh-CN" sz="1200"/>
              <a:t>get_text</a:t>
            </a:r>
            <a:r>
              <a:rPr lang="zh-CN" altLang="en-US" sz="1200"/>
              <a:t>（）表示获取标签的文本信息。这样，一个简单的腾讯新闻</a:t>
            </a:r>
            <a:r>
              <a:rPr lang="en-US" altLang="zh-CN" sz="1200"/>
              <a:t> </a:t>
            </a:r>
            <a:r>
              <a:rPr lang="zh-CN" altLang="en-US" sz="1200"/>
              <a:t>的数据采集就完成了，如果想深入学习</a:t>
            </a:r>
            <a:r>
              <a:rPr lang="en-US" altLang="zh-CN" sz="1200"/>
              <a:t> Requests </a:t>
            </a:r>
            <a:r>
              <a:rPr lang="zh-CN" altLang="en-US" sz="1200"/>
              <a:t>模块和</a:t>
            </a:r>
            <a:r>
              <a:rPr lang="en-US" altLang="zh-CN" sz="1200"/>
              <a:t> Beautiful Soup </a:t>
            </a:r>
            <a:r>
              <a:rPr lang="zh-CN" altLang="en-US" sz="1200"/>
              <a:t>模块，可以查看</a:t>
            </a:r>
            <a:r>
              <a:rPr lang="en-US" altLang="zh-CN" sz="1200"/>
              <a:t> </a:t>
            </a:r>
            <a:r>
              <a:rPr lang="zh-CN" altLang="en-US" sz="1200"/>
              <a:t>官方文档。</a:t>
            </a:r>
            <a:endParaRPr lang="zh-CN" altLang="en-US" sz="1200"/>
          </a:p>
        </p:txBody>
      </p:sp>
    </p:spTree>
    <p:custDataLst>
      <p:tags r:id="rId10"/>
    </p:custData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85800" y="185490"/>
            <a:ext cx="10972800" cy="763200"/>
          </a:xfrm>
        </p:spPr>
        <p:txBody>
          <a:bodyPr/>
          <a:lstStyle/>
          <a:p>
            <a:r>
              <a:rPr lang="zh-CN" altLang="en-US" sz="3200">
                <a:solidFill>
                  <a:schemeClr val="tx1"/>
                </a:solidFill>
              </a:rPr>
              <a:t>任务实施：一</a:t>
            </a:r>
            <a:r>
              <a:rPr lang="en-US" altLang="zh-CN" sz="3200">
                <a:solidFill>
                  <a:schemeClr val="tx1"/>
                </a:solidFill>
              </a:rPr>
              <a:t>. </a:t>
            </a:r>
            <a:r>
              <a:rPr lang="zh-CN" altLang="en-US" sz="3200">
                <a:solidFill>
                  <a:schemeClr val="tx1"/>
                </a:solidFill>
              </a:rPr>
              <a:t>浏览网页及获取内容的流程</a:t>
            </a:r>
            <a:endParaRPr lang="zh-CN" altLang="en-US" sz="3200">
              <a:solidFill>
                <a:schemeClr val="tx1"/>
              </a:solidFill>
            </a:endParaRPr>
          </a:p>
        </p:txBody>
      </p:sp>
      <p:pic>
        <p:nvPicPr>
          <p:cNvPr id="25" name="图片 24"/>
          <p:cNvPicPr>
            <a:picLocks noChangeAspect="1"/>
          </p:cNvPicPr>
          <p:nvPr>
            <p:custDataLst>
              <p:tags r:id="rId2"/>
            </p:custDataLst>
          </p:nvPr>
        </p:nvPicPr>
        <p:blipFill>
          <a:blip r:embed="rId3"/>
          <a:srcRect/>
          <a:stretch>
            <a:fillRect/>
          </a:stretch>
        </p:blipFill>
        <p:spPr>
          <a:xfrm>
            <a:off x="609600" y="1676400"/>
            <a:ext cx="10972800" cy="4703445"/>
          </a:xfrm>
          <a:custGeom>
            <a:avLst/>
            <a:gdLst>
              <a:gd name="connsiteX0" fmla="*/ 10800080 w 10800080"/>
              <a:gd name="connsiteY0" fmla="*/ 0 h 4931410"/>
              <a:gd name="connsiteX1" fmla="*/ 0 w 10800080"/>
              <a:gd name="connsiteY1" fmla="*/ 0 h 4931410"/>
              <a:gd name="connsiteX2" fmla="*/ 0 w 10800080"/>
              <a:gd name="connsiteY2" fmla="*/ 4931410 h 4931410"/>
              <a:gd name="connsiteX3" fmla="*/ 10800080 w 10800080"/>
              <a:gd name="connsiteY3" fmla="*/ 4931410 h 4931410"/>
            </a:gdLst>
            <a:ahLst/>
            <a:cxnLst>
              <a:cxn ang="0">
                <a:pos x="connsiteX0" y="connsiteY0"/>
              </a:cxn>
              <a:cxn ang="0">
                <a:pos x="connsiteX1" y="connsiteY1"/>
              </a:cxn>
              <a:cxn ang="0">
                <a:pos x="connsiteX2" y="connsiteY2"/>
              </a:cxn>
              <a:cxn ang="0">
                <a:pos x="connsiteX3" y="connsiteY3"/>
              </a:cxn>
            </a:cxnLst>
            <a:rect l="l" t="t" r="r" b="b"/>
            <a:pathLst>
              <a:path w="10800080" h="4931410">
                <a:moveTo>
                  <a:pt x="10800080" y="0"/>
                </a:moveTo>
                <a:lnTo>
                  <a:pt x="0" y="0"/>
                </a:lnTo>
                <a:lnTo>
                  <a:pt x="0" y="4931410"/>
                </a:lnTo>
                <a:lnTo>
                  <a:pt x="10800080" y="4931410"/>
                </a:lnTo>
                <a:close/>
              </a:path>
            </a:pathLst>
          </a:custGeom>
          <a:solidFill>
            <a:schemeClr val="accent1"/>
          </a:solidFill>
          <a:ln w="9525" cap="flat" cmpd="sng" algn="ctr">
            <a:solidFill>
              <a:schemeClr val="dk1">
                <a:lumMod val="40000"/>
                <a:lumOff val="60000"/>
                <a:alpha val="10000"/>
              </a:schemeClr>
            </a:solidFill>
            <a:prstDash val="solid"/>
            <a:round/>
            <a:headEnd type="none" w="med" len="med"/>
            <a:tailEnd type="none" w="med" len="med"/>
          </a:ln>
        </p:spPr>
      </p:pic>
      <p:sp>
        <p:nvSpPr>
          <p:cNvPr id="8" name="矩形 7"/>
          <p:cNvSpPr/>
          <p:nvPr>
            <p:custDataLst>
              <p:tags r:id="rId4"/>
            </p:custDataLst>
          </p:nvPr>
        </p:nvSpPr>
        <p:spPr>
          <a:xfrm flipV="1">
            <a:off x="1703705" y="1676400"/>
            <a:ext cx="7879715" cy="4453890"/>
          </a:xfrm>
          <a:prstGeom prst="rect">
            <a:avLst/>
          </a:prstGeom>
          <a:solidFill>
            <a:schemeClr val="accent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正文"/>
          <p:cNvSpPr txBox="1"/>
          <p:nvPr>
            <p:custDataLst>
              <p:tags r:id="rId5"/>
            </p:custDataLst>
          </p:nvPr>
        </p:nvSpPr>
        <p:spPr>
          <a:xfrm>
            <a:off x="2262505" y="2787015"/>
            <a:ext cx="6673850" cy="3002280"/>
          </a:xfrm>
          <a:prstGeom prst="rect">
            <a:avLst/>
          </a:prstGeom>
          <a:noFill/>
        </p:spPr>
        <p:txBody>
          <a:bodyPr wrap="square" lIns="0" tIns="0" rIns="0" bIns="0" rtlCol="0" anchor="t" anchorCtr="0">
            <a:normAutofit fontScale="7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l" fontAlgn="auto">
              <a:lnSpc>
                <a:spcPct val="150000"/>
              </a:lnSpc>
              <a:buFont typeface="Arial" panose="020B0604020202020204" pitchFamily="34" charset="0"/>
              <a:buChar char="•"/>
            </a:pPr>
            <a:r>
              <a:rPr lang="zh-CN" altLang="en-US" sz="2000" dirty="0">
                <a:ln>
                  <a:noFill/>
                  <a:prstDash val="sysDot"/>
                </a:ln>
                <a:solidFill>
                  <a:schemeClr val="accent3"/>
                </a:solidFill>
                <a:uFillTx/>
                <a:latin typeface="+mn-ea"/>
                <a:cs typeface="+mn-ea"/>
                <a:sym typeface="+mn-ea"/>
              </a:rPr>
              <a:t>超文本传输协议（</a:t>
            </a:r>
            <a:r>
              <a:rPr lang="en-US" altLang="zh-CN" sz="2000" dirty="0">
                <a:ln>
                  <a:noFill/>
                  <a:prstDash val="sysDot"/>
                </a:ln>
                <a:solidFill>
                  <a:schemeClr val="accent3"/>
                </a:solidFill>
                <a:uFillTx/>
                <a:latin typeface="+mn-ea"/>
                <a:cs typeface="+mn-ea"/>
                <a:sym typeface="+mn-ea"/>
              </a:rPr>
              <a:t>hypertext transfer protocol</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HTTP </a:t>
            </a:r>
            <a:r>
              <a:rPr lang="zh-CN" altLang="en-US" sz="2000" dirty="0">
                <a:ln>
                  <a:noFill/>
                  <a:prstDash val="sysDot"/>
                </a:ln>
                <a:solidFill>
                  <a:schemeClr val="accent3"/>
                </a:solidFill>
                <a:uFillTx/>
                <a:latin typeface="+mn-ea"/>
                <a:cs typeface="+mn-ea"/>
                <a:sym typeface="+mn-ea"/>
              </a:rPr>
              <a:t>）是一种发布和接收超文本标记</a:t>
            </a:r>
            <a:r>
              <a:rPr lang="en-US" altLang="zh-CN" sz="2000" dirty="0">
                <a:ln>
                  <a:noFill/>
                  <a:prstDash val="sysDot"/>
                </a:ln>
                <a:solidFill>
                  <a:schemeClr val="accent3"/>
                </a:solidFill>
                <a:uFillTx/>
                <a:latin typeface="+mn-ea"/>
                <a:cs typeface="+mn-ea"/>
                <a:sym typeface="+mn-ea"/>
              </a:rPr>
              <a:t> </a:t>
            </a:r>
            <a:r>
              <a:rPr lang="zh-CN" altLang="en-US" sz="2000" dirty="0">
                <a:ln>
                  <a:noFill/>
                  <a:prstDash val="sysDot"/>
                </a:ln>
                <a:solidFill>
                  <a:schemeClr val="accent3"/>
                </a:solidFill>
                <a:uFillTx/>
                <a:latin typeface="+mn-ea"/>
                <a:cs typeface="+mn-ea"/>
                <a:sym typeface="+mn-ea"/>
              </a:rPr>
              <a:t>语言（</a:t>
            </a:r>
            <a:r>
              <a:rPr lang="en-US" altLang="zh-CN" sz="2000" dirty="0">
                <a:ln>
                  <a:noFill/>
                  <a:prstDash val="sysDot"/>
                </a:ln>
                <a:solidFill>
                  <a:schemeClr val="accent3"/>
                </a:solidFill>
                <a:uFillTx/>
                <a:latin typeface="+mn-ea"/>
                <a:cs typeface="+mn-ea"/>
                <a:sym typeface="+mn-ea"/>
              </a:rPr>
              <a:t>hypertext markup language</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HTML</a:t>
            </a:r>
            <a:r>
              <a:rPr lang="zh-CN" altLang="en-US" sz="2000" dirty="0">
                <a:ln>
                  <a:noFill/>
                  <a:prstDash val="sysDot"/>
                </a:ln>
                <a:solidFill>
                  <a:schemeClr val="accent3"/>
                </a:solidFill>
                <a:uFillTx/>
                <a:latin typeface="+mn-ea"/>
                <a:cs typeface="+mn-ea"/>
                <a:sym typeface="+mn-ea"/>
              </a:rPr>
              <a:t>）页面的方法。</a:t>
            </a:r>
            <a:endParaRPr lang="zh-CN" altLang="en-US" sz="2000" dirty="0">
              <a:ln>
                <a:noFill/>
                <a:prstDash val="sysDot"/>
              </a:ln>
              <a:solidFill>
                <a:schemeClr val="accent3"/>
              </a:solidFill>
              <a:uFillTx/>
              <a:latin typeface="+mn-ea"/>
              <a:cs typeface="+mn-ea"/>
              <a:sym typeface="+mn-ea"/>
            </a:endParaRPr>
          </a:p>
          <a:p>
            <a:pPr marL="285750" indent="-285750" algn="l" fontAlgn="auto">
              <a:lnSpc>
                <a:spcPct val="150000"/>
              </a:lnSpc>
              <a:buFont typeface="Arial" panose="020B0604020202020204" pitchFamily="34" charset="0"/>
              <a:buChar char="•"/>
            </a:pPr>
            <a:r>
              <a:rPr lang="en-US" altLang="zh-CN" sz="2000" dirty="0">
                <a:ln>
                  <a:noFill/>
                  <a:prstDash val="sysDot"/>
                </a:ln>
                <a:solidFill>
                  <a:schemeClr val="accent3"/>
                </a:solidFill>
                <a:uFillTx/>
                <a:latin typeface="+mn-ea"/>
                <a:cs typeface="+mn-ea"/>
                <a:sym typeface="+mn-ea"/>
              </a:rPr>
              <a:t>HTTPS</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hypertext transfer protocol over secure socket layer</a:t>
            </a:r>
            <a:r>
              <a:rPr lang="zh-CN" altLang="en-US" sz="2000" dirty="0">
                <a:ln>
                  <a:noFill/>
                  <a:prstDash val="sysDot"/>
                </a:ln>
                <a:solidFill>
                  <a:schemeClr val="accent3"/>
                </a:solidFill>
                <a:uFillTx/>
                <a:latin typeface="+mn-ea"/>
                <a:cs typeface="+mn-ea"/>
                <a:sym typeface="+mn-ea"/>
              </a:rPr>
              <a:t>）是</a:t>
            </a:r>
            <a:r>
              <a:rPr lang="en-US" altLang="zh-CN" sz="2000" dirty="0">
                <a:ln>
                  <a:noFill/>
                  <a:prstDash val="sysDot"/>
                </a:ln>
                <a:solidFill>
                  <a:schemeClr val="accent3"/>
                </a:solidFill>
                <a:uFillTx/>
                <a:latin typeface="+mn-ea"/>
                <a:cs typeface="+mn-ea"/>
                <a:sym typeface="+mn-ea"/>
              </a:rPr>
              <a:t> HTTP </a:t>
            </a:r>
            <a:r>
              <a:rPr lang="zh-CN" altLang="en-US" sz="2000" dirty="0">
                <a:ln>
                  <a:noFill/>
                  <a:prstDash val="sysDot"/>
                </a:ln>
                <a:solidFill>
                  <a:schemeClr val="accent3"/>
                </a:solidFill>
                <a:uFillTx/>
                <a:latin typeface="+mn-ea"/>
                <a:cs typeface="+mn-ea"/>
                <a:sym typeface="+mn-ea"/>
              </a:rPr>
              <a:t>的安全版，在</a:t>
            </a:r>
            <a:r>
              <a:rPr lang="en-US" altLang="zh-CN" sz="2000" dirty="0">
                <a:ln>
                  <a:noFill/>
                  <a:prstDash val="sysDot"/>
                </a:ln>
                <a:solidFill>
                  <a:schemeClr val="accent3"/>
                </a:solidFill>
                <a:uFillTx/>
                <a:latin typeface="+mn-ea"/>
                <a:cs typeface="+mn-ea"/>
                <a:sym typeface="+mn-ea"/>
              </a:rPr>
              <a:t> HTTP </a:t>
            </a:r>
            <a:r>
              <a:rPr lang="zh-CN" altLang="en-US" sz="2000" dirty="0">
                <a:ln>
                  <a:noFill/>
                  <a:prstDash val="sysDot"/>
                </a:ln>
                <a:solidFill>
                  <a:schemeClr val="accent3"/>
                </a:solidFill>
                <a:uFillTx/>
                <a:latin typeface="+mn-ea"/>
                <a:cs typeface="+mn-ea"/>
                <a:sym typeface="+mn-ea"/>
              </a:rPr>
              <a:t>下加入了安全套接层（</a:t>
            </a:r>
            <a:r>
              <a:rPr lang="en-US" altLang="zh-CN" sz="2000" dirty="0">
                <a:ln>
                  <a:noFill/>
                  <a:prstDash val="sysDot"/>
                </a:ln>
                <a:solidFill>
                  <a:schemeClr val="accent3"/>
                </a:solidFill>
                <a:uFillTx/>
                <a:latin typeface="+mn-ea"/>
                <a:cs typeface="+mn-ea"/>
                <a:sym typeface="+mn-ea"/>
              </a:rPr>
              <a:t>secure sockets layer</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SSL</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SSL </a:t>
            </a:r>
            <a:r>
              <a:rPr lang="zh-CN" altLang="en-US" sz="2000" dirty="0">
                <a:ln>
                  <a:noFill/>
                  <a:prstDash val="sysDot"/>
                </a:ln>
                <a:solidFill>
                  <a:schemeClr val="accent3"/>
                </a:solidFill>
                <a:uFillTx/>
                <a:latin typeface="+mn-ea"/>
                <a:cs typeface="+mn-ea"/>
                <a:sym typeface="+mn-ea"/>
              </a:rPr>
              <a:t>主要用于</a:t>
            </a:r>
            <a:r>
              <a:rPr lang="en-US" altLang="zh-CN" sz="2000" dirty="0">
                <a:ln>
                  <a:noFill/>
                  <a:prstDash val="sysDot"/>
                </a:ln>
                <a:solidFill>
                  <a:schemeClr val="accent3"/>
                </a:solidFill>
                <a:uFillTx/>
                <a:latin typeface="+mn-ea"/>
                <a:cs typeface="+mn-ea"/>
                <a:sym typeface="+mn-ea"/>
              </a:rPr>
              <a:t> Web </a:t>
            </a:r>
            <a:r>
              <a:rPr lang="zh-CN" altLang="en-US" sz="2000" dirty="0">
                <a:ln>
                  <a:noFill/>
                  <a:prstDash val="sysDot"/>
                </a:ln>
                <a:solidFill>
                  <a:schemeClr val="accent3"/>
                </a:solidFill>
                <a:uFillTx/>
                <a:latin typeface="+mn-ea"/>
                <a:cs typeface="+mn-ea"/>
                <a:sym typeface="+mn-ea"/>
              </a:rPr>
              <a:t>的安全传输</a:t>
            </a:r>
            <a:r>
              <a:rPr lang="en-US" altLang="zh-CN" sz="2000" dirty="0">
                <a:ln>
                  <a:noFill/>
                  <a:prstDash val="sysDot"/>
                </a:ln>
                <a:solidFill>
                  <a:schemeClr val="accent3"/>
                </a:solidFill>
                <a:uFillTx/>
                <a:latin typeface="+mn-ea"/>
                <a:cs typeface="+mn-ea"/>
                <a:sym typeface="+mn-ea"/>
              </a:rPr>
              <a:t> </a:t>
            </a:r>
            <a:r>
              <a:rPr lang="zh-CN" altLang="en-US" sz="2000" dirty="0">
                <a:ln>
                  <a:noFill/>
                  <a:prstDash val="sysDot"/>
                </a:ln>
                <a:solidFill>
                  <a:schemeClr val="accent3"/>
                </a:solidFill>
                <a:uFillTx/>
                <a:latin typeface="+mn-ea"/>
                <a:cs typeface="+mn-ea"/>
                <a:sym typeface="+mn-ea"/>
              </a:rPr>
              <a:t>协议，在传输层对网络连接进行加密，保障在互联网上数据传输的安全。</a:t>
            </a:r>
            <a:endParaRPr lang="zh-CN" altLang="en-US" sz="2000" dirty="0">
              <a:ln>
                <a:noFill/>
                <a:prstDash val="sysDot"/>
              </a:ln>
              <a:solidFill>
                <a:schemeClr val="accent3"/>
              </a:solidFill>
              <a:uFillTx/>
              <a:latin typeface="+mn-ea"/>
              <a:cs typeface="+mn-ea"/>
              <a:sym typeface="+mn-ea"/>
            </a:endParaRPr>
          </a:p>
          <a:p>
            <a:pPr marL="285750" indent="-285750" algn="l" fontAlgn="auto">
              <a:lnSpc>
                <a:spcPct val="150000"/>
              </a:lnSpc>
              <a:buFont typeface="Arial" panose="020B0604020202020204" pitchFamily="34" charset="0"/>
              <a:buChar char="•"/>
            </a:pPr>
            <a:r>
              <a:rPr lang="zh-CN" altLang="en-US" sz="2000" dirty="0">
                <a:ln>
                  <a:noFill/>
                  <a:prstDash val="sysDot"/>
                </a:ln>
                <a:solidFill>
                  <a:schemeClr val="accent3"/>
                </a:solidFill>
                <a:uFillTx/>
                <a:latin typeface="+mn-ea"/>
                <a:cs typeface="+mn-ea"/>
                <a:sym typeface="+mn-ea"/>
              </a:rPr>
              <a:t>默认情况下，</a:t>
            </a:r>
            <a:r>
              <a:rPr lang="en-US" altLang="zh-CN" sz="2000" dirty="0">
                <a:ln>
                  <a:noFill/>
                  <a:prstDash val="sysDot"/>
                </a:ln>
                <a:solidFill>
                  <a:schemeClr val="accent3"/>
                </a:solidFill>
                <a:uFillTx/>
                <a:latin typeface="+mn-ea"/>
                <a:cs typeface="+mn-ea"/>
                <a:sym typeface="+mn-ea"/>
              </a:rPr>
              <a:t>HTTP </a:t>
            </a:r>
            <a:r>
              <a:rPr lang="zh-CN" altLang="en-US" sz="2000" dirty="0">
                <a:ln>
                  <a:noFill/>
                  <a:prstDash val="sysDot"/>
                </a:ln>
                <a:solidFill>
                  <a:schemeClr val="accent3"/>
                </a:solidFill>
                <a:uFillTx/>
                <a:latin typeface="+mn-ea"/>
                <a:cs typeface="+mn-ea"/>
                <a:sym typeface="+mn-ea"/>
              </a:rPr>
              <a:t>的端口号为</a:t>
            </a:r>
            <a:r>
              <a:rPr lang="en-US" altLang="zh-CN" sz="2000" dirty="0">
                <a:ln>
                  <a:noFill/>
                  <a:prstDash val="sysDot"/>
                </a:ln>
                <a:solidFill>
                  <a:schemeClr val="accent3"/>
                </a:solidFill>
                <a:uFillTx/>
                <a:latin typeface="+mn-ea"/>
                <a:cs typeface="+mn-ea"/>
                <a:sym typeface="+mn-ea"/>
              </a:rPr>
              <a:t> 80</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HTTPS </a:t>
            </a:r>
            <a:r>
              <a:rPr lang="zh-CN" altLang="en-US" sz="2000" dirty="0">
                <a:ln>
                  <a:noFill/>
                  <a:prstDash val="sysDot"/>
                </a:ln>
                <a:solidFill>
                  <a:schemeClr val="accent3"/>
                </a:solidFill>
                <a:uFillTx/>
                <a:latin typeface="+mn-ea"/>
                <a:cs typeface="+mn-ea"/>
                <a:sym typeface="+mn-ea"/>
              </a:rPr>
              <a:t>的端口号为</a:t>
            </a:r>
            <a:r>
              <a:rPr lang="en-US" altLang="zh-CN" sz="2000" dirty="0">
                <a:ln>
                  <a:noFill/>
                  <a:prstDash val="sysDot"/>
                </a:ln>
                <a:solidFill>
                  <a:schemeClr val="accent3"/>
                </a:solidFill>
                <a:uFillTx/>
                <a:latin typeface="+mn-ea"/>
                <a:cs typeface="+mn-ea"/>
                <a:sym typeface="+mn-ea"/>
              </a:rPr>
              <a:t> 443</a:t>
            </a:r>
            <a:r>
              <a:rPr lang="zh-CN" altLang="en-US" sz="2000" dirty="0">
                <a:ln>
                  <a:noFill/>
                  <a:prstDash val="sysDot"/>
                </a:ln>
                <a:solidFill>
                  <a:schemeClr val="accent3"/>
                </a:solidFill>
                <a:uFillTx/>
                <a:latin typeface="+mn-ea"/>
                <a:cs typeface="+mn-ea"/>
                <a:sym typeface="+mn-ea"/>
              </a:rPr>
              <a:t>。</a:t>
            </a:r>
            <a:endParaRPr lang="zh-CN" altLang="en-US" sz="2000" dirty="0">
              <a:ln>
                <a:noFill/>
                <a:prstDash val="sysDot"/>
              </a:ln>
              <a:solidFill>
                <a:schemeClr val="accent3"/>
              </a:solidFill>
              <a:uFillTx/>
              <a:latin typeface="+mn-ea"/>
              <a:cs typeface="+mn-ea"/>
              <a:sym typeface="+mn-ea"/>
            </a:endParaRPr>
          </a:p>
          <a:p>
            <a:pPr marL="285750" indent="-285750" algn="l" fontAlgn="auto">
              <a:lnSpc>
                <a:spcPct val="150000"/>
              </a:lnSpc>
              <a:buFont typeface="Arial" panose="020B0604020202020204" pitchFamily="34" charset="0"/>
              <a:buChar char="•"/>
            </a:pPr>
            <a:r>
              <a:rPr lang="zh-CN" altLang="en-US" sz="2000" dirty="0">
                <a:ln>
                  <a:noFill/>
                  <a:prstDash val="sysDot"/>
                </a:ln>
                <a:solidFill>
                  <a:schemeClr val="accent3"/>
                </a:solidFill>
                <a:uFillTx/>
                <a:latin typeface="+mn-ea"/>
                <a:cs typeface="+mn-ea"/>
                <a:sym typeface="+mn-ea"/>
              </a:rPr>
              <a:t>网络爬虫的抓取过程可以理解为模拟浏览器操作的过程。</a:t>
            </a:r>
            <a:endParaRPr lang="zh-CN" altLang="en-US" sz="2000" dirty="0">
              <a:ln>
                <a:noFill/>
                <a:prstDash val="sysDot"/>
              </a:ln>
              <a:solidFill>
                <a:schemeClr val="accent3"/>
              </a:solidFill>
              <a:uFillTx/>
              <a:latin typeface="+mn-ea"/>
              <a:cs typeface="+mn-ea"/>
              <a:sym typeface="+mn-ea"/>
            </a:endParaRPr>
          </a:p>
        </p:txBody>
      </p:sp>
      <p:sp>
        <p:nvSpPr>
          <p:cNvPr id="11" name="标题"/>
          <p:cNvSpPr txBox="1"/>
          <p:nvPr>
            <p:custDataLst>
              <p:tags r:id="rId6"/>
            </p:custDataLst>
          </p:nvPr>
        </p:nvSpPr>
        <p:spPr>
          <a:xfrm>
            <a:off x="2262505" y="2181225"/>
            <a:ext cx="3834765" cy="471170"/>
          </a:xfrm>
          <a:prstGeom prst="rect">
            <a:avLst/>
          </a:prstGeom>
          <a:noFill/>
        </p:spPr>
        <p:txBody>
          <a:bodyPr wrap="square" lIns="0" tIns="0" rIns="0" bIns="0" rtlCol="0" anchor="b">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spcBef>
                <a:spcPts val="0"/>
              </a:spcBef>
              <a:spcAft>
                <a:spcPts val="0"/>
              </a:spcAft>
              <a:buClr>
                <a:schemeClr val="accent1"/>
              </a:buClr>
              <a:buSzPct val="70000"/>
            </a:pPr>
            <a:r>
              <a:rPr lang="en-US" altLang="zh-CN" sz="2600" b="1" dirty="0">
                <a:solidFill>
                  <a:schemeClr val="accent3"/>
                </a:solidFill>
                <a:uFillTx/>
                <a:latin typeface="+mn-ea"/>
                <a:cs typeface="+mn-ea"/>
                <a:sym typeface="+mn-ea"/>
              </a:rPr>
              <a:t>(</a:t>
            </a:r>
            <a:r>
              <a:rPr lang="zh-CN" altLang="en-US" sz="2600" b="1" dirty="0">
                <a:solidFill>
                  <a:schemeClr val="accent3"/>
                </a:solidFill>
                <a:uFillTx/>
                <a:latin typeface="+mn-ea"/>
                <a:cs typeface="+mn-ea"/>
                <a:sym typeface="+mn-ea"/>
              </a:rPr>
              <a:t>一</a:t>
            </a:r>
            <a:r>
              <a:rPr lang="en-US" altLang="zh-CN" sz="2600" b="1" dirty="0">
                <a:solidFill>
                  <a:schemeClr val="accent3"/>
                </a:solidFill>
                <a:uFillTx/>
                <a:latin typeface="+mn-ea"/>
                <a:cs typeface="+mn-ea"/>
                <a:sym typeface="+mn-ea"/>
              </a:rPr>
              <a:t>). </a:t>
            </a:r>
            <a:r>
              <a:rPr lang="en-US" altLang="en-US" sz="2600" b="1" dirty="0">
                <a:solidFill>
                  <a:schemeClr val="accent3"/>
                </a:solidFill>
                <a:uFillTx/>
                <a:latin typeface="+mn-ea"/>
                <a:cs typeface="+mn-ea"/>
                <a:sym typeface="+mn-ea"/>
              </a:rPr>
              <a:t>HTTP </a:t>
            </a:r>
            <a:r>
              <a:rPr lang="zh-CN" altLang="en-US" sz="2600" b="1" dirty="0">
                <a:solidFill>
                  <a:schemeClr val="accent3"/>
                </a:solidFill>
                <a:uFillTx/>
                <a:latin typeface="+mn-ea"/>
                <a:cs typeface="+mn-ea"/>
                <a:sym typeface="+mn-ea"/>
              </a:rPr>
              <a:t>和</a:t>
            </a:r>
            <a:r>
              <a:rPr lang="en-US" altLang="zh-CN" sz="2600" b="1" dirty="0">
                <a:solidFill>
                  <a:schemeClr val="accent3"/>
                </a:solidFill>
                <a:uFillTx/>
                <a:latin typeface="+mn-ea"/>
                <a:cs typeface="+mn-ea"/>
                <a:sym typeface="+mn-ea"/>
              </a:rPr>
              <a:t> HTTPS</a:t>
            </a:r>
            <a:endParaRPr lang="en-US" altLang="zh-CN" sz="2600" b="1" dirty="0">
              <a:solidFill>
                <a:schemeClr val="accent3"/>
              </a:solidFill>
              <a:uFillTx/>
              <a:latin typeface="+mn-ea"/>
              <a:cs typeface="+mn-ea"/>
              <a:sym typeface="+mn-ea"/>
            </a:endParaRPr>
          </a:p>
        </p:txBody>
      </p:sp>
    </p:spTree>
    <p:custDataLst>
      <p:tags r:id="rId7"/>
    </p:custDataLst>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184785"/>
            <a:ext cx="7380605" cy="763270"/>
          </a:xfrm>
        </p:spPr>
        <p:txBody>
          <a:bodyPr/>
          <a:lstStyle/>
          <a:p>
            <a:r>
              <a:rPr lang="zh-CN" altLang="en-US" sz="3200">
                <a:solidFill>
                  <a:schemeClr val="tx1"/>
                </a:solidFill>
              </a:rPr>
              <a:t>任务实施：二</a:t>
            </a:r>
            <a:r>
              <a:rPr lang="en-US" altLang="zh-CN" sz="3200">
                <a:solidFill>
                  <a:schemeClr val="tx1"/>
                </a:solidFill>
              </a:rPr>
              <a:t>. </a:t>
            </a:r>
            <a:r>
              <a:rPr lang="zh-CN" altLang="en-US" sz="3200">
                <a:solidFill>
                  <a:schemeClr val="tx1"/>
                </a:solidFill>
              </a:rPr>
              <a:t>动态网页采集</a:t>
            </a:r>
            <a:endParaRPr lang="zh-CN" altLang="en-US" sz="3200">
              <a:solidFill>
                <a:schemeClr val="tx1"/>
              </a:solidFill>
            </a:endParaRPr>
          </a:p>
        </p:txBody>
      </p:sp>
      <p:pic>
        <p:nvPicPr>
          <p:cNvPr id="129" name="图片 128" descr="C:/Users/Admin/AppData/Roaming/Kingsoft/office6/wppai/generateppt/68ad48f4-6bfa-4323-bce4-5f9642f3ecea.jpg68ad48f4-6bfa-4323-bce4-5f9642f3ecea"/>
          <p:cNvPicPr>
            <a:picLocks noChangeAspect="1"/>
          </p:cNvPicPr>
          <p:nvPr>
            <p:custDataLst>
              <p:tags r:id="rId2"/>
            </p:custDataLst>
          </p:nvPr>
        </p:nvPicPr>
        <p:blipFill rotWithShape="1">
          <a:blip r:embed="rId3"/>
          <a:srcRect t="450" b="45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5953" y="1680210"/>
            <a:ext cx="5194301" cy="4583431"/>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13" name="正文"/>
          <p:cNvSpPr txBox="1"/>
          <p:nvPr>
            <p:custDataLst>
              <p:tags r:id="rId5"/>
            </p:custDataLst>
          </p:nvPr>
        </p:nvSpPr>
        <p:spPr>
          <a:xfrm>
            <a:off x="636270" y="3147060"/>
            <a:ext cx="2292350" cy="1395730"/>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b="1" kern="0" dirty="0">
                <a:ln>
                  <a:noFill/>
                  <a:prstDash val="sysDot"/>
                </a:ln>
                <a:solidFill>
                  <a:schemeClr val="tx1">
                    <a:lumMod val="85000"/>
                    <a:lumOff val="15000"/>
                  </a:schemeClr>
                </a:solidFill>
                <a:latin typeface="+mn-ea"/>
                <a:sym typeface="+mn-ea"/>
              </a:rPr>
              <a:t>动态网页由</a:t>
            </a:r>
            <a:r>
              <a:rPr lang="en-US" altLang="zh-CN" sz="1600" b="1" kern="0" dirty="0">
                <a:ln>
                  <a:noFill/>
                  <a:prstDash val="sysDot"/>
                </a:ln>
                <a:solidFill>
                  <a:schemeClr val="tx1">
                    <a:lumMod val="85000"/>
                    <a:lumOff val="15000"/>
                  </a:schemeClr>
                </a:solidFill>
                <a:latin typeface="+mn-ea"/>
                <a:sym typeface="+mn-ea"/>
              </a:rPr>
              <a:t>JS</a:t>
            </a:r>
            <a:r>
              <a:rPr lang="zh-CN" altLang="en-US" sz="1600" b="1" kern="0" dirty="0">
                <a:ln>
                  <a:noFill/>
                  <a:prstDash val="sysDot"/>
                </a:ln>
                <a:solidFill>
                  <a:schemeClr val="tx1">
                    <a:lumMod val="85000"/>
                    <a:lumOff val="15000"/>
                  </a:schemeClr>
                </a:solidFill>
                <a:latin typeface="+mn-ea"/>
                <a:sym typeface="+mn-ea"/>
              </a:rPr>
              <a:t>等程序生成，数据可能不存于</a:t>
            </a:r>
            <a:r>
              <a:rPr lang="en-US" altLang="zh-CN" sz="1600" b="1" kern="0" dirty="0">
                <a:ln>
                  <a:noFill/>
                  <a:prstDash val="sysDot"/>
                </a:ln>
                <a:solidFill>
                  <a:schemeClr val="tx1">
                    <a:lumMod val="85000"/>
                    <a:lumOff val="15000"/>
                  </a:schemeClr>
                </a:solidFill>
                <a:latin typeface="+mn-ea"/>
                <a:sym typeface="+mn-ea"/>
              </a:rPr>
              <a:t>HTML</a:t>
            </a:r>
            <a:r>
              <a:rPr lang="zh-CN" altLang="en-US" sz="1600" b="1" kern="0" dirty="0">
                <a:ln>
                  <a:noFill/>
                  <a:prstDash val="sysDot"/>
                </a:ln>
                <a:solidFill>
                  <a:schemeClr val="tx1">
                    <a:lumMod val="85000"/>
                    <a:lumOff val="15000"/>
                  </a:schemeClr>
                </a:solidFill>
                <a:latin typeface="+mn-ea"/>
                <a:sym typeface="+mn-ea"/>
              </a:rPr>
              <a:t>源码，导致采集复杂度提升。</a:t>
            </a:r>
            <a:endParaRPr lang="zh-CN" altLang="en-US" sz="1600" b="1"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636588" y="2570630"/>
            <a:ext cx="2292034" cy="2888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动态网页特点</a:t>
            </a:r>
            <a:endParaRPr lang="zh-CN" altLang="en-US" sz="2000"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37584" y="2691963"/>
            <a:ext cx="2292034" cy="1219830"/>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en-US" sz="1200" kern="0" dirty="0">
                <a:ln>
                  <a:noFill/>
                  <a:prstDash val="sysDot"/>
                </a:ln>
                <a:solidFill>
                  <a:schemeClr val="tx1">
                    <a:lumMod val="85000"/>
                    <a:lumOff val="15000"/>
                  </a:schemeClr>
                </a:solidFill>
                <a:latin typeface="+mn-ea"/>
                <a:sym typeface="+mn-ea"/>
              </a:rPr>
              <a:t>1. </a:t>
            </a:r>
            <a:r>
              <a:rPr lang="zh-CN" altLang="en-US" sz="1200" kern="0" dirty="0">
                <a:ln>
                  <a:noFill/>
                  <a:prstDash val="sysDot"/>
                </a:ln>
                <a:solidFill>
                  <a:schemeClr val="tx1">
                    <a:lumMod val="85000"/>
                    <a:lumOff val="15000"/>
                  </a:schemeClr>
                </a:solidFill>
                <a:latin typeface="+mn-ea"/>
                <a:sym typeface="+mn-ea"/>
              </a:rPr>
              <a:t>网页中使用</a:t>
            </a:r>
            <a:r>
              <a:rPr lang="en-US" altLang="zh-CN" sz="1200" kern="0" dirty="0">
                <a:ln>
                  <a:noFill/>
                  <a:prstDash val="sysDot"/>
                </a:ln>
                <a:solidFill>
                  <a:schemeClr val="tx1">
                    <a:lumMod val="85000"/>
                    <a:lumOff val="15000"/>
                  </a:schemeClr>
                </a:solidFill>
                <a:latin typeface="+mn-ea"/>
                <a:sym typeface="+mn-ea"/>
              </a:rPr>
              <a:t> JavaScript </a:t>
            </a:r>
            <a:r>
              <a:rPr lang="zh-CN" altLang="en-US" sz="1200" kern="0" dirty="0">
                <a:ln>
                  <a:noFill/>
                  <a:prstDash val="sysDot"/>
                </a:ln>
                <a:solidFill>
                  <a:schemeClr val="tx1">
                    <a:lumMod val="85000"/>
                    <a:lumOff val="15000"/>
                  </a:schemeClr>
                </a:solidFill>
                <a:latin typeface="+mn-ea"/>
                <a:sym typeface="+mn-ea"/>
              </a:rPr>
              <a:t>代码的方式</a:t>
            </a:r>
            <a:r>
              <a:rPr lang="en-US" altLang="zh-CN" sz="1200" kern="0" dirty="0">
                <a:ln>
                  <a:noFill/>
                  <a:prstDash val="sysDot"/>
                </a:ln>
                <a:solidFill>
                  <a:schemeClr val="tx1">
                    <a:lumMod val="85000"/>
                    <a:lumOff val="15000"/>
                  </a:schemeClr>
                </a:solidFill>
                <a:latin typeface="+mn-ea"/>
                <a:sym typeface="+mn-ea"/>
              </a:rPr>
              <a:t> </a:t>
            </a:r>
            <a:endParaRPr lang="en-US" altLang="zh-CN" sz="1200" kern="0" dirty="0">
              <a:ln>
                <a:noFill/>
                <a:prstDash val="sysDot"/>
              </a:ln>
              <a:solidFill>
                <a:schemeClr val="tx1">
                  <a:lumMod val="85000"/>
                  <a:lumOff val="15000"/>
                </a:schemeClr>
              </a:solidFill>
              <a:latin typeface="+mn-ea"/>
              <a:sym typeface="+mn-ea"/>
            </a:endParaRPr>
          </a:p>
          <a:p>
            <a:pPr lvl="0" indent="0" algn="just" fontAlgn="auto">
              <a:lnSpc>
                <a:spcPct val="150000"/>
              </a:lnSpc>
              <a:buClrTx/>
              <a:buSzTx/>
              <a:buFontTx/>
            </a:pPr>
            <a:r>
              <a:rPr lang="en-US" altLang="zh-CN" sz="1200" kern="0" dirty="0">
                <a:ln>
                  <a:noFill/>
                  <a:prstDash val="sysDot"/>
                </a:ln>
                <a:solidFill>
                  <a:schemeClr val="tx1">
                    <a:lumMod val="85000"/>
                    <a:lumOff val="15000"/>
                  </a:schemeClr>
                </a:solidFill>
                <a:latin typeface="+mn-ea"/>
                <a:sym typeface="+mn-ea"/>
              </a:rPr>
              <a:t>2. </a:t>
            </a:r>
            <a:r>
              <a:rPr lang="zh-CN" altLang="en-US" sz="1200" kern="0" dirty="0">
                <a:ln>
                  <a:noFill/>
                  <a:prstDash val="sysDot"/>
                </a:ln>
                <a:solidFill>
                  <a:schemeClr val="tx1">
                    <a:lumMod val="85000"/>
                    <a:lumOff val="15000"/>
                  </a:schemeClr>
                </a:solidFill>
                <a:latin typeface="+mn-ea"/>
                <a:sym typeface="+mn-ea"/>
              </a:rPr>
              <a:t>常用的</a:t>
            </a:r>
            <a:r>
              <a:rPr lang="en-US" altLang="zh-CN" sz="1200" kern="0" dirty="0">
                <a:ln>
                  <a:noFill/>
                  <a:prstDash val="sysDot"/>
                </a:ln>
                <a:solidFill>
                  <a:schemeClr val="tx1">
                    <a:lumMod val="85000"/>
                    <a:lumOff val="15000"/>
                  </a:schemeClr>
                </a:solidFill>
                <a:latin typeface="+mn-ea"/>
                <a:sym typeface="+mn-ea"/>
              </a:rPr>
              <a:t> JavaScript </a:t>
            </a:r>
            <a:r>
              <a:rPr lang="zh-CN" altLang="en-US" sz="1200" kern="0" dirty="0">
                <a:ln>
                  <a:noFill/>
                  <a:prstDash val="sysDot"/>
                </a:ln>
                <a:solidFill>
                  <a:schemeClr val="tx1">
                    <a:lumMod val="85000"/>
                    <a:lumOff val="15000"/>
                  </a:schemeClr>
                </a:solidFill>
                <a:latin typeface="+mn-ea"/>
                <a:sym typeface="+mn-ea"/>
              </a:rPr>
              <a:t>事件</a:t>
            </a:r>
            <a:endParaRPr lang="zh-CN" altLang="en-US" sz="1200" kern="0" dirty="0">
              <a:ln>
                <a:noFill/>
                <a:prstDash val="sysDot"/>
              </a:ln>
              <a:solidFill>
                <a:schemeClr val="tx1">
                  <a:lumMod val="85000"/>
                  <a:lumOff val="15000"/>
                </a:schemeClr>
              </a:solidFill>
              <a:latin typeface="+mn-ea"/>
              <a:sym typeface="+mn-ea"/>
            </a:endParaRPr>
          </a:p>
          <a:p>
            <a:pPr lvl="0" indent="0" algn="just" fontAlgn="auto">
              <a:lnSpc>
                <a:spcPct val="150000"/>
              </a:lnSpc>
              <a:buClrTx/>
              <a:buSzTx/>
              <a:buFontTx/>
            </a:pPr>
            <a:r>
              <a:rPr lang="en-US" altLang="zh-CN" sz="1200" kern="0" dirty="0">
                <a:ln>
                  <a:noFill/>
                  <a:prstDash val="sysDot"/>
                </a:ln>
                <a:solidFill>
                  <a:schemeClr val="tx1">
                    <a:lumMod val="85000"/>
                    <a:lumOff val="15000"/>
                  </a:schemeClr>
                </a:solidFill>
                <a:latin typeface="+mn-ea"/>
                <a:sym typeface="+mn-ea"/>
              </a:rPr>
              <a:t>3. </a:t>
            </a:r>
            <a:r>
              <a:rPr lang="zh-CN" altLang="en-US" sz="1200" kern="0" dirty="0">
                <a:ln>
                  <a:noFill/>
                  <a:prstDash val="sysDot"/>
                </a:ln>
                <a:solidFill>
                  <a:schemeClr val="tx1">
                    <a:lumMod val="85000"/>
                    <a:lumOff val="15000"/>
                  </a:schemeClr>
                </a:solidFill>
                <a:latin typeface="+mn-ea"/>
                <a:sym typeface="+mn-ea"/>
              </a:rPr>
              <a:t>常用的</a:t>
            </a:r>
            <a:r>
              <a:rPr lang="en-US" altLang="zh-CN" sz="1200" kern="0" dirty="0">
                <a:ln>
                  <a:noFill/>
                  <a:prstDash val="sysDot"/>
                </a:ln>
                <a:solidFill>
                  <a:schemeClr val="tx1">
                    <a:lumMod val="85000"/>
                    <a:lumOff val="15000"/>
                  </a:schemeClr>
                </a:solidFill>
                <a:latin typeface="+mn-ea"/>
                <a:sym typeface="+mn-ea"/>
              </a:rPr>
              <a:t> JavaScript </a:t>
            </a:r>
            <a:r>
              <a:rPr lang="zh-CN" altLang="en-US" sz="1200" kern="0" dirty="0">
                <a:ln>
                  <a:noFill/>
                  <a:prstDash val="sysDot"/>
                </a:ln>
                <a:solidFill>
                  <a:schemeClr val="tx1">
                    <a:lumMod val="85000"/>
                    <a:lumOff val="15000"/>
                  </a:schemeClr>
                </a:solidFill>
                <a:latin typeface="+mn-ea"/>
                <a:sym typeface="+mn-ea"/>
              </a:rPr>
              <a:t>对象</a:t>
            </a:r>
            <a:endParaRPr lang="zh-CN" altLang="en-US" sz="12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3537584" y="2363620"/>
            <a:ext cx="2292034" cy="28889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（一）</a:t>
            </a:r>
            <a:r>
              <a:rPr lang="en-US" altLang="en-US" sz="1600" b="1" dirty="0">
                <a:solidFill>
                  <a:schemeClr val="tx1">
                    <a:lumMod val="85000"/>
                    <a:lumOff val="15000"/>
                  </a:schemeClr>
                </a:solidFill>
                <a:uFillTx/>
                <a:latin typeface="+mn-ea"/>
                <a:sym typeface="+mn-ea"/>
              </a:rPr>
              <a:t>JavaSript</a:t>
            </a:r>
            <a:r>
              <a:rPr lang="zh-CN" altLang="en-US" sz="1600" b="1" dirty="0">
                <a:solidFill>
                  <a:schemeClr val="tx1">
                    <a:lumMod val="85000"/>
                    <a:lumOff val="15000"/>
                  </a:schemeClr>
                </a:solidFill>
                <a:uFillTx/>
                <a:latin typeface="+mn-ea"/>
                <a:sym typeface="+mn-ea"/>
              </a:rPr>
              <a:t>基础</a:t>
            </a:r>
            <a:endParaRPr lang="zh-CN" altLang="en-US" sz="1600" b="1" dirty="0">
              <a:solidFill>
                <a:schemeClr val="tx1">
                  <a:lumMod val="85000"/>
                  <a:lumOff val="15000"/>
                </a:schemeClr>
              </a:solidFill>
              <a:uFillTx/>
              <a:latin typeface="+mn-ea"/>
              <a:sym typeface="+mn-ea"/>
            </a:endParaRPr>
          </a:p>
        </p:txBody>
      </p:sp>
      <p:sp>
        <p:nvSpPr>
          <p:cNvPr id="15" name="圆角矩形 14"/>
          <p:cNvSpPr/>
          <p:nvPr>
            <p:custDataLst>
              <p:tags r:id="rId9"/>
            </p:custDataLst>
          </p:nvPr>
        </p:nvSpPr>
        <p:spPr>
          <a:xfrm>
            <a:off x="636589" y="1812565"/>
            <a:ext cx="469606" cy="46960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38401" y="1914377"/>
            <a:ext cx="265983" cy="265983"/>
          </a:xfrm>
          <a:prstGeom prst="rect">
            <a:avLst/>
          </a:prstGeom>
        </p:spPr>
      </p:pic>
      <p:sp>
        <p:nvSpPr>
          <p:cNvPr id="29" name="圆角矩形 28"/>
          <p:cNvSpPr/>
          <p:nvPr>
            <p:custDataLst>
              <p:tags r:id="rId13"/>
            </p:custDataLst>
          </p:nvPr>
        </p:nvSpPr>
        <p:spPr>
          <a:xfrm>
            <a:off x="3538220" y="1812565"/>
            <a:ext cx="469606" cy="46960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40032" y="1914377"/>
            <a:ext cx="265983" cy="265983"/>
          </a:xfrm>
          <a:prstGeom prst="rect">
            <a:avLst/>
          </a:prstGeom>
        </p:spPr>
      </p:pic>
      <p:sp>
        <p:nvSpPr>
          <p:cNvPr id="18" name="正文"/>
          <p:cNvSpPr txBox="1"/>
          <p:nvPr>
            <p:custDataLst>
              <p:tags r:id="rId17"/>
            </p:custDataLst>
          </p:nvPr>
        </p:nvSpPr>
        <p:spPr>
          <a:xfrm>
            <a:off x="3537584" y="5031721"/>
            <a:ext cx="2292034" cy="1219830"/>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en-US" altLang="zh-CN" sz="1200" kern="0" dirty="0">
                <a:ln>
                  <a:noFill/>
                  <a:prstDash val="sysDot"/>
                </a:ln>
                <a:solidFill>
                  <a:schemeClr val="tx1">
                    <a:lumMod val="85000"/>
                    <a:lumOff val="15000"/>
                  </a:schemeClr>
                </a:solidFill>
                <a:latin typeface="+mn-ea"/>
                <a:sym typeface="+mn-ea"/>
              </a:rPr>
              <a:t>1. </a:t>
            </a:r>
            <a:r>
              <a:rPr lang="zh-CN" altLang="en-US" sz="1200" kern="0" dirty="0">
                <a:ln>
                  <a:noFill/>
                  <a:prstDash val="sysDot"/>
                </a:ln>
                <a:solidFill>
                  <a:schemeClr val="tx1">
                    <a:lumMod val="85000"/>
                    <a:lumOff val="15000"/>
                  </a:schemeClr>
                </a:solidFill>
                <a:latin typeface="+mn-ea"/>
                <a:sym typeface="+mn-ea"/>
              </a:rPr>
              <a:t>找到</a:t>
            </a:r>
            <a:r>
              <a:rPr lang="en-US" altLang="zh-CN" sz="1200" kern="0" dirty="0">
                <a:ln>
                  <a:noFill/>
                  <a:prstDash val="sysDot"/>
                </a:ln>
                <a:solidFill>
                  <a:schemeClr val="tx1">
                    <a:lumMod val="85000"/>
                    <a:lumOff val="15000"/>
                  </a:schemeClr>
                </a:solidFill>
                <a:latin typeface="+mn-ea"/>
                <a:sym typeface="+mn-ea"/>
              </a:rPr>
              <a:t> JavaScript </a:t>
            </a:r>
            <a:r>
              <a:rPr lang="zh-CN" altLang="en-US" sz="1200" kern="0" dirty="0">
                <a:ln>
                  <a:noFill/>
                  <a:prstDash val="sysDot"/>
                </a:ln>
                <a:solidFill>
                  <a:schemeClr val="tx1">
                    <a:lumMod val="85000"/>
                    <a:lumOff val="15000"/>
                  </a:schemeClr>
                </a:solidFill>
                <a:latin typeface="+mn-ea"/>
                <a:sym typeface="+mn-ea"/>
              </a:rPr>
              <a:t>请求的数据接口</a:t>
            </a:r>
            <a:r>
              <a:rPr lang="en-US" altLang="zh-CN" sz="1200" kern="0" dirty="0">
                <a:ln>
                  <a:noFill/>
                  <a:prstDash val="sysDot"/>
                </a:ln>
                <a:solidFill>
                  <a:schemeClr val="tx1">
                    <a:lumMod val="85000"/>
                    <a:lumOff val="15000"/>
                  </a:schemeClr>
                </a:solidFill>
                <a:latin typeface="+mn-ea"/>
                <a:sym typeface="+mn-ea"/>
              </a:rPr>
              <a:t> </a:t>
            </a:r>
            <a:endParaRPr lang="en-US" altLang="zh-CN" sz="1200" kern="0" dirty="0">
              <a:ln>
                <a:noFill/>
                <a:prstDash val="sysDot"/>
              </a:ln>
              <a:solidFill>
                <a:schemeClr val="tx1">
                  <a:lumMod val="85000"/>
                  <a:lumOff val="15000"/>
                </a:schemeClr>
              </a:solidFill>
              <a:latin typeface="+mn-ea"/>
              <a:sym typeface="+mn-ea"/>
            </a:endParaRPr>
          </a:p>
          <a:p>
            <a:pPr lvl="0" indent="0" algn="just" fontAlgn="auto">
              <a:lnSpc>
                <a:spcPct val="150000"/>
              </a:lnSpc>
              <a:buClrTx/>
              <a:buSzTx/>
              <a:buFontTx/>
            </a:pPr>
            <a:r>
              <a:rPr lang="en-US" altLang="zh-CN" sz="1200" kern="0" dirty="0">
                <a:ln>
                  <a:noFill/>
                  <a:prstDash val="sysDot"/>
                </a:ln>
                <a:solidFill>
                  <a:schemeClr val="tx1">
                    <a:lumMod val="85000"/>
                    <a:lumOff val="15000"/>
                  </a:schemeClr>
                </a:solidFill>
                <a:latin typeface="+mn-ea"/>
                <a:sym typeface="+mn-ea"/>
              </a:rPr>
              <a:t>2. </a:t>
            </a:r>
            <a:r>
              <a:rPr lang="zh-CN" altLang="en-US" sz="1200" kern="0" dirty="0">
                <a:ln>
                  <a:noFill/>
                  <a:prstDash val="sysDot"/>
                </a:ln>
                <a:solidFill>
                  <a:schemeClr val="tx1">
                    <a:lumMod val="85000"/>
                    <a:lumOff val="15000"/>
                  </a:schemeClr>
                </a:solidFill>
                <a:latin typeface="+mn-ea"/>
                <a:sym typeface="+mn-ea"/>
              </a:rPr>
              <a:t>请求和解析数据接口数据</a:t>
            </a:r>
            <a:endParaRPr lang="zh-CN" altLang="en-US" sz="12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18"/>
            </p:custDataLst>
          </p:nvPr>
        </p:nvSpPr>
        <p:spPr>
          <a:xfrm>
            <a:off x="3537584" y="4703379"/>
            <a:ext cx="2292034" cy="28889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（二）动态网页采集实例</a:t>
            </a:r>
            <a:endParaRPr lang="zh-CN" altLang="en-US" sz="1600" b="1" dirty="0">
              <a:solidFill>
                <a:schemeClr val="tx1">
                  <a:lumMod val="85000"/>
                  <a:lumOff val="15000"/>
                </a:schemeClr>
              </a:solidFill>
              <a:uFillTx/>
              <a:latin typeface="+mn-ea"/>
              <a:sym typeface="+mn-ea"/>
            </a:endParaRPr>
          </a:p>
        </p:txBody>
      </p:sp>
      <p:sp>
        <p:nvSpPr>
          <p:cNvPr id="22" name="圆角矩形 21"/>
          <p:cNvSpPr/>
          <p:nvPr>
            <p:custDataLst>
              <p:tags r:id="rId19"/>
            </p:custDataLst>
          </p:nvPr>
        </p:nvSpPr>
        <p:spPr>
          <a:xfrm>
            <a:off x="3538220" y="4152323"/>
            <a:ext cx="469606" cy="46960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93" name="图片 592" descr="32313538333935363b32313538333934313bb8f6c8cbd0c5cfa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3639396" y="4253498"/>
            <a:ext cx="266955" cy="266955"/>
          </a:xfrm>
          <a:prstGeom prst="rect">
            <a:avLst/>
          </a:prstGeom>
        </p:spPr>
      </p:pic>
    </p:spTree>
    <p:custDataLst>
      <p:tags r:id="rId23"/>
    </p:custDataLst>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rPr>
              <a:t>动态网页采集</a:t>
            </a:r>
            <a:endParaRPr lang="zh-CN" altLang="en-US" sz="3200" dirty="0">
              <a:solidFill>
                <a:srgbClr val="FF0000"/>
              </a:solidFill>
              <a:latin typeface="楷体_GB2312" charset="-122"/>
              <a:sym typeface="+mn-ea"/>
            </a:endParaRPr>
          </a:p>
        </p:txBody>
      </p:sp>
      <p:sp>
        <p:nvSpPr>
          <p:cNvPr id="9" name="文本框 8"/>
          <p:cNvSpPr txBox="1"/>
          <p:nvPr/>
        </p:nvSpPr>
        <p:spPr>
          <a:xfrm>
            <a:off x="1031875" y="992505"/>
            <a:ext cx="10160000" cy="5446395"/>
          </a:xfrm>
          <a:prstGeom prst="rect">
            <a:avLst/>
          </a:prstGeom>
          <a:noFill/>
        </p:spPr>
        <p:txBody>
          <a:bodyPr wrap="square" rtlCol="0">
            <a:spAutoFit/>
          </a:bodyPr>
          <a:p>
            <a:r>
              <a:rPr lang="zh-CN" altLang="en-US" b="1">
                <a:solidFill>
                  <a:schemeClr val="tx1"/>
                </a:solidFill>
                <a:sym typeface="+mn-ea"/>
              </a:rPr>
              <a:t>（一）</a:t>
            </a:r>
            <a:r>
              <a:rPr lang="en-US" altLang="zh-CN" b="1">
                <a:solidFill>
                  <a:schemeClr val="tx1"/>
                </a:solidFill>
                <a:sym typeface="+mn-ea"/>
              </a:rPr>
              <a:t>JavaScript </a:t>
            </a:r>
            <a:r>
              <a:rPr lang="zh-CN" altLang="en-US" b="1">
                <a:solidFill>
                  <a:schemeClr val="tx1"/>
                </a:solidFill>
                <a:sym typeface="+mn-ea"/>
              </a:rPr>
              <a:t>基础</a:t>
            </a:r>
            <a:endParaRPr lang="en-US" altLang="zh-CN" b="1">
              <a:solidFill>
                <a:schemeClr val="tx1"/>
              </a:solidFill>
            </a:endParaRPr>
          </a:p>
          <a:p>
            <a:r>
              <a:rPr lang="en-US" altLang="zh-CN" sz="1200" b="1"/>
              <a:t>1. </a:t>
            </a:r>
            <a:r>
              <a:rPr lang="zh-CN" altLang="en-US" sz="1200" b="1"/>
              <a:t>网页中使用</a:t>
            </a:r>
            <a:r>
              <a:rPr lang="en-US" altLang="zh-CN" sz="1200" b="1"/>
              <a:t> JavaScript </a:t>
            </a:r>
            <a:r>
              <a:rPr lang="zh-CN" altLang="en-US" sz="1200" b="1"/>
              <a:t>代码的方式</a:t>
            </a:r>
            <a:endParaRPr lang="zh-CN" altLang="en-US" sz="1200" b="1"/>
          </a:p>
          <a:p>
            <a:r>
              <a:rPr lang="zh-CN" altLang="en-US" sz="1200" b="1"/>
              <a:t>（</a:t>
            </a:r>
            <a:r>
              <a:rPr lang="en-US" altLang="zh-CN" sz="1200" b="1"/>
              <a:t> 1 </a:t>
            </a:r>
            <a:r>
              <a:rPr lang="zh-CN" altLang="en-US" sz="1200" b="1"/>
              <a:t>）可以在</a:t>
            </a:r>
            <a:r>
              <a:rPr lang="en-US" altLang="zh-CN" sz="1200" b="1"/>
              <a:t> HTML </a:t>
            </a:r>
            <a:r>
              <a:rPr lang="zh-CN" altLang="en-US" sz="1200" b="1"/>
              <a:t>标签的事件属性中直接添加</a:t>
            </a:r>
            <a:r>
              <a:rPr lang="en-US" altLang="zh-CN" sz="1200" b="1"/>
              <a:t> JavaScript </a:t>
            </a:r>
            <a:r>
              <a:rPr lang="zh-CN" altLang="en-US" sz="1200" b="1"/>
              <a:t>代码。</a:t>
            </a:r>
            <a:r>
              <a:rPr lang="zh-CN" altLang="en-US" sz="1200"/>
              <a:t>例如，把下面的代</a:t>
            </a:r>
            <a:r>
              <a:rPr lang="en-US" altLang="zh-CN" sz="1200"/>
              <a:t> </a:t>
            </a:r>
            <a:r>
              <a:rPr lang="zh-CN" altLang="en-US" sz="1200"/>
              <a:t>码保存为</a:t>
            </a:r>
            <a:r>
              <a:rPr lang="en-US" altLang="zh-CN" sz="1200"/>
              <a:t> index. html </a:t>
            </a:r>
            <a:r>
              <a:rPr lang="zh-CN" altLang="en-US" sz="1200"/>
              <a:t>文件并使用浏览器打开，单击</a:t>
            </a:r>
            <a:r>
              <a:rPr lang="en-US" altLang="zh-CN" sz="1200"/>
              <a:t>“</a:t>
            </a:r>
            <a:r>
              <a:rPr lang="zh-CN" altLang="en-US" sz="1200"/>
              <a:t>保存</a:t>
            </a:r>
            <a:r>
              <a:rPr lang="en-US" altLang="zh-CN" sz="1200"/>
              <a:t>”</a:t>
            </a:r>
            <a:r>
              <a:rPr lang="zh-CN" altLang="en-US" sz="1200"/>
              <a:t>按钮，网页会弹出</a:t>
            </a:r>
            <a:r>
              <a:rPr lang="en-US" altLang="zh-CN" sz="1200"/>
              <a:t>“</a:t>
            </a:r>
            <a:r>
              <a:rPr lang="zh-CN" altLang="en-US" sz="1200"/>
              <a:t>保存成</a:t>
            </a:r>
            <a:r>
              <a:rPr lang="en-US" altLang="zh-CN" sz="1200"/>
              <a:t> </a:t>
            </a:r>
            <a:r>
              <a:rPr lang="zh-CN" altLang="en-US" sz="1200"/>
              <a:t>功</a:t>
            </a:r>
            <a:r>
              <a:rPr lang="en-US" altLang="zh-CN" sz="1200"/>
              <a:t>”</a:t>
            </a:r>
            <a:r>
              <a:rPr lang="zh-CN" altLang="en-US" sz="1200"/>
              <a:t>的提示。</a:t>
            </a:r>
            <a:endParaRPr lang="zh-CN" altLang="en-US" sz="1200"/>
          </a:p>
          <a:p>
            <a:r>
              <a:rPr lang="en-US" altLang="zh-CN" sz="1000"/>
              <a:t>&lt;html&gt;</a:t>
            </a:r>
            <a:endParaRPr lang="en-US" altLang="zh-CN" sz="1000"/>
          </a:p>
          <a:p>
            <a:r>
              <a:rPr lang="en-US" altLang="zh-CN" sz="1000"/>
              <a:t>&lt;body&gt;</a:t>
            </a:r>
            <a:endParaRPr lang="en-US" altLang="zh-CN" sz="1000"/>
          </a:p>
          <a:p>
            <a:r>
              <a:rPr lang="en-US" altLang="zh-CN" sz="1000"/>
              <a:t>&lt;form&gt;</a:t>
            </a:r>
            <a:endParaRPr lang="en-US" altLang="zh-CN" sz="1000"/>
          </a:p>
          <a:p>
            <a:r>
              <a:rPr lang="en-US" altLang="zh-CN" sz="1000"/>
              <a:t>&lt;input type="button"value="</a:t>
            </a:r>
            <a:r>
              <a:rPr lang="zh-CN" altLang="en-US" sz="1000"/>
              <a:t>保存</a:t>
            </a:r>
            <a:r>
              <a:rPr lang="en-US" altLang="zh-CN" sz="1000"/>
              <a:t>"onClick="alert('</a:t>
            </a:r>
            <a:r>
              <a:rPr lang="zh-CN" altLang="en-US" sz="1000"/>
              <a:t>保存成功</a:t>
            </a:r>
            <a:r>
              <a:rPr lang="en-US" altLang="zh-CN" sz="1000"/>
              <a:t> ');"&gt; &lt;/form&gt;</a:t>
            </a:r>
            <a:endParaRPr lang="en-US" altLang="zh-CN" sz="1000"/>
          </a:p>
          <a:p>
            <a:r>
              <a:rPr lang="en-US" altLang="zh-CN" sz="1000"/>
              <a:t>&lt;/body&gt;</a:t>
            </a:r>
            <a:endParaRPr lang="en-US" altLang="zh-CN" sz="1000"/>
          </a:p>
          <a:p>
            <a:r>
              <a:rPr lang="en-US" altLang="zh-CN" sz="1000"/>
              <a:t>&lt;/html&gt;</a:t>
            </a:r>
            <a:endParaRPr lang="en-US" altLang="zh-CN" sz="1000"/>
          </a:p>
          <a:p>
            <a:r>
              <a:rPr lang="zh-CN" altLang="en-US" sz="1200" b="1"/>
              <a:t>（</a:t>
            </a:r>
            <a:r>
              <a:rPr lang="en-US" altLang="zh-CN" sz="1200" b="1"/>
              <a:t>2</a:t>
            </a:r>
            <a:r>
              <a:rPr lang="zh-CN" altLang="en-US" sz="1200" b="1"/>
              <a:t>）可以把代码写在网页的</a:t>
            </a:r>
            <a:r>
              <a:rPr lang="en-US" altLang="zh-CN" sz="1200" b="1"/>
              <a:t> &lt;script&gt; </a:t>
            </a:r>
            <a:r>
              <a:rPr lang="zh-CN" altLang="en-US" sz="1200" b="1"/>
              <a:t>标签中。</a:t>
            </a:r>
            <a:r>
              <a:rPr lang="zh-CN" altLang="en-US" sz="1200"/>
              <a:t>可以将较多但仅在个别网页中用到的</a:t>
            </a:r>
            <a:r>
              <a:rPr lang="en-US" altLang="zh-CN" sz="1200"/>
              <a:t> JavaScript </a:t>
            </a:r>
            <a:r>
              <a:rPr lang="zh-CN" altLang="en-US" sz="1200"/>
              <a:t>代码写在网页的</a:t>
            </a:r>
            <a:r>
              <a:rPr lang="en-US" altLang="zh-CN" sz="1200"/>
              <a:t> &lt;script&gt; </a:t>
            </a:r>
            <a:r>
              <a:rPr lang="zh-CN" altLang="en-US" sz="1200"/>
              <a:t>标签中。例如，将下面的代码保存为</a:t>
            </a:r>
            <a:r>
              <a:rPr lang="en-US" altLang="zh-CN" sz="1200"/>
              <a:t> index.html </a:t>
            </a:r>
            <a:r>
              <a:rPr lang="zh-CN" altLang="en-US" sz="1200"/>
              <a:t>并使</a:t>
            </a:r>
            <a:r>
              <a:rPr lang="en-US" altLang="zh-CN" sz="1200"/>
              <a:t> </a:t>
            </a:r>
            <a:r>
              <a:rPr lang="zh-CN" altLang="en-US" sz="1200"/>
              <a:t>用浏览器打开，会发现页面上显示的是</a:t>
            </a:r>
            <a:r>
              <a:rPr lang="en-US" altLang="zh-CN" sz="1200"/>
              <a:t>“</a:t>
            </a:r>
            <a:r>
              <a:rPr lang="zh-CN" altLang="en-US" sz="1200"/>
              <a:t>动态内容</a:t>
            </a:r>
            <a:r>
              <a:rPr lang="en-US" altLang="zh-CN" sz="1200"/>
              <a:t>”</a:t>
            </a:r>
            <a:r>
              <a:rPr lang="zh-CN" altLang="en-US" sz="1200"/>
              <a:t>而不是</a:t>
            </a:r>
            <a:r>
              <a:rPr lang="en-US" altLang="zh-CN" sz="1200"/>
              <a:t>“</a:t>
            </a:r>
            <a:r>
              <a:rPr lang="zh-CN" altLang="en-US" sz="1200"/>
              <a:t>静态内容</a:t>
            </a:r>
            <a:r>
              <a:rPr lang="en-US" altLang="zh-CN" sz="1200"/>
              <a:t>”</a:t>
            </a:r>
            <a:r>
              <a:rPr lang="zh-CN" altLang="en-US" sz="1200"/>
              <a:t>。</a:t>
            </a:r>
            <a:endParaRPr lang="zh-CN" altLang="en-US" sz="1200"/>
          </a:p>
          <a:p>
            <a:r>
              <a:rPr lang="en-US" altLang="zh-CN" sz="1000"/>
              <a:t>&lt;html&gt;</a:t>
            </a:r>
            <a:endParaRPr lang="en-US" altLang="zh-CN" sz="1000"/>
          </a:p>
          <a:p>
            <a:r>
              <a:rPr lang="en-US" altLang="zh-CN" sz="1000"/>
              <a:t>&lt;body&gt;</a:t>
            </a:r>
            <a:endParaRPr lang="en-US" altLang="zh-CN" sz="1000"/>
          </a:p>
          <a:p>
            <a:r>
              <a:rPr lang="en-US" altLang="zh-CN" sz="1000"/>
              <a:t>&lt;div id="test"&gt; </a:t>
            </a:r>
            <a:r>
              <a:rPr lang="zh-CN" altLang="en-US" sz="1000"/>
              <a:t>静态内容</a:t>
            </a:r>
            <a:r>
              <a:rPr lang="en-US" altLang="zh-CN" sz="1000"/>
              <a:t> &lt;/div&gt;</a:t>
            </a:r>
            <a:endParaRPr lang="en-US" altLang="zh-CN" sz="1000"/>
          </a:p>
          <a:p>
            <a:r>
              <a:rPr lang="en-US" altLang="zh-CN" sz="1000"/>
              <a:t>&lt;/body&gt;</a:t>
            </a:r>
            <a:endParaRPr lang="en-US" altLang="zh-CN" sz="1000"/>
          </a:p>
          <a:p>
            <a:r>
              <a:rPr lang="en-US" altLang="zh-CN" sz="1000"/>
              <a:t>&lt;script type="text/javascript"&gt;</a:t>
            </a:r>
            <a:endParaRPr lang="en-US" altLang="zh-CN" sz="1000"/>
          </a:p>
          <a:p>
            <a:r>
              <a:rPr lang="en-US" altLang="zh-CN" sz="1000"/>
              <a:t>document.getElementById("test").innerHTML=" </a:t>
            </a:r>
            <a:r>
              <a:rPr lang="zh-CN" altLang="en-US" sz="1000"/>
              <a:t>动态内容</a:t>
            </a:r>
            <a:r>
              <a:rPr lang="en-US" altLang="zh-CN" sz="1000"/>
              <a:t> "; &lt;/script&gt;</a:t>
            </a:r>
            <a:endParaRPr lang="en-US" altLang="zh-CN" sz="1000"/>
          </a:p>
          <a:p>
            <a:r>
              <a:rPr lang="en-US" altLang="zh-CN" sz="1000"/>
              <a:t>&lt;/html&gt;</a:t>
            </a:r>
            <a:endParaRPr lang="en-US" altLang="zh-CN" sz="1000"/>
          </a:p>
          <a:p>
            <a:r>
              <a:rPr lang="zh-CN" altLang="en-US" sz="1200" b="1"/>
              <a:t>（</a:t>
            </a:r>
            <a:r>
              <a:rPr lang="en-US" altLang="zh-CN" sz="1200" b="1"/>
              <a:t>3</a:t>
            </a:r>
            <a:r>
              <a:rPr lang="zh-CN" altLang="en-US" sz="1200" b="1"/>
              <a:t>）引用写在外部文件中的</a:t>
            </a:r>
            <a:r>
              <a:rPr lang="en-US" altLang="zh-CN" sz="1200" b="1"/>
              <a:t> JavaScript </a:t>
            </a:r>
            <a:r>
              <a:rPr lang="zh-CN" altLang="en-US" sz="1200" b="1"/>
              <a:t>代码。</a:t>
            </a:r>
            <a:r>
              <a:rPr lang="zh-CN" altLang="en-US" sz="1200"/>
              <a:t>如果</a:t>
            </a:r>
            <a:r>
              <a:rPr lang="en-US" altLang="zh-CN" sz="1200"/>
              <a:t> </a:t>
            </a:r>
            <a:r>
              <a:rPr lang="zh-CN" altLang="en-US" sz="1200"/>
              <a:t>一个网站中会用到大量的</a:t>
            </a:r>
            <a:r>
              <a:rPr lang="en-US" altLang="zh-CN" sz="1200"/>
              <a:t> JavaScript </a:t>
            </a:r>
            <a:r>
              <a:rPr lang="zh-CN" altLang="en-US" sz="1200"/>
              <a:t>代码，一般会把这些代码按功能划分到不同函数中，并把这些函数封装到</a:t>
            </a:r>
            <a:r>
              <a:rPr lang="en-US" altLang="zh-CN" sz="1200"/>
              <a:t> </a:t>
            </a:r>
            <a:r>
              <a:rPr lang="zh-CN" altLang="en-US" sz="1200"/>
              <a:t>一个扩展名为</a:t>
            </a:r>
            <a:r>
              <a:rPr lang="en-US" altLang="zh-CN" sz="1200"/>
              <a:t>js </a:t>
            </a:r>
            <a:r>
              <a:rPr lang="zh-CN" altLang="en-US" sz="1200"/>
              <a:t>的文件里，然后在网页中使用。例如，和网页在同一个文件夹中的</a:t>
            </a:r>
            <a:r>
              <a:rPr lang="en-US" altLang="zh-CN" sz="1200"/>
              <a:t> myfunctions. js </a:t>
            </a:r>
            <a:r>
              <a:rPr lang="zh-CN" altLang="en-US" sz="1200"/>
              <a:t>的内容如下：</a:t>
            </a:r>
            <a:endParaRPr lang="zh-CN" altLang="en-US" sz="1200"/>
          </a:p>
          <a:p>
            <a:r>
              <a:rPr lang="en-US" altLang="zh-CN" sz="1200"/>
              <a:t>function modify() {</a:t>
            </a:r>
            <a:endParaRPr lang="en-US" altLang="zh-CN" sz="1200"/>
          </a:p>
          <a:p>
            <a:r>
              <a:rPr lang="en-US" altLang="zh-CN" sz="1200"/>
              <a:t>document.getElementById("test").innerHTML=" </a:t>
            </a:r>
            <a:r>
              <a:rPr lang="zh-CN" altLang="en-US" sz="1200"/>
              <a:t>动态内容</a:t>
            </a:r>
            <a:r>
              <a:rPr lang="en-US" altLang="zh-CN" sz="1200"/>
              <a:t> "; }</a:t>
            </a:r>
            <a:endParaRPr lang="en-US" altLang="zh-CN" sz="1200"/>
          </a:p>
          <a:p>
            <a:r>
              <a:rPr lang="zh-CN" altLang="en-US" sz="1200"/>
              <a:t>在下面的代码中，导入外部文件</a:t>
            </a:r>
            <a:r>
              <a:rPr lang="en-US" altLang="zh-CN" sz="1200"/>
              <a:t> myfunctions.js</a:t>
            </a:r>
            <a:r>
              <a:rPr lang="zh-CN" altLang="en-US" sz="1200"/>
              <a:t>，然后调用其中的函数。</a:t>
            </a:r>
            <a:endParaRPr lang="zh-CN" altLang="en-US" sz="1200"/>
          </a:p>
          <a:p>
            <a:r>
              <a:rPr lang="en-US" altLang="zh-CN" sz="1000"/>
              <a:t>&lt;html&gt;</a:t>
            </a:r>
            <a:endParaRPr lang="en-US" altLang="zh-CN" sz="1000"/>
          </a:p>
          <a:p>
            <a:r>
              <a:rPr lang="en-US" altLang="zh-CN" sz="1000"/>
              <a:t>&lt;head&gt;</a:t>
            </a:r>
            <a:endParaRPr lang="en-US" altLang="zh-CN" sz="1000"/>
          </a:p>
          <a:p>
            <a:r>
              <a:rPr lang="en-US" altLang="zh-CN" sz="1000"/>
              <a:t>&lt;script type="text/javascript"src="myfunctions.js"&gt;&lt;/script&gt; &lt;/head&gt;</a:t>
            </a:r>
            <a:endParaRPr lang="en-US" altLang="zh-CN" sz="1000"/>
          </a:p>
          <a:p>
            <a:r>
              <a:rPr lang="en-US" altLang="zh-CN" sz="1000"/>
              <a:t>&lt;body&gt;</a:t>
            </a:r>
            <a:endParaRPr lang="en-US" altLang="zh-CN" sz="1000"/>
          </a:p>
          <a:p>
            <a:r>
              <a:rPr lang="en-US" altLang="zh-CN" sz="1000"/>
              <a:t>&lt;div id="test"&gt; </a:t>
            </a:r>
            <a:r>
              <a:rPr lang="zh-CN" altLang="en-US" sz="1000"/>
              <a:t>静态内容</a:t>
            </a:r>
            <a:r>
              <a:rPr lang="en-US" altLang="zh-CN" sz="1000"/>
              <a:t> &lt;/div&gt;</a:t>
            </a:r>
            <a:endParaRPr lang="en-US" altLang="zh-CN" sz="1000"/>
          </a:p>
          <a:p>
            <a:r>
              <a:rPr lang="en-US" altLang="zh-CN" sz="1000"/>
              <a:t>&lt;/body&gt;</a:t>
            </a:r>
            <a:endParaRPr lang="en-US" altLang="zh-CN" sz="1000"/>
          </a:p>
          <a:p>
            <a:r>
              <a:rPr lang="en-US" altLang="zh-CN" sz="1000"/>
              <a:t>&lt;script type="text/javascript"&gt;modify(  ); &lt;/script&gt;</a:t>
            </a:r>
            <a:endParaRPr lang="en-US" altLang="zh-CN" sz="1000"/>
          </a:p>
          <a:p>
            <a:r>
              <a:rPr lang="en-US" altLang="zh-CN" sz="1000"/>
              <a:t>&lt;/html&gt;</a:t>
            </a:r>
            <a:endParaRPr lang="en-US" altLang="zh-CN" sz="1000"/>
          </a:p>
        </p:txBody>
      </p:sp>
    </p:spTree>
    <p:custDataLst>
      <p:tags r:id="rId10"/>
    </p:custDataLst>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sym typeface="+mn-ea"/>
              </a:rPr>
              <a:t>动</a:t>
            </a:r>
            <a:r>
              <a:rPr lang="zh-CN" altLang="en-US" sz="3200" dirty="0">
                <a:solidFill>
                  <a:srgbClr val="FF0000"/>
                </a:solidFill>
                <a:latin typeface="楷体_GB2312" charset="-122"/>
              </a:rPr>
              <a:t>态网页采集</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5262245"/>
          </a:xfrm>
          <a:prstGeom prst="rect">
            <a:avLst/>
          </a:prstGeom>
          <a:noFill/>
        </p:spPr>
        <p:txBody>
          <a:bodyPr wrap="square" rtlCol="0">
            <a:spAutoFit/>
          </a:bodyPr>
          <a:p>
            <a:r>
              <a:rPr lang="en-US" altLang="zh-CN" sz="1200" b="1"/>
              <a:t>2. </a:t>
            </a:r>
            <a:r>
              <a:rPr lang="zh-CN" altLang="en-US" sz="1200" b="1"/>
              <a:t>常用的</a:t>
            </a:r>
            <a:r>
              <a:rPr lang="en-US" altLang="zh-CN" sz="1200" b="1"/>
              <a:t> JavaScript </a:t>
            </a:r>
            <a:r>
              <a:rPr lang="zh-CN" altLang="en-US" sz="1200" b="1"/>
              <a:t>事件</a:t>
            </a:r>
            <a:endParaRPr lang="zh-CN" altLang="en-US" sz="1200" b="1"/>
          </a:p>
          <a:p>
            <a:r>
              <a:rPr lang="zh-CN" altLang="en-US" sz="1200"/>
              <a:t>网页中的用户交互与操作通常使用事件方式响应。把下面的代码保存为</a:t>
            </a:r>
            <a:r>
              <a:rPr lang="en-US" altLang="zh-CN" sz="1200"/>
              <a:t> index. html </a:t>
            </a:r>
            <a:r>
              <a:rPr lang="zh-CN" altLang="en-US" sz="1200"/>
              <a:t>文件并使用浏览器打开，会发现每次页面加载时都会弹出提示，但在页面上进行其他操作时，则不会弹出提示。</a:t>
            </a:r>
            <a:endParaRPr lang="zh-CN" altLang="en-US" sz="1200"/>
          </a:p>
          <a:p>
            <a:r>
              <a:rPr lang="en-US" altLang="zh-CN" sz="1200"/>
              <a:t>&lt;html&gt;</a:t>
            </a:r>
            <a:endParaRPr lang="en-US" altLang="zh-CN" sz="1200"/>
          </a:p>
          <a:p>
            <a:r>
              <a:rPr lang="en-US" altLang="zh-CN" sz="1200"/>
              <a:t>&lt;body onLoad="alert(' </a:t>
            </a:r>
            <a:r>
              <a:rPr lang="zh-CN" altLang="en-US" sz="1200"/>
              <a:t>页面开始加载</a:t>
            </a:r>
            <a:r>
              <a:rPr lang="en-US" altLang="zh-CN" sz="1200"/>
              <a:t> ');"&gt;</a:t>
            </a:r>
            <a:endParaRPr lang="en-US" altLang="zh-CN" sz="1200"/>
          </a:p>
          <a:p>
            <a:r>
              <a:rPr lang="en-US" altLang="zh-CN" sz="1200"/>
              <a:t>&lt;div id="test"&gt; </a:t>
            </a:r>
            <a:r>
              <a:rPr lang="zh-CN" altLang="en-US" sz="1200"/>
              <a:t>静态内容</a:t>
            </a:r>
            <a:r>
              <a:rPr lang="en-US" altLang="zh-CN" sz="1200"/>
              <a:t> &lt;/div&gt;</a:t>
            </a:r>
            <a:endParaRPr lang="en-US" altLang="zh-CN" sz="1200"/>
          </a:p>
          <a:p>
            <a:r>
              <a:rPr lang="en-US" altLang="zh-CN" sz="1200"/>
              <a:t>&lt;/body&gt;</a:t>
            </a:r>
            <a:endParaRPr lang="en-US" altLang="zh-CN" sz="1200"/>
          </a:p>
          <a:p>
            <a:r>
              <a:rPr lang="en-US" altLang="zh-CN" sz="1200"/>
              <a:t>&lt;/html&gt;</a:t>
            </a:r>
            <a:endParaRPr lang="en-US" altLang="zh-CN" sz="1200"/>
          </a:p>
          <a:p>
            <a:r>
              <a:rPr lang="zh-CN" altLang="en-US" sz="1200"/>
              <a:t>除了常用的事件外，还有一些特殊的方式可以执行</a:t>
            </a:r>
            <a:r>
              <a:rPr lang="en-US" altLang="zh-CN" sz="1200"/>
              <a:t> JavaScript </a:t>
            </a:r>
            <a:r>
              <a:rPr lang="zh-CN" altLang="en-US" sz="1200"/>
              <a:t>代码。例如，下面的</a:t>
            </a:r>
            <a:r>
              <a:rPr lang="en-US" altLang="zh-CN" sz="1200"/>
              <a:t> </a:t>
            </a:r>
            <a:r>
              <a:rPr lang="zh-CN" altLang="en-US" sz="1200"/>
              <a:t>代码演示了在超链接标签</a:t>
            </a:r>
            <a:r>
              <a:rPr lang="en-US" altLang="zh-CN" sz="1200"/>
              <a:t> &lt;a&gt; </a:t>
            </a:r>
            <a:r>
              <a:rPr lang="zh-CN" altLang="en-US" sz="1200"/>
              <a:t>中使用</a:t>
            </a:r>
            <a:r>
              <a:rPr lang="en-US" altLang="zh-CN" sz="1200"/>
              <a:t> href </a:t>
            </a:r>
            <a:r>
              <a:rPr lang="zh-CN" altLang="en-US" sz="1200"/>
              <a:t>属性来指定</a:t>
            </a:r>
            <a:r>
              <a:rPr lang="en-US" altLang="zh-CN" sz="1200"/>
              <a:t> JavaScript </a:t>
            </a:r>
            <a:r>
              <a:rPr lang="zh-CN" altLang="en-US" sz="1200"/>
              <a:t>代码的用法。</a:t>
            </a:r>
            <a:endParaRPr lang="zh-CN" altLang="en-US" sz="1200"/>
          </a:p>
          <a:p>
            <a:r>
              <a:rPr lang="en-US" altLang="zh-CN" sz="1200"/>
              <a:t>&lt;html&gt;</a:t>
            </a:r>
            <a:endParaRPr lang="en-US" altLang="zh-CN" sz="1200"/>
          </a:p>
          <a:p>
            <a:r>
              <a:rPr lang="en-US" altLang="zh-CN" sz="1200"/>
              <a:t>&lt;script type="text/javascript"&gt;</a:t>
            </a:r>
            <a:endParaRPr lang="en-US" altLang="zh-CN" sz="1200"/>
          </a:p>
          <a:p>
            <a:r>
              <a:rPr lang="en-US" altLang="zh-CN" sz="1200"/>
              <a:t>function test() {alert(' </a:t>
            </a:r>
            <a:r>
              <a:rPr lang="zh-CN" altLang="en-US" sz="1200"/>
              <a:t>提示信息</a:t>
            </a:r>
            <a:r>
              <a:rPr lang="en-US" altLang="zh-CN" sz="1200"/>
              <a:t> ');}</a:t>
            </a:r>
            <a:endParaRPr lang="en-US" altLang="zh-CN" sz="1200"/>
          </a:p>
          <a:p>
            <a:r>
              <a:rPr lang="en-US" altLang="zh-CN" sz="1200"/>
              <a:t>&lt;/script&gt;</a:t>
            </a:r>
            <a:endParaRPr lang="en-US" altLang="zh-CN" sz="1200"/>
          </a:p>
          <a:p>
            <a:r>
              <a:rPr lang="en-US" altLang="zh-CN" sz="1200"/>
              <a:t>&lt;body&gt;</a:t>
            </a:r>
            <a:endParaRPr lang="en-US" altLang="zh-CN" sz="1200"/>
          </a:p>
          <a:p>
            <a:r>
              <a:rPr lang="en-US" altLang="zh-CN" sz="1200"/>
              <a:t>&lt;a href="javascript:test();"&gt; </a:t>
            </a:r>
            <a:r>
              <a:rPr lang="zh-CN" altLang="en-US" sz="1200"/>
              <a:t>点这里</a:t>
            </a:r>
            <a:r>
              <a:rPr lang="en-US" altLang="zh-CN" sz="1200"/>
              <a:t> &lt;/a&gt;</a:t>
            </a:r>
            <a:endParaRPr lang="en-US" altLang="zh-CN" sz="1200"/>
          </a:p>
          <a:p>
            <a:r>
              <a:rPr lang="en-US" altLang="zh-CN" sz="1200"/>
              <a:t>&lt;/body&gt;</a:t>
            </a:r>
            <a:endParaRPr lang="en-US" altLang="zh-CN" sz="1200"/>
          </a:p>
          <a:p>
            <a:r>
              <a:rPr lang="en-US" altLang="zh-CN" sz="1200"/>
              <a:t>&lt;/html&gt;</a:t>
            </a:r>
            <a:endParaRPr lang="en-US" altLang="zh-CN" sz="1200"/>
          </a:p>
          <a:p>
            <a:r>
              <a:rPr lang="en-US" altLang="zh-CN" sz="1200" b="1"/>
              <a:t>3. </a:t>
            </a:r>
            <a:r>
              <a:rPr lang="zh-CN" altLang="en-US" sz="1200" b="1"/>
              <a:t>常用的</a:t>
            </a:r>
            <a:r>
              <a:rPr lang="en-US" altLang="zh-CN" sz="1200" b="1"/>
              <a:t> JavaScript </a:t>
            </a:r>
            <a:r>
              <a:rPr lang="zh-CN" altLang="en-US" sz="1200" b="1"/>
              <a:t>对象</a:t>
            </a:r>
            <a:endParaRPr lang="zh-CN" altLang="en-US" sz="1200" b="1"/>
          </a:p>
          <a:p>
            <a:r>
              <a:rPr lang="zh-CN" altLang="en-US" sz="1200"/>
              <a:t>为方便编程开发，</a:t>
            </a:r>
            <a:r>
              <a:rPr lang="en-US" altLang="zh-CN" sz="1200"/>
              <a:t>JavaScript </a:t>
            </a:r>
            <a:r>
              <a:rPr lang="zh-CN" altLang="en-US" sz="1200"/>
              <a:t>内置了多种对象，如浏览器窗口对象</a:t>
            </a:r>
            <a:r>
              <a:rPr lang="en-US" altLang="zh-CN" sz="1200"/>
              <a:t> window</a:t>
            </a:r>
            <a:r>
              <a:rPr lang="zh-CN" altLang="en-US" sz="1200"/>
              <a:t>、操作</a:t>
            </a:r>
            <a:r>
              <a:rPr lang="en-US" altLang="zh-CN" sz="1200"/>
              <a:t> HTML </a:t>
            </a:r>
            <a:r>
              <a:rPr lang="zh-CN" altLang="en-US" sz="1200"/>
              <a:t>的</a:t>
            </a:r>
            <a:r>
              <a:rPr lang="en-US" altLang="zh-CN" sz="1200"/>
              <a:t> document </a:t>
            </a:r>
            <a:r>
              <a:rPr lang="zh-CN" altLang="en-US" sz="1200"/>
              <a:t>文档对象、</a:t>
            </a:r>
            <a:r>
              <a:rPr lang="en-US" altLang="zh-CN" sz="1200"/>
              <a:t>String </a:t>
            </a:r>
            <a:r>
              <a:rPr lang="zh-CN" altLang="en-US" sz="1200"/>
              <a:t>字符串对象、</a:t>
            </a:r>
            <a:r>
              <a:rPr lang="en-US" altLang="zh-CN" sz="1200"/>
              <a:t>Array </a:t>
            </a:r>
            <a:r>
              <a:rPr lang="zh-CN" altLang="en-US" sz="1200"/>
              <a:t>数组对象、</a:t>
            </a:r>
            <a:r>
              <a:rPr lang="en-US" altLang="zh-CN" sz="1200"/>
              <a:t>Date  </a:t>
            </a:r>
            <a:r>
              <a:rPr lang="zh-CN" altLang="en-US" sz="1200"/>
              <a:t>日期时间对</a:t>
            </a:r>
            <a:r>
              <a:rPr lang="en-US" altLang="zh-CN" sz="1200"/>
              <a:t> </a:t>
            </a:r>
            <a:r>
              <a:rPr lang="zh-CN" altLang="en-US" sz="1200"/>
              <a:t>象等。</a:t>
            </a:r>
            <a:endParaRPr lang="zh-CN" altLang="en-US" sz="1200"/>
          </a:p>
          <a:p>
            <a:r>
              <a:rPr lang="zh-CN" altLang="en-US" sz="1200"/>
              <a:t>把下面的代码保存为</a:t>
            </a:r>
            <a:r>
              <a:rPr lang="en-US" altLang="zh-CN" sz="1200"/>
              <a:t> index. html </a:t>
            </a:r>
            <a:r>
              <a:rPr lang="zh-CN" altLang="en-US" sz="1200"/>
              <a:t>文件并使用浏览器打开，此时页面上会显示图像文</a:t>
            </a:r>
            <a:r>
              <a:rPr lang="en-US" altLang="zh-CN" sz="1200"/>
              <a:t> </a:t>
            </a:r>
            <a:r>
              <a:rPr lang="zh-CN" altLang="en-US" sz="1200"/>
              <a:t>件</a:t>
            </a:r>
            <a:r>
              <a:rPr lang="en-US" altLang="zh-CN" sz="1200"/>
              <a:t> 1. jpg </a:t>
            </a:r>
            <a:r>
              <a:rPr lang="zh-CN" altLang="en-US" sz="1200"/>
              <a:t>的内容，单击该图像时会切换成</a:t>
            </a:r>
            <a:r>
              <a:rPr lang="en-US" altLang="zh-CN" sz="1200"/>
              <a:t> 2.jpg </a:t>
            </a:r>
            <a:r>
              <a:rPr lang="zh-CN" altLang="en-US" sz="1200"/>
              <a:t>的内容。</a:t>
            </a:r>
            <a:endParaRPr lang="zh-CN" altLang="en-US" sz="1200"/>
          </a:p>
          <a:p>
            <a:r>
              <a:rPr lang="en-US" altLang="zh-CN" sz="1200"/>
              <a:t>&lt;html&gt;</a:t>
            </a:r>
            <a:endParaRPr lang="en-US" altLang="zh-CN" sz="1200"/>
          </a:p>
          <a:p>
            <a:r>
              <a:rPr lang="en-US" altLang="zh-CN" sz="1200"/>
              <a:t>&lt;body&gt;</a:t>
            </a:r>
            <a:endParaRPr lang="en-US" altLang="zh-CN" sz="1200"/>
          </a:p>
          <a:p>
            <a:r>
              <a:rPr lang="en-US" altLang="zh-CN" sz="1200"/>
              <a:t>&lt;img name="img1"src="1 .jpg"onClick="document .img1 .src='2 .</a:t>
            </a:r>
            <a:endParaRPr lang="en-US" altLang="zh-CN" sz="1200"/>
          </a:p>
          <a:p>
            <a:r>
              <a:rPr lang="en-US" altLang="zh-CN" sz="1200"/>
              <a:t>jpg';"/&gt;</a:t>
            </a:r>
            <a:endParaRPr lang="en-US" altLang="zh-CN" sz="1200"/>
          </a:p>
          <a:p>
            <a:r>
              <a:rPr lang="en-US" altLang="zh-CN" sz="1200"/>
              <a:t>&lt;/body&gt;</a:t>
            </a:r>
            <a:endParaRPr lang="en-US" altLang="zh-CN" sz="1200"/>
          </a:p>
          <a:p>
            <a:r>
              <a:rPr lang="en-US" altLang="zh-CN" sz="1200"/>
              <a:t>&lt;/html&gt;</a:t>
            </a:r>
            <a:endParaRPr lang="en-US" altLang="zh-CN" sz="1200"/>
          </a:p>
        </p:txBody>
      </p:sp>
    </p:spTree>
    <p:custDataLst>
      <p:tags r:id="rId10"/>
    </p:custDataLst>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sym typeface="+mn-ea"/>
              </a:rPr>
              <a:t>动</a:t>
            </a:r>
            <a:r>
              <a:rPr lang="zh-CN" altLang="en-US" sz="3200" dirty="0">
                <a:solidFill>
                  <a:srgbClr val="FF0000"/>
                </a:solidFill>
                <a:latin typeface="楷体_GB2312" charset="-122"/>
              </a:rPr>
              <a:t>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4718050"/>
          </a:xfrm>
          <a:prstGeom prst="rect">
            <a:avLst/>
          </a:prstGeom>
          <a:noFill/>
        </p:spPr>
        <p:txBody>
          <a:bodyPr wrap="square" rtlCol="0">
            <a:noAutofit/>
          </a:bodyPr>
          <a:p>
            <a:r>
              <a:rPr lang="zh-CN" altLang="en-US" b="1"/>
              <a:t>（二）动态网页采集实例</a:t>
            </a:r>
            <a:endParaRPr lang="zh-CN" altLang="en-US" b="1"/>
          </a:p>
          <a:p>
            <a:endParaRPr lang="zh-CN" altLang="en-US" b="1"/>
          </a:p>
          <a:p>
            <a:r>
              <a:rPr lang="zh-CN" altLang="en-US" sz="1400"/>
              <a:t>之前采集的网页多是</a:t>
            </a:r>
            <a:r>
              <a:rPr lang="en-US" altLang="zh-CN" sz="1400"/>
              <a:t> HTML </a:t>
            </a:r>
            <a:r>
              <a:rPr lang="zh-CN" altLang="en-US" sz="1400"/>
              <a:t>静态生成的内容，从</a:t>
            </a:r>
            <a:r>
              <a:rPr lang="en-US" altLang="zh-CN" sz="1400"/>
              <a:t> HTML </a:t>
            </a:r>
            <a:r>
              <a:rPr lang="zh-CN" altLang="en-US" sz="1400"/>
              <a:t>源码中就能直接找到和</a:t>
            </a:r>
            <a:r>
              <a:rPr lang="en-US" altLang="zh-CN" sz="1400"/>
              <a:t> </a:t>
            </a:r>
            <a:r>
              <a:rPr lang="zh-CN" altLang="en-US" sz="1400"/>
              <a:t>看到数据和内容，然而并不是所有网页都是这样的。有一些网站的内容是由前端的</a:t>
            </a:r>
            <a:r>
              <a:rPr lang="en-US" altLang="zh-CN" sz="1400"/>
              <a:t> JavaScript</a:t>
            </a:r>
            <a:r>
              <a:rPr lang="zh-CN" altLang="en-US" sz="1400"/>
              <a:t>（</a:t>
            </a:r>
            <a:r>
              <a:rPr lang="en-US" altLang="zh-CN" sz="1400"/>
              <a:t>JS</a:t>
            </a:r>
            <a:r>
              <a:rPr lang="zh-CN" altLang="en-US" sz="1400"/>
              <a:t>）动态生成的，由于呈现在网页上的内容是由</a:t>
            </a:r>
            <a:r>
              <a:rPr lang="en-US" altLang="zh-CN" sz="1400"/>
              <a:t> JS </a:t>
            </a:r>
            <a:r>
              <a:rPr lang="zh-CN" altLang="en-US" sz="1400"/>
              <a:t>生成的，因此能够在浏</a:t>
            </a:r>
            <a:r>
              <a:rPr lang="en-US" altLang="zh-CN" sz="1400"/>
              <a:t> </a:t>
            </a:r>
            <a:r>
              <a:rPr lang="zh-CN" altLang="en-US" sz="1400"/>
              <a:t>览器上看到，但在</a:t>
            </a:r>
            <a:r>
              <a:rPr lang="en-US" altLang="zh-CN" sz="1400"/>
              <a:t> HTML </a:t>
            </a:r>
            <a:r>
              <a:rPr lang="zh-CN" altLang="en-US" sz="1400"/>
              <a:t>源码中却看不到。比如，今日头条在浏览器中呈现的网页如图</a:t>
            </a:r>
            <a:r>
              <a:rPr lang="en-US" altLang="zh-CN" sz="1400"/>
              <a:t> 2 - 11 </a:t>
            </a:r>
            <a:r>
              <a:rPr lang="zh-CN" altLang="en-US" sz="1400"/>
              <a:t>所示。</a:t>
            </a:r>
            <a:endParaRPr lang="zh-CN" altLang="en-US" sz="1400"/>
          </a:p>
          <a:p>
            <a:endParaRPr lang="en-US" altLang="zh-CN"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en-US" altLang="zh-CN" sz="1400"/>
          </a:p>
          <a:p>
            <a:r>
              <a:rPr lang="zh-CN" altLang="en-US" sz="1400"/>
              <a:t>查看源码，你会发现网页新闻在</a:t>
            </a:r>
            <a:r>
              <a:rPr lang="en-US" altLang="zh-CN" sz="1400"/>
              <a:t> HTML </a:t>
            </a:r>
            <a:r>
              <a:rPr lang="zh-CN" altLang="en-US" sz="1400"/>
              <a:t>源码中一条都找不到，全是由</a:t>
            </a:r>
            <a:r>
              <a:rPr lang="en-US" altLang="zh-CN" sz="1400"/>
              <a:t>JS </a:t>
            </a:r>
            <a:r>
              <a:rPr lang="zh-CN" altLang="en-US" sz="1400"/>
              <a:t>动态生成</a:t>
            </a:r>
            <a:r>
              <a:rPr lang="en-US" altLang="zh-CN" sz="1400"/>
              <a:t> </a:t>
            </a:r>
            <a:r>
              <a:rPr lang="zh-CN" altLang="en-US" sz="1400"/>
              <a:t>加载的。遇到这种情况，应该如何对网页进行采集呢？有以下两种方法。</a:t>
            </a:r>
            <a:endParaRPr lang="zh-CN" altLang="en-US" sz="1400"/>
          </a:p>
          <a:p>
            <a:r>
              <a:rPr lang="zh-CN" altLang="en-US" sz="1400"/>
              <a:t>（</a:t>
            </a:r>
            <a:r>
              <a:rPr lang="en-US" altLang="zh-CN" sz="1400"/>
              <a:t> 1 </a:t>
            </a:r>
            <a:r>
              <a:rPr lang="zh-CN" altLang="en-US" sz="1400"/>
              <a:t>）从网页响应中找到</a:t>
            </a:r>
            <a:r>
              <a:rPr lang="en-US" altLang="zh-CN" sz="1400"/>
              <a:t> JS </a:t>
            </a:r>
            <a:r>
              <a:rPr lang="zh-CN" altLang="en-US" sz="1400"/>
              <a:t>脚本返回的</a:t>
            </a:r>
            <a:r>
              <a:rPr lang="en-US" altLang="zh-CN" sz="1400"/>
              <a:t> JS </a:t>
            </a:r>
            <a:r>
              <a:rPr lang="zh-CN" altLang="en-US" sz="1400"/>
              <a:t>对象简谱（</a:t>
            </a:r>
            <a:r>
              <a:rPr lang="en-US" altLang="zh-CN" sz="1400"/>
              <a:t>JavaScript Object Notation</a:t>
            </a:r>
            <a:r>
              <a:rPr lang="zh-CN" altLang="en-US" sz="1400"/>
              <a:t>，</a:t>
            </a:r>
            <a:r>
              <a:rPr lang="en-US" altLang="zh-CN" sz="1400"/>
              <a:t> JSON</a:t>
            </a:r>
            <a:r>
              <a:rPr lang="zh-CN" altLang="en-US" sz="1400"/>
              <a:t>）数据。</a:t>
            </a:r>
            <a:endParaRPr lang="zh-CN" altLang="en-US" sz="1400"/>
          </a:p>
          <a:p>
            <a:r>
              <a:rPr lang="zh-CN" altLang="en-US" sz="1400"/>
              <a:t>（</a:t>
            </a:r>
            <a:r>
              <a:rPr lang="en-US" altLang="zh-CN" sz="1400"/>
              <a:t>2</a:t>
            </a:r>
            <a:r>
              <a:rPr lang="zh-CN" altLang="en-US" sz="1400"/>
              <a:t>）使用</a:t>
            </a:r>
            <a:r>
              <a:rPr lang="en-US" altLang="zh-CN" sz="1400"/>
              <a:t> Selenium </a:t>
            </a:r>
            <a:r>
              <a:rPr lang="zh-CN" altLang="en-US" sz="1400"/>
              <a:t>对网页进行模拟访问。</a:t>
            </a:r>
            <a:endParaRPr lang="zh-CN" altLang="en-US" sz="1400"/>
          </a:p>
          <a:p>
            <a:r>
              <a:rPr lang="zh-CN" altLang="en-US" sz="1400"/>
              <a:t>在此只介绍第一种方法，关于</a:t>
            </a:r>
            <a:r>
              <a:rPr lang="en-US" altLang="zh-CN" sz="1400"/>
              <a:t> Selenium </a:t>
            </a:r>
            <a:r>
              <a:rPr lang="zh-CN" altLang="en-US" sz="1400"/>
              <a:t>的使用，有兴趣的同学可以查阅相关资料。</a:t>
            </a:r>
            <a:endParaRPr lang="zh-CN" altLang="en-US" sz="1400"/>
          </a:p>
          <a:p>
            <a:endParaRPr lang="zh-CN" altLang="en-US" sz="1400"/>
          </a:p>
        </p:txBody>
      </p:sp>
      <p:pic>
        <p:nvPicPr>
          <p:cNvPr id="382" name="IM 382"/>
          <p:cNvPicPr/>
          <p:nvPr/>
        </p:nvPicPr>
        <p:blipFill>
          <a:blip r:embed="rId10"/>
          <a:stretch>
            <a:fillRect/>
          </a:stretch>
        </p:blipFill>
        <p:spPr>
          <a:xfrm>
            <a:off x="1830070" y="2526030"/>
            <a:ext cx="5414645" cy="2710180"/>
          </a:xfrm>
          <a:prstGeom prst="rect">
            <a:avLst/>
          </a:prstGeom>
        </p:spPr>
      </p:pic>
      <p:sp>
        <p:nvSpPr>
          <p:cNvPr id="2" name="文本框 1"/>
          <p:cNvSpPr txBox="1"/>
          <p:nvPr/>
        </p:nvSpPr>
        <p:spPr>
          <a:xfrm>
            <a:off x="7576820" y="3602990"/>
            <a:ext cx="3322955" cy="645160"/>
          </a:xfrm>
          <a:prstGeom prst="rect">
            <a:avLst/>
          </a:prstGeom>
          <a:noFill/>
        </p:spPr>
        <p:txBody>
          <a:bodyPr wrap="square" rtlCol="0">
            <a:spAutoFit/>
          </a:bodyPr>
          <a:p>
            <a:r>
              <a:rPr lang="zh-CN" altLang="en-US">
                <a:sym typeface="+mn-ea"/>
              </a:rPr>
              <a:t>图</a:t>
            </a:r>
            <a:r>
              <a:rPr lang="en-US" altLang="zh-CN">
                <a:sym typeface="+mn-ea"/>
              </a:rPr>
              <a:t> 2-11   </a:t>
            </a:r>
            <a:r>
              <a:rPr lang="zh-CN" altLang="en-US">
                <a:sym typeface="+mn-ea"/>
              </a:rPr>
              <a:t>动态网站案例</a:t>
            </a:r>
            <a:endParaRPr lang="zh-CN" altLang="en-US"/>
          </a:p>
          <a:p>
            <a:endParaRPr lang="zh-CN" altLang="en-US"/>
          </a:p>
        </p:txBody>
      </p:sp>
    </p:spTree>
    <p:custDataLst>
      <p:tags r:id="rId11"/>
    </p:custDataLst>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sym typeface="+mn-ea"/>
              </a:rPr>
              <a:t>动</a:t>
            </a:r>
            <a:r>
              <a:rPr lang="zh-CN" altLang="en-US" sz="3200" dirty="0">
                <a:solidFill>
                  <a:srgbClr val="FF0000"/>
                </a:solidFill>
                <a:latin typeface="楷体_GB2312" charset="-122"/>
              </a:rPr>
              <a:t>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pic>
        <p:nvPicPr>
          <p:cNvPr id="2" name="IM 394"/>
          <p:cNvPicPr/>
          <p:nvPr/>
        </p:nvPicPr>
        <p:blipFill>
          <a:blip r:embed="rId10"/>
          <a:stretch>
            <a:fillRect/>
          </a:stretch>
        </p:blipFill>
        <p:spPr>
          <a:xfrm>
            <a:off x="845185" y="3620135"/>
            <a:ext cx="7559040" cy="1869440"/>
          </a:xfrm>
          <a:prstGeom prst="rect">
            <a:avLst/>
          </a:prstGeom>
        </p:spPr>
      </p:pic>
      <p:sp>
        <p:nvSpPr>
          <p:cNvPr id="7" name="文本框 6"/>
          <p:cNvSpPr txBox="1"/>
          <p:nvPr/>
        </p:nvSpPr>
        <p:spPr>
          <a:xfrm>
            <a:off x="906780" y="978535"/>
            <a:ext cx="9212580" cy="2245360"/>
          </a:xfrm>
          <a:prstGeom prst="rect">
            <a:avLst/>
          </a:prstGeom>
          <a:noFill/>
        </p:spPr>
        <p:txBody>
          <a:bodyPr wrap="square" rtlCol="0" anchor="t">
            <a:spAutoFit/>
          </a:bodyPr>
          <a:p>
            <a:r>
              <a:rPr lang="en-US" altLang="zh-CN" sz="1400">
                <a:sym typeface="+mn-ea"/>
              </a:rPr>
              <a:t>1. </a:t>
            </a:r>
            <a:r>
              <a:rPr lang="zh-CN" altLang="en-US" sz="1400">
                <a:sym typeface="+mn-ea"/>
              </a:rPr>
              <a:t>找到</a:t>
            </a:r>
            <a:r>
              <a:rPr lang="en-US" altLang="zh-CN" sz="1400">
                <a:sym typeface="+mn-ea"/>
              </a:rPr>
              <a:t> JavaScript </a:t>
            </a:r>
            <a:r>
              <a:rPr lang="zh-CN" altLang="en-US" sz="1400">
                <a:sym typeface="+mn-ea"/>
              </a:rPr>
              <a:t>请求的数据接口</a:t>
            </a:r>
            <a:endParaRPr lang="zh-CN" altLang="en-US" sz="1400"/>
          </a:p>
          <a:p>
            <a:r>
              <a:rPr lang="zh-CN" altLang="en-US" sz="1400">
                <a:sym typeface="+mn-ea"/>
              </a:rPr>
              <a:t>打开浏览器页面，按</a:t>
            </a:r>
            <a:r>
              <a:rPr lang="en-US" altLang="zh-CN" sz="1400">
                <a:sym typeface="+mn-ea"/>
              </a:rPr>
              <a:t> F12 </a:t>
            </a:r>
            <a:r>
              <a:rPr lang="zh-CN" altLang="en-US" sz="1400">
                <a:sym typeface="+mn-ea"/>
              </a:rPr>
              <a:t>键打开网页调试工具，如图</a:t>
            </a:r>
            <a:r>
              <a:rPr lang="en-US" altLang="zh-CN" sz="1400">
                <a:sym typeface="+mn-ea"/>
              </a:rPr>
              <a:t>2 - 12 </a:t>
            </a:r>
            <a:r>
              <a:rPr lang="zh-CN" altLang="en-US" sz="1400">
                <a:sym typeface="+mn-ea"/>
              </a:rPr>
              <a:t>所示。</a:t>
            </a:r>
            <a:endParaRPr lang="zh-CN" altLang="en-US" sz="1400"/>
          </a:p>
          <a:p>
            <a:r>
              <a:rPr lang="zh-CN" altLang="en-US" sz="1400">
                <a:sym typeface="+mn-ea"/>
              </a:rPr>
              <a:t>选择</a:t>
            </a:r>
            <a:r>
              <a:rPr lang="en-US" altLang="zh-CN" sz="1400">
                <a:sym typeface="+mn-ea"/>
              </a:rPr>
              <a:t>“</a:t>
            </a:r>
            <a:r>
              <a:rPr lang="zh-CN" altLang="en-US" sz="1400">
                <a:sym typeface="+mn-ea"/>
              </a:rPr>
              <a:t>网络</a:t>
            </a:r>
            <a:r>
              <a:rPr lang="en-US" altLang="zh-CN" sz="1400">
                <a:sym typeface="+mn-ea"/>
              </a:rPr>
              <a:t>”</a:t>
            </a:r>
            <a:r>
              <a:rPr lang="zh-CN" altLang="en-US" sz="1400">
                <a:sym typeface="+mn-ea"/>
              </a:rPr>
              <a:t>选项卡后，发现有很多响应，筛选一下，只看</a:t>
            </a:r>
            <a:r>
              <a:rPr lang="en-US" altLang="zh-CN" sz="1400">
                <a:sym typeface="+mn-ea"/>
              </a:rPr>
              <a:t> XHR </a:t>
            </a:r>
            <a:r>
              <a:rPr lang="zh-CN" altLang="en-US" sz="1400">
                <a:sym typeface="+mn-ea"/>
              </a:rPr>
              <a:t>响应（</a:t>
            </a:r>
            <a:r>
              <a:rPr lang="en-US" altLang="zh-CN" sz="1400">
                <a:sym typeface="+mn-ea"/>
              </a:rPr>
              <a:t>XHR </a:t>
            </a:r>
            <a:r>
              <a:rPr lang="zh-CN" altLang="en-US" sz="1400">
                <a:sym typeface="+mn-ea"/>
              </a:rPr>
              <a:t>是</a:t>
            </a:r>
            <a:r>
              <a:rPr lang="en-US" altLang="zh-CN" sz="1400">
                <a:sym typeface="+mn-ea"/>
              </a:rPr>
              <a:t> AJAX </a:t>
            </a:r>
            <a:r>
              <a:rPr lang="zh-CN" altLang="en-US" sz="1400">
                <a:sym typeface="+mn-ea"/>
              </a:rPr>
              <a:t>中的概念，表示</a:t>
            </a:r>
            <a:r>
              <a:rPr lang="en-US" altLang="zh-CN" sz="1400">
                <a:sym typeface="+mn-ea"/>
              </a:rPr>
              <a:t> XMLHttpRequest </a:t>
            </a:r>
            <a:r>
              <a:rPr lang="zh-CN" altLang="en-US" sz="1400">
                <a:sym typeface="+mn-ea"/>
              </a:rPr>
              <a:t>），会发现少了很多链接，点击任意一个打开查</a:t>
            </a:r>
            <a:r>
              <a:rPr lang="en-US" altLang="zh-CN" sz="1400">
                <a:sym typeface="+mn-ea"/>
              </a:rPr>
              <a:t> </a:t>
            </a:r>
            <a:r>
              <a:rPr lang="zh-CN" altLang="en-US" sz="1400">
                <a:sym typeface="+mn-ea"/>
              </a:rPr>
              <a:t>看。选择</a:t>
            </a:r>
            <a:r>
              <a:rPr lang="en-US" altLang="zh-CN" sz="1400">
                <a:sym typeface="+mn-ea"/>
              </a:rPr>
              <a:t> city </a:t>
            </a:r>
            <a:r>
              <a:rPr lang="zh-CN" altLang="en-US" sz="1400">
                <a:sym typeface="+mn-ea"/>
              </a:rPr>
              <a:t>对象，预览中有一串</a:t>
            </a:r>
            <a:r>
              <a:rPr lang="en-US" altLang="zh-CN" sz="1400">
                <a:sym typeface="+mn-ea"/>
              </a:rPr>
              <a:t>JSON </a:t>
            </a:r>
            <a:r>
              <a:rPr lang="zh-CN" altLang="en-US" sz="1400">
                <a:sym typeface="+mn-ea"/>
              </a:rPr>
              <a:t>数据，如图</a:t>
            </a:r>
            <a:r>
              <a:rPr lang="en-US" altLang="zh-CN" sz="1400">
                <a:sym typeface="+mn-ea"/>
              </a:rPr>
              <a:t>2 - 13 </a:t>
            </a:r>
            <a:r>
              <a:rPr lang="zh-CN" altLang="en-US" sz="1400">
                <a:sym typeface="+mn-ea"/>
              </a:rPr>
              <a:t>所示。</a:t>
            </a:r>
            <a:endParaRPr lang="zh-CN" altLang="en-US" sz="1400"/>
          </a:p>
          <a:p>
            <a:endParaRPr lang="en-US" altLang="zh-CN" sz="1400"/>
          </a:p>
          <a:p>
            <a:r>
              <a:rPr lang="zh-CN" altLang="en-US" sz="1400">
                <a:sym typeface="+mn-ea"/>
              </a:rPr>
              <a:t>点击打开数据查看，可以得到各个城市列表的数据信息。</a:t>
            </a:r>
            <a:endParaRPr lang="zh-CN" altLang="en-US" sz="1400"/>
          </a:p>
          <a:p>
            <a:r>
              <a:rPr lang="zh-CN" altLang="en-US" sz="1400">
                <a:sym typeface="+mn-ea"/>
              </a:rPr>
              <a:t>原来这全都是城市的列表，应该是加载地区新闻使用的。现在你应该大概了解了如</a:t>
            </a:r>
            <a:r>
              <a:rPr lang="en-US" altLang="zh-CN" sz="1400">
                <a:sym typeface="+mn-ea"/>
              </a:rPr>
              <a:t> </a:t>
            </a:r>
            <a:r>
              <a:rPr lang="zh-CN" altLang="en-US" sz="1400">
                <a:sym typeface="+mn-ea"/>
              </a:rPr>
              <a:t>何寻找</a:t>
            </a:r>
            <a:r>
              <a:rPr lang="en-US" altLang="zh-CN" sz="1400">
                <a:sym typeface="+mn-ea"/>
              </a:rPr>
              <a:t> JavaScript </a:t>
            </a:r>
            <a:r>
              <a:rPr lang="zh-CN" altLang="en-US" sz="1400">
                <a:sym typeface="+mn-ea"/>
              </a:rPr>
              <a:t>请求的接口了吧。</a:t>
            </a:r>
            <a:endParaRPr lang="zh-CN" altLang="en-US" sz="1400"/>
          </a:p>
          <a:p>
            <a:r>
              <a:rPr lang="zh-CN" altLang="en-US" sz="1400">
                <a:sym typeface="+mn-ea"/>
              </a:rPr>
              <a:t>但是刚才我们并没有发现想要的新闻，定位到</a:t>
            </a:r>
            <a:r>
              <a:rPr lang="en-US" altLang="zh-CN" sz="1400">
                <a:sym typeface="+mn-ea"/>
              </a:rPr>
              <a:t> focus </a:t>
            </a:r>
            <a:r>
              <a:rPr lang="zh-CN" altLang="en-US" sz="1400">
                <a:sym typeface="+mn-ea"/>
              </a:rPr>
              <a:t>目标，单击后会看到相应数据。</a:t>
            </a:r>
            <a:endParaRPr lang="zh-CN" altLang="en-US" sz="1400">
              <a:sym typeface="+mn-ea"/>
            </a:endParaRPr>
          </a:p>
        </p:txBody>
      </p:sp>
      <p:sp>
        <p:nvSpPr>
          <p:cNvPr id="8" name="文本框 7"/>
          <p:cNvSpPr txBox="1"/>
          <p:nvPr/>
        </p:nvSpPr>
        <p:spPr>
          <a:xfrm>
            <a:off x="1896745" y="5345430"/>
            <a:ext cx="6096000" cy="583565"/>
          </a:xfrm>
          <a:prstGeom prst="rect">
            <a:avLst/>
          </a:prstGeom>
          <a:noFill/>
        </p:spPr>
        <p:txBody>
          <a:bodyPr wrap="square" rtlCol="0" anchor="t">
            <a:spAutoFit/>
          </a:bodyPr>
          <a:p>
            <a:endParaRPr lang="en-US" altLang="zh-CN" sz="1600"/>
          </a:p>
          <a:p>
            <a:r>
              <a:rPr lang="zh-CN" altLang="en-US" sz="1600">
                <a:sym typeface="+mn-ea"/>
              </a:rPr>
              <a:t>图</a:t>
            </a:r>
            <a:r>
              <a:rPr lang="en-US" altLang="zh-CN" sz="1600">
                <a:sym typeface="+mn-ea"/>
              </a:rPr>
              <a:t> 2-12   </a:t>
            </a:r>
            <a:r>
              <a:rPr lang="zh-CN" altLang="en-US" sz="1600">
                <a:sym typeface="+mn-ea"/>
              </a:rPr>
              <a:t>打开网页调试工具</a:t>
            </a:r>
            <a:endParaRPr lang="zh-CN" altLang="en-US" sz="1600">
              <a:sym typeface="+mn-ea"/>
            </a:endParaRPr>
          </a:p>
        </p:txBody>
      </p:sp>
    </p:spTree>
    <p:custDataLst>
      <p:tags r:id="rId11"/>
    </p:custDataLst>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rPr>
              <a:t>动态网页采集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5262245"/>
          </a:xfrm>
          <a:prstGeom prst="rect">
            <a:avLst/>
          </a:prstGeom>
          <a:noFill/>
        </p:spPr>
        <p:txBody>
          <a:bodyPr wrap="square" rtlCol="0">
            <a:spAutoFit/>
          </a:bodyPr>
          <a:p>
            <a:r>
              <a:rPr lang="zh-CN" altLang="en-US" sz="1400">
                <a:sym typeface="+mn-ea"/>
              </a:rPr>
              <a:t>选择</a:t>
            </a:r>
            <a:r>
              <a:rPr lang="en-US" altLang="zh-CN" sz="1400">
                <a:sym typeface="+mn-ea"/>
              </a:rPr>
              <a:t>“</a:t>
            </a:r>
            <a:r>
              <a:rPr lang="zh-CN" altLang="en-US" sz="1400">
                <a:sym typeface="+mn-ea"/>
              </a:rPr>
              <a:t>网络</a:t>
            </a:r>
            <a:r>
              <a:rPr lang="en-US" altLang="zh-CN" sz="1400">
                <a:sym typeface="+mn-ea"/>
              </a:rPr>
              <a:t>”</a:t>
            </a:r>
            <a:r>
              <a:rPr lang="zh-CN" altLang="en-US" sz="1400">
                <a:sym typeface="+mn-ea"/>
              </a:rPr>
              <a:t>选项卡后，发现有很多响应，筛选一下，只看</a:t>
            </a:r>
            <a:r>
              <a:rPr lang="en-US" altLang="zh-CN" sz="1400">
                <a:sym typeface="+mn-ea"/>
              </a:rPr>
              <a:t> XHR </a:t>
            </a:r>
            <a:r>
              <a:rPr lang="zh-CN" altLang="en-US" sz="1400">
                <a:sym typeface="+mn-ea"/>
              </a:rPr>
              <a:t>响应（</a:t>
            </a:r>
            <a:r>
              <a:rPr lang="en-US" altLang="zh-CN" sz="1400">
                <a:sym typeface="+mn-ea"/>
              </a:rPr>
              <a:t>XHR </a:t>
            </a:r>
            <a:r>
              <a:rPr lang="zh-CN" altLang="en-US" sz="1400">
                <a:sym typeface="+mn-ea"/>
              </a:rPr>
              <a:t>是</a:t>
            </a:r>
            <a:r>
              <a:rPr lang="en-US" altLang="zh-CN" sz="1400">
                <a:sym typeface="+mn-ea"/>
              </a:rPr>
              <a:t> AJAX </a:t>
            </a:r>
            <a:r>
              <a:rPr lang="zh-CN" altLang="en-US" sz="1400">
                <a:sym typeface="+mn-ea"/>
              </a:rPr>
              <a:t>中的概念，表示</a:t>
            </a:r>
            <a:r>
              <a:rPr lang="en-US" altLang="zh-CN" sz="1400">
                <a:sym typeface="+mn-ea"/>
              </a:rPr>
              <a:t> XMLHttpRequest </a:t>
            </a:r>
            <a:r>
              <a:rPr lang="zh-CN" altLang="en-US" sz="1400">
                <a:sym typeface="+mn-ea"/>
              </a:rPr>
              <a:t>），会发现少了很多链接，点击任意一个打开查</a:t>
            </a:r>
            <a:r>
              <a:rPr lang="en-US" altLang="zh-CN" sz="1400">
                <a:sym typeface="+mn-ea"/>
              </a:rPr>
              <a:t> </a:t>
            </a:r>
            <a:r>
              <a:rPr lang="zh-CN" altLang="en-US" sz="1400">
                <a:sym typeface="+mn-ea"/>
              </a:rPr>
              <a:t>看。选择</a:t>
            </a:r>
            <a:r>
              <a:rPr lang="en-US" altLang="zh-CN" sz="1400">
                <a:sym typeface="+mn-ea"/>
              </a:rPr>
              <a:t> city </a:t>
            </a:r>
            <a:r>
              <a:rPr lang="zh-CN" altLang="en-US" sz="1400">
                <a:sym typeface="+mn-ea"/>
              </a:rPr>
              <a:t>对象，预览中有一串</a:t>
            </a:r>
            <a:r>
              <a:rPr lang="en-US" altLang="zh-CN" sz="1400">
                <a:sym typeface="+mn-ea"/>
              </a:rPr>
              <a:t>JSON </a:t>
            </a:r>
            <a:r>
              <a:rPr lang="zh-CN" altLang="en-US" sz="1400">
                <a:sym typeface="+mn-ea"/>
              </a:rPr>
              <a:t>数据，如图</a:t>
            </a:r>
            <a:r>
              <a:rPr lang="en-US" altLang="zh-CN" sz="1400">
                <a:sym typeface="+mn-ea"/>
              </a:rPr>
              <a:t>2 - 13 </a:t>
            </a:r>
            <a:r>
              <a:rPr lang="zh-CN" altLang="en-US" sz="1400">
                <a:sym typeface="+mn-ea"/>
              </a:rPr>
              <a:t>所示。</a:t>
            </a:r>
            <a:endParaRPr lang="zh-CN" altLang="en-US" sz="1400"/>
          </a:p>
          <a:p>
            <a:r>
              <a:rPr lang="zh-CN" altLang="en-US" sz="1400">
                <a:sym typeface="+mn-ea"/>
              </a:rPr>
              <a:t>点击打开数据查看，可以得到各个城市列表的数据信息。</a:t>
            </a:r>
            <a:endParaRPr lang="zh-CN" altLang="en-US" sz="1400"/>
          </a:p>
          <a:p>
            <a:r>
              <a:rPr lang="zh-CN" altLang="en-US" sz="1400">
                <a:sym typeface="+mn-ea"/>
              </a:rPr>
              <a:t>原来这全都是城市的列表，应该是加载地区新闻使用的。现在你应该大概了解了如</a:t>
            </a:r>
            <a:r>
              <a:rPr lang="en-US" altLang="zh-CN" sz="1400">
                <a:sym typeface="+mn-ea"/>
              </a:rPr>
              <a:t> </a:t>
            </a:r>
            <a:r>
              <a:rPr lang="zh-CN" altLang="en-US" sz="1400">
                <a:sym typeface="+mn-ea"/>
              </a:rPr>
              <a:t>何寻找</a:t>
            </a:r>
            <a:r>
              <a:rPr lang="en-US" altLang="zh-CN" sz="1400">
                <a:sym typeface="+mn-ea"/>
              </a:rPr>
              <a:t> JavaScript </a:t>
            </a:r>
            <a:r>
              <a:rPr lang="zh-CN" altLang="en-US" sz="1400">
                <a:sym typeface="+mn-ea"/>
              </a:rPr>
              <a:t>请求的接口了吧。</a:t>
            </a:r>
            <a:endParaRPr lang="zh-CN" altLang="en-US" sz="1400"/>
          </a:p>
          <a:p>
            <a:r>
              <a:rPr lang="zh-CN" altLang="en-US" sz="1400">
                <a:sym typeface="+mn-ea"/>
              </a:rPr>
              <a:t>但是刚才我们并没有发现想要的新闻，定位到</a:t>
            </a:r>
            <a:r>
              <a:rPr lang="en-US" altLang="zh-CN" sz="1400">
                <a:sym typeface="+mn-ea"/>
              </a:rPr>
              <a:t> focus </a:t>
            </a:r>
            <a:r>
              <a:rPr lang="zh-CN" altLang="en-US" sz="1400">
                <a:sym typeface="+mn-ea"/>
              </a:rPr>
              <a:t>目标，单击后会看到相应数据。</a:t>
            </a:r>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en-US" altLang="zh-CN" sz="1400"/>
          </a:p>
          <a:p>
            <a:pPr algn="ctr"/>
            <a:r>
              <a:rPr lang="zh-CN" altLang="en-US" sz="1400">
                <a:sym typeface="+mn-ea"/>
              </a:rPr>
              <a:t>图</a:t>
            </a:r>
            <a:r>
              <a:rPr lang="en-US" altLang="zh-CN" sz="1400">
                <a:sym typeface="+mn-ea"/>
              </a:rPr>
              <a:t> 2-13   </a:t>
            </a:r>
            <a:r>
              <a:rPr lang="zh-CN" altLang="en-US" sz="1400">
                <a:sym typeface="+mn-ea"/>
              </a:rPr>
              <a:t>获取</a:t>
            </a:r>
            <a:r>
              <a:rPr lang="en-US" altLang="zh-CN" sz="1400">
                <a:sym typeface="+mn-ea"/>
              </a:rPr>
              <a:t> JSON </a:t>
            </a:r>
            <a:r>
              <a:rPr lang="zh-CN" altLang="en-US" sz="1400">
                <a:sym typeface="+mn-ea"/>
              </a:rPr>
              <a:t>数据</a:t>
            </a:r>
            <a:endParaRPr lang="zh-CN" altLang="en-US" sz="1400">
              <a:sym typeface="+mn-ea"/>
            </a:endParaRPr>
          </a:p>
          <a:p>
            <a:pPr algn="ctr"/>
            <a:endParaRPr lang="zh-CN" altLang="en-US" sz="1400">
              <a:sym typeface="+mn-ea"/>
            </a:endParaRPr>
          </a:p>
          <a:p>
            <a:r>
              <a:rPr lang="zh-CN" altLang="en-US" sz="1400">
                <a:sym typeface="+mn-ea"/>
              </a:rPr>
              <a:t>与首页的图片新闻呈现的数据是一样的，因此数据应该就在这里面了。</a:t>
            </a:r>
            <a:endParaRPr lang="zh-CN" altLang="en-US" sz="1400"/>
          </a:p>
          <a:p>
            <a:r>
              <a:rPr lang="zh-CN" altLang="en-US" sz="1400">
                <a:sym typeface="+mn-ea"/>
              </a:rPr>
              <a:t>打开一个接口链接即可看到其中的编码数据信息。有了对应的数据接口，就可以仿</a:t>
            </a:r>
            <a:r>
              <a:rPr lang="en-US" altLang="zh-CN" sz="1400">
                <a:sym typeface="+mn-ea"/>
              </a:rPr>
              <a:t> </a:t>
            </a:r>
            <a:r>
              <a:rPr lang="zh-CN" altLang="en-US" sz="1400">
                <a:sym typeface="+mn-ea"/>
              </a:rPr>
              <a:t>照之前的方法对数据接口进行请求和获取响应了。</a:t>
            </a:r>
            <a:endParaRPr lang="zh-CN" altLang="en-US" sz="1400"/>
          </a:p>
          <a:p>
            <a:endParaRPr lang="zh-CN" altLang="en-US" sz="1400"/>
          </a:p>
        </p:txBody>
      </p:sp>
      <p:pic>
        <p:nvPicPr>
          <p:cNvPr id="396" name="IM 396"/>
          <p:cNvPicPr/>
          <p:nvPr/>
        </p:nvPicPr>
        <p:blipFill>
          <a:blip r:embed="rId10"/>
          <a:stretch>
            <a:fillRect/>
          </a:stretch>
        </p:blipFill>
        <p:spPr>
          <a:xfrm>
            <a:off x="2929890" y="2345055"/>
            <a:ext cx="6331585" cy="2564765"/>
          </a:xfrm>
          <a:prstGeom prst="rect">
            <a:avLst/>
          </a:prstGeom>
        </p:spPr>
      </p:pic>
    </p:spTree>
    <p:custDataLst>
      <p:tags r:id="rId11"/>
    </p:custDataLst>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rPr>
              <a:t>动态网页采集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5139055"/>
          </a:xfrm>
          <a:prstGeom prst="rect">
            <a:avLst/>
          </a:prstGeom>
          <a:noFill/>
        </p:spPr>
        <p:txBody>
          <a:bodyPr wrap="square" rtlCol="0">
            <a:spAutoFit/>
          </a:bodyPr>
          <a:p>
            <a:r>
              <a:rPr lang="en-US" altLang="zh-CN" sz="1600" b="1"/>
              <a:t>2. </a:t>
            </a:r>
            <a:r>
              <a:rPr lang="zh-CN" altLang="en-US" sz="1600" b="1"/>
              <a:t>请求和解析数据接口数据</a:t>
            </a:r>
            <a:endParaRPr lang="zh-CN" altLang="en-US" sz="1600" b="1"/>
          </a:p>
          <a:p>
            <a:r>
              <a:rPr lang="zh-CN" altLang="en-US" sz="1200"/>
              <a:t>请求和解析数据接口数据的完整代码如下。</a:t>
            </a:r>
            <a:endParaRPr lang="zh-CN" altLang="en-US" sz="1200"/>
          </a:p>
          <a:p>
            <a:r>
              <a:rPr lang="en-US" altLang="zh-CN" sz="1200"/>
              <a:t>import requests import json</a:t>
            </a:r>
            <a:endParaRPr lang="en-US" altLang="zh-CN" sz="1200"/>
          </a:p>
          <a:p>
            <a:r>
              <a:rPr lang="en-US" altLang="zh-CN" sz="1200"/>
              <a:t>url="http://www.toutiao.com/api/pc/focus/" wbdata=requests.get(url).text</a:t>
            </a:r>
            <a:endParaRPr lang="en-US" altLang="zh-CN" sz="1200"/>
          </a:p>
          <a:p>
            <a:r>
              <a:rPr lang="en-US" altLang="zh-CN" sz="1200"/>
              <a:t>data=json.loads(wbdata)</a:t>
            </a:r>
            <a:endParaRPr lang="en-US" altLang="zh-CN" sz="1200"/>
          </a:p>
          <a:p>
            <a:r>
              <a:rPr lang="en-US" altLang="zh-CN" sz="1200"/>
              <a:t>news=data['data']['pc_feed_focus'] for n in news:</a:t>
            </a:r>
            <a:endParaRPr lang="en-US" altLang="zh-CN" sz="1200"/>
          </a:p>
          <a:p>
            <a:r>
              <a:rPr lang="en-US" altLang="zh-CN" sz="1200"/>
              <a:t>title=n['title']</a:t>
            </a:r>
            <a:endParaRPr lang="en-US" altLang="zh-CN" sz="1200"/>
          </a:p>
          <a:p>
            <a:r>
              <a:rPr lang="en-US" altLang="zh-CN" sz="1200"/>
              <a:t>img_url=n['image_url']</a:t>
            </a:r>
            <a:endParaRPr lang="en-US" altLang="zh-CN" sz="1200"/>
          </a:p>
          <a:p>
            <a:r>
              <a:rPr lang="en-US" altLang="zh-CN" sz="1200"/>
              <a:t>url=n['media_url']</a:t>
            </a:r>
            <a:endParaRPr lang="en-US" altLang="zh-CN" sz="1200"/>
          </a:p>
          <a:p>
            <a:r>
              <a:rPr lang="en-US" altLang="zh-CN" sz="1200"/>
              <a:t>print(url,title,img_url)</a:t>
            </a:r>
            <a:endParaRPr lang="en-US" altLang="zh-CN" sz="1200"/>
          </a:p>
          <a:p>
            <a:endParaRPr lang="en-US" altLang="zh-CN" sz="1200"/>
          </a:p>
          <a:p>
            <a:r>
              <a:rPr lang="zh-CN" altLang="en-US" sz="1200"/>
              <a:t>下面稍微讲解一下代码，代码分为四部分：</a:t>
            </a:r>
            <a:endParaRPr lang="zh-CN" altLang="en-US" sz="1200"/>
          </a:p>
          <a:p>
            <a:endParaRPr lang="zh-CN" altLang="en-US" sz="1200"/>
          </a:p>
          <a:p>
            <a:r>
              <a:rPr lang="zh-CN" altLang="en-US" sz="1200"/>
              <a:t>第一部分是引入相关的库，具体如下。</a:t>
            </a:r>
            <a:endParaRPr lang="zh-CN" altLang="en-US" sz="1200"/>
          </a:p>
          <a:p>
            <a:r>
              <a:rPr lang="en-US" altLang="zh-CN" sz="1200"/>
              <a:t>import requests import json</a:t>
            </a:r>
            <a:endParaRPr lang="en-US" altLang="zh-CN" sz="1200"/>
          </a:p>
          <a:p>
            <a:r>
              <a:rPr lang="zh-CN" altLang="en-US" sz="1200"/>
              <a:t>第二部分是对数据接口进行</a:t>
            </a:r>
            <a:r>
              <a:rPr lang="en-US" altLang="zh-CN" sz="1200"/>
              <a:t> HTTP </a:t>
            </a:r>
            <a:r>
              <a:rPr lang="zh-CN" altLang="en-US" sz="1200"/>
              <a:t>请求，具体如下。</a:t>
            </a:r>
            <a:endParaRPr lang="zh-CN" altLang="en-US" sz="1200"/>
          </a:p>
          <a:p>
            <a:r>
              <a:rPr lang="en-US" altLang="zh-CN" sz="1200"/>
              <a:t>url="http://www.toutiao.com/api/pc/focus/" wbdata=requests.get(url).text</a:t>
            </a:r>
            <a:endParaRPr lang="en-US" altLang="zh-CN" sz="1200"/>
          </a:p>
          <a:p>
            <a:r>
              <a:rPr lang="zh-CN" altLang="en-US" sz="1200"/>
              <a:t>第三部分是将</a:t>
            </a:r>
            <a:r>
              <a:rPr lang="en-US" altLang="zh-CN" sz="1200"/>
              <a:t> HTTP </a:t>
            </a:r>
            <a:r>
              <a:rPr lang="zh-CN" altLang="en-US" sz="1200"/>
              <a:t>响应的数据</a:t>
            </a:r>
            <a:r>
              <a:rPr lang="en-US" altLang="zh-CN" sz="1200"/>
              <a:t> JSON </a:t>
            </a:r>
            <a:r>
              <a:rPr lang="zh-CN" altLang="en-US" sz="1200"/>
              <a:t>化，并索引到新闻数据的位置，具体如下。</a:t>
            </a:r>
            <a:endParaRPr lang="zh-CN" altLang="en-US" sz="1200"/>
          </a:p>
          <a:p>
            <a:r>
              <a:rPr lang="en-US" altLang="zh-CN" sz="1200"/>
              <a:t>data=json.loads(wbdata)</a:t>
            </a:r>
            <a:endParaRPr lang="en-US" altLang="zh-CN" sz="1200"/>
          </a:p>
          <a:p>
            <a:r>
              <a:rPr lang="en-US" altLang="zh-CN" sz="1200"/>
              <a:t>news=data['data']['pc_feed_focus']</a:t>
            </a:r>
            <a:endParaRPr lang="en-US" altLang="zh-CN" sz="1200"/>
          </a:p>
          <a:p>
            <a:r>
              <a:rPr lang="zh-CN" altLang="en-US" sz="1200"/>
              <a:t>第四部分是对索引出来的</a:t>
            </a:r>
            <a:r>
              <a:rPr lang="en-US" altLang="zh-CN" sz="1200"/>
              <a:t> JSON </a:t>
            </a:r>
            <a:r>
              <a:rPr lang="zh-CN" altLang="en-US" sz="1200"/>
              <a:t>数据进行遍历和提取，具体如下。</a:t>
            </a:r>
            <a:endParaRPr lang="zh-CN" altLang="en-US" sz="1200"/>
          </a:p>
          <a:p>
            <a:r>
              <a:rPr lang="en-US" altLang="zh-CN" sz="1200"/>
              <a:t>for n in news:</a:t>
            </a:r>
            <a:endParaRPr lang="en-US" altLang="zh-CN" sz="1200"/>
          </a:p>
          <a:p>
            <a:r>
              <a:rPr lang="en-US" altLang="zh-CN" sz="1200"/>
              <a:t>title=n['title']</a:t>
            </a:r>
            <a:endParaRPr lang="en-US" altLang="zh-CN" sz="1200"/>
          </a:p>
          <a:p>
            <a:r>
              <a:rPr lang="en-US" altLang="zh-CN" sz="1200"/>
              <a:t>img_url=n['image_url']</a:t>
            </a:r>
            <a:endParaRPr lang="en-US" altLang="zh-CN" sz="1200"/>
          </a:p>
          <a:p>
            <a:r>
              <a:rPr lang="en-US" altLang="zh-CN" sz="1200"/>
              <a:t>url=n['media_url']</a:t>
            </a:r>
            <a:endParaRPr lang="en-US" altLang="zh-CN" sz="1200"/>
          </a:p>
          <a:p>
            <a:r>
              <a:rPr lang="en-US" altLang="zh-CN" sz="1200"/>
              <a:t>print(url, title,img_url)</a:t>
            </a:r>
            <a:endParaRPr lang="en-US" altLang="zh-CN" sz="1200"/>
          </a:p>
          <a:p>
            <a:r>
              <a:rPr lang="zh-CN" altLang="en-US" sz="1200"/>
              <a:t>至此就完成了从</a:t>
            </a:r>
            <a:r>
              <a:rPr lang="en-US" altLang="zh-CN" sz="1200"/>
              <a:t> JS </a:t>
            </a:r>
            <a:r>
              <a:rPr lang="zh-CN" altLang="en-US" sz="1200"/>
              <a:t>网页中采集数据的整个过程。</a:t>
            </a:r>
            <a:endParaRPr lang="zh-CN" altLang="en-US" sz="1200"/>
          </a:p>
        </p:txBody>
      </p:sp>
    </p:spTree>
    <p:custDataLst>
      <p:tags r:id="rId10"/>
    </p:custDataLst>
  </p:cSld>
  <p:clrMapOvr>
    <a:masterClrMapping/>
  </p:clrMapOvr>
  <p:transition>
    <p:cu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10" name="文本框 9"/>
          <p:cNvSpPr txBox="1"/>
          <p:nvPr>
            <p:custDataLst>
              <p:tags r:id="rId2"/>
            </p:custDataLst>
          </p:nvPr>
        </p:nvSpPr>
        <p:spPr>
          <a:xfrm>
            <a:off x="1489075" y="2759075"/>
            <a:ext cx="4297045" cy="57150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任务一</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采集网页分析</a:t>
            </a:r>
            <a:endParaRPr lang="zh-CN" altLang="en-US" sz="2000" dirty="0">
              <a:solidFill>
                <a:schemeClr val="tx1">
                  <a:lumMod val="85000"/>
                  <a:lumOff val="15000"/>
                </a:schemeClr>
              </a:solidFill>
              <a:sym typeface="+mn-ea"/>
            </a:endParaRPr>
          </a:p>
        </p:txBody>
      </p:sp>
      <p:sp>
        <p:nvSpPr>
          <p:cNvPr id="11" name="文本框 10"/>
          <p:cNvSpPr txBox="1"/>
          <p:nvPr>
            <p:custDataLst>
              <p:tags r:id="rId3"/>
            </p:custDataLst>
          </p:nvPr>
        </p:nvSpPr>
        <p:spPr>
          <a:xfrm>
            <a:off x="3187488"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01</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12" name="文本框 11"/>
          <p:cNvSpPr txBox="1"/>
          <p:nvPr>
            <p:custDataLst>
              <p:tags r:id="rId4"/>
            </p:custDataLst>
          </p:nvPr>
        </p:nvSpPr>
        <p:spPr>
          <a:xfrm>
            <a:off x="6358255" y="2759075"/>
            <a:ext cx="4297045" cy="66992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任务二</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用</a:t>
            </a:r>
            <a:r>
              <a:rPr lang="en-US" altLang="zh-CN" sz="2000" dirty="0">
                <a:solidFill>
                  <a:schemeClr val="tx1">
                    <a:lumMod val="85000"/>
                    <a:lumOff val="15000"/>
                  </a:schemeClr>
                </a:solidFill>
                <a:sym typeface="+mn-ea"/>
              </a:rPr>
              <a:t> Python </a:t>
            </a:r>
            <a:r>
              <a:rPr lang="zh-CN" altLang="en-US" sz="2000" dirty="0">
                <a:solidFill>
                  <a:schemeClr val="tx1">
                    <a:lumMod val="85000"/>
                    <a:lumOff val="15000"/>
                  </a:schemeClr>
                </a:solidFill>
                <a:sym typeface="+mn-ea"/>
              </a:rPr>
              <a:t>实现</a:t>
            </a:r>
            <a:r>
              <a:rPr lang="en-US" altLang="zh-CN" sz="2000" dirty="0">
                <a:solidFill>
                  <a:schemeClr val="tx1">
                    <a:lumMod val="85000"/>
                    <a:lumOff val="15000"/>
                  </a:schemeClr>
                </a:solidFill>
                <a:sym typeface="+mn-ea"/>
              </a:rPr>
              <a:t> HTTP </a:t>
            </a:r>
            <a:r>
              <a:rPr lang="zh-CN" altLang="en-US" sz="2000" dirty="0">
                <a:solidFill>
                  <a:schemeClr val="tx1">
                    <a:lumMod val="85000"/>
                    <a:lumOff val="15000"/>
                  </a:schemeClr>
                </a:solidFill>
                <a:sym typeface="+mn-ea"/>
              </a:rPr>
              <a:t>请求</a:t>
            </a:r>
            <a:endParaRPr lang="zh-CN" altLang="en-US" sz="2000" dirty="0">
              <a:solidFill>
                <a:schemeClr val="tx1">
                  <a:lumMod val="85000"/>
                  <a:lumOff val="15000"/>
                </a:schemeClr>
              </a:solidFill>
              <a:sym typeface="+mn-ea"/>
            </a:endParaRPr>
          </a:p>
        </p:txBody>
      </p:sp>
      <p:sp>
        <p:nvSpPr>
          <p:cNvPr id="14" name="文本框 13"/>
          <p:cNvSpPr txBox="1"/>
          <p:nvPr>
            <p:custDataLst>
              <p:tags r:id="rId5"/>
            </p:custDataLst>
          </p:nvPr>
        </p:nvSpPr>
        <p:spPr>
          <a:xfrm>
            <a:off x="8056666"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02</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3" name="文本框 2"/>
          <p:cNvSpPr txBox="1"/>
          <p:nvPr>
            <p:custDataLst>
              <p:tags r:id="rId6"/>
            </p:custDataLst>
          </p:nvPr>
        </p:nvSpPr>
        <p:spPr>
          <a:xfrm>
            <a:off x="1550035" y="5682615"/>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实训</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爬取天气预报数据</a:t>
            </a:r>
            <a:endParaRPr lang="zh-CN" altLang="en-US" sz="2000" dirty="0">
              <a:solidFill>
                <a:schemeClr val="tx1">
                  <a:lumMod val="85000"/>
                  <a:lumOff val="15000"/>
                </a:schemeClr>
              </a:solidFill>
              <a:sym typeface="+mn-ea"/>
            </a:endParaRPr>
          </a:p>
          <a:p>
            <a:pPr lvl="0" algn="ctr">
              <a:lnSpc>
                <a:spcPct val="130000"/>
              </a:lnSpc>
              <a:spcBef>
                <a:spcPts val="0"/>
              </a:spcBef>
              <a:spcAft>
                <a:spcPts val="0"/>
              </a:spcAft>
              <a:buClrTx/>
              <a:buSzTx/>
              <a:buFontTx/>
            </a:pPr>
            <a:endParaRPr lang="zh-CN" altLang="en-US" sz="2000" dirty="0">
              <a:solidFill>
                <a:schemeClr val="tx1">
                  <a:lumMod val="85000"/>
                  <a:lumOff val="15000"/>
                </a:schemeClr>
              </a:solidFill>
              <a:sym typeface="+mn-ea"/>
            </a:endParaRPr>
          </a:p>
        </p:txBody>
      </p:sp>
      <p:sp>
        <p:nvSpPr>
          <p:cNvPr id="4" name="文本框 3"/>
          <p:cNvSpPr txBox="1"/>
          <p:nvPr>
            <p:custDataLst>
              <p:tags r:id="rId7"/>
            </p:custDataLst>
          </p:nvPr>
        </p:nvSpPr>
        <p:spPr>
          <a:xfrm>
            <a:off x="3188226" y="34895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03</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5" name="文本框 4"/>
          <p:cNvSpPr txBox="1"/>
          <p:nvPr>
            <p:custDataLst>
              <p:tags r:id="rId8"/>
            </p:custDataLst>
          </p:nvPr>
        </p:nvSpPr>
        <p:spPr>
          <a:xfrm>
            <a:off x="6358936" y="4251796"/>
            <a:ext cx="4296868" cy="112649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任务四</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解析采集到的网页</a:t>
            </a:r>
            <a:endParaRPr lang="zh-CN" altLang="en-US" sz="2000" dirty="0">
              <a:solidFill>
                <a:schemeClr val="tx1">
                  <a:lumMod val="85000"/>
                  <a:lumOff val="15000"/>
                </a:schemeClr>
              </a:solidFill>
              <a:sym typeface="+mn-ea"/>
            </a:endParaRPr>
          </a:p>
        </p:txBody>
      </p:sp>
      <p:sp>
        <p:nvSpPr>
          <p:cNvPr id="6" name="文本框 5"/>
          <p:cNvSpPr txBox="1"/>
          <p:nvPr>
            <p:custDataLst>
              <p:tags r:id="rId9"/>
            </p:custDataLst>
          </p:nvPr>
        </p:nvSpPr>
        <p:spPr>
          <a:xfrm>
            <a:off x="8057404" y="3448259"/>
            <a:ext cx="899932" cy="745345"/>
          </a:xfrm>
          <a:prstGeom prst="rect">
            <a:avLst/>
          </a:prstGeom>
        </p:spPr>
        <p:txBody>
          <a:bodyPr wrap="none" lIns="0" rIns="0" anchor="b" anchorCtr="0">
            <a:noAutofit/>
          </a:bodyPr>
          <a:p>
            <a:pPr algn="ctr"/>
            <a:r>
              <a:rPr lang="en-US" altLang="zh-CN" sz="3600" b="1" dirty="0">
                <a:solidFill>
                  <a:schemeClr val="accent1"/>
                </a:solidFill>
                <a:latin typeface="Arial" panose="020B0604020202020204" pitchFamily="34" charset="0"/>
                <a:ea typeface="微软雅黑" panose="020B0503020204020204" charset="-122"/>
              </a:rPr>
              <a:t>04</a:t>
            </a:r>
            <a:endParaRPr lang="en-US" altLang="zh-CN" sz="3600" b="1" dirty="0">
              <a:solidFill>
                <a:schemeClr val="accent1"/>
              </a:solidFill>
              <a:latin typeface="Arial" panose="020B0604020202020204" pitchFamily="34" charset="0"/>
              <a:ea typeface="微软雅黑" panose="020B0503020204020204" charset="-122"/>
            </a:endParaRPr>
          </a:p>
        </p:txBody>
      </p:sp>
      <p:sp>
        <p:nvSpPr>
          <p:cNvPr id="7" name="文本框 6"/>
          <p:cNvSpPr txBox="1"/>
          <p:nvPr>
            <p:custDataLst>
              <p:tags r:id="rId10"/>
            </p:custDataLst>
          </p:nvPr>
        </p:nvSpPr>
        <p:spPr>
          <a:xfrm>
            <a:off x="3188226" y="49373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05</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8" name="文本框 7"/>
          <p:cNvSpPr txBox="1"/>
          <p:nvPr>
            <p:custDataLst>
              <p:tags r:id="rId11"/>
            </p:custDataLst>
          </p:nvPr>
        </p:nvSpPr>
        <p:spPr>
          <a:xfrm>
            <a:off x="1616710" y="4295140"/>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任务三</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静态网页和动态网页采集</a:t>
            </a:r>
            <a:endParaRPr lang="zh-CN" altLang="en-US" sz="2000" dirty="0">
              <a:solidFill>
                <a:schemeClr val="tx1">
                  <a:lumMod val="85000"/>
                  <a:lumOff val="15000"/>
                </a:schemeClr>
              </a:solidFill>
              <a:sym typeface="+mn-ea"/>
            </a:endParaRPr>
          </a:p>
        </p:txBody>
      </p:sp>
      <p:sp>
        <p:nvSpPr>
          <p:cNvPr id="30" name="文本框 29"/>
          <p:cNvSpPr txBox="1"/>
          <p:nvPr/>
        </p:nvSpPr>
        <p:spPr>
          <a:xfrm>
            <a:off x="6358682" y="386269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AppData/Roaming/Kingsoft/office6/wppai/generateppt/ff30909d-f63d-4f10-b2e8-5583e5ea6b13.jpgff30909d-f63d-4f10-b2e8-5583e5ea6b13"/>
          <p:cNvPicPr>
            <a:picLocks noChangeAspect="1"/>
          </p:cNvPicPr>
          <p:nvPr>
            <p:custDataLst>
              <p:tags r:id="rId1"/>
            </p:custDataLst>
          </p:nvPr>
        </p:nvPicPr>
        <p:blipFill>
          <a:blip r:embed="rId2"/>
          <a:srcRect t="41" b="4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sz="3200" dirty="0">
                <a:solidFill>
                  <a:srgbClr val="FF0000"/>
                </a:solidFill>
                <a:latin typeface="楷体_GB2312" charset="-122"/>
              </a:rPr>
              <a:t>任务描述：学习解析采集到的网页</a:t>
            </a:r>
            <a:endParaRPr lang="zh-CN" altLang="en-US" sz="3200" dirty="0">
              <a:solidFill>
                <a:srgbClr val="FF0000"/>
              </a:solidFill>
              <a:latin typeface="楷体_GB2312" charset="-122"/>
            </a:endParaRPr>
          </a:p>
        </p:txBody>
      </p:sp>
      <p:sp>
        <p:nvSpPr>
          <p:cNvPr id="6" name="矩形 5"/>
          <p:cNvSpPr/>
          <p:nvPr>
            <p:custDataLst>
              <p:tags r:id="rId5"/>
            </p:custDataLst>
          </p:nvPr>
        </p:nvSpPr>
        <p:spPr>
          <a:xfrm>
            <a:off x="4688205" y="4906645"/>
            <a:ext cx="2258695" cy="349250"/>
          </a:xfrm>
          <a:prstGeom prst="rect">
            <a:avLst/>
          </a:prstGeom>
          <a:noFill/>
        </p:spPr>
        <p:txBody>
          <a:bodyPr wrap="square" lIns="0" tIns="0" rIns="0" bIns="0" rtlCol="0" anchor="b" anchorCtr="0">
            <a:noAutofit/>
          </a:bodyPr>
          <a:p>
            <a:pPr>
              <a:spcBef>
                <a:spcPct val="0"/>
              </a:spcBef>
              <a:spcAft>
                <a:spcPct val="0"/>
              </a:spcAft>
            </a:pPr>
            <a:r>
              <a:rPr lang="en-US" altLang="zh-CN" sz="2000" b="1">
                <a:solidFill>
                  <a:schemeClr val="accent1"/>
                </a:solidFill>
                <a:latin typeface="+mn-ea"/>
                <a:cs typeface="+mn-ea"/>
                <a:sym typeface="+mn-ea"/>
              </a:rPr>
              <a:t>Beautiful Soup </a:t>
            </a:r>
            <a:r>
              <a:rPr lang="zh-CN" altLang="en-US" sz="2000" b="1">
                <a:solidFill>
                  <a:schemeClr val="accent1"/>
                </a:solidFill>
                <a:latin typeface="+mn-ea"/>
                <a:cs typeface="+mn-ea"/>
                <a:sym typeface="+mn-ea"/>
              </a:rPr>
              <a:t>提供了更高层次的接口</a:t>
            </a:r>
            <a:endParaRPr lang="zh-CN" altLang="en-US" sz="2000" b="1">
              <a:solidFill>
                <a:schemeClr val="accent1"/>
              </a:solidFill>
              <a:latin typeface="+mn-ea"/>
              <a:cs typeface="+mn-ea"/>
              <a:sym typeface="+mn-ea"/>
            </a:endParaRPr>
          </a:p>
        </p:txBody>
      </p:sp>
      <p:sp>
        <p:nvSpPr>
          <p:cNvPr id="10" name="矩形 9"/>
          <p:cNvSpPr/>
          <p:nvPr>
            <p:custDataLst>
              <p:tags r:id="rId6"/>
            </p:custDataLst>
          </p:nvPr>
        </p:nvSpPr>
        <p:spPr>
          <a:xfrm>
            <a:off x="1527175" y="4325620"/>
            <a:ext cx="2087880" cy="64643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正则表达式</a:t>
            </a:r>
            <a:r>
              <a:rPr lang="zh-CN" altLang="en-US" sz="2000" b="1" dirty="0">
                <a:solidFill>
                  <a:schemeClr val="accent1"/>
                </a:solidFill>
                <a:latin typeface="+mn-ea"/>
                <a:cs typeface="+mn-ea"/>
                <a:sym typeface="+mn-ea"/>
              </a:rPr>
              <a:t>用在一次性数据爬取</a:t>
            </a:r>
            <a:endParaRPr lang="zh-CN" altLang="en-US" sz="2000" b="1" dirty="0">
              <a:solidFill>
                <a:schemeClr val="accent1"/>
              </a:solidFill>
              <a:latin typeface="+mn-ea"/>
              <a:cs typeface="+mn-ea"/>
              <a:sym typeface="+mn-ea"/>
            </a:endParaRPr>
          </a:p>
        </p:txBody>
      </p:sp>
      <p:sp>
        <p:nvSpPr>
          <p:cNvPr id="5" name="矩形 4"/>
          <p:cNvSpPr/>
          <p:nvPr>
            <p:custDataLst>
              <p:tags r:id="rId7"/>
            </p:custDataLst>
          </p:nvPr>
        </p:nvSpPr>
        <p:spPr>
          <a:xfrm>
            <a:off x="8020050" y="4622800"/>
            <a:ext cx="222631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通常情况下</a:t>
            </a:r>
            <a:r>
              <a:rPr lang="en-US" altLang="zh-CN" sz="2000" b="1">
                <a:solidFill>
                  <a:schemeClr val="accent1"/>
                </a:solidFill>
                <a:latin typeface="+mn-ea"/>
                <a:cs typeface="+mn-ea"/>
                <a:sym typeface="+mn-ea"/>
              </a:rPr>
              <a:t> lxml </a:t>
            </a:r>
            <a:r>
              <a:rPr lang="zh-CN" altLang="en-US" sz="2000" b="1">
                <a:solidFill>
                  <a:schemeClr val="accent1"/>
                </a:solidFill>
                <a:latin typeface="+mn-ea"/>
                <a:cs typeface="+mn-ea"/>
                <a:sym typeface="+mn-ea"/>
              </a:rPr>
              <a:t>是最佳选择</a:t>
            </a:r>
            <a:endParaRPr lang="zh-CN" altLang="en-US" sz="2000" b="1">
              <a:solidFill>
                <a:schemeClr val="accent1"/>
              </a:solidFill>
              <a:latin typeface="+mn-ea"/>
              <a:cs typeface="+mn-ea"/>
              <a:sym typeface="+mn-ea"/>
            </a:endParaRPr>
          </a:p>
        </p:txBody>
      </p:sp>
    </p:spTree>
    <p:custDataLst>
      <p:tags r:id="rId8"/>
    </p:custDataLst>
  </p:cSld>
  <p:clrMapOvr>
    <a:masterClrMapping/>
  </p:clrMapOvr>
  <p:transition>
    <p:cu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9"/>
          <p:cNvSpPr/>
          <p:nvPr>
            <p:custDataLst>
              <p:tags r:id="rId1"/>
            </p:custDataLst>
          </p:nvPr>
        </p:nvSpPr>
        <p:spPr>
          <a:xfrm flipH="1">
            <a:off x="-3" y="0"/>
            <a:ext cx="12192004" cy="4285453"/>
          </a:xfrm>
          <a:custGeom>
            <a:avLst/>
            <a:gdLst>
              <a:gd name="connsiteX0" fmla="*/ 0 w 4848491"/>
              <a:gd name="connsiteY0" fmla="*/ 0 h 1855952"/>
              <a:gd name="connsiteX1" fmla="*/ 0 w 4848491"/>
              <a:gd name="connsiteY1" fmla="*/ 1848891 h 1855952"/>
              <a:gd name="connsiteX2" fmla="*/ 765620 w 4848491"/>
              <a:gd name="connsiteY2" fmla="*/ 1731523 h 1855952"/>
              <a:gd name="connsiteX3" fmla="*/ 1832601 w 4848491"/>
              <a:gd name="connsiteY3" fmla="*/ 1612689 h 1855952"/>
              <a:gd name="connsiteX4" fmla="*/ 3209088 w 4848491"/>
              <a:gd name="connsiteY4" fmla="*/ 1612689 h 1855952"/>
              <a:gd name="connsiteX5" fmla="*/ 4848492 w 4848491"/>
              <a:gd name="connsiteY5" fmla="*/ 1246169 h 1855952"/>
              <a:gd name="connsiteX6" fmla="*/ 4848492 w 4848491"/>
              <a:gd name="connsiteY6" fmla="*/ 0 h 185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00" h="6749">
                <a:moveTo>
                  <a:pt x="0" y="0"/>
                </a:moveTo>
                <a:lnTo>
                  <a:pt x="19200" y="0"/>
                </a:lnTo>
                <a:lnTo>
                  <a:pt x="19200" y="4403"/>
                </a:lnTo>
                <a:cubicBezTo>
                  <a:pt x="17417" y="3933"/>
                  <a:pt x="15248" y="4336"/>
                  <a:pt x="12708" y="5813"/>
                </a:cubicBezTo>
                <a:cubicBezTo>
                  <a:pt x="11418" y="6563"/>
                  <a:pt x="9321" y="6604"/>
                  <a:pt x="7257" y="5813"/>
                </a:cubicBezTo>
                <a:cubicBezTo>
                  <a:pt x="5322" y="5072"/>
                  <a:pt x="4419" y="5625"/>
                  <a:pt x="3032" y="6270"/>
                </a:cubicBezTo>
                <a:cubicBezTo>
                  <a:pt x="1645" y="6915"/>
                  <a:pt x="0" y="6722"/>
                  <a:pt x="0" y="6722"/>
                </a:cubicBezTo>
                <a:lnTo>
                  <a:pt x="0" y="0"/>
                </a:lnTo>
                <a:close/>
              </a:path>
            </a:pathLst>
          </a:custGeom>
          <a:gradFill>
            <a:gsLst>
              <a:gs pos="0">
                <a:schemeClr val="accent1">
                  <a:alpha val="0"/>
                </a:schemeClr>
              </a:gs>
              <a:gs pos="68000">
                <a:schemeClr val="accent1"/>
              </a:gs>
            </a:gsLst>
            <a:lin ang="0" scaled="0"/>
          </a:gradFill>
          <a:ln w="8132" cap="flat">
            <a:noFill/>
            <a:prstDash val="solid"/>
            <a:miter/>
          </a:ln>
          <a:effectLst/>
        </p:spPr>
        <p:txBody>
          <a:bodyPr wrap="square" rtlCol="0" anchor="ctr">
            <a:noAutofit/>
          </a:bodyPr>
          <a:lstStyle/>
          <a:p>
            <a:endParaRPr lang="zh-CN" altLang="en-US" sz="1800">
              <a:cs typeface="微软雅黑" panose="020B0503020204020204" charset="-122"/>
            </a:endParaRPr>
          </a:p>
        </p:txBody>
      </p:sp>
      <p:pic>
        <p:nvPicPr>
          <p:cNvPr id="21" name="图片 20" descr="C:/Users/张紫岩/Desktop/肖像/VCG41N885749858.jpgVCG41N885749858"/>
          <p:cNvPicPr>
            <a:picLocks noChangeAspect="1"/>
          </p:cNvPicPr>
          <p:nvPr>
            <p:custDataLst>
              <p:tags r:id="rId2"/>
            </p:custDataLst>
          </p:nvPr>
        </p:nvPicPr>
        <p:blipFill>
          <a:blip r:embed="rId3"/>
          <a:srcRect/>
          <a:stretch>
            <a:fillRect/>
          </a:stretch>
        </p:blipFill>
        <p:spPr>
          <a:xfrm>
            <a:off x="619760" y="151765"/>
            <a:ext cx="12192002" cy="3981672"/>
          </a:xfrm>
          <a:custGeom>
            <a:avLst/>
            <a:gdLst/>
            <a:ahLst/>
            <a:cxnLst>
              <a:cxn ang="3">
                <a:pos x="hc" y="t"/>
              </a:cxn>
              <a:cxn ang="cd2">
                <a:pos x="l" y="vc"/>
              </a:cxn>
              <a:cxn ang="cd4">
                <a:pos x="hc" y="b"/>
              </a:cxn>
              <a:cxn ang="0">
                <a:pos x="r" y="vc"/>
              </a:cxn>
            </a:cxnLst>
            <a:rect l="l" t="t" r="r" b="b"/>
            <a:pathLst>
              <a:path w="19200" h="6270">
                <a:moveTo>
                  <a:pt x="0" y="0"/>
                </a:moveTo>
                <a:lnTo>
                  <a:pt x="19200" y="0"/>
                </a:lnTo>
                <a:lnTo>
                  <a:pt x="19200" y="6064"/>
                </a:lnTo>
                <a:cubicBezTo>
                  <a:pt x="19200" y="6064"/>
                  <a:pt x="18168" y="6722"/>
                  <a:pt x="16104" y="5688"/>
                </a:cubicBezTo>
                <a:cubicBezTo>
                  <a:pt x="14039" y="4654"/>
                  <a:pt x="12814" y="5092"/>
                  <a:pt x="11008" y="5750"/>
                </a:cubicBezTo>
                <a:cubicBezTo>
                  <a:pt x="9201" y="6408"/>
                  <a:pt x="7524" y="5936"/>
                  <a:pt x="5879" y="5013"/>
                </a:cubicBezTo>
                <a:cubicBezTo>
                  <a:pt x="4234" y="4090"/>
                  <a:pt x="2636" y="3056"/>
                  <a:pt x="0" y="3369"/>
                </a:cubicBezTo>
                <a:lnTo>
                  <a:pt x="0" y="0"/>
                </a:lnTo>
                <a:close/>
              </a:path>
            </a:pathLst>
          </a:custGeom>
          <a:solidFill>
            <a:schemeClr val="accent1">
              <a:lumMod val="40000"/>
              <a:lumOff val="60000"/>
            </a:schemeClr>
          </a:solidFill>
          <a:ln w="6350">
            <a:solidFill>
              <a:schemeClr val="accent1">
                <a:alpha val="5000"/>
              </a:schemeClr>
            </a:solidFill>
          </a:ln>
        </p:spPr>
      </p:pic>
      <p:sp>
        <p:nvSpPr>
          <p:cNvPr id="22" name="文本框 21"/>
          <p:cNvSpPr txBox="1"/>
          <p:nvPr>
            <p:custDataLst>
              <p:tags r:id="rId4"/>
            </p:custDataLst>
          </p:nvPr>
        </p:nvSpPr>
        <p:spPr>
          <a:xfrm>
            <a:off x="1035050" y="3763010"/>
            <a:ext cx="10121900" cy="2377440"/>
          </a:xfrm>
          <a:prstGeom prst="rect">
            <a:avLst/>
          </a:prstGeom>
          <a:noFill/>
        </p:spPr>
        <p:txBody>
          <a:bodyPr wrap="square" lIns="0" tIns="0" rIns="0" bIns="0" rtlCol="0" anchor="t" anchorCtr="0"/>
          <a:lstStyle/>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会使用正则表达式解析网页。</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会使用</a:t>
            </a:r>
            <a:r>
              <a:rPr lang="en-US" altLang="zh-CN" sz="2800" b="1" kern="0" spc="0" dirty="0">
                <a:ln>
                  <a:noFill/>
                  <a:prstDash val="sysDot"/>
                </a:ln>
                <a:solidFill>
                  <a:schemeClr val="tx1">
                    <a:lumMod val="85000"/>
                    <a:lumOff val="15000"/>
                  </a:schemeClr>
                </a:solidFill>
                <a:latin typeface="+mn-ea"/>
                <a:ea typeface="+mn-ea"/>
                <a:cs typeface="微软雅黑" panose="020B0503020204020204" charset="-122"/>
                <a:sym typeface="+mn-ea"/>
              </a:rPr>
              <a:t> Beautiful Soup </a:t>
            </a: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解析网页。</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会使用</a:t>
            </a:r>
            <a:r>
              <a:rPr lang="en-US" altLang="zh-CN" sz="2800" b="1" kern="0" spc="0" dirty="0">
                <a:ln>
                  <a:noFill/>
                  <a:prstDash val="sysDot"/>
                </a:ln>
                <a:solidFill>
                  <a:schemeClr val="tx1">
                    <a:lumMod val="85000"/>
                    <a:lumOff val="15000"/>
                  </a:schemeClr>
                </a:solidFill>
                <a:latin typeface="+mn-ea"/>
                <a:ea typeface="+mn-ea"/>
                <a:cs typeface="微软雅黑" panose="020B0503020204020204" charset="-122"/>
                <a:sym typeface="+mn-ea"/>
              </a:rPr>
              <a:t>lxml </a:t>
            </a: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工具解析网页。</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增强对我国科学技术发展的自信心。</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p:txBody>
      </p:sp>
      <p:sp>
        <p:nvSpPr>
          <p:cNvPr id="2062" name="Rectangle 14"/>
          <p:cNvSpPr>
            <a:spLocks noGrp="1" noChangeArrowheads="1"/>
          </p:cNvSpPr>
          <p:nvPr>
            <p:custDataLst>
              <p:tags r:id="rId5"/>
            </p:custDataLst>
          </p:nvPr>
        </p:nvSpPr>
        <p:spPr>
          <a:xfrm>
            <a:off x="766445" y="304800"/>
            <a:ext cx="3420745"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a:solidFill>
                  <a:schemeClr val="accent6">
                    <a:lumMod val="60000"/>
                    <a:lumOff val="40000"/>
                  </a:schemeClr>
                </a:solidFill>
                <a:sym typeface="+mn-ea"/>
              </a:rPr>
              <a:t>任务目标</a:t>
            </a:r>
            <a:endParaRPr lang="zh-CN" altLang="en-US" sz="3200" dirty="0">
              <a:solidFill>
                <a:schemeClr val="accent6">
                  <a:lumMod val="60000"/>
                  <a:lumOff val="40000"/>
                </a:schemeClr>
              </a:solidFill>
              <a:latin typeface="楷体_GB2312" charset="-122"/>
              <a:sym typeface="+mn-ea"/>
            </a:endParaRPr>
          </a:p>
        </p:txBody>
      </p:sp>
    </p:spTree>
    <p:custDataLst>
      <p:tags r:id="rId6"/>
    </p:custDataLst>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Rectangle 14"/>
          <p:cNvSpPr>
            <a:spLocks noGrp="1" noChangeArrowheads="1"/>
          </p:cNvSpPr>
          <p:nvPr>
            <p:ph type="title" idx="4294967295"/>
            <p:custDataLst>
              <p:tags r:id="rId1"/>
            </p:custDataLst>
          </p:nvPr>
        </p:nvSpPr>
        <p:spPr/>
        <p:txBody>
          <a:bodyPr wrap="none"/>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 </a:t>
            </a:r>
            <a:r>
              <a:rPr lang="zh-CN" altLang="en-US" sz="3200" dirty="0">
                <a:solidFill>
                  <a:srgbClr val="FF0000"/>
                </a:solidFill>
                <a:latin typeface="楷体_GB2312" charset="-122"/>
              </a:rPr>
              <a:t>浏览网页及获取内容的流程</a:t>
            </a:r>
            <a:endParaRPr lang="zh-CN" altLang="en-US" sz="3200" dirty="0">
              <a:solidFill>
                <a:srgbClr val="FF0000"/>
              </a:solidFill>
              <a:latin typeface="楷体_GB2312" charset="-122"/>
            </a:endParaRPr>
          </a:p>
        </p:txBody>
      </p:sp>
      <p:sp>
        <p:nvSpPr>
          <p:cNvPr id="3" name="内容占位符 2"/>
          <p:cNvSpPr>
            <a:spLocks noGrp="1"/>
          </p:cNvSpPr>
          <p:nvPr>
            <p:custDataLst>
              <p:tags r:id="rId2"/>
            </p:custDataLst>
          </p:nvPr>
        </p:nvSpPr>
        <p:spPr>
          <a:xfrm>
            <a:off x="766445" y="1057910"/>
            <a:ext cx="10799445" cy="4742180"/>
          </a:xfrm>
          <a:prstGeom prst="rect">
            <a:avLst/>
          </a:prstGeom>
        </p:spPr>
        <p:txBody>
          <a:bodyPr vert="horz" wrap="square" lIns="0" tIns="0" rIns="0" bIns="0" rtlCol="0">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buNone/>
            </a:pPr>
            <a:r>
              <a:rPr lang="en-US" altLang="zh-CN" sz="2800" dirty="0">
                <a:solidFill>
                  <a:srgbClr val="0070C0"/>
                </a:solidFill>
              </a:rPr>
              <a:t>(</a:t>
            </a:r>
            <a:r>
              <a:rPr lang="zh-CN" altLang="en-US" sz="2800" dirty="0">
                <a:solidFill>
                  <a:srgbClr val="0070C0"/>
                </a:solidFill>
              </a:rPr>
              <a:t>二</a:t>
            </a:r>
            <a:r>
              <a:rPr lang="en-US" altLang="zh-CN" sz="2800" dirty="0">
                <a:solidFill>
                  <a:srgbClr val="0070C0"/>
                </a:solidFill>
              </a:rPr>
              <a:t>). </a:t>
            </a:r>
            <a:r>
              <a:rPr lang="zh-CN" altLang="en-US" sz="2800" dirty="0">
                <a:solidFill>
                  <a:srgbClr val="0070C0"/>
                </a:solidFill>
              </a:rPr>
              <a:t>网页访问原理和过程</a:t>
            </a:r>
            <a:endParaRPr lang="en-US" altLang="zh-CN" sz="2800" dirty="0">
              <a:solidFill>
                <a:srgbClr val="0070C0"/>
              </a:solidFill>
            </a:endParaRPr>
          </a:p>
          <a:p>
            <a:pPr lvl="0">
              <a:buNone/>
            </a:pPr>
            <a:endParaRPr lang="en-US" altLang="zh-CN" sz="2800" dirty="0">
              <a:solidFill>
                <a:srgbClr val="0070C0"/>
              </a:solidFill>
            </a:endParaRPr>
          </a:p>
          <a:p>
            <a:pPr lvl="0">
              <a:buNone/>
            </a:pPr>
            <a:r>
              <a:rPr lang="en-US" altLang="zh-CN" b="1" dirty="0"/>
              <a:t>1.</a:t>
            </a:r>
            <a:r>
              <a:rPr lang="zh-CN" altLang="en-US" b="1" dirty="0"/>
              <a:t>网页访问的基本原理：</a:t>
            </a:r>
            <a:endParaRPr lang="zh-CN" altLang="en-US" b="1" dirty="0"/>
          </a:p>
          <a:p>
            <a:pPr lvl="0">
              <a:buNone/>
            </a:pPr>
            <a:r>
              <a:rPr lang="zh-CN" altLang="en-US" sz="1600" dirty="0"/>
              <a:t>（</a:t>
            </a:r>
            <a:r>
              <a:rPr lang="en-US" altLang="zh-CN" sz="1600" dirty="0"/>
              <a:t>1</a:t>
            </a:r>
            <a:r>
              <a:rPr lang="zh-CN" altLang="en-US" sz="1600" dirty="0"/>
              <a:t>）用户发送请求（</a:t>
            </a:r>
            <a:r>
              <a:rPr lang="en-US" altLang="zh-CN" sz="1600" dirty="0"/>
              <a:t>Request</a:t>
            </a:r>
            <a:r>
              <a:rPr lang="zh-CN" altLang="en-US" sz="1600" dirty="0"/>
              <a:t>），</a:t>
            </a:r>
            <a:endParaRPr lang="zh-CN" altLang="en-US" sz="1600" dirty="0"/>
          </a:p>
          <a:p>
            <a:pPr lvl="0">
              <a:buNone/>
            </a:pPr>
            <a:r>
              <a:rPr lang="zh-CN" altLang="en-US" sz="1600" dirty="0"/>
              <a:t> </a:t>
            </a:r>
            <a:r>
              <a:rPr lang="en-US" altLang="zh-CN" sz="1600" dirty="0"/>
              <a:t> (2)  </a:t>
            </a:r>
            <a:r>
              <a:rPr lang="zh-CN" altLang="en-US" sz="1600" dirty="0"/>
              <a:t>服务器验证后返回响应（</a:t>
            </a:r>
            <a:r>
              <a:rPr lang="en-US" altLang="zh-CN" sz="1600" dirty="0"/>
              <a:t>Response</a:t>
            </a:r>
            <a:r>
              <a:rPr lang="zh-CN" altLang="en-US" sz="1600" dirty="0"/>
              <a:t>），客户端展示内容。</a:t>
            </a:r>
            <a:endParaRPr lang="zh-CN" altLang="en-US" sz="1600" dirty="0"/>
          </a:p>
          <a:p>
            <a:pPr lvl="0">
              <a:buNone/>
            </a:pPr>
            <a:endParaRPr lang="zh-CN" altLang="en-US" dirty="0"/>
          </a:p>
          <a:p>
            <a:pPr lvl="0">
              <a:buNone/>
            </a:pPr>
            <a:endParaRPr lang="zh-CN" altLang="en-US" sz="1600" dirty="0"/>
          </a:p>
        </p:txBody>
      </p:sp>
      <p:pic>
        <p:nvPicPr>
          <p:cNvPr id="66" name="IM 66"/>
          <p:cNvPicPr/>
          <p:nvPr/>
        </p:nvPicPr>
        <p:blipFill>
          <a:blip r:embed="rId3"/>
          <a:stretch>
            <a:fillRect/>
          </a:stretch>
        </p:blipFill>
        <p:spPr>
          <a:xfrm>
            <a:off x="766445" y="2790825"/>
            <a:ext cx="6642100" cy="3700780"/>
          </a:xfrm>
          <a:prstGeom prst="rect">
            <a:avLst/>
          </a:prstGeom>
        </p:spPr>
      </p:pic>
      <p:sp>
        <p:nvSpPr>
          <p:cNvPr id="5" name="文本框 4"/>
          <p:cNvSpPr txBox="1"/>
          <p:nvPr/>
        </p:nvSpPr>
        <p:spPr>
          <a:xfrm>
            <a:off x="7801610" y="3927475"/>
            <a:ext cx="4129405" cy="922020"/>
          </a:xfrm>
          <a:prstGeom prst="rect">
            <a:avLst/>
          </a:prstGeom>
          <a:noFill/>
          <a:ln w="28575" cmpd="dbl">
            <a:solidFill>
              <a:srgbClr val="00B0F0"/>
            </a:solidFill>
            <a:prstDash val="solid"/>
          </a:ln>
        </p:spPr>
        <p:txBody>
          <a:bodyPr wrap="square" rtlCol="0">
            <a:spAutoFit/>
          </a:bodyPr>
          <a:p>
            <a:r>
              <a:rPr lang="zh-CN" altLang="en-US"/>
              <a:t>按</a:t>
            </a:r>
            <a:r>
              <a:rPr lang="en-US" altLang="zh-CN"/>
              <a:t> F12 </a:t>
            </a:r>
            <a:r>
              <a:rPr lang="zh-CN" altLang="en-US"/>
              <a:t>键打开网页调试工具，选择</a:t>
            </a:r>
            <a:r>
              <a:rPr lang="en-US" altLang="zh-CN"/>
              <a:t>“</a:t>
            </a:r>
            <a:r>
              <a:rPr lang="zh-CN" altLang="en-US"/>
              <a:t>网络</a:t>
            </a:r>
            <a:r>
              <a:rPr lang="en-US" altLang="zh-CN"/>
              <a:t>”</a:t>
            </a:r>
            <a:r>
              <a:rPr lang="zh-CN" altLang="en-US"/>
              <a:t>选项，即可看到对某网站的请求以及某</a:t>
            </a:r>
            <a:r>
              <a:rPr lang="en-US" altLang="zh-CN"/>
              <a:t> </a:t>
            </a:r>
            <a:r>
              <a:rPr lang="zh-CN" altLang="en-US"/>
              <a:t>网站返回的响应</a:t>
            </a:r>
            <a:endParaRPr lang="zh-CN" altLang="en-US"/>
          </a:p>
        </p:txBody>
      </p:sp>
    </p:spTree>
    <p:custDataLst>
      <p:tags r:id="rId4"/>
    </p:custDataLst>
  </p:cSld>
  <p:clrMapOvr>
    <a:masterClrMapping/>
  </p:clrMapOvr>
  <p:transition>
    <p:cut/>
  </p:transition>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766445" y="1104265"/>
            <a:ext cx="5166360" cy="2780030"/>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一、使用正则表达式解析</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正则表达式是一种可以用于模式匹配和替换的强大工具。在几乎所有基于</a:t>
            </a:r>
            <a:r>
              <a:rPr lang="en-US" altLang="zh-CN" sz="1000" kern="0" dirty="0">
                <a:ln>
                  <a:noFill/>
                  <a:prstDash val="sysDot"/>
                </a:ln>
                <a:solidFill>
                  <a:schemeClr val="tx1">
                    <a:lumMod val="85000"/>
                    <a:lumOff val="15000"/>
                  </a:schemeClr>
                </a:solidFill>
                <a:latin typeface="+mn-ea"/>
                <a:sym typeface="+mn-ea"/>
              </a:rPr>
              <a:t> UNIX/  Linux </a:t>
            </a:r>
            <a:r>
              <a:rPr lang="zh-CN" altLang="en-US" sz="1000" kern="0" dirty="0">
                <a:ln>
                  <a:noFill/>
                  <a:prstDash val="sysDot"/>
                </a:ln>
                <a:solidFill>
                  <a:schemeClr val="tx1">
                    <a:lumMod val="85000"/>
                    <a:lumOff val="15000"/>
                  </a:schemeClr>
                </a:solidFill>
                <a:latin typeface="+mn-ea"/>
                <a:sym typeface="+mn-ea"/>
              </a:rPr>
              <a:t>系统的软件工具中都能找到正则表达式的痕迹，如</a:t>
            </a:r>
            <a:r>
              <a:rPr lang="en-US" altLang="zh-CN" sz="1000" kern="0" dirty="0">
                <a:ln>
                  <a:noFill/>
                  <a:prstDash val="sysDot"/>
                </a:ln>
                <a:solidFill>
                  <a:schemeClr val="tx1">
                    <a:lumMod val="85000"/>
                    <a:lumOff val="15000"/>
                  </a:schemeClr>
                </a:solidFill>
                <a:latin typeface="+mn-ea"/>
                <a:sym typeface="+mn-ea"/>
              </a:rPr>
              <a:t> Perl </a:t>
            </a:r>
            <a:r>
              <a:rPr lang="zh-CN" altLang="en-US" sz="1000" kern="0" dirty="0">
                <a:ln>
                  <a:noFill/>
                  <a:prstDash val="sysDot"/>
                </a:ln>
                <a:solidFill>
                  <a:schemeClr val="tx1">
                    <a:lumMod val="85000"/>
                    <a:lumOff val="15000"/>
                  </a:schemeClr>
                </a:solidFill>
                <a:latin typeface="+mn-ea"/>
                <a:sym typeface="+mn-ea"/>
              </a:rPr>
              <a:t>或</a:t>
            </a:r>
            <a:r>
              <a:rPr lang="en-US" altLang="zh-CN" sz="1000" kern="0" dirty="0">
                <a:ln>
                  <a:noFill/>
                  <a:prstDash val="sysDot"/>
                </a:ln>
                <a:solidFill>
                  <a:schemeClr val="tx1">
                    <a:lumMod val="85000"/>
                    <a:lumOff val="15000"/>
                  </a:schemeClr>
                </a:solidFill>
                <a:latin typeface="+mn-ea"/>
                <a:sym typeface="+mn-ea"/>
              </a:rPr>
              <a:t> PHP </a:t>
            </a:r>
            <a:r>
              <a:rPr lang="zh-CN" altLang="en-US" sz="1000" kern="0" dirty="0">
                <a:ln>
                  <a:noFill/>
                  <a:prstDash val="sysDot"/>
                </a:ln>
                <a:solidFill>
                  <a:schemeClr val="tx1">
                    <a:lumMod val="85000"/>
                    <a:lumOff val="15000"/>
                  </a:schemeClr>
                </a:solidFill>
                <a:latin typeface="+mn-ea"/>
                <a:sym typeface="+mn-ea"/>
              </a:rPr>
              <a:t>脚本语言。此外，</a:t>
            </a:r>
            <a:r>
              <a:rPr lang="en-US" altLang="zh-CN" sz="1000" kern="0" dirty="0">
                <a:ln>
                  <a:noFill/>
                  <a:prstDash val="sysDot"/>
                </a:ln>
                <a:solidFill>
                  <a:schemeClr val="tx1">
                    <a:lumMod val="85000"/>
                    <a:lumOff val="15000"/>
                  </a:schemeClr>
                </a:solidFill>
                <a:latin typeface="+mn-ea"/>
                <a:sym typeface="+mn-ea"/>
              </a:rPr>
              <a:t> JavaScript </a:t>
            </a:r>
            <a:r>
              <a:rPr lang="zh-CN" altLang="en-US" sz="1000" kern="0" dirty="0">
                <a:ln>
                  <a:noFill/>
                  <a:prstDash val="sysDot"/>
                </a:ln>
                <a:solidFill>
                  <a:schemeClr val="tx1">
                    <a:lumMod val="85000"/>
                    <a:lumOff val="15000"/>
                  </a:schemeClr>
                </a:solidFill>
                <a:latin typeface="+mn-ea"/>
                <a:sym typeface="+mn-ea"/>
              </a:rPr>
              <a:t>这种脚本语言也提供了对正则表达式的支持。现在，正则表达式已经成为一</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个通用的工具，被各类技术人员广泛使用。</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b="1" kern="0" dirty="0">
                <a:ln>
                  <a:noFill/>
                  <a:prstDash val="sysDot"/>
                </a:ln>
                <a:solidFill>
                  <a:schemeClr val="tx1">
                    <a:lumMod val="85000"/>
                    <a:lumOff val="15000"/>
                  </a:schemeClr>
                </a:solidFill>
                <a:latin typeface="+mn-ea"/>
                <a:sym typeface="+mn-ea"/>
              </a:rPr>
              <a:t>（一）正则表达式的语法</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b="1" kern="0" dirty="0">
                <a:ln>
                  <a:noFill/>
                  <a:prstDash val="sysDot"/>
                </a:ln>
                <a:solidFill>
                  <a:schemeClr val="tx1">
                    <a:lumMod val="85000"/>
                    <a:lumOff val="15000"/>
                  </a:schemeClr>
                </a:solidFill>
                <a:latin typeface="+mn-ea"/>
                <a:sym typeface="+mn-ea"/>
              </a:rPr>
              <a:t>1. </a:t>
            </a:r>
            <a:r>
              <a:rPr lang="zh-CN" altLang="en-US" sz="1000" b="1" kern="0" dirty="0">
                <a:ln>
                  <a:noFill/>
                  <a:prstDash val="sysDot"/>
                </a:ln>
                <a:solidFill>
                  <a:schemeClr val="tx1">
                    <a:lumMod val="85000"/>
                    <a:lumOff val="15000"/>
                  </a:schemeClr>
                </a:solidFill>
                <a:latin typeface="+mn-ea"/>
                <a:sym typeface="+mn-ea"/>
              </a:rPr>
              <a:t>正则表达式的基本语法</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正则表达式由元字符及其不同组合构成，巧妙构造的正则表达式可以匹配任意字符</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串，完成查找、替换、分隔等复杂的字符串处理任务。正则表达式的元字符及其功能说</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明如表</a:t>
            </a:r>
            <a:r>
              <a:rPr lang="en-US" altLang="zh-CN" sz="1000" kern="0" dirty="0">
                <a:ln>
                  <a:noFill/>
                  <a:prstDash val="sysDot"/>
                </a:ln>
                <a:solidFill>
                  <a:schemeClr val="tx1">
                    <a:lumMod val="85000"/>
                    <a:lumOff val="15000"/>
                  </a:schemeClr>
                </a:solidFill>
                <a:latin typeface="+mn-ea"/>
                <a:sym typeface="+mn-ea"/>
              </a:rPr>
              <a:t> 2 - 1 </a:t>
            </a:r>
            <a:r>
              <a:rPr lang="zh-CN" altLang="en-US" sz="1000" kern="0" dirty="0">
                <a:ln>
                  <a:noFill/>
                  <a:prstDash val="sysDot"/>
                </a:ln>
                <a:solidFill>
                  <a:schemeClr val="tx1">
                    <a:lumMod val="85000"/>
                    <a:lumOff val="15000"/>
                  </a:schemeClr>
                </a:solidFill>
                <a:latin typeface="+mn-ea"/>
                <a:sym typeface="+mn-ea"/>
              </a:rPr>
              <a:t>所示。</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96025" y="5309870"/>
            <a:ext cx="5390515" cy="139890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正则表达式的基本语法如下：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）如果以</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开头的元字符与转义字符相同，则需要使用</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，或者使用原始</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字符串。</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2</a:t>
            </a:r>
            <a:r>
              <a:rPr lang="zh-CN" altLang="en-US" sz="1000" kern="0" dirty="0">
                <a:ln>
                  <a:noFill/>
                  <a:prstDash val="sysDot"/>
                </a:ln>
                <a:solidFill>
                  <a:schemeClr val="tx1">
                    <a:lumMod val="85000"/>
                    <a:lumOff val="15000"/>
                  </a:schemeClr>
                </a:solidFill>
                <a:latin typeface="+mn-ea"/>
                <a:sym typeface="+mn-ea"/>
              </a:rPr>
              <a:t>）在字符串前加上字符</a:t>
            </a:r>
            <a:r>
              <a:rPr lang="en-US" altLang="zh-CN" sz="1000" kern="0" dirty="0">
                <a:ln>
                  <a:noFill/>
                  <a:prstDash val="sysDot"/>
                </a:ln>
                <a:solidFill>
                  <a:schemeClr val="tx1">
                    <a:lumMod val="85000"/>
                    <a:lumOff val="15000"/>
                  </a:schemeClr>
                </a:solidFill>
                <a:latin typeface="+mn-ea"/>
                <a:sym typeface="+mn-ea"/>
              </a:rPr>
              <a:t>“r”</a:t>
            </a:r>
            <a:r>
              <a:rPr lang="zh-CN" altLang="en-US" sz="1000" kern="0" dirty="0">
                <a:ln>
                  <a:noFill/>
                  <a:prstDash val="sysDot"/>
                </a:ln>
                <a:solidFill>
                  <a:schemeClr val="tx1">
                    <a:lumMod val="85000"/>
                    <a:lumOff val="15000"/>
                  </a:schemeClr>
                </a:solidFill>
                <a:latin typeface="+mn-ea"/>
                <a:sym typeface="+mn-ea"/>
              </a:rPr>
              <a:t>或</a:t>
            </a:r>
            <a:r>
              <a:rPr lang="en-US" altLang="zh-CN" sz="1000" kern="0" dirty="0">
                <a:ln>
                  <a:noFill/>
                  <a:prstDash val="sysDot"/>
                </a:ln>
                <a:solidFill>
                  <a:schemeClr val="tx1">
                    <a:lumMod val="85000"/>
                    <a:lumOff val="15000"/>
                  </a:schemeClr>
                </a:solidFill>
                <a:latin typeface="+mn-ea"/>
                <a:sym typeface="+mn-ea"/>
              </a:rPr>
              <a:t>“R”</a:t>
            </a:r>
            <a:r>
              <a:rPr lang="zh-CN" altLang="en-US" sz="1000" kern="0" dirty="0">
                <a:ln>
                  <a:noFill/>
                  <a:prstDash val="sysDot"/>
                </a:ln>
                <a:solidFill>
                  <a:schemeClr val="tx1">
                    <a:lumMod val="85000"/>
                    <a:lumOff val="15000"/>
                  </a:schemeClr>
                </a:solidFill>
                <a:latin typeface="+mn-ea"/>
                <a:sym typeface="+mn-ea"/>
              </a:rPr>
              <a:t>之后表示原始字符串，此时字符串中任意字</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符都不再进行转义。原始字符串可以减少用户的输入，主要用于正则表达式和文件路径</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字符串的情况，但如果字符串以一个斜线</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结束，则需要多写一个斜线，即以</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结束。</a:t>
            </a:r>
            <a:endParaRPr lang="zh-CN" altLang="en-US" sz="1000" kern="0" dirty="0">
              <a:ln>
                <a:noFill/>
                <a:prstDash val="sysDot"/>
              </a:ln>
              <a:solidFill>
                <a:schemeClr val="tx1">
                  <a:lumMod val="85000"/>
                  <a:lumOff val="15000"/>
                </a:schemeClr>
              </a:solidFill>
              <a:latin typeface="+mn-ea"/>
              <a:sym typeface="+mn-ea"/>
            </a:endParaRPr>
          </a:p>
        </p:txBody>
      </p:sp>
      <p:pic>
        <p:nvPicPr>
          <p:cNvPr id="9" name="图片 8"/>
          <p:cNvPicPr>
            <a:picLocks noChangeAspect="1"/>
          </p:cNvPicPr>
          <p:nvPr/>
        </p:nvPicPr>
        <p:blipFill>
          <a:blip r:embed="rId15"/>
          <a:stretch>
            <a:fillRect/>
          </a:stretch>
        </p:blipFill>
        <p:spPr>
          <a:xfrm>
            <a:off x="-196850" y="3884930"/>
            <a:ext cx="6129655" cy="2788285"/>
          </a:xfrm>
          <a:prstGeom prst="rect">
            <a:avLst/>
          </a:prstGeom>
        </p:spPr>
      </p:pic>
      <p:pic>
        <p:nvPicPr>
          <p:cNvPr id="10" name="图片 9"/>
          <p:cNvPicPr>
            <a:picLocks noChangeAspect="1"/>
          </p:cNvPicPr>
          <p:nvPr/>
        </p:nvPicPr>
        <p:blipFill>
          <a:blip r:embed="rId16"/>
          <a:stretch>
            <a:fillRect/>
          </a:stretch>
        </p:blipFill>
        <p:spPr>
          <a:xfrm>
            <a:off x="5395595" y="1036955"/>
            <a:ext cx="6290310" cy="4514850"/>
          </a:xfrm>
          <a:prstGeom prst="rect">
            <a:avLst/>
          </a:prstGeom>
        </p:spPr>
      </p:pic>
    </p:spTree>
    <p:custDataLst>
      <p:tags r:id="rId17"/>
    </p:custDataLst>
  </p:cSld>
  <p:clrMapOvr>
    <a:masterClrMapping/>
  </p:clrMapOvr>
  <p:transition>
    <p:cut/>
  </p:transition>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887095" y="1104265"/>
            <a:ext cx="4984115" cy="1873250"/>
          </a:xfrm>
          <a:prstGeom prst="rect">
            <a:avLst/>
          </a:prstGeom>
          <a:noFill/>
          <a:ln>
            <a:solidFill>
              <a:srgbClr val="00B0F0"/>
            </a:solidFill>
          </a:ln>
        </p:spPr>
        <p:txBody>
          <a:bodyPr wrap="square" rtlCol="0" anchor="ctr" anchorCtr="0"/>
          <a:lstStyle/>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2. </a:t>
            </a:r>
            <a:r>
              <a:rPr lang="zh-CN" altLang="en-US" sz="1200" b="1" kern="0" dirty="0">
                <a:ln>
                  <a:noFill/>
                  <a:prstDash val="sysDot"/>
                </a:ln>
                <a:solidFill>
                  <a:schemeClr val="tx1">
                    <a:lumMod val="85000"/>
                    <a:lumOff val="15000"/>
                  </a:schemeClr>
                </a:solidFill>
                <a:latin typeface="+mn-ea"/>
                <a:sym typeface="+mn-ea"/>
              </a:rPr>
              <a:t>正则表达式的扩展语法</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正则表达式还有一些扩展语法，如：</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）正则表达式使用圆括号</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表示一个子模式，圆括号内的内容作为一个</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整体对待，例如，</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red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可以匹配</a:t>
            </a:r>
            <a:r>
              <a:rPr lang="en-US" altLang="zh-CN" sz="1000" kern="0" dirty="0">
                <a:ln>
                  <a:noFill/>
                  <a:prstDash val="sysDot"/>
                </a:ln>
                <a:solidFill>
                  <a:schemeClr val="tx1">
                    <a:lumMod val="85000"/>
                    <a:lumOff val="15000"/>
                  </a:schemeClr>
                </a:solidFill>
                <a:latin typeface="+mn-ea"/>
                <a:sym typeface="+mn-ea"/>
              </a:rPr>
              <a:t> 'redred' </a:t>
            </a:r>
            <a:r>
              <a:rPr lang="zh-CN" altLang="en-US" sz="1000" kern="0" dirty="0">
                <a:ln>
                  <a:noFill/>
                  <a:prstDash val="sysDot"/>
                </a:ln>
                <a:solidFill>
                  <a:schemeClr val="tx1">
                    <a:lumMod val="85000"/>
                    <a:lumOff val="15000"/>
                  </a:schemeClr>
                </a:solidFill>
                <a:latin typeface="+mn-ea"/>
                <a:sym typeface="+mn-ea"/>
              </a:rPr>
              <a:t>和</a:t>
            </a:r>
            <a:r>
              <a:rPr lang="en-US" altLang="zh-CN" sz="1000" kern="0" dirty="0">
                <a:ln>
                  <a:noFill/>
                  <a:prstDash val="sysDot"/>
                </a:ln>
                <a:solidFill>
                  <a:schemeClr val="tx1">
                    <a:lumMod val="85000"/>
                    <a:lumOff val="15000"/>
                  </a:schemeClr>
                </a:solidFill>
                <a:latin typeface="+mn-ea"/>
                <a:sym typeface="+mn-ea"/>
              </a:rPr>
              <a:t> 'redredred' </a:t>
            </a:r>
            <a:r>
              <a:rPr lang="zh-CN" altLang="en-US" sz="1000" kern="0" dirty="0">
                <a:ln>
                  <a:noFill/>
                  <a:prstDash val="sysDot"/>
                </a:ln>
                <a:solidFill>
                  <a:schemeClr val="tx1">
                    <a:lumMod val="85000"/>
                    <a:lumOff val="15000"/>
                  </a:schemeClr>
                </a:solidFill>
                <a:latin typeface="+mn-ea"/>
                <a:sym typeface="+mn-ea"/>
              </a:rPr>
              <a:t>等一个或多个重复</a:t>
            </a:r>
            <a:r>
              <a:rPr lang="en-US" altLang="zh-CN" sz="1000" kern="0" dirty="0">
                <a:ln>
                  <a:noFill/>
                  <a:prstDash val="sysDot"/>
                </a:ln>
                <a:solidFill>
                  <a:schemeClr val="tx1">
                    <a:lumMod val="85000"/>
                    <a:lumOff val="15000"/>
                  </a:schemeClr>
                </a:solidFill>
                <a:latin typeface="+mn-ea"/>
                <a:sym typeface="+mn-ea"/>
              </a:rPr>
              <a:t> 'red' </a:t>
            </a:r>
            <a:r>
              <a:rPr lang="zh-CN" altLang="en-US" sz="1000" kern="0" dirty="0">
                <a:ln>
                  <a:noFill/>
                  <a:prstDash val="sysDot"/>
                </a:ln>
                <a:solidFill>
                  <a:schemeClr val="tx1">
                    <a:lumMod val="85000"/>
                    <a:lumOff val="15000"/>
                  </a:schemeClr>
                </a:solidFill>
                <a:latin typeface="+mn-ea"/>
                <a:sym typeface="+mn-ea"/>
              </a:rPr>
              <a:t>的</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情况。</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2</a:t>
            </a:r>
            <a:r>
              <a:rPr lang="zh-CN" altLang="en-US" sz="1000" kern="0" dirty="0">
                <a:ln>
                  <a:noFill/>
                  <a:prstDash val="sysDot"/>
                </a:ln>
                <a:solidFill>
                  <a:schemeClr val="tx1">
                    <a:lumMod val="85000"/>
                    <a:lumOff val="15000"/>
                  </a:schemeClr>
                </a:solidFill>
                <a:latin typeface="+mn-ea"/>
                <a:sym typeface="+mn-ea"/>
              </a:rPr>
              <a:t>）使用子模式扩展语法可以实现更加复杂的字符串处理功能。</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正则表达式的扩展语法及其功能说明如表</a:t>
            </a:r>
            <a:r>
              <a:rPr lang="en-US" altLang="zh-CN" sz="1000" kern="0" dirty="0">
                <a:ln>
                  <a:noFill/>
                  <a:prstDash val="sysDot"/>
                </a:ln>
                <a:solidFill>
                  <a:schemeClr val="tx1">
                    <a:lumMod val="85000"/>
                    <a:lumOff val="15000"/>
                  </a:schemeClr>
                </a:solidFill>
                <a:latin typeface="+mn-ea"/>
                <a:sym typeface="+mn-ea"/>
              </a:rPr>
              <a:t> 2 - 2 </a:t>
            </a:r>
            <a:r>
              <a:rPr lang="zh-CN" altLang="en-US" sz="1000" kern="0" dirty="0">
                <a:ln>
                  <a:noFill/>
                  <a:prstDash val="sysDot"/>
                </a:ln>
                <a:solidFill>
                  <a:schemeClr val="tx1">
                    <a:lumMod val="85000"/>
                    <a:lumOff val="15000"/>
                  </a:schemeClr>
                </a:solidFill>
                <a:latin typeface="+mn-ea"/>
                <a:sym typeface="+mn-ea"/>
              </a:rPr>
              <a:t>所示。</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149850" cy="409130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3. </a:t>
            </a:r>
            <a:r>
              <a:rPr lang="zh-CN" altLang="en-US" sz="1200" b="1" kern="0" dirty="0">
                <a:ln>
                  <a:noFill/>
                  <a:prstDash val="sysDot"/>
                </a:ln>
                <a:solidFill>
                  <a:schemeClr val="tx1">
                    <a:lumMod val="85000"/>
                    <a:lumOff val="15000"/>
                  </a:schemeClr>
                </a:solidFill>
                <a:latin typeface="+mn-ea"/>
                <a:sym typeface="+mn-ea"/>
              </a:rPr>
              <a:t>正则表达式集锦</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）最简单的正则表达式是普通字符串，可以匹配自身。</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2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'[pjc] ython' </a:t>
            </a:r>
            <a:r>
              <a:rPr lang="zh-CN" altLang="en-US" sz="1000" kern="0" dirty="0">
                <a:ln>
                  <a:noFill/>
                  <a:prstDash val="sysDot"/>
                </a:ln>
                <a:solidFill>
                  <a:schemeClr val="tx1">
                    <a:lumMod val="85000"/>
                    <a:lumOff val="15000"/>
                  </a:schemeClr>
                </a:solidFill>
                <a:latin typeface="+mn-ea"/>
                <a:sym typeface="+mn-ea"/>
              </a:rPr>
              <a:t>可以匹配</a:t>
            </a:r>
            <a:r>
              <a:rPr lang="en-US" altLang="zh-CN" sz="1000" kern="0" dirty="0">
                <a:ln>
                  <a:noFill/>
                  <a:prstDash val="sysDot"/>
                </a:ln>
                <a:solidFill>
                  <a:schemeClr val="tx1">
                    <a:lumMod val="85000"/>
                    <a:lumOff val="15000"/>
                  </a:schemeClr>
                </a:solidFill>
                <a:latin typeface="+mn-ea"/>
                <a:sym typeface="+mn-ea"/>
              </a:rPr>
              <a:t> 'Python "jython" cython'</a:t>
            </a:r>
            <a:r>
              <a:rPr lang="zh-CN" altLang="en-US" sz="1000" kern="0" dirty="0">
                <a:ln>
                  <a:noFill/>
                  <a:prstDash val="sysDot"/>
                </a:ln>
                <a:solidFill>
                  <a:schemeClr val="tx1">
                    <a:lumMod val="85000"/>
                    <a:lumOff val="15000"/>
                  </a:schemeClr>
                </a:solidFill>
                <a:latin typeface="+mn-ea"/>
                <a:sym typeface="+mn-ea"/>
              </a:rPr>
              <a: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3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'[a - zA - Z0 - 9]' </a:t>
            </a:r>
            <a:r>
              <a:rPr lang="zh-CN" altLang="en-US" sz="1000" kern="0" dirty="0">
                <a:ln>
                  <a:noFill/>
                  <a:prstDash val="sysDot"/>
                </a:ln>
                <a:solidFill>
                  <a:schemeClr val="tx1">
                    <a:lumMod val="85000"/>
                    <a:lumOff val="15000"/>
                  </a:schemeClr>
                </a:solidFill>
                <a:latin typeface="+mn-ea"/>
                <a:sym typeface="+mn-ea"/>
              </a:rPr>
              <a:t>可以匹配任意大小写字母或数字。</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4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'[^abc]' </a:t>
            </a:r>
            <a:r>
              <a:rPr lang="zh-CN" altLang="en-US" sz="1000" kern="0" dirty="0">
                <a:ln>
                  <a:noFill/>
                  <a:prstDash val="sysDot"/>
                </a:ln>
                <a:solidFill>
                  <a:schemeClr val="tx1">
                    <a:lumMod val="85000"/>
                    <a:lumOff val="15000"/>
                  </a:schemeClr>
                </a:solidFill>
                <a:latin typeface="+mn-ea"/>
                <a:sym typeface="+mn-ea"/>
              </a:rPr>
              <a:t>可以匹配除</a:t>
            </a:r>
            <a:r>
              <a:rPr lang="en-US" altLang="zh-CN" sz="1000" kern="0" dirty="0">
                <a:ln>
                  <a:noFill/>
                  <a:prstDash val="sysDot"/>
                </a:ln>
                <a:solidFill>
                  <a:schemeClr val="tx1">
                    <a:lumMod val="85000"/>
                    <a:lumOff val="15000"/>
                  </a:schemeClr>
                </a:solidFill>
                <a:latin typeface="+mn-ea"/>
                <a:sym typeface="+mn-ea"/>
              </a:rPr>
              <a:t> 'a"b"c' </a:t>
            </a:r>
            <a:r>
              <a:rPr lang="zh-CN" altLang="en-US" sz="1000" kern="0" dirty="0">
                <a:ln>
                  <a:noFill/>
                  <a:prstDash val="sysDot"/>
                </a:ln>
                <a:solidFill>
                  <a:schemeClr val="tx1">
                    <a:lumMod val="85000"/>
                    <a:lumOff val="15000"/>
                  </a:schemeClr>
                </a:solidFill>
                <a:latin typeface="+mn-ea"/>
                <a:sym typeface="+mn-ea"/>
              </a:rPr>
              <a:t>之外的任意字符。</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5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'Python |perl' </a:t>
            </a:r>
            <a:r>
              <a:rPr lang="zh-CN" altLang="en-US" sz="1000" kern="0" dirty="0">
                <a:ln>
                  <a:noFill/>
                  <a:prstDash val="sysDot"/>
                </a:ln>
                <a:solidFill>
                  <a:schemeClr val="tx1">
                    <a:lumMod val="85000"/>
                    <a:lumOff val="15000"/>
                  </a:schemeClr>
                </a:solidFill>
                <a:latin typeface="+mn-ea"/>
                <a:sym typeface="+mn-ea"/>
              </a:rPr>
              <a:t>或</a:t>
            </a:r>
            <a:r>
              <a:rPr lang="en-US" altLang="zh-CN" sz="1000" kern="0" dirty="0">
                <a:ln>
                  <a:noFill/>
                  <a:prstDash val="sysDot"/>
                </a:ln>
                <a:solidFill>
                  <a:schemeClr val="tx1">
                    <a:lumMod val="85000"/>
                    <a:lumOff val="15000"/>
                  </a:schemeClr>
                </a:solidFill>
                <a:latin typeface="+mn-ea"/>
                <a:sym typeface="+mn-ea"/>
              </a:rPr>
              <a:t> 'p</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ython |erl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都可以匹配</a:t>
            </a:r>
            <a:r>
              <a:rPr lang="en-US" altLang="zh-CN" sz="1000" kern="0" dirty="0">
                <a:ln>
                  <a:noFill/>
                  <a:prstDash val="sysDot"/>
                </a:ln>
                <a:solidFill>
                  <a:schemeClr val="tx1">
                    <a:lumMod val="85000"/>
                    <a:lumOff val="15000"/>
                  </a:schemeClr>
                </a:solidFill>
                <a:latin typeface="+mn-ea"/>
                <a:sym typeface="+mn-ea"/>
              </a:rPr>
              <a:t> 'Python' </a:t>
            </a:r>
            <a:r>
              <a:rPr lang="zh-CN" altLang="en-US" sz="1000" kern="0" dirty="0">
                <a:ln>
                  <a:noFill/>
                  <a:prstDash val="sysDot"/>
                </a:ln>
                <a:solidFill>
                  <a:schemeClr val="tx1">
                    <a:lumMod val="85000"/>
                    <a:lumOff val="15000"/>
                  </a:schemeClr>
                </a:solidFill>
                <a:latin typeface="+mn-ea"/>
                <a:sym typeface="+mn-ea"/>
              </a:rPr>
              <a:t>或</a:t>
            </a:r>
            <a:r>
              <a:rPr lang="en-US" altLang="zh-CN" sz="1000" kern="0" dirty="0">
                <a:ln>
                  <a:noFill/>
                  <a:prstDash val="sysDot"/>
                </a:ln>
                <a:solidFill>
                  <a:schemeClr val="tx1">
                    <a:lumMod val="85000"/>
                    <a:lumOff val="15000"/>
                  </a:schemeClr>
                </a:solidFill>
                <a:latin typeface="+mn-ea"/>
                <a:sym typeface="+mn-ea"/>
              </a:rPr>
              <a:t> 'perl'</a:t>
            </a:r>
            <a:r>
              <a:rPr lang="zh-CN" altLang="en-US" sz="1000" kern="0" dirty="0">
                <a:ln>
                  <a:noFill/>
                  <a:prstDash val="sysDot"/>
                </a:ln>
                <a:solidFill>
                  <a:schemeClr val="tx1">
                    <a:lumMod val="85000"/>
                    <a:lumOff val="15000"/>
                  </a:schemeClr>
                </a:solidFill>
                <a:latin typeface="+mn-ea"/>
                <a:sym typeface="+mn-ea"/>
              </a:rPr>
              <a: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6</a:t>
            </a:r>
            <a:r>
              <a:rPr lang="zh-CN" altLang="en-US" sz="1000" kern="0" dirty="0">
                <a:ln>
                  <a:noFill/>
                  <a:prstDash val="sysDot"/>
                </a:ln>
                <a:solidFill>
                  <a:schemeClr val="tx1">
                    <a:lumMod val="85000"/>
                    <a:lumOff val="15000"/>
                  </a:schemeClr>
                </a:solidFill>
                <a:latin typeface="+mn-ea"/>
                <a:sym typeface="+mn-ea"/>
              </a:rPr>
              <a:t>）子模式后面加上问号表示可选。</a:t>
            </a:r>
            <a:r>
              <a:rPr lang="en-US" altLang="zh-CN" sz="1000" kern="0" dirty="0">
                <a:ln>
                  <a:noFill/>
                  <a:prstDash val="sysDot"/>
                </a:ln>
                <a:solidFill>
                  <a:schemeClr val="tx1">
                    <a:lumMod val="85000"/>
                    <a:lumOff val="15000"/>
                  </a:schemeClr>
                </a:solidFill>
                <a:latin typeface="+mn-ea"/>
                <a:sym typeface="+mn-ea"/>
              </a:rPr>
              <a:t>r'</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http://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www\.</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?Python\.org' </a:t>
            </a:r>
            <a:r>
              <a:rPr lang="zh-CN" altLang="en-US" sz="1000" kern="0" dirty="0">
                <a:ln>
                  <a:noFill/>
                  <a:prstDash val="sysDot"/>
                </a:ln>
                <a:solidFill>
                  <a:schemeClr val="tx1">
                    <a:lumMod val="85000"/>
                    <a:lumOff val="15000"/>
                  </a:schemeClr>
                </a:solidFill>
                <a:latin typeface="+mn-ea"/>
                <a:sym typeface="+mn-ea"/>
              </a:rPr>
              <a:t>只能匹</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配</a:t>
            </a:r>
            <a:r>
              <a:rPr lang="en-US" altLang="zh-CN" sz="1000" kern="0" dirty="0">
                <a:ln>
                  <a:noFill/>
                  <a:prstDash val="sysDot"/>
                </a:ln>
                <a:solidFill>
                  <a:schemeClr val="tx1">
                    <a:lumMod val="85000"/>
                    <a:lumOff val="15000"/>
                  </a:schemeClr>
                </a:solidFill>
                <a:latin typeface="+mn-ea"/>
                <a:sym typeface="+mn-ea"/>
              </a:rPr>
              <a:t> 'http://www.Python.org"http://Python.org"www.Python.org"Python.org'</a:t>
            </a:r>
            <a:r>
              <a:rPr lang="zh-CN" altLang="en-US" sz="1000" kern="0" dirty="0">
                <a:ln>
                  <a:noFill/>
                  <a:prstDash val="sysDot"/>
                </a:ln>
                <a:solidFill>
                  <a:schemeClr val="tx1">
                    <a:lumMod val="85000"/>
                    <a:lumOff val="15000"/>
                  </a:schemeClr>
                </a:solidFill>
                <a:latin typeface="+mn-ea"/>
                <a:sym typeface="+mn-ea"/>
              </a:rPr>
              <a: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7</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'^http' </a:t>
            </a:r>
            <a:r>
              <a:rPr lang="zh-CN" altLang="en-US" sz="1000" kern="0" dirty="0">
                <a:ln>
                  <a:noFill/>
                  <a:prstDash val="sysDot"/>
                </a:ln>
                <a:solidFill>
                  <a:schemeClr val="tx1">
                    <a:lumMod val="85000"/>
                    <a:lumOff val="15000"/>
                  </a:schemeClr>
                </a:solidFill>
                <a:latin typeface="+mn-ea"/>
                <a:sym typeface="+mn-ea"/>
              </a:rPr>
              <a:t>只能匹配所有以</a:t>
            </a:r>
            <a:r>
              <a:rPr lang="en-US" altLang="zh-CN" sz="1000" kern="0" dirty="0">
                <a:ln>
                  <a:noFill/>
                  <a:prstDash val="sysDot"/>
                </a:ln>
                <a:solidFill>
                  <a:schemeClr val="tx1">
                    <a:lumMod val="85000"/>
                    <a:lumOff val="15000"/>
                  </a:schemeClr>
                </a:solidFill>
                <a:latin typeface="+mn-ea"/>
                <a:sym typeface="+mn-ea"/>
              </a:rPr>
              <a:t> 'http' </a:t>
            </a:r>
            <a:r>
              <a:rPr lang="zh-CN" altLang="en-US" sz="1000" kern="0" dirty="0">
                <a:ln>
                  <a:noFill/>
                  <a:prstDash val="sysDot"/>
                </a:ln>
                <a:solidFill>
                  <a:schemeClr val="tx1">
                    <a:lumMod val="85000"/>
                    <a:lumOff val="15000"/>
                  </a:schemeClr>
                </a:solidFill>
                <a:latin typeface="+mn-ea"/>
                <a:sym typeface="+mn-ea"/>
              </a:rPr>
              <a:t>开头的字符串。</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8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pattern</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：允许模式重复</a:t>
            </a:r>
            <a:r>
              <a:rPr lang="en-US" altLang="zh-CN" sz="1000" kern="0" dirty="0">
                <a:ln>
                  <a:noFill/>
                  <a:prstDash val="sysDot"/>
                </a:ln>
                <a:solidFill>
                  <a:schemeClr val="tx1">
                    <a:lumMod val="85000"/>
                    <a:lumOff val="15000"/>
                  </a:schemeClr>
                </a:solidFill>
                <a:latin typeface="+mn-ea"/>
                <a:sym typeface="+mn-ea"/>
              </a:rPr>
              <a:t> 0 </a:t>
            </a:r>
            <a:r>
              <a:rPr lang="zh-CN" altLang="en-US" sz="1000" kern="0" dirty="0">
                <a:ln>
                  <a:noFill/>
                  <a:prstDash val="sysDot"/>
                </a:ln>
                <a:solidFill>
                  <a:schemeClr val="tx1">
                    <a:lumMod val="85000"/>
                    <a:lumOff val="15000"/>
                  </a:schemeClr>
                </a:solidFill>
                <a:latin typeface="+mn-ea"/>
                <a:sym typeface="+mn-ea"/>
              </a:rPr>
              <a:t>次或多次。</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9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pattern</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：允许模式重复</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次或多次。</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10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pattern</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{m</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n} </a:t>
            </a:r>
            <a:r>
              <a:rPr lang="zh-CN" altLang="en-US" sz="1000" kern="0" dirty="0">
                <a:ln>
                  <a:noFill/>
                  <a:prstDash val="sysDot"/>
                </a:ln>
                <a:solidFill>
                  <a:schemeClr val="tx1">
                    <a:lumMod val="85000"/>
                    <a:lumOff val="15000"/>
                  </a:schemeClr>
                </a:solidFill>
                <a:latin typeface="+mn-ea"/>
                <a:sym typeface="+mn-ea"/>
              </a:rPr>
              <a:t>：允许模式重复</a:t>
            </a:r>
            <a:r>
              <a:rPr lang="en-US" altLang="zh-CN" sz="1000" kern="0" dirty="0">
                <a:ln>
                  <a:noFill/>
                  <a:prstDash val="sysDot"/>
                </a:ln>
                <a:solidFill>
                  <a:schemeClr val="tx1">
                    <a:lumMod val="85000"/>
                    <a:lumOff val="15000"/>
                  </a:schemeClr>
                </a:solidFill>
                <a:latin typeface="+mn-ea"/>
                <a:sym typeface="+mn-ea"/>
              </a:rPr>
              <a:t> m</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n </a:t>
            </a:r>
            <a:r>
              <a:rPr lang="zh-CN" altLang="en-US" sz="1000" kern="0" dirty="0">
                <a:ln>
                  <a:noFill/>
                  <a:prstDash val="sysDot"/>
                </a:ln>
                <a:solidFill>
                  <a:schemeClr val="tx1">
                    <a:lumMod val="85000"/>
                    <a:lumOff val="15000"/>
                  </a:schemeClr>
                </a:solidFill>
                <a:latin typeface="+mn-ea"/>
                <a:sym typeface="+mn-ea"/>
              </a:rPr>
              <a:t>次。</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使用时需要注意，正则表达式只是进行形式上的检查，并不保证内容一定正确。例</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如，正则表达式</a:t>
            </a:r>
            <a:r>
              <a:rPr lang="en-US" altLang="zh-CN" sz="1000" kern="0" dirty="0">
                <a:ln>
                  <a:noFill/>
                  <a:prstDash val="sysDot"/>
                </a:ln>
                <a:solidFill>
                  <a:schemeClr val="tx1">
                    <a:lumMod val="85000"/>
                    <a:lumOff val="15000"/>
                  </a:schemeClr>
                </a:solidFill>
                <a:latin typeface="+mn-ea"/>
                <a:sym typeface="+mn-ea"/>
              </a:rPr>
              <a:t> '^\d{1, 3}\.\d{1, 3}\.\d{1, 3}\.\d{1, 3}$' </a:t>
            </a:r>
            <a:r>
              <a:rPr lang="zh-CN" altLang="en-US" sz="1000" kern="0" dirty="0">
                <a:ln>
                  <a:noFill/>
                  <a:prstDash val="sysDot"/>
                </a:ln>
                <a:solidFill>
                  <a:schemeClr val="tx1">
                    <a:lumMod val="85000"/>
                    <a:lumOff val="15000"/>
                  </a:schemeClr>
                </a:solidFill>
                <a:latin typeface="+mn-ea"/>
                <a:sym typeface="+mn-ea"/>
              </a:rPr>
              <a:t>可以检查字符串是否为</a:t>
            </a:r>
            <a:r>
              <a:rPr lang="en-US" altLang="zh-CN" sz="1000" kern="0" dirty="0">
                <a:ln>
                  <a:noFill/>
                  <a:prstDash val="sysDot"/>
                </a:ln>
                <a:solidFill>
                  <a:schemeClr val="tx1">
                    <a:lumMod val="85000"/>
                    <a:lumOff val="15000"/>
                  </a:schemeClr>
                </a:solidFill>
                <a:latin typeface="+mn-ea"/>
                <a:sym typeface="+mn-ea"/>
              </a:rPr>
              <a:t> IP </a:t>
            </a:r>
            <a:r>
              <a:rPr lang="zh-CN" altLang="en-US" sz="1000" kern="0" dirty="0">
                <a:ln>
                  <a:noFill/>
                  <a:prstDash val="sysDot"/>
                </a:ln>
                <a:solidFill>
                  <a:schemeClr val="tx1">
                    <a:lumMod val="85000"/>
                    <a:lumOff val="15000"/>
                  </a:schemeClr>
                </a:solidFill>
                <a:latin typeface="+mn-ea"/>
                <a:sym typeface="+mn-ea"/>
              </a:rPr>
              <a:t>地址，</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字符串</a:t>
            </a:r>
            <a:r>
              <a:rPr lang="en-US" altLang="zh-CN" sz="1000" kern="0" dirty="0">
                <a:ln>
                  <a:noFill/>
                  <a:prstDash val="sysDot"/>
                </a:ln>
                <a:solidFill>
                  <a:schemeClr val="tx1">
                    <a:lumMod val="85000"/>
                    <a:lumOff val="15000"/>
                  </a:schemeClr>
                </a:solidFill>
                <a:latin typeface="+mn-ea"/>
                <a:sym typeface="+mn-ea"/>
              </a:rPr>
              <a:t> '888.888.888.888' </a:t>
            </a:r>
            <a:r>
              <a:rPr lang="zh-CN" altLang="en-US" sz="1000" kern="0" dirty="0">
                <a:ln>
                  <a:noFill/>
                  <a:prstDash val="sysDot"/>
                </a:ln>
                <a:solidFill>
                  <a:schemeClr val="tx1">
                    <a:lumMod val="85000"/>
                    <a:lumOff val="15000"/>
                  </a:schemeClr>
                </a:solidFill>
                <a:latin typeface="+mn-ea"/>
                <a:sym typeface="+mn-ea"/>
              </a:rPr>
              <a:t>也能通过检查，但实际上并不是有效的</a:t>
            </a:r>
            <a:r>
              <a:rPr lang="en-US" altLang="zh-CN" sz="1000" kern="0" dirty="0">
                <a:ln>
                  <a:noFill/>
                  <a:prstDash val="sysDot"/>
                </a:ln>
                <a:solidFill>
                  <a:schemeClr val="tx1">
                    <a:lumMod val="85000"/>
                    <a:lumOff val="15000"/>
                  </a:schemeClr>
                </a:solidFill>
                <a:latin typeface="+mn-ea"/>
                <a:sym typeface="+mn-ea"/>
              </a:rPr>
              <a:t> IP</a:t>
            </a:r>
            <a:r>
              <a:rPr lang="zh-CN" altLang="en-US" sz="1000" kern="0" dirty="0">
                <a:ln>
                  <a:noFill/>
                  <a:prstDash val="sysDot"/>
                </a:ln>
                <a:solidFill>
                  <a:schemeClr val="tx1">
                    <a:lumMod val="85000"/>
                    <a:lumOff val="15000"/>
                  </a:schemeClr>
                </a:solidFill>
                <a:latin typeface="+mn-ea"/>
                <a:sym typeface="+mn-ea"/>
              </a:rPr>
              <a:t>地址。同理，正则表</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达式</a:t>
            </a:r>
            <a:r>
              <a:rPr lang="en-US" altLang="zh-CN" sz="1000" kern="0" dirty="0">
                <a:ln>
                  <a:noFill/>
                  <a:prstDash val="sysDot"/>
                </a:ln>
                <a:solidFill>
                  <a:schemeClr val="tx1">
                    <a:lumMod val="85000"/>
                    <a:lumOff val="15000"/>
                  </a:schemeClr>
                </a:solidFill>
                <a:latin typeface="+mn-ea"/>
                <a:sym typeface="+mn-ea"/>
              </a:rPr>
              <a:t> '^\d{18}|\d{15}$' </a:t>
            </a:r>
            <a:r>
              <a:rPr lang="zh-CN" altLang="en-US" sz="1000" kern="0" dirty="0">
                <a:ln>
                  <a:noFill/>
                  <a:prstDash val="sysDot"/>
                </a:ln>
                <a:solidFill>
                  <a:schemeClr val="tx1">
                    <a:lumMod val="85000"/>
                    <a:lumOff val="15000"/>
                  </a:schemeClr>
                </a:solidFill>
                <a:latin typeface="+mn-ea"/>
                <a:sym typeface="+mn-ea"/>
              </a:rPr>
              <a:t>只负责检查字符串是否为</a:t>
            </a:r>
            <a:r>
              <a:rPr lang="en-US" altLang="zh-CN" sz="1000" kern="0" dirty="0">
                <a:ln>
                  <a:noFill/>
                  <a:prstDash val="sysDot"/>
                </a:ln>
                <a:solidFill>
                  <a:schemeClr val="tx1">
                    <a:lumMod val="85000"/>
                    <a:lumOff val="15000"/>
                  </a:schemeClr>
                </a:solidFill>
                <a:latin typeface="+mn-ea"/>
                <a:sym typeface="+mn-ea"/>
              </a:rPr>
              <a:t> 18 </a:t>
            </a:r>
            <a:r>
              <a:rPr lang="zh-CN" altLang="en-US" sz="1000" kern="0" dirty="0">
                <a:ln>
                  <a:noFill/>
                  <a:prstDash val="sysDot"/>
                </a:ln>
                <a:solidFill>
                  <a:schemeClr val="tx1">
                    <a:lumMod val="85000"/>
                    <a:lumOff val="15000"/>
                  </a:schemeClr>
                </a:solidFill>
                <a:latin typeface="+mn-ea"/>
                <a:sym typeface="+mn-ea"/>
              </a:rPr>
              <a:t>位或</a:t>
            </a:r>
            <a:r>
              <a:rPr lang="en-US" altLang="zh-CN" sz="1000" kern="0" dirty="0">
                <a:ln>
                  <a:noFill/>
                  <a:prstDash val="sysDot"/>
                </a:ln>
                <a:solidFill>
                  <a:schemeClr val="tx1">
                    <a:lumMod val="85000"/>
                    <a:lumOff val="15000"/>
                  </a:schemeClr>
                </a:solidFill>
                <a:latin typeface="+mn-ea"/>
                <a:sym typeface="+mn-ea"/>
              </a:rPr>
              <a:t> 15 </a:t>
            </a:r>
            <a:r>
              <a:rPr lang="zh-CN" altLang="en-US" sz="1000" kern="0" dirty="0">
                <a:ln>
                  <a:noFill/>
                  <a:prstDash val="sysDot"/>
                </a:ln>
                <a:solidFill>
                  <a:schemeClr val="tx1">
                    <a:lumMod val="85000"/>
                    <a:lumOff val="15000"/>
                  </a:schemeClr>
                </a:solidFill>
                <a:latin typeface="+mn-ea"/>
                <a:sym typeface="+mn-ea"/>
              </a:rPr>
              <a:t>位数字，并不保证一定是合</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法的身份证号。</a:t>
            </a:r>
            <a:endParaRPr lang="zh-CN" altLang="en-US" sz="1000" kern="0" dirty="0">
              <a:ln>
                <a:noFill/>
                <a:prstDash val="sysDot"/>
              </a:ln>
              <a:solidFill>
                <a:schemeClr val="tx1">
                  <a:lumMod val="85000"/>
                  <a:lumOff val="15000"/>
                </a:schemeClr>
              </a:solidFill>
              <a:latin typeface="+mn-ea"/>
              <a:sym typeface="+mn-ea"/>
            </a:endParaRPr>
          </a:p>
        </p:txBody>
      </p:sp>
      <p:pic>
        <p:nvPicPr>
          <p:cNvPr id="9" name="图片 8"/>
          <p:cNvPicPr>
            <a:picLocks noChangeAspect="1"/>
          </p:cNvPicPr>
          <p:nvPr/>
        </p:nvPicPr>
        <p:blipFill>
          <a:blip r:embed="rId15"/>
          <a:stretch>
            <a:fillRect/>
          </a:stretch>
        </p:blipFill>
        <p:spPr>
          <a:xfrm>
            <a:off x="-125095" y="2947670"/>
            <a:ext cx="6057900" cy="3329940"/>
          </a:xfrm>
          <a:prstGeom prst="rect">
            <a:avLst/>
          </a:prstGeom>
        </p:spPr>
      </p:pic>
    </p:spTree>
    <p:custDataLst>
      <p:tags r:id="rId16"/>
    </p:custDataLst>
  </p:cSld>
  <p:clrMapOvr>
    <a:masterClrMapping/>
  </p:clrMapOvr>
  <p:transition>
    <p:cut/>
  </p:transition>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838200" y="1104265"/>
            <a:ext cx="5094605" cy="1050925"/>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（二）正则表达式模块</a:t>
            </a:r>
            <a:r>
              <a:rPr lang="en-US" altLang="zh-CN" sz="1400" b="1" kern="0" dirty="0">
                <a:ln>
                  <a:noFill/>
                  <a:prstDash val="sysDot"/>
                </a:ln>
                <a:solidFill>
                  <a:schemeClr val="tx1">
                    <a:lumMod val="85000"/>
                    <a:lumOff val="15000"/>
                  </a:schemeClr>
                </a:solidFill>
                <a:latin typeface="+mn-ea"/>
                <a:sym typeface="+mn-ea"/>
              </a:rPr>
              <a:t> re</a:t>
            </a: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Python </a:t>
            </a:r>
            <a:r>
              <a:rPr lang="zh-CN" altLang="en-US" sz="1200" kern="0" dirty="0">
                <a:ln>
                  <a:noFill/>
                  <a:prstDash val="sysDot"/>
                </a:ln>
                <a:solidFill>
                  <a:schemeClr val="tx1">
                    <a:lumMod val="85000"/>
                    <a:lumOff val="15000"/>
                  </a:schemeClr>
                </a:solidFill>
                <a:latin typeface="+mn-ea"/>
                <a:sym typeface="+mn-ea"/>
              </a:rPr>
              <a:t>标准库</a:t>
            </a:r>
            <a:r>
              <a:rPr lang="en-US" altLang="zh-CN" sz="1200" kern="0" dirty="0">
                <a:ln>
                  <a:noFill/>
                  <a:prstDash val="sysDot"/>
                </a:ln>
                <a:solidFill>
                  <a:schemeClr val="tx1">
                    <a:lumMod val="85000"/>
                    <a:lumOff val="15000"/>
                  </a:schemeClr>
                </a:solidFill>
                <a:latin typeface="+mn-ea"/>
                <a:sym typeface="+mn-ea"/>
              </a:rPr>
              <a:t> re </a:t>
            </a:r>
            <a:r>
              <a:rPr lang="zh-CN" altLang="en-US" sz="1200" kern="0" dirty="0">
                <a:ln>
                  <a:noFill/>
                  <a:prstDash val="sysDot"/>
                </a:ln>
                <a:solidFill>
                  <a:schemeClr val="tx1">
                    <a:lumMod val="85000"/>
                    <a:lumOff val="15000"/>
                  </a:schemeClr>
                </a:solidFill>
                <a:latin typeface="+mn-ea"/>
                <a:sym typeface="+mn-ea"/>
              </a:rPr>
              <a:t>模块提供了正则表达式操作所需的功能，表</a:t>
            </a:r>
            <a:r>
              <a:rPr lang="en-US" altLang="zh-CN" sz="1200" kern="0" dirty="0">
                <a:ln>
                  <a:noFill/>
                  <a:prstDash val="sysDot"/>
                </a:ln>
                <a:solidFill>
                  <a:schemeClr val="tx1">
                    <a:lumMod val="85000"/>
                    <a:lumOff val="15000"/>
                  </a:schemeClr>
                </a:solidFill>
                <a:latin typeface="+mn-ea"/>
                <a:sym typeface="+mn-ea"/>
              </a:rPr>
              <a:t> 2 - 3 </a:t>
            </a:r>
            <a:r>
              <a:rPr lang="zh-CN" altLang="en-US" sz="1200" kern="0" dirty="0">
                <a:ln>
                  <a:noFill/>
                  <a:prstDash val="sysDot"/>
                </a:ln>
                <a:solidFill>
                  <a:schemeClr val="tx1">
                    <a:lumMod val="85000"/>
                    <a:lumOff val="15000"/>
                  </a:schemeClr>
                </a:solidFill>
                <a:latin typeface="+mn-ea"/>
                <a:sym typeface="+mn-ea"/>
              </a:rPr>
              <a:t>是相关方法及其</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功能说明。</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415915" cy="517461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正则表达式解析的示例程序如下：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&gt;&gt;&gt;import re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&gt;&gt;&gt;example='Beautiful is better than ugly.'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ndall('\\b\w.+?\\b',example)          # </a:t>
            </a:r>
            <a:r>
              <a:rPr lang="zh-CN" altLang="en-US" sz="1000" kern="0" dirty="0">
                <a:ln>
                  <a:noFill/>
                  <a:prstDash val="sysDot"/>
                </a:ln>
                <a:solidFill>
                  <a:schemeClr val="tx1">
                    <a:lumMod val="85000"/>
                    <a:lumOff val="15000"/>
                  </a:schemeClr>
                </a:solidFill>
                <a:latin typeface="+mn-ea"/>
                <a:sym typeface="+mn-ea"/>
              </a:rPr>
              <a:t>所有单词</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['Beautiful','is','better','than','ugly']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ndall('\w+',example)                   # </a:t>
            </a:r>
            <a:r>
              <a:rPr lang="zh-CN" altLang="en-US" sz="1000" kern="0" dirty="0">
                <a:ln>
                  <a:noFill/>
                  <a:prstDash val="sysDot"/>
                </a:ln>
                <a:solidFill>
                  <a:schemeClr val="tx1">
                    <a:lumMod val="85000"/>
                    <a:lumOff val="15000"/>
                  </a:schemeClr>
                </a:solidFill>
                <a:latin typeface="+mn-ea"/>
                <a:sym typeface="+mn-ea"/>
              </a:rPr>
              <a:t>所有单词</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['Beautiful','is','better','than','ugly']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ndall(r'\b\w.+?\b',example)           # </a:t>
            </a:r>
            <a:r>
              <a:rPr lang="zh-CN" altLang="en-US" sz="1000" kern="0" dirty="0">
                <a:ln>
                  <a:noFill/>
                  <a:prstDash val="sysDot"/>
                </a:ln>
                <a:solidFill>
                  <a:schemeClr val="tx1">
                    <a:lumMod val="85000"/>
                    <a:lumOff val="15000"/>
                  </a:schemeClr>
                </a:solidFill>
                <a:latin typeface="+mn-ea"/>
                <a:sym typeface="+mn-ea"/>
              </a:rPr>
              <a:t>使用原始字符串</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['Beautiful','is','better','than','ugly']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&gt;&gt;&gt;re.split('\s',example)                     # </a:t>
            </a:r>
            <a:r>
              <a:rPr lang="zh-CN" altLang="en-US" sz="1000" kern="0" dirty="0">
                <a:ln>
                  <a:noFill/>
                  <a:prstDash val="sysDot"/>
                </a:ln>
                <a:solidFill>
                  <a:schemeClr val="tx1">
                    <a:lumMod val="85000"/>
                    <a:lumOff val="15000"/>
                  </a:schemeClr>
                </a:solidFill>
                <a:latin typeface="+mn-ea"/>
                <a:sym typeface="+mn-ea"/>
              </a:rPr>
              <a:t>使用任何空白字符分隔字符串</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['Beautiful','is','better','than','ugly.']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ndall('\d+\.\d+\.\d+','Python 2.7.13') # </a:t>
            </a:r>
            <a:r>
              <a:rPr lang="zh-CN" altLang="en-US" sz="1000" kern="0" dirty="0">
                <a:ln>
                  <a:noFill/>
                  <a:prstDash val="sysDot"/>
                </a:ln>
                <a:solidFill>
                  <a:schemeClr val="tx1">
                    <a:lumMod val="85000"/>
                    <a:lumOff val="15000"/>
                  </a:schemeClr>
                </a:solidFill>
                <a:latin typeface="+mn-ea"/>
                <a:sym typeface="+mn-ea"/>
              </a:rPr>
              <a:t>查找</a:t>
            </a:r>
            <a:r>
              <a:rPr lang="en-US" altLang="zh-CN" sz="1000" kern="0" dirty="0">
                <a:ln>
                  <a:noFill/>
                  <a:prstDash val="sysDot"/>
                </a:ln>
                <a:solidFill>
                  <a:schemeClr val="tx1">
                    <a:lumMod val="85000"/>
                    <a:lumOff val="15000"/>
                  </a:schemeClr>
                </a:solidFill>
                <a:latin typeface="+mn-ea"/>
                <a:sym typeface="+mn-ea"/>
              </a:rPr>
              <a:t> x.x.x </a:t>
            </a:r>
            <a:r>
              <a:rPr lang="zh-CN" altLang="en-US" sz="1000" kern="0" dirty="0">
                <a:ln>
                  <a:noFill/>
                  <a:prstDash val="sysDot"/>
                </a:ln>
                <a:solidFill>
                  <a:schemeClr val="tx1">
                    <a:lumMod val="85000"/>
                    <a:lumOff val="15000"/>
                  </a:schemeClr>
                </a:solidFill>
                <a:latin typeface="+mn-ea"/>
                <a:sym typeface="+mn-ea"/>
              </a:rPr>
              <a:t>形式的数字</a:t>
            </a:r>
            <a:r>
              <a:rPr lang="en-US" altLang="zh-CN" sz="1000" kern="0" dirty="0">
                <a:ln>
                  <a:noFill/>
                  <a:prstDash val="sysDot"/>
                </a:ln>
                <a:solidFill>
                  <a:schemeClr val="tx1">
                    <a:lumMod val="85000"/>
                    <a:lumOff val="15000"/>
                  </a:schemeClr>
                </a:solidFill>
                <a:latin typeface="+mn-ea"/>
                <a:sym typeface="+mn-ea"/>
              </a:rPr>
              <a:t> ['2.7.13']</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ndall('\d+\.\d+\.\d+','Python 2.7.13,Python 3.6.0')</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['2.7.13','3.6.0']</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&gt;&gt;&gt;s='&lt;html&gt;&lt;head&gt;This is head .&lt;/head&gt;&lt;body&gt;This is body .&lt;/body&gt; &lt;/html&gt;'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&gt;&gt;&gt;pattern=r'&lt;html&gt;&lt;head&gt;(.+)&lt;/head&gt;&lt;body&gt;(.+)&lt;/body&gt;&lt;/html&gt;'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&gt;&gt;&gt;result=re.search(pattern,s)</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&gt;&gt;&gt;result.group(1)                            # </a:t>
            </a:r>
            <a:r>
              <a:rPr lang="zh-CN" altLang="en-US" sz="1000" kern="0" dirty="0">
                <a:ln>
                  <a:noFill/>
                  <a:prstDash val="sysDot"/>
                </a:ln>
                <a:solidFill>
                  <a:schemeClr val="tx1">
                    <a:lumMod val="85000"/>
                    <a:lumOff val="15000"/>
                  </a:schemeClr>
                </a:solidFill>
                <a:latin typeface="+mn-ea"/>
                <a:sym typeface="+mn-ea"/>
              </a:rPr>
              <a:t>第一个子模式</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'This is head.'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&gt;&gt;&gt;result.group(2)                            # </a:t>
            </a:r>
            <a:r>
              <a:rPr lang="zh-CN" altLang="en-US" sz="1000" kern="0" dirty="0">
                <a:ln>
                  <a:noFill/>
                  <a:prstDash val="sysDot"/>
                </a:ln>
                <a:solidFill>
                  <a:schemeClr val="tx1">
                    <a:lumMod val="85000"/>
                    <a:lumOff val="15000"/>
                  </a:schemeClr>
                </a:solidFill>
                <a:latin typeface="+mn-ea"/>
                <a:sym typeface="+mn-ea"/>
              </a:rPr>
              <a:t>第二个子模式</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'This is body.'</a:t>
            </a:r>
            <a:endParaRPr lang="en-US" altLang="zh-CN" sz="1000" kern="0" dirty="0">
              <a:ln>
                <a:noFill/>
                <a:prstDash val="sysDot"/>
              </a:ln>
              <a:solidFill>
                <a:schemeClr val="tx1">
                  <a:lumMod val="85000"/>
                  <a:lumOff val="15000"/>
                </a:schemeClr>
              </a:solidFill>
              <a:latin typeface="+mn-ea"/>
              <a:sym typeface="+mn-ea"/>
            </a:endParaRPr>
          </a:p>
        </p:txBody>
      </p:sp>
      <p:pic>
        <p:nvPicPr>
          <p:cNvPr id="9" name="图片 8"/>
          <p:cNvPicPr>
            <a:picLocks noChangeAspect="1"/>
          </p:cNvPicPr>
          <p:nvPr/>
        </p:nvPicPr>
        <p:blipFill>
          <a:blip r:embed="rId15"/>
          <a:stretch>
            <a:fillRect/>
          </a:stretch>
        </p:blipFill>
        <p:spPr>
          <a:xfrm>
            <a:off x="-18415" y="2351405"/>
            <a:ext cx="5951220" cy="2484120"/>
          </a:xfrm>
          <a:prstGeom prst="rect">
            <a:avLst/>
          </a:prstGeom>
        </p:spPr>
      </p:pic>
      <p:sp>
        <p:nvSpPr>
          <p:cNvPr id="10" name="文本框 9"/>
          <p:cNvSpPr txBox="1"/>
          <p:nvPr>
            <p:custDataLst>
              <p:tags r:id="rId16"/>
            </p:custDataLst>
          </p:nvPr>
        </p:nvSpPr>
        <p:spPr>
          <a:xfrm>
            <a:off x="838200" y="4723130"/>
            <a:ext cx="5094605" cy="1704975"/>
          </a:xfrm>
          <a:prstGeom prst="rect">
            <a:avLst/>
          </a:prstGeom>
          <a:noFill/>
          <a:ln>
            <a:solidFill>
              <a:srgbClr val="00B0F0"/>
            </a:solidFill>
          </a:ln>
        </p:spPr>
        <p:txBody>
          <a:bodyPr wrap="square" rtlCol="0" anchor="ctr" anchorCtr="0"/>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其中函数的参数</a:t>
            </a:r>
            <a:r>
              <a:rPr lang="en-US" altLang="zh-CN" sz="900" kern="0" dirty="0">
                <a:ln>
                  <a:noFill/>
                  <a:prstDash val="sysDot"/>
                </a:ln>
                <a:solidFill>
                  <a:schemeClr val="tx1">
                    <a:lumMod val="85000"/>
                    <a:lumOff val="15000"/>
                  </a:schemeClr>
                </a:solidFill>
                <a:latin typeface="+mn-ea"/>
                <a:sym typeface="+mn-ea"/>
              </a:rPr>
              <a:t>“flags”</a:t>
            </a:r>
            <a:r>
              <a:rPr lang="zh-CN" altLang="en-US" sz="900" kern="0" dirty="0">
                <a:ln>
                  <a:noFill/>
                  <a:prstDash val="sysDot"/>
                </a:ln>
                <a:solidFill>
                  <a:schemeClr val="tx1">
                    <a:lumMod val="85000"/>
                    <a:lumOff val="15000"/>
                  </a:schemeClr>
                </a:solidFill>
                <a:latin typeface="+mn-ea"/>
                <a:sym typeface="+mn-ea"/>
              </a:rPr>
              <a:t>的值可以是下面几种类型的不同组合（使用</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进行</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组合）：</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 1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re.I </a:t>
            </a:r>
            <a:r>
              <a:rPr lang="zh-CN" altLang="en-US" sz="900" kern="0" dirty="0">
                <a:ln>
                  <a:noFill/>
                  <a:prstDash val="sysDot"/>
                </a:ln>
                <a:solidFill>
                  <a:schemeClr val="tx1">
                    <a:lumMod val="85000"/>
                    <a:lumOff val="15000"/>
                  </a:schemeClr>
                </a:solidFill>
                <a:latin typeface="+mn-ea"/>
                <a:sym typeface="+mn-ea"/>
              </a:rPr>
              <a:t>：注意是大写字母</a:t>
            </a:r>
            <a:r>
              <a:rPr lang="en-US" altLang="zh-CN" sz="900" kern="0" dirty="0">
                <a:ln>
                  <a:noFill/>
                  <a:prstDash val="sysDot"/>
                </a:ln>
                <a:solidFill>
                  <a:schemeClr val="tx1">
                    <a:lumMod val="85000"/>
                    <a:lumOff val="15000"/>
                  </a:schemeClr>
                </a:solidFill>
                <a:latin typeface="+mn-ea"/>
                <a:sym typeface="+mn-ea"/>
              </a:rPr>
              <a:t> I</a:t>
            </a:r>
            <a:r>
              <a:rPr lang="zh-CN" altLang="en-US" sz="900" kern="0" dirty="0">
                <a:ln>
                  <a:noFill/>
                  <a:prstDash val="sysDot"/>
                </a:ln>
                <a:solidFill>
                  <a:schemeClr val="tx1">
                    <a:lumMod val="85000"/>
                    <a:lumOff val="15000"/>
                  </a:schemeClr>
                </a:solidFill>
                <a:latin typeface="+mn-ea"/>
                <a:sym typeface="+mn-ea"/>
              </a:rPr>
              <a:t>，不是数字</a:t>
            </a:r>
            <a:r>
              <a:rPr lang="en-US" altLang="zh-CN" sz="900" kern="0" dirty="0">
                <a:ln>
                  <a:noFill/>
                  <a:prstDash val="sysDot"/>
                </a:ln>
                <a:solidFill>
                  <a:schemeClr val="tx1">
                    <a:lumMod val="85000"/>
                    <a:lumOff val="15000"/>
                  </a:schemeClr>
                </a:solidFill>
                <a:latin typeface="+mn-ea"/>
                <a:sym typeface="+mn-ea"/>
              </a:rPr>
              <a:t> 1</a:t>
            </a:r>
            <a:r>
              <a:rPr lang="zh-CN" altLang="en-US" sz="900" kern="0" dirty="0">
                <a:ln>
                  <a:noFill/>
                  <a:prstDash val="sysDot"/>
                </a:ln>
                <a:solidFill>
                  <a:schemeClr val="tx1">
                    <a:lumMod val="85000"/>
                    <a:lumOff val="15000"/>
                  </a:schemeClr>
                </a:solidFill>
                <a:latin typeface="+mn-ea"/>
                <a:sym typeface="+mn-ea"/>
              </a:rPr>
              <a:t>，表示忽略大小写。</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2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re.L </a:t>
            </a:r>
            <a:r>
              <a:rPr lang="zh-CN" altLang="en-US" sz="900" kern="0" dirty="0">
                <a:ln>
                  <a:noFill/>
                  <a:prstDash val="sysDot"/>
                </a:ln>
                <a:solidFill>
                  <a:schemeClr val="tx1">
                    <a:lumMod val="85000"/>
                    <a:lumOff val="15000"/>
                  </a:schemeClr>
                </a:solidFill>
                <a:latin typeface="+mn-ea"/>
                <a:sym typeface="+mn-ea"/>
              </a:rPr>
              <a:t>：支持本地字符集的字符。</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3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re.M </a:t>
            </a:r>
            <a:r>
              <a:rPr lang="zh-CN" altLang="en-US" sz="900" kern="0" dirty="0">
                <a:ln>
                  <a:noFill/>
                  <a:prstDash val="sysDot"/>
                </a:ln>
                <a:solidFill>
                  <a:schemeClr val="tx1">
                    <a:lumMod val="85000"/>
                    <a:lumOff val="15000"/>
                  </a:schemeClr>
                </a:solidFill>
                <a:latin typeface="+mn-ea"/>
                <a:sym typeface="+mn-ea"/>
              </a:rPr>
              <a:t>：多行匹配模式。</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4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re.S </a:t>
            </a:r>
            <a:r>
              <a:rPr lang="zh-CN" altLang="en-US" sz="900" kern="0" dirty="0">
                <a:ln>
                  <a:noFill/>
                  <a:prstDash val="sysDot"/>
                </a:ln>
                <a:solidFill>
                  <a:schemeClr val="tx1">
                    <a:lumMod val="85000"/>
                    <a:lumOff val="15000"/>
                  </a:schemeClr>
                </a:solidFill>
                <a:latin typeface="+mn-ea"/>
                <a:sym typeface="+mn-ea"/>
              </a:rPr>
              <a:t>：使元字符</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匹配任意字符，包括换行符。</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5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re.U </a:t>
            </a:r>
            <a:r>
              <a:rPr lang="zh-CN" altLang="en-US" sz="900" kern="0" dirty="0">
                <a:ln>
                  <a:noFill/>
                  <a:prstDash val="sysDot"/>
                </a:ln>
                <a:solidFill>
                  <a:schemeClr val="tx1">
                    <a:lumMod val="85000"/>
                    <a:lumOff val="15000"/>
                  </a:schemeClr>
                </a:solidFill>
                <a:latin typeface="+mn-ea"/>
                <a:sym typeface="+mn-ea"/>
              </a:rPr>
              <a:t>：匹配</a:t>
            </a:r>
            <a:r>
              <a:rPr lang="en-US" altLang="zh-CN" sz="900" kern="0" dirty="0">
                <a:ln>
                  <a:noFill/>
                  <a:prstDash val="sysDot"/>
                </a:ln>
                <a:solidFill>
                  <a:schemeClr val="tx1">
                    <a:lumMod val="85000"/>
                    <a:lumOff val="15000"/>
                  </a:schemeClr>
                </a:solidFill>
                <a:latin typeface="+mn-ea"/>
                <a:sym typeface="+mn-ea"/>
              </a:rPr>
              <a:t> Unicode </a:t>
            </a:r>
            <a:r>
              <a:rPr lang="zh-CN" altLang="en-US" sz="900" kern="0" dirty="0">
                <a:ln>
                  <a:noFill/>
                  <a:prstDash val="sysDot"/>
                </a:ln>
                <a:solidFill>
                  <a:schemeClr val="tx1">
                    <a:lumMod val="85000"/>
                    <a:lumOff val="15000"/>
                  </a:schemeClr>
                </a:solidFill>
                <a:latin typeface="+mn-ea"/>
                <a:sym typeface="+mn-ea"/>
              </a:rPr>
              <a:t>字符。</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6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re.X </a:t>
            </a:r>
            <a:r>
              <a:rPr lang="zh-CN" altLang="en-US" sz="900" kern="0" dirty="0">
                <a:ln>
                  <a:noFill/>
                  <a:prstDash val="sysDot"/>
                </a:ln>
                <a:solidFill>
                  <a:schemeClr val="tx1">
                    <a:lumMod val="85000"/>
                    <a:lumOff val="15000"/>
                  </a:schemeClr>
                </a:solidFill>
                <a:latin typeface="+mn-ea"/>
                <a:sym typeface="+mn-ea"/>
              </a:rPr>
              <a:t>：忽略模式中的空格，并可以使用</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注释。</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p:txBody>
      </p:sp>
    </p:spTree>
    <p:custDataLst>
      <p:tags r:id="rId17"/>
    </p:custDataLst>
  </p:cSld>
  <p:clrMapOvr>
    <a:masterClrMapping/>
  </p:clrMapOvr>
  <p:transition>
    <p:cut/>
  </p:transition>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04265"/>
            <a:ext cx="4839970" cy="5301615"/>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（三）</a:t>
            </a:r>
            <a:r>
              <a:rPr lang="en-US" altLang="zh-CN" sz="1400" b="1" kern="0" dirty="0">
                <a:ln>
                  <a:noFill/>
                  <a:prstDash val="sysDot"/>
                </a:ln>
                <a:solidFill>
                  <a:schemeClr val="tx1">
                    <a:lumMod val="85000"/>
                    <a:lumOff val="15000"/>
                  </a:schemeClr>
                </a:solidFill>
                <a:latin typeface="+mn-ea"/>
                <a:sym typeface="+mn-ea"/>
              </a:rPr>
              <a:t>match </a:t>
            </a:r>
            <a:r>
              <a:rPr lang="zh-CN" altLang="en-US" sz="1400" b="1" kern="0" dirty="0">
                <a:ln>
                  <a:noFill/>
                  <a:prstDash val="sysDot"/>
                </a:ln>
                <a:solidFill>
                  <a:schemeClr val="tx1">
                    <a:lumMod val="85000"/>
                    <a:lumOff val="15000"/>
                  </a:schemeClr>
                </a:solidFill>
                <a:latin typeface="+mn-ea"/>
                <a:sym typeface="+mn-ea"/>
              </a:rPr>
              <a:t>对象</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正则表达式对象的</a:t>
            </a:r>
            <a:r>
              <a:rPr lang="en-US" altLang="zh-CN" sz="1400" kern="0" dirty="0">
                <a:ln>
                  <a:noFill/>
                  <a:prstDash val="sysDot"/>
                </a:ln>
                <a:solidFill>
                  <a:schemeClr val="tx1">
                    <a:lumMod val="85000"/>
                    <a:lumOff val="15000"/>
                  </a:schemeClr>
                </a:solidFill>
                <a:latin typeface="+mn-ea"/>
                <a:sym typeface="+mn-ea"/>
              </a:rPr>
              <a:t> match </a:t>
            </a:r>
            <a:r>
              <a:rPr lang="zh-CN" altLang="en-US" sz="1400" kern="0" dirty="0">
                <a:ln>
                  <a:noFill/>
                  <a:prstDash val="sysDot"/>
                </a:ln>
                <a:solidFill>
                  <a:schemeClr val="tx1">
                    <a:lumMod val="85000"/>
                    <a:lumOff val="15000"/>
                  </a:schemeClr>
                </a:solidFill>
                <a:latin typeface="+mn-ea"/>
                <a:sym typeface="+mn-ea"/>
              </a:rPr>
              <a:t>方法和</a:t>
            </a:r>
            <a:r>
              <a:rPr lang="en-US" altLang="zh-CN" sz="1400" kern="0" dirty="0">
                <a:ln>
                  <a:noFill/>
                  <a:prstDash val="sysDot"/>
                </a:ln>
                <a:solidFill>
                  <a:schemeClr val="tx1">
                    <a:lumMod val="85000"/>
                    <a:lumOff val="15000"/>
                  </a:schemeClr>
                </a:solidFill>
                <a:latin typeface="+mn-ea"/>
                <a:sym typeface="+mn-ea"/>
              </a:rPr>
              <a:t> search </a:t>
            </a:r>
            <a:r>
              <a:rPr lang="zh-CN" altLang="en-US" sz="1400" kern="0" dirty="0">
                <a:ln>
                  <a:noFill/>
                  <a:prstDash val="sysDot"/>
                </a:ln>
                <a:solidFill>
                  <a:schemeClr val="tx1">
                    <a:lumMod val="85000"/>
                    <a:lumOff val="15000"/>
                  </a:schemeClr>
                </a:solidFill>
                <a:latin typeface="+mn-ea"/>
                <a:sym typeface="+mn-ea"/>
              </a:rPr>
              <a:t>方法在匹配成功后返回</a:t>
            </a:r>
            <a:r>
              <a:rPr lang="en-US" altLang="zh-CN" sz="1400" kern="0" dirty="0">
                <a:ln>
                  <a:noFill/>
                  <a:prstDash val="sysDot"/>
                </a:ln>
                <a:solidFill>
                  <a:schemeClr val="tx1">
                    <a:lumMod val="85000"/>
                    <a:lumOff val="15000"/>
                  </a:schemeClr>
                </a:solidFill>
                <a:latin typeface="+mn-ea"/>
                <a:sym typeface="+mn-ea"/>
              </a:rPr>
              <a:t>match </a:t>
            </a:r>
            <a:r>
              <a:rPr lang="zh-CN" altLang="en-US" sz="1400" kern="0" dirty="0">
                <a:ln>
                  <a:noFill/>
                  <a:prstDash val="sysDot"/>
                </a:ln>
                <a:solidFill>
                  <a:schemeClr val="tx1">
                    <a:lumMod val="85000"/>
                    <a:lumOff val="15000"/>
                  </a:schemeClr>
                </a:solidFill>
                <a:latin typeface="+mn-ea"/>
                <a:sym typeface="+mn-ea"/>
              </a:rPr>
              <a:t>对象。</a:t>
            </a:r>
            <a:r>
              <a:rPr lang="en-US" altLang="zh-CN" sz="1400" kern="0" dirty="0">
                <a:ln>
                  <a:noFill/>
                  <a:prstDash val="sysDot"/>
                </a:ln>
                <a:solidFill>
                  <a:schemeClr val="tx1">
                    <a:lumMod val="85000"/>
                    <a:lumOff val="15000"/>
                  </a:schemeClr>
                </a:solidFill>
                <a:latin typeface="+mn-ea"/>
                <a:sym typeface="+mn-ea"/>
              </a:rPr>
              <a:t>match </a:t>
            </a:r>
            <a:r>
              <a:rPr lang="zh-CN" altLang="en-US" sz="1400" kern="0" dirty="0">
                <a:ln>
                  <a:noFill/>
                  <a:prstDash val="sysDot"/>
                </a:ln>
                <a:solidFill>
                  <a:schemeClr val="tx1">
                    <a:lumMod val="85000"/>
                    <a:lumOff val="15000"/>
                  </a:schemeClr>
                </a:solidFill>
                <a:latin typeface="+mn-ea"/>
                <a:sym typeface="+mn-ea"/>
              </a:rPr>
              <a:t>对象的主要方法有：</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 1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group </a:t>
            </a:r>
            <a:r>
              <a:rPr lang="zh-CN" altLang="en-US" sz="1400" kern="0" dirty="0">
                <a:ln>
                  <a:noFill/>
                  <a:prstDash val="sysDot"/>
                </a:ln>
                <a:solidFill>
                  <a:schemeClr val="tx1">
                    <a:lumMod val="85000"/>
                    <a:lumOff val="15000"/>
                  </a:schemeClr>
                </a:solidFill>
                <a:latin typeface="+mn-ea"/>
                <a:sym typeface="+mn-ea"/>
              </a:rPr>
              <a:t>：返回匹配的一个或多个子模式的内容。</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2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groups </a:t>
            </a:r>
            <a:r>
              <a:rPr lang="zh-CN" altLang="en-US" sz="1400" kern="0" dirty="0">
                <a:ln>
                  <a:noFill/>
                  <a:prstDash val="sysDot"/>
                </a:ln>
                <a:solidFill>
                  <a:schemeClr val="tx1">
                    <a:lumMod val="85000"/>
                    <a:lumOff val="15000"/>
                  </a:schemeClr>
                </a:solidFill>
                <a:latin typeface="+mn-ea"/>
                <a:sym typeface="+mn-ea"/>
              </a:rPr>
              <a:t>：返回一个包含匹配的所有子模式内容的元组。</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3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groupdict </a:t>
            </a:r>
            <a:r>
              <a:rPr lang="zh-CN" altLang="en-US" sz="1400" kern="0" dirty="0">
                <a:ln>
                  <a:noFill/>
                  <a:prstDash val="sysDot"/>
                </a:ln>
                <a:solidFill>
                  <a:schemeClr val="tx1">
                    <a:lumMod val="85000"/>
                    <a:lumOff val="15000"/>
                  </a:schemeClr>
                </a:solidFill>
                <a:latin typeface="+mn-ea"/>
                <a:sym typeface="+mn-ea"/>
              </a:rPr>
              <a:t>：返回包含匹配的所有命名子模式内容的字典。</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4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start </a:t>
            </a:r>
            <a:r>
              <a:rPr lang="zh-CN" altLang="en-US" sz="1400" kern="0" dirty="0">
                <a:ln>
                  <a:noFill/>
                  <a:prstDash val="sysDot"/>
                </a:ln>
                <a:solidFill>
                  <a:schemeClr val="tx1">
                    <a:lumMod val="85000"/>
                    <a:lumOff val="15000"/>
                  </a:schemeClr>
                </a:solidFill>
                <a:latin typeface="+mn-ea"/>
                <a:sym typeface="+mn-ea"/>
              </a:rPr>
              <a:t>：返回指定子模式内容的起始位置。</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5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end </a:t>
            </a:r>
            <a:r>
              <a:rPr lang="zh-CN" altLang="en-US" sz="1400" kern="0" dirty="0">
                <a:ln>
                  <a:noFill/>
                  <a:prstDash val="sysDot"/>
                </a:ln>
                <a:solidFill>
                  <a:schemeClr val="tx1">
                    <a:lumMod val="85000"/>
                    <a:lumOff val="15000"/>
                  </a:schemeClr>
                </a:solidFill>
                <a:latin typeface="+mn-ea"/>
                <a:sym typeface="+mn-ea"/>
              </a:rPr>
              <a:t>：返回指定子模式内容的结束位置的前一个位置。</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6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span </a:t>
            </a:r>
            <a:r>
              <a:rPr lang="zh-CN" altLang="en-US" sz="1400" kern="0" dirty="0">
                <a:ln>
                  <a:noFill/>
                  <a:prstDash val="sysDot"/>
                </a:ln>
                <a:solidFill>
                  <a:schemeClr val="tx1">
                    <a:lumMod val="85000"/>
                    <a:lumOff val="15000"/>
                  </a:schemeClr>
                </a:solidFill>
                <a:latin typeface="+mn-ea"/>
                <a:sym typeface="+mn-ea"/>
              </a:rPr>
              <a:t>：返回一个包含指定子模式内容的起始位置和结束位置的前一个位置的</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元组。</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match </a:t>
            </a:r>
            <a:r>
              <a:rPr lang="zh-CN" altLang="en-US" sz="1400" kern="0" dirty="0">
                <a:ln>
                  <a:noFill/>
                  <a:prstDash val="sysDot"/>
                </a:ln>
                <a:solidFill>
                  <a:schemeClr val="tx1">
                    <a:lumMod val="85000"/>
                    <a:lumOff val="15000"/>
                  </a:schemeClr>
                </a:solidFill>
                <a:latin typeface="+mn-ea"/>
                <a:sym typeface="+mn-ea"/>
              </a:rPr>
              <a:t>对象应用的示例程序如下：</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&gt;&gt;&gt;m=re .match(r"(?P&lt;first_name&gt;\w+)(?P&lt;last_name&gt;\w+)","Malcolm Reynolds")</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4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900"/>
            <a:ext cx="4839970" cy="5300980"/>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&gt;&gt;&gt;m.group('</a:t>
            </a:r>
            <a:r>
              <a:rPr lang="en-US" altLang="en-US" sz="1400" kern="0" dirty="0">
                <a:ln>
                  <a:noFill/>
                  <a:prstDash val="sysDot"/>
                </a:ln>
                <a:solidFill>
                  <a:schemeClr val="tx1">
                    <a:lumMod val="85000"/>
                    <a:lumOff val="15000"/>
                  </a:schemeClr>
                </a:solidFill>
                <a:latin typeface="+mn-ea"/>
                <a:sym typeface="+mn-ea"/>
              </a:rPr>
              <a:t>ﬁ</a:t>
            </a:r>
            <a:r>
              <a:rPr lang="en-US" altLang="zh-CN" sz="1400" kern="0" dirty="0">
                <a:ln>
                  <a:noFill/>
                  <a:prstDash val="sysDot"/>
                </a:ln>
                <a:solidFill>
                  <a:schemeClr val="tx1">
                    <a:lumMod val="85000"/>
                    <a:lumOff val="15000"/>
                  </a:schemeClr>
                </a:solidFill>
                <a:latin typeface="+mn-ea"/>
                <a:sym typeface="+mn-ea"/>
              </a:rPr>
              <a:t>rst_name')      # </a:t>
            </a:r>
            <a:r>
              <a:rPr lang="zh-CN" altLang="en-US" sz="1400" kern="0" dirty="0">
                <a:ln>
                  <a:noFill/>
                  <a:prstDash val="sysDot"/>
                </a:ln>
                <a:solidFill>
                  <a:schemeClr val="tx1">
                    <a:lumMod val="85000"/>
                    <a:lumOff val="15000"/>
                  </a:schemeClr>
                </a:solidFill>
                <a:latin typeface="+mn-ea"/>
                <a:sym typeface="+mn-ea"/>
              </a:rPr>
              <a:t>使用命名的子模式</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'Malcolm'</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&gt;&gt;&gt;m.group('last_name')</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'Reynolds'</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&gt;&gt;&gt;m=re.match(r"(\d+)\. (\d+)","24.1632")</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&gt;&gt;&gt;m.groups()                # </a:t>
            </a:r>
            <a:r>
              <a:rPr lang="zh-CN" altLang="en-US" sz="1400" kern="0" dirty="0">
                <a:ln>
                  <a:noFill/>
                  <a:prstDash val="sysDot"/>
                </a:ln>
                <a:solidFill>
                  <a:schemeClr val="tx1">
                    <a:lumMod val="85000"/>
                    <a:lumOff val="15000"/>
                  </a:schemeClr>
                </a:solidFill>
                <a:latin typeface="+mn-ea"/>
                <a:sym typeface="+mn-ea"/>
              </a:rPr>
              <a:t>返回所有匹配的子模式</a:t>
            </a:r>
            <a:r>
              <a:rPr lang="en-US" altLang="zh-CN" sz="1400" kern="0" dirty="0">
                <a:ln>
                  <a:noFill/>
                  <a:prstDash val="sysDot"/>
                </a:ln>
                <a:solidFill>
                  <a:schemeClr val="tx1">
                    <a:lumMod val="85000"/>
                    <a:lumOff val="15000"/>
                  </a:schemeClr>
                </a:solidFill>
                <a:latin typeface="+mn-ea"/>
                <a:sym typeface="+mn-ea"/>
              </a:rPr>
              <a:t> ( </a:t>
            </a:r>
            <a:r>
              <a:rPr lang="zh-CN" altLang="en-US" sz="1400" kern="0" dirty="0">
                <a:ln>
                  <a:noFill/>
                  <a:prstDash val="sysDot"/>
                </a:ln>
                <a:solidFill>
                  <a:schemeClr val="tx1">
                    <a:lumMod val="85000"/>
                    <a:lumOff val="15000"/>
                  </a:schemeClr>
                </a:solidFill>
                <a:latin typeface="+mn-ea"/>
                <a:sym typeface="+mn-ea"/>
              </a:rPr>
              <a:t>不包括第</a:t>
            </a:r>
            <a:r>
              <a:rPr lang="en-US" altLang="zh-CN" sz="1400" kern="0" dirty="0">
                <a:ln>
                  <a:noFill/>
                  <a:prstDash val="sysDot"/>
                </a:ln>
                <a:solidFill>
                  <a:schemeClr val="tx1">
                    <a:lumMod val="85000"/>
                    <a:lumOff val="15000"/>
                  </a:schemeClr>
                </a:solidFill>
                <a:latin typeface="+mn-ea"/>
                <a:sym typeface="+mn-ea"/>
              </a:rPr>
              <a:t> 0 </a:t>
            </a:r>
            <a:r>
              <a:rPr lang="zh-CN" altLang="en-US" sz="1400" kern="0" dirty="0">
                <a:ln>
                  <a:noFill/>
                  <a:prstDash val="sysDot"/>
                </a:ln>
                <a:solidFill>
                  <a:schemeClr val="tx1">
                    <a:lumMod val="85000"/>
                    <a:lumOff val="15000"/>
                  </a:schemeClr>
                </a:solidFill>
                <a:latin typeface="+mn-ea"/>
                <a:sym typeface="+mn-ea"/>
              </a:rPr>
              <a:t>个</a:t>
            </a:r>
            <a:r>
              <a:rPr lang="en-US" altLang="zh-CN" sz="1400" kern="0" dirty="0">
                <a:ln>
                  <a:noFill/>
                  <a:prstDash val="sysDot"/>
                </a:ln>
                <a:solidFill>
                  <a:schemeClr val="tx1">
                    <a:lumMod val="85000"/>
                    <a:lumOff val="15000"/>
                  </a:schemeClr>
                </a:solidFill>
                <a:latin typeface="+mn-ea"/>
                <a:sym typeface="+mn-ea"/>
              </a:rPr>
              <a:t> )</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('24','1632')</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&gt;&gt;&gt;m=re .match(r"(?P&lt;first_name&gt;\w+)  (?P&lt;last_name&gt;\w+)","Malcolm Reynolds")</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&gt;&gt;&gt;m.groupdict()             # </a:t>
            </a:r>
            <a:r>
              <a:rPr lang="zh-CN" altLang="en-US" sz="1400" kern="0" dirty="0">
                <a:ln>
                  <a:noFill/>
                  <a:prstDash val="sysDot"/>
                </a:ln>
                <a:solidFill>
                  <a:schemeClr val="tx1">
                    <a:lumMod val="85000"/>
                    <a:lumOff val="15000"/>
                  </a:schemeClr>
                </a:solidFill>
                <a:latin typeface="+mn-ea"/>
                <a:sym typeface="+mn-ea"/>
              </a:rPr>
              <a:t>以字典形式返回匹配的结果</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a:t>
            </a:r>
            <a:r>
              <a:rPr lang="en-US" altLang="en-US" sz="1400" kern="0" dirty="0">
                <a:ln>
                  <a:noFill/>
                  <a:prstDash val="sysDot"/>
                </a:ln>
                <a:solidFill>
                  <a:schemeClr val="tx1">
                    <a:lumMod val="85000"/>
                    <a:lumOff val="15000"/>
                  </a:schemeClr>
                </a:solidFill>
                <a:latin typeface="+mn-ea"/>
                <a:sym typeface="+mn-ea"/>
              </a:rPr>
              <a:t>ﬁ</a:t>
            </a:r>
            <a:r>
              <a:rPr lang="en-US" altLang="zh-CN" sz="1400" kern="0" dirty="0">
                <a:ln>
                  <a:noFill/>
                  <a:prstDash val="sysDot"/>
                </a:ln>
                <a:solidFill>
                  <a:schemeClr val="tx1">
                    <a:lumMod val="85000"/>
                    <a:lumOff val="15000"/>
                  </a:schemeClr>
                </a:solidFill>
                <a:latin typeface="+mn-ea"/>
                <a:sym typeface="+mn-ea"/>
              </a:rPr>
              <a:t>rst_name':'Malcolm','last_name':'Reynolds'}</a:t>
            </a:r>
            <a:endParaRPr lang="en-US" altLang="zh-CN" sz="14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908050"/>
            <a:ext cx="10015220" cy="5606415"/>
          </a:xfrm>
          <a:prstGeom prst="rect">
            <a:avLst/>
          </a:prstGeom>
          <a:noFill/>
        </p:spPr>
        <p:txBody>
          <a:bodyPr wrap="square" rtlCol="0" anchor="ctr" anchorCtr="0">
            <a:normAutofit fontScale="70000"/>
          </a:bodyPr>
          <a:lstStyle/>
          <a:p>
            <a:pPr indent="0" fontAlgn="auto">
              <a:lnSpc>
                <a:spcPct val="150000"/>
              </a:lnSpc>
            </a:pPr>
            <a:r>
              <a:rPr lang="zh-CN" altLang="en-US" sz="2300" b="1" kern="0" dirty="0">
                <a:ln>
                  <a:noFill/>
                  <a:prstDash val="sysDot"/>
                </a:ln>
                <a:solidFill>
                  <a:schemeClr val="tx1">
                    <a:lumMod val="85000"/>
                    <a:lumOff val="15000"/>
                  </a:schemeClr>
                </a:solidFill>
                <a:latin typeface="+mn-ea"/>
                <a:sym typeface="+mn-ea"/>
              </a:rPr>
              <a:t>（四）</a:t>
            </a:r>
            <a:r>
              <a:rPr lang="en-US" altLang="zh-CN" sz="2300" b="1" kern="0" dirty="0">
                <a:ln>
                  <a:noFill/>
                  <a:prstDash val="sysDot"/>
                </a:ln>
                <a:solidFill>
                  <a:schemeClr val="tx1">
                    <a:lumMod val="85000"/>
                    <a:lumOff val="15000"/>
                  </a:schemeClr>
                </a:solidFill>
                <a:latin typeface="+mn-ea"/>
                <a:sym typeface="+mn-ea"/>
              </a:rPr>
              <a:t>Python </a:t>
            </a:r>
            <a:r>
              <a:rPr lang="zh-CN" altLang="en-US" sz="2300" b="1" kern="0" dirty="0">
                <a:ln>
                  <a:noFill/>
                  <a:prstDash val="sysDot"/>
                </a:ln>
                <a:solidFill>
                  <a:schemeClr val="tx1">
                    <a:lumMod val="85000"/>
                    <a:lumOff val="15000"/>
                  </a:schemeClr>
                </a:solidFill>
                <a:latin typeface="+mn-ea"/>
                <a:sym typeface="+mn-ea"/>
              </a:rPr>
              <a:t>与正则表达式</a:t>
            </a:r>
            <a:endParaRPr lang="zh-CN" altLang="en-US" sz="23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正则表达式是一个特殊的字符序列，它能帮助你方便地检查一个字符串是否与某种</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模式匹配。</a:t>
            </a:r>
            <a:r>
              <a:rPr lang="en-US" altLang="zh-CN" sz="1600" kern="0" dirty="0">
                <a:ln>
                  <a:noFill/>
                  <a:prstDash val="sysDot"/>
                </a:ln>
                <a:solidFill>
                  <a:schemeClr val="tx1">
                    <a:lumMod val="85000"/>
                    <a:lumOff val="15000"/>
                  </a:schemeClr>
                </a:solidFill>
                <a:latin typeface="+mn-ea"/>
                <a:sym typeface="+mn-ea"/>
              </a:rPr>
              <a:t>Python </a:t>
            </a:r>
            <a:r>
              <a:rPr lang="zh-CN" altLang="en-US" sz="1600" kern="0" dirty="0">
                <a:ln>
                  <a:noFill/>
                  <a:prstDash val="sysDot"/>
                </a:ln>
                <a:solidFill>
                  <a:schemeClr val="tx1">
                    <a:lumMod val="85000"/>
                    <a:lumOff val="15000"/>
                  </a:schemeClr>
                </a:solidFill>
                <a:latin typeface="+mn-ea"/>
                <a:sym typeface="+mn-ea"/>
              </a:rPr>
              <a:t>自</a:t>
            </a:r>
            <a:r>
              <a:rPr lang="en-US" altLang="zh-CN" sz="1600" kern="0" dirty="0">
                <a:ln>
                  <a:noFill/>
                  <a:prstDash val="sysDot"/>
                </a:ln>
                <a:solidFill>
                  <a:schemeClr val="tx1">
                    <a:lumMod val="85000"/>
                    <a:lumOff val="15000"/>
                  </a:schemeClr>
                </a:solidFill>
                <a:latin typeface="+mn-ea"/>
                <a:sym typeface="+mn-ea"/>
              </a:rPr>
              <a:t> 1.5 </a:t>
            </a:r>
            <a:r>
              <a:rPr lang="zh-CN" altLang="en-US" sz="1600" kern="0" dirty="0">
                <a:ln>
                  <a:noFill/>
                  <a:prstDash val="sysDot"/>
                </a:ln>
                <a:solidFill>
                  <a:schemeClr val="tx1">
                    <a:lumMod val="85000"/>
                    <a:lumOff val="15000"/>
                  </a:schemeClr>
                </a:solidFill>
                <a:latin typeface="+mn-ea"/>
                <a:sym typeface="+mn-ea"/>
              </a:rPr>
              <a:t>版本开始就增加了</a:t>
            </a:r>
            <a:r>
              <a:rPr lang="en-US" altLang="zh-CN" sz="1600" kern="0" dirty="0">
                <a:ln>
                  <a:noFill/>
                  <a:prstDash val="sysDot"/>
                </a:ln>
                <a:solidFill>
                  <a:schemeClr val="tx1">
                    <a:lumMod val="85000"/>
                    <a:lumOff val="15000"/>
                  </a:schemeClr>
                </a:solidFill>
                <a:latin typeface="+mn-ea"/>
                <a:sym typeface="+mn-ea"/>
              </a:rPr>
              <a:t> re </a:t>
            </a:r>
            <a:r>
              <a:rPr lang="zh-CN" altLang="en-US" sz="1600" kern="0" dirty="0">
                <a:ln>
                  <a:noFill/>
                  <a:prstDash val="sysDot"/>
                </a:ln>
                <a:solidFill>
                  <a:schemeClr val="tx1">
                    <a:lumMod val="85000"/>
                    <a:lumOff val="15000"/>
                  </a:schemeClr>
                </a:solidFill>
                <a:latin typeface="+mn-ea"/>
                <a:sym typeface="+mn-ea"/>
              </a:rPr>
              <a:t>模块，提供</a:t>
            </a:r>
            <a:r>
              <a:rPr lang="en-US" altLang="zh-CN" sz="1600" kern="0" dirty="0">
                <a:ln>
                  <a:noFill/>
                  <a:prstDash val="sysDot"/>
                </a:ln>
                <a:solidFill>
                  <a:schemeClr val="tx1">
                    <a:lumMod val="85000"/>
                    <a:lumOff val="15000"/>
                  </a:schemeClr>
                </a:solidFill>
                <a:latin typeface="+mn-ea"/>
                <a:sym typeface="+mn-ea"/>
              </a:rPr>
              <a:t> Perl </a:t>
            </a:r>
            <a:r>
              <a:rPr lang="zh-CN" altLang="en-US" sz="1600" kern="0" dirty="0">
                <a:ln>
                  <a:noFill/>
                  <a:prstDash val="sysDot"/>
                </a:ln>
                <a:solidFill>
                  <a:schemeClr val="tx1">
                    <a:lumMod val="85000"/>
                    <a:lumOff val="15000"/>
                  </a:schemeClr>
                </a:solidFill>
                <a:latin typeface="+mn-ea"/>
                <a:sym typeface="+mn-ea"/>
              </a:rPr>
              <a:t>风格的正则表达式模式。</a:t>
            </a:r>
            <a:r>
              <a:rPr lang="en-US" altLang="zh-CN" sz="1600" kern="0" dirty="0">
                <a:ln>
                  <a:noFill/>
                  <a:prstDash val="sysDot"/>
                </a:ln>
                <a:solidFill>
                  <a:schemeClr val="tx1">
                    <a:lumMod val="85000"/>
                    <a:lumOff val="15000"/>
                  </a:schemeClr>
                </a:solidFill>
                <a:latin typeface="+mn-ea"/>
                <a:sym typeface="+mn-ea"/>
              </a:rPr>
              <a:t> re </a:t>
            </a:r>
            <a:r>
              <a:rPr lang="zh-CN" altLang="en-US" sz="1600" kern="0" dirty="0">
                <a:ln>
                  <a:noFill/>
                  <a:prstDash val="sysDot"/>
                </a:ln>
                <a:solidFill>
                  <a:schemeClr val="tx1">
                    <a:lumMod val="85000"/>
                    <a:lumOff val="15000"/>
                  </a:schemeClr>
                </a:solidFill>
                <a:latin typeface="+mn-ea"/>
                <a:sym typeface="+mn-ea"/>
              </a:rPr>
              <a:t>模块使</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语言拥有全部的正则表达式功能。</a:t>
            </a:r>
            <a:r>
              <a:rPr lang="en-US" altLang="zh-CN" sz="1600" kern="0" dirty="0">
                <a:ln>
                  <a:noFill/>
                  <a:prstDash val="sysDot"/>
                </a:ln>
                <a:solidFill>
                  <a:schemeClr val="tx1">
                    <a:lumMod val="85000"/>
                    <a:lumOff val="15000"/>
                  </a:schemeClr>
                </a:solidFill>
                <a:latin typeface="+mn-ea"/>
                <a:sym typeface="+mn-ea"/>
              </a:rPr>
              <a:t>compile </a:t>
            </a:r>
            <a:r>
              <a:rPr lang="zh-CN" altLang="en-US" sz="1600" kern="0" dirty="0">
                <a:ln>
                  <a:noFill/>
                  <a:prstDash val="sysDot"/>
                </a:ln>
                <a:solidFill>
                  <a:schemeClr val="tx1">
                    <a:lumMod val="85000"/>
                    <a:lumOff val="15000"/>
                  </a:schemeClr>
                </a:solidFill>
                <a:latin typeface="+mn-ea"/>
                <a:sym typeface="+mn-ea"/>
              </a:rPr>
              <a:t>函数根据一个模式字符串和</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可选的标志参数生成一个正则表达式对象，该对象拥有一系列用于正则表达式匹配和替</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换的方法。</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 </a:t>
            </a:r>
            <a:r>
              <a:rPr lang="zh-CN" altLang="en-US" sz="1600" kern="0" dirty="0">
                <a:ln>
                  <a:noFill/>
                  <a:prstDash val="sysDot"/>
                </a:ln>
                <a:solidFill>
                  <a:schemeClr val="tx1">
                    <a:lumMod val="85000"/>
                    <a:lumOff val="15000"/>
                  </a:schemeClr>
                </a:solidFill>
                <a:latin typeface="+mn-ea"/>
                <a:sym typeface="+mn-ea"/>
              </a:rPr>
              <a:t>模块也提供了与这些方法的功能完全一致的函数，这些函数使用一个模式字符串</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作为第一个参数。下面主要介绍</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中常用的正则表达式处理函数。</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2300" b="1" kern="0" dirty="0">
                <a:ln>
                  <a:noFill/>
                  <a:prstDash val="sysDot"/>
                </a:ln>
                <a:solidFill>
                  <a:schemeClr val="tx1">
                    <a:lumMod val="85000"/>
                    <a:lumOff val="15000"/>
                  </a:schemeClr>
                </a:solidFill>
                <a:latin typeface="+mn-ea"/>
                <a:sym typeface="+mn-ea"/>
              </a:rPr>
              <a:t>1. re.match </a:t>
            </a:r>
            <a:r>
              <a:rPr lang="zh-CN" altLang="en-US" sz="2300" b="1" kern="0" dirty="0">
                <a:ln>
                  <a:noFill/>
                  <a:prstDash val="sysDot"/>
                </a:ln>
                <a:solidFill>
                  <a:schemeClr val="tx1">
                    <a:lumMod val="85000"/>
                    <a:lumOff val="15000"/>
                  </a:schemeClr>
                </a:solidFill>
                <a:latin typeface="+mn-ea"/>
                <a:sym typeface="+mn-ea"/>
              </a:rPr>
              <a:t>函数</a:t>
            </a:r>
            <a:endParaRPr lang="zh-CN" altLang="en-US" sz="23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 match </a:t>
            </a:r>
            <a:r>
              <a:rPr lang="zh-CN" altLang="en-US" sz="1600" kern="0" dirty="0">
                <a:ln>
                  <a:noFill/>
                  <a:prstDash val="sysDot"/>
                </a:ln>
                <a:solidFill>
                  <a:schemeClr val="tx1">
                    <a:lumMod val="85000"/>
                    <a:lumOff val="15000"/>
                  </a:schemeClr>
                </a:solidFill>
                <a:latin typeface="+mn-ea"/>
                <a:sym typeface="+mn-ea"/>
              </a:rPr>
              <a:t>函数尝试从字符串的起始位置匹配一个模式，如果不是在起始位置匹配成功，则返回</a:t>
            </a:r>
            <a:r>
              <a:rPr lang="en-US" altLang="zh-CN" sz="1600" kern="0" dirty="0">
                <a:ln>
                  <a:noFill/>
                  <a:prstDash val="sysDot"/>
                </a:ln>
                <a:solidFill>
                  <a:schemeClr val="tx1">
                    <a:lumMod val="85000"/>
                    <a:lumOff val="15000"/>
                  </a:schemeClr>
                </a:solidFill>
                <a:latin typeface="+mn-ea"/>
                <a:sym typeface="+mn-ea"/>
              </a:rPr>
              <a:t> None</a:t>
            </a:r>
            <a:r>
              <a:rPr lang="zh-CN" altLang="en-US" sz="1600" kern="0" dirty="0">
                <a:ln>
                  <a:noFill/>
                  <a:prstDash val="sysDot"/>
                </a:ln>
                <a:solidFill>
                  <a:schemeClr val="tx1">
                    <a:lumMod val="85000"/>
                    <a:lumOff val="15000"/>
                  </a:schemeClr>
                </a:solidFill>
                <a:latin typeface="+mn-ea"/>
                <a:sym typeface="+mn-ea"/>
              </a:rPr>
              <a:t>，该函数的语法如下。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re.match(pattern,string,</a:t>
            </a:r>
            <a:r>
              <a:rPr lang="en-US" altLang="en-US" sz="1600" kern="0" dirty="0">
                <a:ln>
                  <a:noFill/>
                  <a:prstDash val="sysDot"/>
                </a:ln>
                <a:solidFill>
                  <a:schemeClr val="tx1">
                    <a:lumMod val="85000"/>
                    <a:lumOff val="15000"/>
                  </a:schemeClr>
                </a:solidFill>
                <a:latin typeface="+mn-ea"/>
                <a:sym typeface="+mn-ea"/>
              </a:rPr>
              <a:t>ﬂ</a:t>
            </a:r>
            <a:r>
              <a:rPr lang="en-US" altLang="zh-CN" sz="1600" kern="0" dirty="0">
                <a:ln>
                  <a:noFill/>
                  <a:prstDash val="sysDot"/>
                </a:ln>
                <a:solidFill>
                  <a:schemeClr val="tx1">
                    <a:lumMod val="85000"/>
                    <a:lumOff val="15000"/>
                  </a:schemeClr>
                </a:solidFill>
                <a:latin typeface="+mn-ea"/>
                <a:sym typeface="+mn-ea"/>
              </a:rPr>
              <a:t>ags=0)</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函数参数说明如表</a:t>
            </a:r>
            <a:r>
              <a:rPr lang="en-US" altLang="zh-CN" sz="1600" kern="0" dirty="0">
                <a:ln>
                  <a:noFill/>
                  <a:prstDash val="sysDot"/>
                </a:ln>
                <a:solidFill>
                  <a:schemeClr val="tx1">
                    <a:lumMod val="85000"/>
                    <a:lumOff val="15000"/>
                  </a:schemeClr>
                </a:solidFill>
                <a:latin typeface="+mn-ea"/>
                <a:sym typeface="+mn-ea"/>
              </a:rPr>
              <a:t> 2 - 4 </a:t>
            </a:r>
            <a:r>
              <a:rPr lang="zh-CN" altLang="en-US" sz="1600" kern="0" dirty="0">
                <a:ln>
                  <a:noFill/>
                  <a:prstDash val="sysDot"/>
                </a:ln>
                <a:solidFill>
                  <a:schemeClr val="tx1">
                    <a:lumMod val="85000"/>
                    <a:lumOff val="15000"/>
                  </a:schemeClr>
                </a:solidFill>
                <a:latin typeface="+mn-ea"/>
                <a:sym typeface="+mn-ea"/>
              </a:rPr>
              <a:t>所示。</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若匹配成功，则</a:t>
            </a:r>
            <a:r>
              <a:rPr lang="en-US" altLang="zh-CN" sz="1600" kern="0" dirty="0">
                <a:ln>
                  <a:noFill/>
                  <a:prstDash val="sysDot"/>
                </a:ln>
                <a:solidFill>
                  <a:schemeClr val="tx1">
                    <a:lumMod val="85000"/>
                    <a:lumOff val="15000"/>
                  </a:schemeClr>
                </a:solidFill>
                <a:latin typeface="+mn-ea"/>
                <a:sym typeface="+mn-ea"/>
              </a:rPr>
              <a:t> re.match </a:t>
            </a:r>
            <a:r>
              <a:rPr lang="zh-CN" altLang="en-US" sz="1600" kern="0" dirty="0">
                <a:ln>
                  <a:noFill/>
                  <a:prstDash val="sysDot"/>
                </a:ln>
                <a:solidFill>
                  <a:schemeClr val="tx1">
                    <a:lumMod val="85000"/>
                    <a:lumOff val="15000"/>
                  </a:schemeClr>
                </a:solidFill>
                <a:latin typeface="+mn-ea"/>
                <a:sym typeface="+mn-ea"/>
              </a:rPr>
              <a:t>函数返回一个匹配的对象；否则返回</a:t>
            </a:r>
            <a:r>
              <a:rPr lang="en-US" altLang="zh-CN" sz="1600" kern="0" dirty="0">
                <a:ln>
                  <a:noFill/>
                  <a:prstDash val="sysDot"/>
                </a:ln>
                <a:solidFill>
                  <a:schemeClr val="tx1">
                    <a:lumMod val="85000"/>
                    <a:lumOff val="15000"/>
                  </a:schemeClr>
                </a:solidFill>
                <a:latin typeface="+mn-ea"/>
                <a:sym typeface="+mn-ea"/>
              </a:rPr>
              <a:t> None</a:t>
            </a:r>
            <a:r>
              <a:rPr lang="zh-CN" altLang="en-US" sz="1600" kern="0" dirty="0">
                <a:ln>
                  <a:noFill/>
                  <a:prstDash val="sysDot"/>
                </a:ln>
                <a:solidFill>
                  <a:schemeClr val="tx1">
                    <a:lumMod val="85000"/>
                    <a:lumOff val="15000"/>
                  </a:schemeClr>
                </a:solidFill>
                <a:latin typeface="+mn-ea"/>
                <a:sym typeface="+mn-ea"/>
              </a:rPr>
              <a:t>。可以使用</a:t>
            </a:r>
            <a:r>
              <a:rPr lang="en-US" altLang="zh-CN" sz="1600" kern="0" dirty="0">
                <a:ln>
                  <a:noFill/>
                  <a:prstDash val="sysDot"/>
                </a:ln>
                <a:solidFill>
                  <a:schemeClr val="tx1">
                    <a:lumMod val="85000"/>
                    <a:lumOff val="15000"/>
                  </a:schemeClr>
                </a:solidFill>
                <a:latin typeface="+mn-ea"/>
                <a:sym typeface="+mn-ea"/>
              </a:rPr>
              <a:t> group</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num </a:t>
            </a:r>
            <a:r>
              <a:rPr lang="zh-CN" altLang="en-US" sz="1600" kern="0" dirty="0">
                <a:ln>
                  <a:noFill/>
                  <a:prstDash val="sysDot"/>
                </a:ln>
                <a:solidFill>
                  <a:schemeClr val="tx1">
                    <a:lumMod val="85000"/>
                    <a:lumOff val="15000"/>
                  </a:schemeClr>
                </a:solidFill>
                <a:latin typeface="+mn-ea"/>
                <a:sym typeface="+mn-ea"/>
              </a:rPr>
              <a:t>）或</a:t>
            </a:r>
            <a:r>
              <a:rPr lang="en-US" altLang="zh-CN" sz="1600" kern="0" dirty="0">
                <a:ln>
                  <a:noFill/>
                  <a:prstDash val="sysDot"/>
                </a:ln>
                <a:solidFill>
                  <a:schemeClr val="tx1">
                    <a:lumMod val="85000"/>
                    <a:lumOff val="15000"/>
                  </a:schemeClr>
                </a:solidFill>
                <a:latin typeface="+mn-ea"/>
                <a:sym typeface="+mn-ea"/>
              </a:rPr>
              <a:t> groups</a:t>
            </a:r>
            <a:r>
              <a:rPr lang="zh-CN" altLang="en-US" sz="1600" kern="0" dirty="0">
                <a:ln>
                  <a:noFill/>
                  <a:prstDash val="sysDot"/>
                </a:ln>
                <a:solidFill>
                  <a:schemeClr val="tx1">
                    <a:lumMod val="85000"/>
                    <a:lumOff val="15000"/>
                  </a:schemeClr>
                </a:solidFill>
                <a:latin typeface="+mn-ea"/>
                <a:sym typeface="+mn-ea"/>
              </a:rPr>
              <a:t>（）方法匹配对象函数以获取匹配表达式。</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具体示例代码如下。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import re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print(re.match('www','www.tup.tsinghua.edu.cn').span()) # </a:t>
            </a:r>
            <a:r>
              <a:rPr lang="zh-CN" altLang="en-US" sz="1600" kern="0" dirty="0">
                <a:ln>
                  <a:noFill/>
                  <a:prstDash val="sysDot"/>
                </a:ln>
                <a:solidFill>
                  <a:schemeClr val="tx1">
                    <a:lumMod val="85000"/>
                    <a:lumOff val="15000"/>
                  </a:schemeClr>
                </a:solidFill>
                <a:latin typeface="+mn-ea"/>
                <a:sym typeface="+mn-ea"/>
              </a:rPr>
              <a:t>在起始位置匹配</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print(re.match('com','www.tup.tsinghua.edu.cn'))       # </a:t>
            </a:r>
            <a:r>
              <a:rPr lang="zh-CN" altLang="en-US" sz="1600" kern="0" dirty="0">
                <a:ln>
                  <a:noFill/>
                  <a:prstDash val="sysDot"/>
                </a:ln>
                <a:solidFill>
                  <a:schemeClr val="tx1">
                    <a:lumMod val="85000"/>
                    <a:lumOff val="15000"/>
                  </a:schemeClr>
                </a:solidFill>
                <a:latin typeface="+mn-ea"/>
                <a:sym typeface="+mn-ea"/>
              </a:rPr>
              <a:t>不在起始位置匹配</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以上示例运行后的输出结果如下。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(0,3)</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None</a:t>
            </a: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pic>
        <p:nvPicPr>
          <p:cNvPr id="8" name="图片 7"/>
          <p:cNvPicPr>
            <a:picLocks noChangeAspect="1"/>
          </p:cNvPicPr>
          <p:nvPr/>
        </p:nvPicPr>
        <p:blipFill>
          <a:blip r:embed="rId14"/>
          <a:stretch>
            <a:fillRect/>
          </a:stretch>
        </p:blipFill>
        <p:spPr>
          <a:xfrm>
            <a:off x="3562985" y="2985770"/>
            <a:ext cx="5909945" cy="1290955"/>
          </a:xfrm>
          <a:prstGeom prst="rect">
            <a:avLst/>
          </a:prstGeom>
        </p:spPr>
      </p:pic>
    </p:spTree>
    <p:custDataLst>
      <p:tags r:id="rId15"/>
    </p:custDataLst>
  </p:cSld>
  <p:clrMapOvr>
    <a:masterClrMapping/>
  </p:clrMapOvr>
  <p:transition>
    <p:cut/>
  </p:transition>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082040"/>
            <a:ext cx="10015220" cy="5256530"/>
          </a:xfrm>
          <a:prstGeom prst="rect">
            <a:avLst/>
          </a:prstGeom>
          <a:noFill/>
        </p:spPr>
        <p:txBody>
          <a:bodyPr wrap="square" rtlCol="0" anchor="ctr" anchorCtr="0">
            <a:normAutofit fontScale="70000"/>
          </a:bodyPr>
          <a:lstStyle/>
          <a:p>
            <a:pPr indent="0" fontAlgn="auto">
              <a:lnSpc>
                <a:spcPct val="150000"/>
              </a:lnSpc>
            </a:pPr>
            <a:r>
              <a:rPr lang="en-US" altLang="zh-CN" sz="2300" b="1" kern="0" dirty="0">
                <a:ln>
                  <a:noFill/>
                  <a:prstDash val="sysDot"/>
                </a:ln>
                <a:solidFill>
                  <a:schemeClr val="tx1">
                    <a:lumMod val="85000"/>
                    <a:lumOff val="15000"/>
                  </a:schemeClr>
                </a:solidFill>
                <a:latin typeface="+mn-ea"/>
                <a:sym typeface="+mn-ea"/>
              </a:rPr>
              <a:t>2. re.search </a:t>
            </a:r>
            <a:r>
              <a:rPr lang="zh-CN" altLang="en-US" sz="2300" b="1" kern="0" dirty="0">
                <a:ln>
                  <a:noFill/>
                  <a:prstDash val="sysDot"/>
                </a:ln>
                <a:solidFill>
                  <a:schemeClr val="tx1">
                    <a:lumMod val="85000"/>
                    <a:lumOff val="15000"/>
                  </a:schemeClr>
                </a:solidFill>
                <a:latin typeface="+mn-ea"/>
                <a:sym typeface="+mn-ea"/>
              </a:rPr>
              <a:t>函数</a:t>
            </a:r>
            <a:endParaRPr lang="zh-CN" altLang="en-US" sz="23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re.search </a:t>
            </a:r>
            <a:r>
              <a:rPr lang="zh-CN" altLang="en-US" sz="1600" kern="0" dirty="0">
                <a:ln>
                  <a:noFill/>
                  <a:prstDash val="sysDot"/>
                </a:ln>
                <a:solidFill>
                  <a:schemeClr val="tx1">
                    <a:lumMod val="85000"/>
                    <a:lumOff val="15000"/>
                  </a:schemeClr>
                </a:solidFill>
                <a:latin typeface="+mn-ea"/>
                <a:sym typeface="+mn-ea"/>
              </a:rPr>
              <a:t>函数用于扫描整个字符串，并返回第一个成功的匹配。</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该函数的语法如下。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re.search(pattern,string,</a:t>
            </a:r>
            <a:r>
              <a:rPr lang="en-US" altLang="en-US" sz="1600" kern="0" dirty="0">
                <a:ln>
                  <a:noFill/>
                  <a:prstDash val="sysDot"/>
                </a:ln>
                <a:solidFill>
                  <a:schemeClr val="tx1">
                    <a:lumMod val="85000"/>
                    <a:lumOff val="15000"/>
                  </a:schemeClr>
                </a:solidFill>
                <a:latin typeface="+mn-ea"/>
                <a:sym typeface="+mn-ea"/>
              </a:rPr>
              <a:t>ﬂ</a:t>
            </a:r>
            <a:r>
              <a:rPr lang="en-US" altLang="zh-CN" sz="1600" kern="0" dirty="0">
                <a:ln>
                  <a:noFill/>
                  <a:prstDash val="sysDot"/>
                </a:ln>
                <a:solidFill>
                  <a:schemeClr val="tx1">
                    <a:lumMod val="85000"/>
                    <a:lumOff val="15000"/>
                  </a:schemeClr>
                </a:solidFill>
                <a:latin typeface="+mn-ea"/>
                <a:sym typeface="+mn-ea"/>
              </a:rPr>
              <a:t>ags=0)</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函数参数说明如表</a:t>
            </a:r>
            <a:r>
              <a:rPr lang="en-US" altLang="zh-CN" sz="1600" kern="0" dirty="0">
                <a:ln>
                  <a:noFill/>
                  <a:prstDash val="sysDot"/>
                </a:ln>
                <a:solidFill>
                  <a:schemeClr val="tx1">
                    <a:lumMod val="85000"/>
                    <a:lumOff val="15000"/>
                  </a:schemeClr>
                </a:solidFill>
                <a:latin typeface="+mn-ea"/>
                <a:sym typeface="+mn-ea"/>
              </a:rPr>
              <a:t> 2 - 5 </a:t>
            </a:r>
            <a:r>
              <a:rPr lang="zh-CN" altLang="en-US" sz="1600" kern="0" dirty="0">
                <a:ln>
                  <a:noFill/>
                  <a:prstDash val="sysDot"/>
                </a:ln>
                <a:solidFill>
                  <a:schemeClr val="tx1">
                    <a:lumMod val="85000"/>
                    <a:lumOff val="15000"/>
                  </a:schemeClr>
                </a:solidFill>
                <a:latin typeface="+mn-ea"/>
                <a:sym typeface="+mn-ea"/>
              </a:rPr>
              <a:t>所示。</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若匹配成功，则</a:t>
            </a:r>
            <a:r>
              <a:rPr lang="en-US" altLang="zh-CN" sz="1600" kern="0" dirty="0">
                <a:ln>
                  <a:noFill/>
                  <a:prstDash val="sysDot"/>
                </a:ln>
                <a:solidFill>
                  <a:schemeClr val="tx1">
                    <a:lumMod val="85000"/>
                    <a:lumOff val="15000"/>
                  </a:schemeClr>
                </a:solidFill>
                <a:latin typeface="+mn-ea"/>
                <a:sym typeface="+mn-ea"/>
              </a:rPr>
              <a:t> re.search </a:t>
            </a:r>
            <a:r>
              <a:rPr lang="zh-CN" altLang="en-US" sz="1600" kern="0" dirty="0">
                <a:ln>
                  <a:noFill/>
                  <a:prstDash val="sysDot"/>
                </a:ln>
                <a:solidFill>
                  <a:schemeClr val="tx1">
                    <a:lumMod val="85000"/>
                    <a:lumOff val="15000"/>
                  </a:schemeClr>
                </a:solidFill>
                <a:latin typeface="+mn-ea"/>
                <a:sym typeface="+mn-ea"/>
              </a:rPr>
              <a:t>函数会返回一个匹配的对象；否则返回</a:t>
            </a:r>
            <a:r>
              <a:rPr lang="en-US" altLang="zh-CN" sz="1600" kern="0" dirty="0">
                <a:ln>
                  <a:noFill/>
                  <a:prstDash val="sysDot"/>
                </a:ln>
                <a:solidFill>
                  <a:schemeClr val="tx1">
                    <a:lumMod val="85000"/>
                    <a:lumOff val="15000"/>
                  </a:schemeClr>
                </a:solidFill>
                <a:latin typeface="+mn-ea"/>
                <a:sym typeface="+mn-ea"/>
              </a:rPr>
              <a:t> None</a:t>
            </a:r>
            <a:r>
              <a:rPr lang="zh-CN" altLang="en-US" sz="1600" kern="0" dirty="0">
                <a:ln>
                  <a:noFill/>
                  <a:prstDash val="sysDot"/>
                </a:ln>
                <a:solidFill>
                  <a:schemeClr val="tx1">
                    <a:lumMod val="85000"/>
                    <a:lumOff val="15000"/>
                  </a:schemeClr>
                </a:solidFill>
                <a:latin typeface="+mn-ea"/>
                <a:sym typeface="+mn-ea"/>
              </a:rPr>
              <a:t>。</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具体示例代码如下。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import re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print(re.search('www,'www.tup.tsinghua.edu.cn').span()) # </a:t>
            </a:r>
            <a:r>
              <a:rPr lang="zh-CN" altLang="en-US" sz="1600" kern="0" dirty="0">
                <a:ln>
                  <a:noFill/>
                  <a:prstDash val="sysDot"/>
                </a:ln>
                <a:solidFill>
                  <a:schemeClr val="tx1">
                    <a:lumMod val="85000"/>
                    <a:lumOff val="15000"/>
                  </a:schemeClr>
                </a:solidFill>
                <a:latin typeface="+mn-ea"/>
                <a:sym typeface="+mn-ea"/>
              </a:rPr>
              <a:t>在起始位置匹配</a:t>
            </a:r>
            <a:r>
              <a:rPr lang="en-US" altLang="zh-CN" sz="1600" kern="0" dirty="0">
                <a:ln>
                  <a:noFill/>
                  <a:prstDash val="sysDot"/>
                </a:ln>
                <a:solidFill>
                  <a:schemeClr val="tx1">
                    <a:lumMod val="85000"/>
                    <a:lumOff val="15000"/>
                  </a:schemeClr>
                </a:solidFill>
                <a:latin typeface="+mn-ea"/>
                <a:sym typeface="+mn-ea"/>
              </a:rPr>
              <a:t> print(re.search('com','www.tup.tsinghua.edu.cn').span())</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不在起始位置匹配</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以上示例运行后的输出结果如下。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(0,3)</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(11,14)</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pic>
        <p:nvPicPr>
          <p:cNvPr id="8" name="图片 7"/>
          <p:cNvPicPr>
            <a:picLocks noChangeAspect="1"/>
          </p:cNvPicPr>
          <p:nvPr/>
        </p:nvPicPr>
        <p:blipFill>
          <a:blip r:embed="rId14"/>
          <a:stretch>
            <a:fillRect/>
          </a:stretch>
        </p:blipFill>
        <p:spPr>
          <a:xfrm>
            <a:off x="3761105" y="2272665"/>
            <a:ext cx="6492240" cy="1446530"/>
          </a:xfrm>
          <a:prstGeom prst="rect">
            <a:avLst/>
          </a:prstGeom>
        </p:spPr>
      </p:pic>
    </p:spTree>
    <p:custDataLst>
      <p:tags r:id="rId15"/>
    </p:custDataLst>
  </p:cSld>
  <p:clrMapOvr>
    <a:masterClrMapping/>
  </p:clrMapOvr>
  <p:transition>
    <p:cut/>
  </p:transition>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082040"/>
            <a:ext cx="10015220" cy="5256530"/>
          </a:xfrm>
          <a:prstGeom prst="rect">
            <a:avLst/>
          </a:prstGeom>
          <a:noFill/>
        </p:spPr>
        <p:txBody>
          <a:bodyPr wrap="square" rtlCol="0" anchor="ctr" anchorCtr="0">
            <a:normAutofit fontScale="70000"/>
          </a:bodyPr>
          <a:lstStyle/>
          <a:p>
            <a:pPr indent="0" fontAlgn="auto">
              <a:lnSpc>
                <a:spcPct val="150000"/>
              </a:lnSpc>
            </a:pPr>
            <a:r>
              <a:rPr lang="en-US" altLang="zh-CN" sz="2300" b="1" kern="0" dirty="0">
                <a:ln>
                  <a:noFill/>
                  <a:prstDash val="sysDot"/>
                </a:ln>
                <a:solidFill>
                  <a:schemeClr val="tx1">
                    <a:lumMod val="85000"/>
                    <a:lumOff val="15000"/>
                  </a:schemeClr>
                </a:solidFill>
                <a:latin typeface="+mn-ea"/>
                <a:sym typeface="+mn-ea"/>
              </a:rPr>
              <a:t>3. re.match </a:t>
            </a:r>
            <a:r>
              <a:rPr lang="zh-CN" altLang="en-US" sz="2300" b="1" kern="0" dirty="0">
                <a:ln>
                  <a:noFill/>
                  <a:prstDash val="sysDot"/>
                </a:ln>
                <a:solidFill>
                  <a:schemeClr val="tx1">
                    <a:lumMod val="85000"/>
                    <a:lumOff val="15000"/>
                  </a:schemeClr>
                </a:solidFill>
                <a:latin typeface="+mn-ea"/>
                <a:sym typeface="+mn-ea"/>
              </a:rPr>
              <a:t>函数与</a:t>
            </a:r>
            <a:r>
              <a:rPr lang="en-US" altLang="zh-CN" sz="2300" b="1" kern="0" dirty="0">
                <a:ln>
                  <a:noFill/>
                  <a:prstDash val="sysDot"/>
                </a:ln>
                <a:solidFill>
                  <a:schemeClr val="tx1">
                    <a:lumMod val="85000"/>
                    <a:lumOff val="15000"/>
                  </a:schemeClr>
                </a:solidFill>
                <a:latin typeface="+mn-ea"/>
                <a:sym typeface="+mn-ea"/>
              </a:rPr>
              <a:t> re.search </a:t>
            </a:r>
            <a:r>
              <a:rPr lang="zh-CN" altLang="en-US" sz="2300" b="1" kern="0" dirty="0">
                <a:ln>
                  <a:noFill/>
                  <a:prstDash val="sysDot"/>
                </a:ln>
                <a:solidFill>
                  <a:schemeClr val="tx1">
                    <a:lumMod val="85000"/>
                    <a:lumOff val="15000"/>
                  </a:schemeClr>
                </a:solidFill>
                <a:latin typeface="+mn-ea"/>
                <a:sym typeface="+mn-ea"/>
              </a:rPr>
              <a:t>函数的区别</a:t>
            </a:r>
            <a:endParaRPr lang="zh-CN" altLang="en-US" sz="23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re.match </a:t>
            </a:r>
            <a:r>
              <a:rPr lang="zh-CN" altLang="en-US" sz="1600" kern="0" dirty="0">
                <a:ln>
                  <a:noFill/>
                  <a:prstDash val="sysDot"/>
                </a:ln>
                <a:solidFill>
                  <a:schemeClr val="tx1">
                    <a:lumMod val="85000"/>
                    <a:lumOff val="15000"/>
                  </a:schemeClr>
                </a:solidFill>
                <a:latin typeface="+mn-ea"/>
                <a:sym typeface="+mn-ea"/>
              </a:rPr>
              <a:t>函数只匹配字符串的开始位置，如果字符串的开始位置不符合正则表达式，</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则匹配失败，函数返回</a:t>
            </a:r>
            <a:r>
              <a:rPr lang="en-US" altLang="zh-CN" sz="1600" kern="0" dirty="0">
                <a:ln>
                  <a:noFill/>
                  <a:prstDash val="sysDot"/>
                </a:ln>
                <a:solidFill>
                  <a:schemeClr val="tx1">
                    <a:lumMod val="85000"/>
                    <a:lumOff val="15000"/>
                  </a:schemeClr>
                </a:solidFill>
                <a:latin typeface="+mn-ea"/>
                <a:sym typeface="+mn-ea"/>
              </a:rPr>
              <a:t> None </a:t>
            </a:r>
            <a:r>
              <a:rPr lang="zh-CN" altLang="en-US" sz="1600" kern="0" dirty="0">
                <a:ln>
                  <a:noFill/>
                  <a:prstDash val="sysDot"/>
                </a:ln>
                <a:solidFill>
                  <a:schemeClr val="tx1">
                    <a:lumMod val="85000"/>
                    <a:lumOff val="15000"/>
                  </a:schemeClr>
                </a:solidFill>
                <a:latin typeface="+mn-ea"/>
                <a:sym typeface="+mn-ea"/>
              </a:rPr>
              <a:t>；而</a:t>
            </a:r>
            <a:r>
              <a:rPr lang="en-US" altLang="zh-CN" sz="1600" kern="0" dirty="0">
                <a:ln>
                  <a:noFill/>
                  <a:prstDash val="sysDot"/>
                </a:ln>
                <a:solidFill>
                  <a:schemeClr val="tx1">
                    <a:lumMod val="85000"/>
                    <a:lumOff val="15000"/>
                  </a:schemeClr>
                </a:solidFill>
                <a:latin typeface="+mn-ea"/>
                <a:sym typeface="+mn-ea"/>
              </a:rPr>
              <a:t> re.search </a:t>
            </a:r>
            <a:r>
              <a:rPr lang="zh-CN" altLang="en-US" sz="1600" kern="0" dirty="0">
                <a:ln>
                  <a:noFill/>
                  <a:prstDash val="sysDot"/>
                </a:ln>
                <a:solidFill>
                  <a:schemeClr val="tx1">
                    <a:lumMod val="85000"/>
                    <a:lumOff val="15000"/>
                  </a:schemeClr>
                </a:solidFill>
                <a:latin typeface="+mn-ea"/>
                <a:sym typeface="+mn-ea"/>
              </a:rPr>
              <a:t>函数匹配整个字符串，直到找到一个匹配。</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具体示例代码如下。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import re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line="Cats are smarter than dogs";</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matchObj=re.match(r'dogs',line,re.M|re.I)</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if matchObj:</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print("match--&gt;matchObj.group():",matchObj.group ())</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else: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print("No match!!")</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matchObj=re.search(r'dogs',line,re.M|re.I)</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if matchObj:</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print("search--&gt;matchObj.group():",matchObj.group ())</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else: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print("No match!!")</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以上示例运行后的输出结果如下。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No match!!</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search- -&gt;matchObj.group():dogs</a:t>
            </a:r>
            <a:endParaRPr lang="en-US" altLang="zh-CN"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36015"/>
            <a:ext cx="10015220" cy="3720465"/>
          </a:xfrm>
          <a:prstGeom prst="rect">
            <a:avLst/>
          </a:prstGeom>
          <a:noFill/>
        </p:spPr>
        <p:txBody>
          <a:bodyPr wrap="square" rtlCol="0" anchor="ctr" anchorCtr="0"/>
          <a:lstStyle/>
          <a:p>
            <a:pPr indent="0" fontAlgn="auto">
              <a:lnSpc>
                <a:spcPct val="150000"/>
              </a:lnSpc>
            </a:pPr>
            <a:r>
              <a:rPr lang="zh-CN" altLang="en-US" b="1" kern="0" dirty="0">
                <a:ln>
                  <a:noFill/>
                  <a:prstDash val="sysDot"/>
                </a:ln>
                <a:solidFill>
                  <a:schemeClr val="tx1">
                    <a:lumMod val="85000"/>
                    <a:lumOff val="15000"/>
                  </a:schemeClr>
                </a:solidFill>
                <a:latin typeface="+mn-ea"/>
                <a:sym typeface="+mn-ea"/>
              </a:rPr>
              <a:t>二、使用</a:t>
            </a:r>
            <a:r>
              <a:rPr lang="en-US" altLang="zh-CN" b="1" kern="0" dirty="0">
                <a:ln>
                  <a:noFill/>
                  <a:prstDash val="sysDot"/>
                </a:ln>
                <a:solidFill>
                  <a:schemeClr val="tx1">
                    <a:lumMod val="85000"/>
                    <a:lumOff val="15000"/>
                  </a:schemeClr>
                </a:solidFill>
                <a:latin typeface="+mn-ea"/>
                <a:sym typeface="+mn-ea"/>
              </a:rPr>
              <a:t> Beautiful Soup </a:t>
            </a:r>
            <a:r>
              <a:rPr lang="zh-CN" altLang="en-US" b="1" kern="0" dirty="0">
                <a:ln>
                  <a:noFill/>
                  <a:prstDash val="sysDot"/>
                </a:ln>
                <a:solidFill>
                  <a:schemeClr val="tx1">
                    <a:lumMod val="85000"/>
                    <a:lumOff val="15000"/>
                  </a:schemeClr>
                </a:solidFill>
                <a:latin typeface="+mn-ea"/>
                <a:sym typeface="+mn-ea"/>
              </a:rPr>
              <a:t>解析</a:t>
            </a:r>
            <a:endParaRPr lang="zh-CN" altLang="en-US"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通过</a:t>
            </a:r>
            <a:r>
              <a:rPr lang="en-US" altLang="zh-CN" sz="1400" kern="0" dirty="0">
                <a:ln>
                  <a:noFill/>
                  <a:prstDash val="sysDot"/>
                </a:ln>
                <a:solidFill>
                  <a:schemeClr val="tx1">
                    <a:lumMod val="85000"/>
                    <a:lumOff val="15000"/>
                  </a:schemeClr>
                </a:solidFill>
                <a:latin typeface="+mn-ea"/>
                <a:sym typeface="+mn-ea"/>
              </a:rPr>
              <a:t> Requests </a:t>
            </a:r>
            <a:r>
              <a:rPr lang="zh-CN" altLang="en-US" sz="1400" kern="0" dirty="0">
                <a:ln>
                  <a:noFill/>
                  <a:prstDash val="sysDot"/>
                </a:ln>
                <a:solidFill>
                  <a:schemeClr val="tx1">
                    <a:lumMod val="85000"/>
                    <a:lumOff val="15000"/>
                  </a:schemeClr>
                </a:solidFill>
                <a:latin typeface="+mn-ea"/>
                <a:sym typeface="+mn-ea"/>
              </a:rPr>
              <a:t>库已经可以抓到网页源码了，接下来要从源码中找到并提取数据。</a:t>
            </a:r>
            <a:r>
              <a:rPr lang="en-US" altLang="zh-CN" sz="1400" kern="0" dirty="0">
                <a:ln>
                  <a:noFill/>
                  <a:prstDash val="sysDot"/>
                </a:ln>
                <a:solidFill>
                  <a:schemeClr val="tx1">
                    <a:lumMod val="85000"/>
                    <a:lumOff val="15000"/>
                  </a:schemeClr>
                </a:solidFill>
                <a:latin typeface="+mn-ea"/>
                <a:sym typeface="+mn-ea"/>
              </a:rPr>
              <a:t> Beautiful Soup </a:t>
            </a:r>
            <a:r>
              <a:rPr lang="zh-CN" altLang="en-US" sz="1400" kern="0" dirty="0">
                <a:ln>
                  <a:noFill/>
                  <a:prstDash val="sysDot"/>
                </a:ln>
                <a:solidFill>
                  <a:schemeClr val="tx1">
                    <a:lumMod val="85000"/>
                    <a:lumOff val="15000"/>
                  </a:schemeClr>
                </a:solidFill>
                <a:latin typeface="+mn-ea"/>
                <a:sym typeface="+mn-ea"/>
              </a:rPr>
              <a:t>是</a:t>
            </a:r>
            <a:r>
              <a:rPr lang="en-US" altLang="zh-CN" sz="1400" kern="0" dirty="0">
                <a:ln>
                  <a:noFill/>
                  <a:prstDash val="sysDot"/>
                </a:ln>
                <a:solidFill>
                  <a:schemeClr val="tx1">
                    <a:lumMod val="85000"/>
                    <a:lumOff val="15000"/>
                  </a:schemeClr>
                </a:solidFill>
                <a:latin typeface="+mn-ea"/>
                <a:sym typeface="+mn-ea"/>
              </a:rPr>
              <a:t> Python </a:t>
            </a:r>
            <a:r>
              <a:rPr lang="zh-CN" altLang="en-US" sz="1400" kern="0" dirty="0">
                <a:ln>
                  <a:noFill/>
                  <a:prstDash val="sysDot"/>
                </a:ln>
                <a:solidFill>
                  <a:schemeClr val="tx1">
                    <a:lumMod val="85000"/>
                    <a:lumOff val="15000"/>
                  </a:schemeClr>
                </a:solidFill>
                <a:latin typeface="+mn-ea"/>
                <a:sym typeface="+mn-ea"/>
              </a:rPr>
              <a:t>的一个库，其主要功能是从网页中爬取数据。</a:t>
            </a:r>
            <a:r>
              <a:rPr lang="en-US" altLang="zh-CN" sz="1400" kern="0" dirty="0">
                <a:ln>
                  <a:noFill/>
                  <a:prstDash val="sysDot"/>
                </a:ln>
                <a:solidFill>
                  <a:schemeClr val="tx1">
                    <a:lumMod val="85000"/>
                    <a:lumOff val="15000"/>
                  </a:schemeClr>
                </a:solidFill>
                <a:latin typeface="+mn-ea"/>
                <a:sym typeface="+mn-ea"/>
              </a:rPr>
              <a:t>Beautiful Soup </a:t>
            </a:r>
            <a:r>
              <a:rPr lang="zh-CN" altLang="en-US" sz="1400" kern="0" dirty="0">
                <a:ln>
                  <a:noFill/>
                  <a:prstDash val="sysDot"/>
                </a:ln>
                <a:solidFill>
                  <a:schemeClr val="tx1">
                    <a:lumMod val="85000"/>
                    <a:lumOff val="15000"/>
                  </a:schemeClr>
                </a:solidFill>
                <a:latin typeface="+mn-ea"/>
                <a:sym typeface="+mn-ea"/>
              </a:rPr>
              <a:t>目</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前已经被移植到</a:t>
            </a:r>
            <a:r>
              <a:rPr lang="en-US" altLang="zh-CN" sz="1400" kern="0" dirty="0">
                <a:ln>
                  <a:noFill/>
                  <a:prstDash val="sysDot"/>
                </a:ln>
                <a:solidFill>
                  <a:schemeClr val="tx1">
                    <a:lumMod val="85000"/>
                    <a:lumOff val="15000"/>
                  </a:schemeClr>
                </a:solidFill>
                <a:latin typeface="+mn-ea"/>
                <a:sym typeface="+mn-ea"/>
              </a:rPr>
              <a:t> bs4 </a:t>
            </a:r>
            <a:r>
              <a:rPr lang="zh-CN" altLang="en-US" sz="1400" kern="0" dirty="0">
                <a:ln>
                  <a:noFill/>
                  <a:prstDash val="sysDot"/>
                </a:ln>
                <a:solidFill>
                  <a:schemeClr val="tx1">
                    <a:lumMod val="85000"/>
                    <a:lumOff val="15000"/>
                  </a:schemeClr>
                </a:solidFill>
                <a:latin typeface="+mn-ea"/>
                <a:sym typeface="+mn-ea"/>
              </a:rPr>
              <a:t>库中，也就是说，在导入</a:t>
            </a:r>
            <a:r>
              <a:rPr lang="en-US" altLang="zh-CN" sz="1400" kern="0" dirty="0">
                <a:ln>
                  <a:noFill/>
                  <a:prstDash val="sysDot"/>
                </a:ln>
                <a:solidFill>
                  <a:schemeClr val="tx1">
                    <a:lumMod val="85000"/>
                    <a:lumOff val="15000"/>
                  </a:schemeClr>
                </a:solidFill>
                <a:latin typeface="+mn-ea"/>
                <a:sym typeface="+mn-ea"/>
              </a:rPr>
              <a:t> Beautiful Soup </a:t>
            </a:r>
            <a:r>
              <a:rPr lang="zh-CN" altLang="en-US" sz="1400" kern="0" dirty="0">
                <a:ln>
                  <a:noFill/>
                  <a:prstDash val="sysDot"/>
                </a:ln>
                <a:solidFill>
                  <a:schemeClr val="tx1">
                    <a:lumMod val="85000"/>
                    <a:lumOff val="15000"/>
                  </a:schemeClr>
                </a:solidFill>
                <a:latin typeface="+mn-ea"/>
                <a:sym typeface="+mn-ea"/>
              </a:rPr>
              <a:t>时需要先安装</a:t>
            </a:r>
            <a:r>
              <a:rPr lang="en-US" altLang="zh-CN" sz="1400" kern="0" dirty="0">
                <a:ln>
                  <a:noFill/>
                  <a:prstDash val="sysDot"/>
                </a:ln>
                <a:solidFill>
                  <a:schemeClr val="tx1">
                    <a:lumMod val="85000"/>
                    <a:lumOff val="15000"/>
                  </a:schemeClr>
                </a:solidFill>
                <a:latin typeface="+mn-ea"/>
                <a:sym typeface="+mn-ea"/>
              </a:rPr>
              <a:t> bs4 </a:t>
            </a:r>
            <a:r>
              <a:rPr lang="zh-CN" altLang="en-US" sz="1400" kern="0" dirty="0">
                <a:ln>
                  <a:noFill/>
                  <a:prstDash val="sysDot"/>
                </a:ln>
                <a:solidFill>
                  <a:schemeClr val="tx1">
                    <a:lumMod val="85000"/>
                    <a:lumOff val="15000"/>
                  </a:schemeClr>
                </a:solidFill>
                <a:latin typeface="+mn-ea"/>
                <a:sym typeface="+mn-ea"/>
              </a:rPr>
              <a:t>库。安装</a:t>
            </a:r>
            <a:r>
              <a:rPr lang="en-US" altLang="zh-CN" sz="1400" kern="0" dirty="0">
                <a:ln>
                  <a:noFill/>
                  <a:prstDash val="sysDot"/>
                </a:ln>
                <a:solidFill>
                  <a:schemeClr val="tx1">
                    <a:lumMod val="85000"/>
                    <a:lumOff val="15000"/>
                  </a:schemeClr>
                </a:solidFill>
                <a:latin typeface="+mn-ea"/>
                <a:sym typeface="+mn-ea"/>
              </a:rPr>
              <a:t> bs4 </a:t>
            </a:r>
            <a:r>
              <a:rPr lang="zh-CN" altLang="en-US" sz="1400" kern="0" dirty="0">
                <a:ln>
                  <a:noFill/>
                  <a:prstDash val="sysDot"/>
                </a:ln>
                <a:solidFill>
                  <a:schemeClr val="tx1">
                    <a:lumMod val="85000"/>
                    <a:lumOff val="15000"/>
                  </a:schemeClr>
                </a:solidFill>
                <a:latin typeface="+mn-ea"/>
                <a:sym typeface="+mn-ea"/>
              </a:rPr>
              <a:t>库后，还需要安装</a:t>
            </a:r>
            <a:r>
              <a:rPr lang="en-US" altLang="zh-CN" sz="1400" kern="0" dirty="0">
                <a:ln>
                  <a:noFill/>
                  <a:prstDash val="sysDot"/>
                </a:ln>
                <a:solidFill>
                  <a:schemeClr val="tx1">
                    <a:lumMod val="85000"/>
                    <a:lumOff val="15000"/>
                  </a:schemeClr>
                </a:solidFill>
                <a:latin typeface="+mn-ea"/>
                <a:sym typeface="+mn-ea"/>
              </a:rPr>
              <a:t> lxml </a:t>
            </a:r>
            <a:r>
              <a:rPr lang="zh-CN" altLang="en-US" sz="1400" kern="0" dirty="0">
                <a:ln>
                  <a:noFill/>
                  <a:prstDash val="sysDot"/>
                </a:ln>
                <a:solidFill>
                  <a:schemeClr val="tx1">
                    <a:lumMod val="85000"/>
                    <a:lumOff val="15000"/>
                  </a:schemeClr>
                </a:solidFill>
                <a:latin typeface="+mn-ea"/>
                <a:sym typeface="+mn-ea"/>
              </a:rPr>
              <a:t>库。如果不安装</a:t>
            </a:r>
            <a:r>
              <a:rPr lang="en-US" altLang="zh-CN" sz="1400" kern="0" dirty="0">
                <a:ln>
                  <a:noFill/>
                  <a:prstDash val="sysDot"/>
                </a:ln>
                <a:solidFill>
                  <a:schemeClr val="tx1">
                    <a:lumMod val="85000"/>
                    <a:lumOff val="15000"/>
                  </a:schemeClr>
                </a:solidFill>
                <a:latin typeface="+mn-ea"/>
                <a:sym typeface="+mn-ea"/>
              </a:rPr>
              <a:t> lxml </a:t>
            </a:r>
            <a:r>
              <a:rPr lang="zh-CN" altLang="en-US" sz="1400" kern="0" dirty="0">
                <a:ln>
                  <a:noFill/>
                  <a:prstDash val="sysDot"/>
                </a:ln>
                <a:solidFill>
                  <a:schemeClr val="tx1">
                    <a:lumMod val="85000"/>
                    <a:lumOff val="15000"/>
                  </a:schemeClr>
                </a:solidFill>
                <a:latin typeface="+mn-ea"/>
                <a:sym typeface="+mn-ea"/>
              </a:rPr>
              <a:t>库，则会使用</a:t>
            </a:r>
            <a:r>
              <a:rPr lang="en-US" altLang="zh-CN" sz="1400" kern="0" dirty="0">
                <a:ln>
                  <a:noFill/>
                  <a:prstDash val="sysDot"/>
                </a:ln>
                <a:solidFill>
                  <a:schemeClr val="tx1">
                    <a:lumMod val="85000"/>
                    <a:lumOff val="15000"/>
                  </a:schemeClr>
                </a:solidFill>
                <a:latin typeface="+mn-ea"/>
                <a:sym typeface="+mn-ea"/>
              </a:rPr>
              <a:t> Python </a:t>
            </a:r>
            <a:r>
              <a:rPr lang="zh-CN" altLang="en-US" sz="1400" kern="0" dirty="0">
                <a:ln>
                  <a:noFill/>
                  <a:prstDash val="sysDot"/>
                </a:ln>
                <a:solidFill>
                  <a:schemeClr val="tx1">
                    <a:lumMod val="85000"/>
                    <a:lumOff val="15000"/>
                  </a:schemeClr>
                </a:solidFill>
                <a:latin typeface="+mn-ea"/>
                <a:sym typeface="+mn-ea"/>
              </a:rPr>
              <a:t>默认的解析器。</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（一）</a:t>
            </a:r>
            <a:r>
              <a:rPr lang="en-US" altLang="zh-CN" sz="1400" b="1" kern="0" dirty="0">
                <a:ln>
                  <a:noFill/>
                  <a:prstDash val="sysDot"/>
                </a:ln>
                <a:solidFill>
                  <a:schemeClr val="tx1">
                    <a:lumMod val="85000"/>
                    <a:lumOff val="15000"/>
                  </a:schemeClr>
                </a:solidFill>
                <a:latin typeface="+mn-ea"/>
                <a:sym typeface="+mn-ea"/>
              </a:rPr>
              <a:t>Python </a:t>
            </a:r>
            <a:r>
              <a:rPr lang="zh-CN" altLang="en-US" sz="1400" b="1" kern="0" dirty="0">
                <a:ln>
                  <a:noFill/>
                  <a:prstDash val="sysDot"/>
                </a:ln>
                <a:solidFill>
                  <a:schemeClr val="tx1">
                    <a:lumMod val="85000"/>
                    <a:lumOff val="15000"/>
                  </a:schemeClr>
                </a:solidFill>
                <a:latin typeface="+mn-ea"/>
                <a:sym typeface="+mn-ea"/>
              </a:rPr>
              <a:t>网页解析器</a:t>
            </a:r>
            <a:endParaRPr lang="zh-CN" altLang="en-US" sz="1400" b="1" kern="0" dirty="0">
              <a:ln>
                <a:noFill/>
                <a:prstDash val="sysDot"/>
              </a:ln>
              <a:solidFill>
                <a:schemeClr val="tx1">
                  <a:lumMod val="85000"/>
                  <a:lumOff val="15000"/>
                </a:schemeClr>
              </a:solidFill>
              <a:latin typeface="+mn-ea"/>
              <a:sym typeface="+mn-ea"/>
            </a:endParaRPr>
          </a:p>
          <a:p>
            <a:pPr lvl="0" indent="0" fontAlgn="auto">
              <a:lnSpc>
                <a:spcPct val="150000"/>
              </a:lnSpc>
            </a:pPr>
            <a:r>
              <a:rPr lang="zh-CN" altLang="en-US" sz="1400" kern="0" dirty="0">
                <a:ln>
                  <a:noFill/>
                  <a:prstDash val="sysDot"/>
                </a:ln>
                <a:solidFill>
                  <a:schemeClr val="tx1">
                    <a:lumMod val="85000"/>
                    <a:lumOff val="15000"/>
                  </a:schemeClr>
                </a:solidFill>
                <a:latin typeface="+mn-ea"/>
                <a:sym typeface="+mn-ea"/>
              </a:rPr>
              <a:t>网页解析器是用来解析</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网页的工具，它是一个</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网页信息提取工具，</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就是从</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网页中解析并提取出</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需要的、有价值的数据</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或者</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新的</a:t>
            </a:r>
            <a:r>
              <a:rPr lang="en-US" altLang="zh-CN" sz="1400" kern="0" dirty="0">
                <a:ln>
                  <a:noFill/>
                  <a:prstDash val="sysDot"/>
                </a:ln>
                <a:solidFill>
                  <a:schemeClr val="tx1">
                    <a:lumMod val="85000"/>
                    <a:lumOff val="15000"/>
                  </a:schemeClr>
                </a:solidFill>
                <a:latin typeface="+mn-ea"/>
                <a:sym typeface="+mn-ea"/>
              </a:rPr>
              <a:t> URL </a:t>
            </a:r>
            <a:r>
              <a:rPr lang="zh-CN" altLang="en-US" sz="1400" kern="0" dirty="0">
                <a:ln>
                  <a:noFill/>
                  <a:prstDash val="sysDot"/>
                </a:ln>
                <a:solidFill>
                  <a:schemeClr val="tx1">
                    <a:lumMod val="85000"/>
                    <a:lumOff val="15000"/>
                  </a:schemeClr>
                </a:solidFill>
                <a:latin typeface="+mn-ea"/>
                <a:sym typeface="+mn-ea"/>
              </a:rPr>
              <a:t>列表</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的工具。</a:t>
            </a:r>
            <a:endParaRPr lang="zh-CN" altLang="en-US" sz="1400" kern="0" dirty="0">
              <a:ln>
                <a:noFill/>
                <a:prstDash val="sysDot"/>
              </a:ln>
              <a:solidFill>
                <a:schemeClr val="tx1">
                  <a:lumMod val="85000"/>
                  <a:lumOff val="15000"/>
                </a:schemeClr>
              </a:solidFill>
              <a:latin typeface="+mn-ea"/>
              <a:sym typeface="+mn-ea"/>
            </a:endParaRPr>
          </a:p>
          <a:p>
            <a:pPr lvl="0" indent="0" fontAlgn="auto">
              <a:lnSpc>
                <a:spcPct val="150000"/>
              </a:lnSpc>
            </a:pPr>
            <a:r>
              <a:rPr lang="zh-CN" altLang="en-US" sz="1400" kern="0" dirty="0">
                <a:ln>
                  <a:noFill/>
                  <a:prstDash val="sysDot"/>
                </a:ln>
                <a:solidFill>
                  <a:schemeClr val="tx1">
                    <a:lumMod val="85000"/>
                    <a:lumOff val="15000"/>
                  </a:schemeClr>
                </a:solidFill>
                <a:latin typeface="+mn-ea"/>
                <a:sym typeface="+mn-ea"/>
              </a:rPr>
              <a:t>网页解析器将从下载到的</a:t>
            </a:r>
            <a:r>
              <a:rPr lang="en-US" altLang="zh-CN" sz="1400" kern="0" dirty="0">
                <a:ln>
                  <a:noFill/>
                  <a:prstDash val="sysDot"/>
                </a:ln>
                <a:solidFill>
                  <a:schemeClr val="tx1">
                    <a:lumMod val="85000"/>
                    <a:lumOff val="15000"/>
                  </a:schemeClr>
                </a:solidFill>
                <a:latin typeface="+mn-ea"/>
                <a:sym typeface="+mn-ea"/>
              </a:rPr>
              <a:t> URL </a:t>
            </a:r>
            <a:r>
              <a:rPr lang="zh-CN" altLang="en-US" sz="1400" kern="0" dirty="0">
                <a:ln>
                  <a:noFill/>
                  <a:prstDash val="sysDot"/>
                </a:ln>
                <a:solidFill>
                  <a:schemeClr val="tx1">
                    <a:lumMod val="85000"/>
                    <a:lumOff val="15000"/>
                  </a:schemeClr>
                </a:solidFill>
                <a:latin typeface="+mn-ea"/>
                <a:sym typeface="+mn-ea"/>
              </a:rPr>
              <a:t>数据中提取有价值的数据和生成新的</a:t>
            </a:r>
            <a:r>
              <a:rPr lang="en-US" altLang="zh-CN" sz="1400" kern="0" dirty="0">
                <a:ln>
                  <a:noFill/>
                  <a:prstDash val="sysDot"/>
                </a:ln>
                <a:solidFill>
                  <a:schemeClr val="tx1">
                    <a:lumMod val="85000"/>
                    <a:lumOff val="15000"/>
                  </a:schemeClr>
                </a:solidFill>
                <a:latin typeface="+mn-ea"/>
                <a:sym typeface="+mn-ea"/>
              </a:rPr>
              <a:t> URL</a:t>
            </a:r>
            <a:r>
              <a:rPr lang="zh-CN" altLang="en-US" sz="1400" kern="0" dirty="0">
                <a:ln>
                  <a:noFill/>
                  <a:prstDash val="sysDot"/>
                </a:ln>
                <a:solidFill>
                  <a:schemeClr val="tx1">
                    <a:lumMod val="85000"/>
                    <a:lumOff val="15000"/>
                  </a:schemeClr>
                </a:solidFill>
                <a:latin typeface="+mn-ea"/>
                <a:sym typeface="+mn-ea"/>
              </a:rPr>
              <a:t>。对于数</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据提取，可以使用正则表达式和</a:t>
            </a:r>
            <a:r>
              <a:rPr lang="en-US" altLang="zh-CN" sz="1400" kern="0" dirty="0">
                <a:ln>
                  <a:noFill/>
                  <a:prstDash val="sysDot"/>
                </a:ln>
                <a:solidFill>
                  <a:schemeClr val="tx1">
                    <a:lumMod val="85000"/>
                    <a:lumOff val="15000"/>
                  </a:schemeClr>
                </a:solidFill>
                <a:latin typeface="+mn-ea"/>
                <a:sym typeface="+mn-ea"/>
              </a:rPr>
              <a:t> Beautiful Soup </a:t>
            </a:r>
            <a:r>
              <a:rPr lang="zh-CN" altLang="en-US" sz="1400" kern="0" dirty="0">
                <a:ln>
                  <a:noFill/>
                  <a:prstDash val="sysDot"/>
                </a:ln>
                <a:solidFill>
                  <a:schemeClr val="tx1">
                    <a:lumMod val="85000"/>
                    <a:lumOff val="15000"/>
                  </a:schemeClr>
                </a:solidFill>
                <a:latin typeface="+mn-ea"/>
                <a:sym typeface="+mn-ea"/>
              </a:rPr>
              <a:t>等方法。正则表达式使用基于字符串的</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模糊匹配，对于特点比较鲜明的目标数据具有较好的效果，但通用性不高。使用正则表</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达式进行网页解析的过程如图</a:t>
            </a:r>
            <a:r>
              <a:rPr lang="en-US" altLang="zh-CN" sz="1400" kern="0" dirty="0">
                <a:ln>
                  <a:noFill/>
                  <a:prstDash val="sysDot"/>
                </a:ln>
                <a:solidFill>
                  <a:schemeClr val="tx1">
                    <a:lumMod val="85000"/>
                    <a:lumOff val="15000"/>
                  </a:schemeClr>
                </a:solidFill>
                <a:latin typeface="+mn-ea"/>
                <a:sym typeface="+mn-ea"/>
              </a:rPr>
              <a:t> 2 - 14 </a:t>
            </a:r>
            <a:r>
              <a:rPr lang="zh-CN" altLang="en-US" sz="1400" kern="0" dirty="0">
                <a:ln>
                  <a:noFill/>
                  <a:prstDash val="sysDot"/>
                </a:ln>
                <a:solidFill>
                  <a:schemeClr val="tx1">
                    <a:lumMod val="85000"/>
                    <a:lumOff val="15000"/>
                  </a:schemeClr>
                </a:solidFill>
                <a:latin typeface="+mn-ea"/>
                <a:sym typeface="+mn-ea"/>
              </a:rPr>
              <a:t>所示。</a:t>
            </a:r>
            <a:endParaRPr lang="zh-CN" altLang="en-US" sz="1400" kern="0" dirty="0">
              <a:ln>
                <a:noFill/>
                <a:prstDash val="sysDot"/>
              </a:ln>
              <a:solidFill>
                <a:schemeClr val="tx1">
                  <a:lumMod val="85000"/>
                  <a:lumOff val="15000"/>
                </a:schemeClr>
              </a:solidFill>
              <a:latin typeface="+mn-ea"/>
              <a:sym typeface="+mn-ea"/>
            </a:endParaRPr>
          </a:p>
          <a:p>
            <a:pPr lvl="0" indent="0" fontAlgn="auto">
              <a:lnSpc>
                <a:spcPct val="150000"/>
              </a:lnSpc>
            </a:pPr>
            <a:endParaRPr lang="zh-CN" altLang="en-US" sz="14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pic>
        <p:nvPicPr>
          <p:cNvPr id="9" name="图片 8"/>
          <p:cNvPicPr>
            <a:picLocks noChangeAspect="1"/>
          </p:cNvPicPr>
          <p:nvPr/>
        </p:nvPicPr>
        <p:blipFill>
          <a:blip r:embed="rId14"/>
          <a:stretch>
            <a:fillRect/>
          </a:stretch>
        </p:blipFill>
        <p:spPr>
          <a:xfrm>
            <a:off x="3458210" y="4670425"/>
            <a:ext cx="4818380" cy="1395730"/>
          </a:xfrm>
          <a:prstGeom prst="rect">
            <a:avLst/>
          </a:prstGeom>
        </p:spPr>
      </p:pic>
    </p:spTree>
    <p:custDataLst>
      <p:tags r:id="rId15"/>
    </p:custDataLst>
  </p:cSld>
  <p:clrMapOvr>
    <a:masterClrMapping/>
  </p:clrMapOvr>
  <p:transition>
    <p:cut/>
  </p:transition>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36015"/>
            <a:ext cx="4476750" cy="5201920"/>
          </a:xfrm>
          <a:prstGeom prst="rect">
            <a:avLst/>
          </a:prstGeom>
          <a:noFill/>
        </p:spPr>
        <p:txBody>
          <a:bodyPr wrap="square" rtlCol="0" anchor="ctr" anchorCtr="0"/>
          <a:lstStyle/>
          <a:p>
            <a:pPr indent="0" fontAlgn="auto">
              <a:lnSpc>
                <a:spcPct val="150000"/>
              </a:lnSpc>
            </a:pPr>
            <a:r>
              <a:rPr lang="zh-CN" altLang="en-US" sz="1200" b="1" kern="0" dirty="0">
                <a:ln>
                  <a:noFill/>
                  <a:prstDash val="sysDot"/>
                </a:ln>
                <a:solidFill>
                  <a:schemeClr val="tx1">
                    <a:lumMod val="85000"/>
                    <a:lumOff val="15000"/>
                  </a:schemeClr>
                </a:solidFill>
                <a:latin typeface="+mn-ea"/>
                <a:sym typeface="+mn-ea"/>
              </a:rPr>
              <a:t>二、使用</a:t>
            </a:r>
            <a:r>
              <a:rPr lang="en-US" altLang="zh-CN" sz="1200" b="1" kern="0" dirty="0">
                <a:ln>
                  <a:noFill/>
                  <a:prstDash val="sysDot"/>
                </a:ln>
                <a:solidFill>
                  <a:schemeClr val="tx1">
                    <a:lumMod val="85000"/>
                    <a:lumOff val="15000"/>
                  </a:schemeClr>
                </a:solidFill>
                <a:latin typeface="+mn-ea"/>
                <a:sym typeface="+mn-ea"/>
              </a:rPr>
              <a:t> Beautiful Soup </a:t>
            </a:r>
            <a:r>
              <a:rPr lang="zh-CN" altLang="en-US" sz="1200" b="1" kern="0" dirty="0">
                <a:ln>
                  <a:noFill/>
                  <a:prstDash val="sysDot"/>
                </a:ln>
                <a:solidFill>
                  <a:schemeClr val="tx1">
                    <a:lumMod val="85000"/>
                    <a:lumOff val="15000"/>
                  </a:schemeClr>
                </a:solidFill>
                <a:latin typeface="+mn-ea"/>
                <a:sym typeface="+mn-ea"/>
              </a:rPr>
              <a:t>解析</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b="1" kern="0" dirty="0">
                <a:ln>
                  <a:noFill/>
                  <a:prstDash val="sysDot"/>
                </a:ln>
                <a:solidFill>
                  <a:schemeClr val="tx1">
                    <a:lumMod val="85000"/>
                    <a:lumOff val="15000"/>
                  </a:schemeClr>
                </a:solidFill>
                <a:latin typeface="+mn-ea"/>
                <a:sym typeface="+mn-ea"/>
              </a:rPr>
              <a:t>（一）</a:t>
            </a:r>
            <a:r>
              <a:rPr lang="en-US" altLang="zh-CN" sz="1200" b="1" kern="0" dirty="0">
                <a:ln>
                  <a:noFill/>
                  <a:prstDash val="sysDot"/>
                </a:ln>
                <a:solidFill>
                  <a:schemeClr val="tx1">
                    <a:lumMod val="85000"/>
                    <a:lumOff val="15000"/>
                  </a:schemeClr>
                </a:solidFill>
                <a:latin typeface="+mn-ea"/>
                <a:sym typeface="+mn-ea"/>
              </a:rPr>
              <a:t>Python </a:t>
            </a:r>
            <a:r>
              <a:rPr lang="zh-CN" altLang="en-US" sz="1200" b="1" kern="0" dirty="0">
                <a:ln>
                  <a:noFill/>
                  <a:prstDash val="sysDot"/>
                </a:ln>
                <a:solidFill>
                  <a:schemeClr val="tx1">
                    <a:lumMod val="85000"/>
                    <a:lumOff val="15000"/>
                  </a:schemeClr>
                </a:solidFill>
                <a:latin typeface="+mn-ea"/>
                <a:sym typeface="+mn-ea"/>
              </a:rPr>
              <a:t>网页解析器</a:t>
            </a:r>
            <a:endParaRPr lang="zh-CN" altLang="en-US" sz="1200" b="1"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200" kern="0" dirty="0">
                <a:ln>
                  <a:noFill/>
                  <a:prstDash val="sysDot"/>
                </a:ln>
                <a:solidFill>
                  <a:schemeClr val="tx1">
                    <a:lumMod val="85000"/>
                    <a:lumOff val="15000"/>
                  </a:schemeClr>
                </a:solidFill>
                <a:latin typeface="+mn-ea"/>
                <a:sym typeface="+mn-ea"/>
              </a:rPr>
              <a:t>常见的</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网页解析工具有</a:t>
            </a:r>
            <a:r>
              <a:rPr lang="en-US" altLang="zh-CN" sz="1200" kern="0" dirty="0">
                <a:ln>
                  <a:noFill/>
                  <a:prstDash val="sysDot"/>
                </a:ln>
                <a:solidFill>
                  <a:schemeClr val="tx1">
                    <a:lumMod val="85000"/>
                    <a:lumOff val="15000"/>
                  </a:schemeClr>
                </a:solidFill>
                <a:latin typeface="+mn-ea"/>
                <a:sym typeface="+mn-ea"/>
              </a:rPr>
              <a:t> re </a:t>
            </a:r>
            <a:r>
              <a:rPr lang="zh-CN" altLang="en-US" sz="1200" kern="0" dirty="0">
                <a:ln>
                  <a:noFill/>
                  <a:prstDash val="sysDot"/>
                </a:ln>
                <a:solidFill>
                  <a:schemeClr val="tx1">
                    <a:lumMod val="85000"/>
                    <a:lumOff val="15000"/>
                  </a:schemeClr>
                </a:solidFill>
                <a:latin typeface="+mn-ea"/>
                <a:sym typeface="+mn-ea"/>
              </a:rPr>
              <a:t>正则匹配、</a:t>
            </a:r>
            <a:r>
              <a:rPr lang="en-US" altLang="zh-CN" sz="1200" kern="0" dirty="0">
                <a:ln>
                  <a:noFill/>
                  <a:prstDash val="sysDot"/>
                </a:ln>
                <a:solidFill>
                  <a:schemeClr val="tx1">
                    <a:lumMod val="85000"/>
                    <a:lumOff val="15000"/>
                  </a:schemeClr>
                </a:solidFill>
                <a:latin typeface="+mn-ea"/>
                <a:sym typeface="+mn-ea"/>
              </a:rPr>
              <a:t>Python  </a:t>
            </a:r>
            <a:r>
              <a:rPr lang="zh-CN" altLang="en-US" sz="1200" kern="0" dirty="0">
                <a:ln>
                  <a:noFill/>
                  <a:prstDash val="sysDot"/>
                </a:ln>
                <a:solidFill>
                  <a:schemeClr val="tx1">
                    <a:lumMod val="85000"/>
                    <a:lumOff val="15000"/>
                  </a:schemeClr>
                </a:solidFill>
                <a:latin typeface="+mn-ea"/>
                <a:sym typeface="+mn-ea"/>
              </a:rPr>
              <a:t>自带的</a:t>
            </a:r>
            <a:r>
              <a:rPr lang="en-US" altLang="zh-CN" sz="1200" kern="0" dirty="0">
                <a:ln>
                  <a:noFill/>
                  <a:prstDash val="sysDot"/>
                </a:ln>
                <a:solidFill>
                  <a:schemeClr val="tx1">
                    <a:lumMod val="85000"/>
                    <a:lumOff val="15000"/>
                  </a:schemeClr>
                </a:solidFill>
                <a:latin typeface="+mn-ea"/>
                <a:sym typeface="+mn-ea"/>
              </a:rPr>
              <a:t> html.parser </a:t>
            </a:r>
            <a:r>
              <a:rPr lang="zh-CN" altLang="en-US" sz="1200" kern="0" dirty="0">
                <a:ln>
                  <a:noFill/>
                  <a:prstDash val="sysDot"/>
                </a:ln>
                <a:solidFill>
                  <a:schemeClr val="tx1">
                    <a:lumMod val="85000"/>
                    <a:lumOff val="15000"/>
                  </a:schemeClr>
                </a:solidFill>
                <a:latin typeface="+mn-ea"/>
                <a:sym typeface="+mn-ea"/>
              </a:rPr>
              <a:t>模块、第三</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方库</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及</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库。</a:t>
            </a:r>
            <a:endParaRPr lang="zh-CN" altLang="en-US" sz="12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200" kern="0" dirty="0">
                <a:ln>
                  <a:noFill/>
                  <a:prstDash val="sysDot"/>
                </a:ln>
                <a:solidFill>
                  <a:schemeClr val="tx1">
                    <a:lumMod val="85000"/>
                    <a:lumOff val="15000"/>
                  </a:schemeClr>
                </a:solidFill>
                <a:latin typeface="+mn-ea"/>
                <a:sym typeface="+mn-ea"/>
              </a:rPr>
              <a:t>以上</a:t>
            </a:r>
            <a:r>
              <a:rPr lang="en-US" altLang="zh-CN" sz="1200" kern="0" dirty="0">
                <a:ln>
                  <a:noFill/>
                  <a:prstDash val="sysDot"/>
                </a:ln>
                <a:solidFill>
                  <a:schemeClr val="tx1">
                    <a:lumMod val="85000"/>
                    <a:lumOff val="15000"/>
                  </a:schemeClr>
                </a:solidFill>
                <a:latin typeface="+mn-ea"/>
                <a:sym typeface="+mn-ea"/>
              </a:rPr>
              <a:t> 4 </a:t>
            </a:r>
            <a:r>
              <a:rPr lang="zh-CN" altLang="en-US" sz="1200" kern="0" dirty="0">
                <a:ln>
                  <a:noFill/>
                  <a:prstDash val="sysDot"/>
                </a:ln>
                <a:solidFill>
                  <a:schemeClr val="tx1">
                    <a:lumMod val="85000"/>
                    <a:lumOff val="15000"/>
                  </a:schemeClr>
                </a:solidFill>
                <a:latin typeface="+mn-ea"/>
                <a:sym typeface="+mn-ea"/>
              </a:rPr>
              <a:t>种网页解析工具属于不同类型的解析器，如图</a:t>
            </a:r>
            <a:r>
              <a:rPr lang="en-US" altLang="zh-CN" sz="1200" kern="0" dirty="0">
                <a:ln>
                  <a:noFill/>
                  <a:prstDash val="sysDot"/>
                </a:ln>
                <a:solidFill>
                  <a:schemeClr val="tx1">
                    <a:lumMod val="85000"/>
                    <a:lumOff val="15000"/>
                  </a:schemeClr>
                </a:solidFill>
                <a:latin typeface="+mn-ea"/>
                <a:sym typeface="+mn-ea"/>
              </a:rPr>
              <a:t>2 - 15 </a:t>
            </a:r>
            <a:r>
              <a:rPr lang="zh-CN" altLang="en-US" sz="1200" kern="0" dirty="0">
                <a:ln>
                  <a:noFill/>
                  <a:prstDash val="sysDot"/>
                </a:ln>
                <a:solidFill>
                  <a:schemeClr val="tx1">
                    <a:lumMod val="85000"/>
                    <a:lumOff val="15000"/>
                  </a:schemeClr>
                </a:solidFill>
                <a:latin typeface="+mn-ea"/>
                <a:sym typeface="+mn-ea"/>
              </a:rPr>
              <a:t>所示。</a:t>
            </a:r>
            <a:endParaRPr lang="zh-CN" altLang="en-US" sz="1200" kern="0" dirty="0">
              <a:ln>
                <a:noFill/>
                <a:prstDash val="sysDot"/>
              </a:ln>
              <a:solidFill>
                <a:schemeClr val="tx1">
                  <a:lumMod val="85000"/>
                  <a:lumOff val="15000"/>
                </a:schemeClr>
              </a:solidFill>
              <a:latin typeface="+mn-ea"/>
              <a:sym typeface="+mn-ea"/>
            </a:endParaRPr>
          </a:p>
          <a:p>
            <a:pPr lvl="1"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 1 </a:t>
            </a:r>
            <a:r>
              <a:rPr lang="zh-CN" altLang="en-US" sz="1200" kern="0" dirty="0">
                <a:ln>
                  <a:noFill/>
                  <a:prstDash val="sysDot"/>
                </a:ln>
                <a:solidFill>
                  <a:schemeClr val="tx1">
                    <a:lumMod val="85000"/>
                    <a:lumOff val="15000"/>
                  </a:schemeClr>
                </a:solidFill>
                <a:latin typeface="+mn-ea"/>
                <a:sym typeface="+mn-ea"/>
              </a:rPr>
              <a:t>）模糊匹配。</a:t>
            </a:r>
            <a:r>
              <a:rPr lang="en-US" altLang="zh-CN" sz="1200" kern="0" dirty="0">
                <a:ln>
                  <a:noFill/>
                  <a:prstDash val="sysDot"/>
                </a:ln>
                <a:solidFill>
                  <a:schemeClr val="tx1">
                    <a:lumMod val="85000"/>
                    <a:lumOff val="15000"/>
                  </a:schemeClr>
                </a:solidFill>
                <a:latin typeface="+mn-ea"/>
                <a:sym typeface="+mn-ea"/>
              </a:rPr>
              <a:t>re </a:t>
            </a:r>
            <a:r>
              <a:rPr lang="zh-CN" altLang="en-US" sz="1200" kern="0" dirty="0">
                <a:ln>
                  <a:noFill/>
                  <a:prstDash val="sysDot"/>
                </a:ln>
                <a:solidFill>
                  <a:schemeClr val="tx1">
                    <a:lumMod val="85000"/>
                    <a:lumOff val="15000"/>
                  </a:schemeClr>
                </a:solidFill>
                <a:latin typeface="+mn-ea"/>
                <a:sym typeface="+mn-ea"/>
              </a:rPr>
              <a:t>正则表达式即为字符串式的模糊匹配模式。</a:t>
            </a:r>
            <a:endParaRPr lang="zh-CN" altLang="en-US" sz="12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2</a:t>
            </a:r>
            <a:r>
              <a:rPr lang="zh-CN" altLang="en-US" sz="1200" kern="0" dirty="0">
                <a:ln>
                  <a:noFill/>
                  <a:prstDash val="sysDot"/>
                </a:ln>
                <a:solidFill>
                  <a:schemeClr val="tx1">
                    <a:lumMod val="85000"/>
                    <a:lumOff val="15000"/>
                  </a:schemeClr>
                </a:solidFill>
                <a:latin typeface="+mn-ea"/>
                <a:sym typeface="+mn-ea"/>
              </a:rPr>
              <a:t>）结构化解析。</a:t>
            </a: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html. parser </a:t>
            </a:r>
            <a:r>
              <a:rPr lang="zh-CN" altLang="en-US" sz="1200" kern="0" dirty="0">
                <a:ln>
                  <a:noFill/>
                  <a:prstDash val="sysDot"/>
                </a:ln>
                <a:solidFill>
                  <a:schemeClr val="tx1">
                    <a:lumMod val="85000"/>
                    <a:lumOff val="15000"/>
                  </a:schemeClr>
                </a:solidFill>
                <a:latin typeface="+mn-ea"/>
                <a:sym typeface="+mn-ea"/>
              </a:rPr>
              <a:t>与</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为结构化解析模式，它们都</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以</a:t>
            </a:r>
            <a:r>
              <a:rPr lang="en-US" altLang="zh-CN" sz="1200" kern="0" dirty="0">
                <a:ln>
                  <a:noFill/>
                  <a:prstDash val="sysDot"/>
                </a:ln>
                <a:solidFill>
                  <a:schemeClr val="tx1">
                    <a:lumMod val="85000"/>
                    <a:lumOff val="15000"/>
                  </a:schemeClr>
                </a:solidFill>
                <a:latin typeface="+mn-ea"/>
                <a:sym typeface="+mn-ea"/>
              </a:rPr>
              <a:t> DOM </a:t>
            </a:r>
            <a:r>
              <a:rPr lang="zh-CN" altLang="en-US" sz="1200" kern="0" dirty="0">
                <a:ln>
                  <a:noFill/>
                  <a:prstDash val="sysDot"/>
                </a:ln>
                <a:solidFill>
                  <a:schemeClr val="tx1">
                    <a:lumMod val="85000"/>
                    <a:lumOff val="15000"/>
                  </a:schemeClr>
                </a:solidFill>
                <a:latin typeface="+mn-ea"/>
                <a:sym typeface="+mn-ea"/>
              </a:rPr>
              <a:t>树结构为标准进行标签结构信息的提取。</a:t>
            </a:r>
            <a:endParaRPr lang="zh-CN" altLang="en-US" sz="12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200" kern="0" dirty="0">
                <a:ln>
                  <a:noFill/>
                  <a:prstDash val="sysDot"/>
                </a:ln>
                <a:solidFill>
                  <a:schemeClr val="tx1">
                    <a:lumMod val="85000"/>
                    <a:lumOff val="15000"/>
                  </a:schemeClr>
                </a:solidFill>
                <a:latin typeface="+mn-ea"/>
                <a:sym typeface="+mn-ea"/>
              </a:rPr>
              <a:t>DOM </a:t>
            </a:r>
            <a:r>
              <a:rPr lang="zh-CN" altLang="en-US" sz="1200" kern="0" dirty="0">
                <a:ln>
                  <a:noFill/>
                  <a:prstDash val="sysDot"/>
                </a:ln>
                <a:solidFill>
                  <a:schemeClr val="tx1">
                    <a:lumMod val="85000"/>
                    <a:lumOff val="15000"/>
                  </a:schemeClr>
                </a:solidFill>
                <a:latin typeface="+mn-ea"/>
                <a:sym typeface="+mn-ea"/>
              </a:rPr>
              <a:t>树即文档对象模型（</a:t>
            </a:r>
            <a:r>
              <a:rPr lang="en-US" altLang="zh-CN" sz="1200" kern="0" dirty="0">
                <a:ln>
                  <a:noFill/>
                  <a:prstDash val="sysDot"/>
                </a:ln>
                <a:solidFill>
                  <a:schemeClr val="tx1">
                    <a:lumMod val="85000"/>
                    <a:lumOff val="15000"/>
                  </a:schemeClr>
                </a:solidFill>
                <a:latin typeface="+mn-ea"/>
                <a:sym typeface="+mn-ea"/>
              </a:rPr>
              <a:t>Document Object Model</a:t>
            </a:r>
            <a:r>
              <a:rPr lang="zh-CN" altLang="en-US" sz="1200" kern="0" dirty="0">
                <a:ln>
                  <a:noFill/>
                  <a:prstDash val="sysDot"/>
                </a:ln>
                <a:solidFill>
                  <a:schemeClr val="tx1">
                    <a:lumMod val="85000"/>
                    <a:lumOff val="15000"/>
                  </a:schemeClr>
                </a:solidFill>
                <a:latin typeface="+mn-ea"/>
                <a:sym typeface="+mn-ea"/>
              </a:rPr>
              <a:t>），</a:t>
            </a:r>
            <a:r>
              <a:rPr lang="zh-CN" altLang="en-US" sz="1200" b="1" kern="0" dirty="0">
                <a:ln>
                  <a:noFill/>
                  <a:prstDash val="sysDot"/>
                </a:ln>
                <a:solidFill>
                  <a:schemeClr val="tx1">
                    <a:lumMod val="85000"/>
                    <a:lumOff val="15000"/>
                  </a:schemeClr>
                </a:solidFill>
                <a:latin typeface="+mn-ea"/>
                <a:sym typeface="+mn-ea"/>
              </a:rPr>
              <a:t>其树状标签结构如图</a:t>
            </a:r>
            <a:r>
              <a:rPr lang="en-US" altLang="zh-CN" sz="1200" b="1" kern="0" dirty="0">
                <a:ln>
                  <a:noFill/>
                  <a:prstDash val="sysDot"/>
                </a:ln>
                <a:solidFill>
                  <a:schemeClr val="tx1">
                    <a:lumMod val="85000"/>
                    <a:lumOff val="15000"/>
                  </a:schemeClr>
                </a:solidFill>
                <a:latin typeface="+mn-ea"/>
                <a:sym typeface="+mn-ea"/>
              </a:rPr>
              <a:t> 2 - 16 </a:t>
            </a:r>
            <a:r>
              <a:rPr lang="zh-CN" altLang="en-US" sz="1200" b="1" kern="0" dirty="0">
                <a:ln>
                  <a:noFill/>
                  <a:prstDash val="sysDot"/>
                </a:ln>
                <a:solidFill>
                  <a:schemeClr val="tx1">
                    <a:lumMod val="85000"/>
                    <a:lumOff val="15000"/>
                  </a:schemeClr>
                </a:solidFill>
                <a:latin typeface="+mn-ea"/>
                <a:sym typeface="+mn-ea"/>
              </a:rPr>
              <a:t>所示</a:t>
            </a:r>
            <a:r>
              <a:rPr lang="zh-CN" altLang="en-US" sz="1200" kern="0" dirty="0">
                <a:ln>
                  <a:noFill/>
                  <a:prstDash val="sysDot"/>
                </a:ln>
                <a:solidFill>
                  <a:schemeClr val="tx1">
                    <a:lumMod val="85000"/>
                    <a:lumOff val="15000"/>
                  </a:schemeClr>
                </a:solidFill>
                <a:latin typeface="+mn-ea"/>
                <a:sym typeface="+mn-ea"/>
              </a:rPr>
              <a:t>。</a:t>
            </a:r>
            <a:endParaRPr lang="zh-CN" altLang="en-US" sz="12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200" kern="0" dirty="0">
                <a:ln>
                  <a:noFill/>
                  <a:prstDash val="sysDot"/>
                </a:ln>
                <a:solidFill>
                  <a:schemeClr val="tx1">
                    <a:lumMod val="85000"/>
                    <a:lumOff val="15000"/>
                  </a:schemeClr>
                </a:solidFill>
                <a:latin typeface="+mn-ea"/>
                <a:sym typeface="+mn-ea"/>
              </a:rPr>
              <a:t>结构化解析是指网页解析器将下载的整个</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文档当作一个</a:t>
            </a:r>
            <a:r>
              <a:rPr lang="en-US" altLang="zh-CN" sz="1200" kern="0" dirty="0">
                <a:ln>
                  <a:noFill/>
                  <a:prstDash val="sysDot"/>
                </a:ln>
                <a:solidFill>
                  <a:schemeClr val="tx1">
                    <a:lumMod val="85000"/>
                    <a:lumOff val="15000"/>
                  </a:schemeClr>
                </a:solidFill>
                <a:latin typeface="+mn-ea"/>
                <a:sym typeface="+mn-ea"/>
              </a:rPr>
              <a:t> Document </a:t>
            </a:r>
            <a:r>
              <a:rPr lang="zh-CN" altLang="en-US" sz="1200" kern="0" dirty="0">
                <a:ln>
                  <a:noFill/>
                  <a:prstDash val="sysDot"/>
                </a:ln>
                <a:solidFill>
                  <a:schemeClr val="tx1">
                    <a:lumMod val="85000"/>
                    <a:lumOff val="15000"/>
                  </a:schemeClr>
                </a:solidFill>
                <a:latin typeface="+mn-ea"/>
                <a:sym typeface="+mn-ea"/>
              </a:rPr>
              <a:t>对象，然</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后利用其上下结构的标签形式对这个对象的上下级标签进行遍历和信息提取操作。</a:t>
            </a:r>
            <a:endParaRPr lang="zh-CN" altLang="en-US"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pic>
        <p:nvPicPr>
          <p:cNvPr id="8" name="图片 7"/>
          <p:cNvPicPr>
            <a:picLocks noChangeAspect="1"/>
          </p:cNvPicPr>
          <p:nvPr/>
        </p:nvPicPr>
        <p:blipFill>
          <a:blip r:embed="rId14"/>
          <a:stretch>
            <a:fillRect/>
          </a:stretch>
        </p:blipFill>
        <p:spPr>
          <a:xfrm>
            <a:off x="5918835" y="1318260"/>
            <a:ext cx="5189220" cy="1584960"/>
          </a:xfrm>
          <a:prstGeom prst="rect">
            <a:avLst/>
          </a:prstGeom>
        </p:spPr>
      </p:pic>
      <p:pic>
        <p:nvPicPr>
          <p:cNvPr id="9" name="图片 8"/>
          <p:cNvPicPr>
            <a:picLocks noChangeAspect="1"/>
          </p:cNvPicPr>
          <p:nvPr/>
        </p:nvPicPr>
        <p:blipFill>
          <a:blip r:embed="rId15"/>
          <a:stretch>
            <a:fillRect/>
          </a:stretch>
        </p:blipFill>
        <p:spPr>
          <a:xfrm>
            <a:off x="6200140" y="3140710"/>
            <a:ext cx="4626610" cy="3197225"/>
          </a:xfrm>
          <a:prstGeom prst="rect">
            <a:avLst/>
          </a:prstGeom>
        </p:spPr>
      </p:pic>
    </p:spTree>
    <p:custDataLst>
      <p:tags r:id="rId16"/>
    </p:custDataLst>
  </p:cSld>
  <p:clrMapOvr>
    <a:masterClrMapping/>
  </p:clrMapOvr>
  <p:transition>
    <p:cut/>
  </p:transition>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36015"/>
            <a:ext cx="10015220" cy="5201920"/>
          </a:xfrm>
          <a:prstGeom prst="rect">
            <a:avLst/>
          </a:prstGeom>
          <a:noFill/>
        </p:spPr>
        <p:txBody>
          <a:bodyPr wrap="square" rtlCol="0" anchor="ctr" anchorCtr="0">
            <a:normAutofit/>
          </a:bodyPr>
          <a:lstStyle/>
          <a:p>
            <a:pPr lvl="0" indent="0" fontAlgn="auto">
              <a:lnSpc>
                <a:spcPct val="150000"/>
              </a:lnSpc>
            </a:pPr>
            <a:r>
              <a:rPr lang="zh-CN" altLang="en-US" sz="1600" b="1" kern="0" dirty="0">
                <a:ln>
                  <a:noFill/>
                  <a:prstDash val="sysDot"/>
                </a:ln>
                <a:solidFill>
                  <a:schemeClr val="tx1">
                    <a:lumMod val="85000"/>
                    <a:lumOff val="15000"/>
                  </a:schemeClr>
                </a:solidFill>
                <a:latin typeface="+mn-ea"/>
                <a:sym typeface="+mn-ea"/>
              </a:rPr>
              <a:t>二、使用</a:t>
            </a:r>
            <a:r>
              <a:rPr lang="en-US" altLang="zh-CN" sz="1600" b="1" kern="0" dirty="0">
                <a:ln>
                  <a:noFill/>
                  <a:prstDash val="sysDot"/>
                </a:ln>
                <a:solidFill>
                  <a:schemeClr val="tx1">
                    <a:lumMod val="85000"/>
                    <a:lumOff val="15000"/>
                  </a:schemeClr>
                </a:solidFill>
                <a:latin typeface="+mn-ea"/>
                <a:sym typeface="+mn-ea"/>
              </a:rPr>
              <a:t> Beautiful Soup </a:t>
            </a:r>
            <a:r>
              <a:rPr lang="zh-CN" altLang="en-US" sz="1600" b="1" kern="0" dirty="0">
                <a:ln>
                  <a:noFill/>
                  <a:prstDash val="sysDot"/>
                </a:ln>
                <a:solidFill>
                  <a:schemeClr val="tx1">
                    <a:lumMod val="85000"/>
                    <a:lumOff val="15000"/>
                  </a:schemeClr>
                </a:solidFill>
                <a:latin typeface="+mn-ea"/>
                <a:sym typeface="+mn-ea"/>
              </a:rPr>
              <a:t>解析</a:t>
            </a:r>
            <a:endParaRPr lang="zh-CN" altLang="en-US" sz="1600" b="1" kern="0" dirty="0">
              <a:ln>
                <a:noFill/>
                <a:prstDash val="sysDot"/>
              </a:ln>
              <a:solidFill>
                <a:schemeClr val="tx1">
                  <a:lumMod val="85000"/>
                  <a:lumOff val="15000"/>
                </a:schemeClr>
              </a:solidFill>
              <a:latin typeface="+mn-ea"/>
              <a:sym typeface="+mn-ea"/>
            </a:endParaRPr>
          </a:p>
          <a:p>
            <a:pPr lvl="0" indent="0" fontAlgn="auto">
              <a:lnSpc>
                <a:spcPct val="150000"/>
              </a:lnSpc>
            </a:pPr>
            <a:r>
              <a:rPr lang="zh-CN" altLang="en-US" sz="1600" b="1" kern="0" dirty="0">
                <a:ln>
                  <a:noFill/>
                  <a:prstDash val="sysDot"/>
                </a:ln>
                <a:solidFill>
                  <a:schemeClr val="tx1">
                    <a:lumMod val="85000"/>
                    <a:lumOff val="15000"/>
                  </a:schemeClr>
                </a:solidFill>
                <a:latin typeface="+mn-ea"/>
                <a:sym typeface="+mn-ea"/>
              </a:rPr>
              <a:t>（二）</a:t>
            </a:r>
            <a:r>
              <a:rPr lang="en-US" altLang="zh-CN" sz="1600" b="1" kern="0" dirty="0">
                <a:ln>
                  <a:noFill/>
                  <a:prstDash val="sysDot"/>
                </a:ln>
                <a:solidFill>
                  <a:schemeClr val="tx1">
                    <a:lumMod val="85000"/>
                    <a:lumOff val="15000"/>
                  </a:schemeClr>
                </a:solidFill>
                <a:latin typeface="+mn-ea"/>
                <a:sym typeface="+mn-ea"/>
              </a:rPr>
              <a:t>Beautiful Soup </a:t>
            </a:r>
            <a:r>
              <a:rPr lang="zh-CN" altLang="en-US" sz="1600" b="1" kern="0" dirty="0">
                <a:ln>
                  <a:noFill/>
                  <a:prstDash val="sysDot"/>
                </a:ln>
                <a:solidFill>
                  <a:schemeClr val="tx1">
                    <a:lumMod val="85000"/>
                    <a:lumOff val="15000"/>
                  </a:schemeClr>
                </a:solidFill>
                <a:latin typeface="+mn-ea"/>
                <a:sym typeface="+mn-ea"/>
              </a:rPr>
              <a:t>简介</a:t>
            </a:r>
            <a:endParaRPr lang="zh-CN" altLang="en-US" sz="1600" b="1" kern="0" dirty="0">
              <a:ln>
                <a:noFill/>
                <a:prstDash val="sysDot"/>
              </a:ln>
              <a:solidFill>
                <a:schemeClr val="tx1">
                  <a:lumMod val="85000"/>
                  <a:lumOff val="15000"/>
                </a:schemeClr>
              </a:solidFill>
              <a:latin typeface="+mn-ea"/>
              <a:sym typeface="+mn-ea"/>
            </a:endParaRPr>
          </a:p>
          <a:p>
            <a:pPr lvl="0" indent="0" fontAlgn="auto">
              <a:lnSpc>
                <a:spcPct val="150000"/>
              </a:lnSpc>
            </a:pP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是一个可以从</a:t>
            </a:r>
            <a:r>
              <a:rPr lang="en-US" altLang="zh-CN" sz="1600" kern="0" dirty="0">
                <a:ln>
                  <a:noFill/>
                  <a:prstDash val="sysDot"/>
                </a:ln>
                <a:solidFill>
                  <a:schemeClr val="tx1">
                    <a:lumMod val="85000"/>
                    <a:lumOff val="15000"/>
                  </a:schemeClr>
                </a:solidFill>
                <a:latin typeface="+mn-ea"/>
                <a:sym typeface="+mn-ea"/>
              </a:rPr>
              <a:t> HTML </a:t>
            </a:r>
            <a:r>
              <a:rPr lang="zh-CN" altLang="en-US" sz="1600" kern="0" dirty="0">
                <a:ln>
                  <a:noFill/>
                  <a:prstDash val="sysDot"/>
                </a:ln>
                <a:solidFill>
                  <a:schemeClr val="tx1">
                    <a:lumMod val="85000"/>
                    <a:lumOff val="15000"/>
                  </a:schemeClr>
                </a:solidFill>
                <a:latin typeface="+mn-ea"/>
                <a:sym typeface="+mn-ea"/>
              </a:rPr>
              <a:t>或</a:t>
            </a:r>
            <a:r>
              <a:rPr lang="en-US" altLang="zh-CN" sz="1600" kern="0" dirty="0">
                <a:ln>
                  <a:noFill/>
                  <a:prstDash val="sysDot"/>
                </a:ln>
                <a:solidFill>
                  <a:schemeClr val="tx1">
                    <a:lumMod val="85000"/>
                    <a:lumOff val="15000"/>
                  </a:schemeClr>
                </a:solidFill>
                <a:latin typeface="+mn-ea"/>
                <a:sym typeface="+mn-ea"/>
              </a:rPr>
              <a:t> XML </a:t>
            </a:r>
            <a:r>
              <a:rPr lang="zh-CN" altLang="en-US" sz="1600" kern="0" dirty="0">
                <a:ln>
                  <a:noFill/>
                  <a:prstDash val="sysDot"/>
                </a:ln>
                <a:solidFill>
                  <a:schemeClr val="tx1">
                    <a:lumMod val="85000"/>
                    <a:lumOff val="15000"/>
                  </a:schemeClr>
                </a:solidFill>
                <a:latin typeface="+mn-ea"/>
                <a:sym typeface="+mn-ea"/>
              </a:rPr>
              <a:t>文件中提取数据的</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库，它能够</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通过用户喜欢的转换器实现惯用文档导航、查找和修改文档等操作。在基于</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的数</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据采集开发中，主要用到的是</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的查找和提取功能，修改文档方式很少用</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到。可以说，</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是一个非常流行的</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模块。</a:t>
            </a:r>
            <a:endParaRPr lang="zh-CN" altLang="en-US" sz="1600" kern="0" dirty="0">
              <a:ln>
                <a:noFill/>
                <a:prstDash val="sysDot"/>
              </a:ln>
              <a:solidFill>
                <a:schemeClr val="tx1">
                  <a:lumMod val="85000"/>
                  <a:lumOff val="15000"/>
                </a:schemeClr>
              </a:solidFill>
              <a:latin typeface="+mn-ea"/>
              <a:sym typeface="+mn-ea"/>
            </a:endParaRPr>
          </a:p>
          <a:p>
            <a:pPr lvl="0" indent="0" fontAlgn="auto">
              <a:lnSpc>
                <a:spcPct val="150000"/>
              </a:lnSpc>
            </a:pPr>
            <a:r>
              <a:rPr lang="zh-CN" altLang="en-US" sz="1600" kern="0" dirty="0">
                <a:ln>
                  <a:noFill/>
                  <a:prstDash val="sysDot"/>
                </a:ln>
                <a:solidFill>
                  <a:schemeClr val="tx1">
                    <a:lumMod val="85000"/>
                    <a:lumOff val="15000"/>
                  </a:schemeClr>
                </a:solidFill>
                <a:latin typeface="+mn-ea"/>
                <a:sym typeface="+mn-ea"/>
              </a:rPr>
              <a:t>简单来说，</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是</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的一个库，其主要功能是从网页上爬取数据。</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提供一些简单的、</a:t>
            </a:r>
            <a:r>
              <a:rPr lang="en-US" altLang="zh-CN" sz="1600" kern="0" dirty="0">
                <a:ln>
                  <a:noFill/>
                  <a:prstDash val="sysDot"/>
                </a:ln>
                <a:solidFill>
                  <a:schemeClr val="tx1">
                    <a:lumMod val="85000"/>
                    <a:lumOff val="15000"/>
                  </a:schemeClr>
                </a:solidFill>
                <a:latin typeface="+mn-ea"/>
                <a:sym typeface="+mn-ea"/>
              </a:rPr>
              <a:t>Python </a:t>
            </a:r>
            <a:r>
              <a:rPr lang="zh-CN" altLang="en-US" sz="1600" kern="0" dirty="0">
                <a:ln>
                  <a:noFill/>
                  <a:prstDash val="sysDot"/>
                </a:ln>
                <a:solidFill>
                  <a:schemeClr val="tx1">
                    <a:lumMod val="85000"/>
                    <a:lumOff val="15000"/>
                  </a:schemeClr>
                </a:solidFill>
                <a:latin typeface="+mn-ea"/>
                <a:sym typeface="+mn-ea"/>
              </a:rPr>
              <a:t>式的函数以处理导航、搜索、修改分析树等，</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它是一个工具箱，通过解析文档为用户提供需要爬取的数据，不需要多少代码就可以写</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出一个完整的应用程序。</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可以自动将输入文档转换为</a:t>
            </a:r>
            <a:r>
              <a:rPr lang="en-US" altLang="zh-CN" sz="1600" kern="0" dirty="0">
                <a:ln>
                  <a:noFill/>
                  <a:prstDash val="sysDot"/>
                </a:ln>
                <a:solidFill>
                  <a:schemeClr val="tx1">
                    <a:lumMod val="85000"/>
                    <a:lumOff val="15000"/>
                  </a:schemeClr>
                </a:solidFill>
                <a:latin typeface="+mn-ea"/>
                <a:sym typeface="+mn-ea"/>
              </a:rPr>
              <a:t> Unicode </a:t>
            </a:r>
            <a:r>
              <a:rPr lang="zh-CN" altLang="en-US" sz="1600" kern="0" dirty="0">
                <a:ln>
                  <a:noFill/>
                  <a:prstDash val="sysDot"/>
                </a:ln>
                <a:solidFill>
                  <a:schemeClr val="tx1">
                    <a:lumMod val="85000"/>
                    <a:lumOff val="15000"/>
                  </a:schemeClr>
                </a:solidFill>
                <a:latin typeface="+mn-ea"/>
                <a:sym typeface="+mn-ea"/>
              </a:rPr>
              <a:t>编码，将输</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出文档转换为</a:t>
            </a:r>
            <a:r>
              <a:rPr lang="en-US" altLang="zh-CN" sz="1600" kern="0" dirty="0">
                <a:ln>
                  <a:noFill/>
                  <a:prstDash val="sysDot"/>
                </a:ln>
                <a:solidFill>
                  <a:schemeClr val="tx1">
                    <a:lumMod val="85000"/>
                    <a:lumOff val="15000"/>
                  </a:schemeClr>
                </a:solidFill>
                <a:latin typeface="+mn-ea"/>
                <a:sym typeface="+mn-ea"/>
              </a:rPr>
              <a:t> UTF - 8 </a:t>
            </a:r>
            <a:r>
              <a:rPr lang="zh-CN" altLang="en-US" sz="1600" kern="0" dirty="0">
                <a:ln>
                  <a:noFill/>
                  <a:prstDash val="sysDot"/>
                </a:ln>
                <a:solidFill>
                  <a:schemeClr val="tx1">
                    <a:lumMod val="85000"/>
                    <a:lumOff val="15000"/>
                  </a:schemeClr>
                </a:solidFill>
                <a:latin typeface="+mn-ea"/>
                <a:sym typeface="+mn-ea"/>
              </a:rPr>
              <a:t>编码，不需要考虑编码方式，除非文档没有指定编码方式，这时，</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就不能自动识别编码方式了，需要说明原始编码方式。</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已</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成为和</a:t>
            </a:r>
            <a:r>
              <a:rPr lang="en-US" altLang="zh-CN" sz="1600" kern="0" dirty="0">
                <a:ln>
                  <a:noFill/>
                  <a:prstDash val="sysDot"/>
                </a:ln>
                <a:solidFill>
                  <a:schemeClr val="tx1">
                    <a:lumMod val="85000"/>
                    <a:lumOff val="15000"/>
                  </a:schemeClr>
                </a:solidFill>
                <a:latin typeface="+mn-ea"/>
                <a:sym typeface="+mn-ea"/>
              </a:rPr>
              <a:t> lxml </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html6lib </a:t>
            </a:r>
            <a:r>
              <a:rPr lang="zh-CN" altLang="en-US" sz="1600" kern="0" dirty="0">
                <a:ln>
                  <a:noFill/>
                  <a:prstDash val="sysDot"/>
                </a:ln>
                <a:solidFill>
                  <a:schemeClr val="tx1">
                    <a:lumMod val="85000"/>
                    <a:lumOff val="15000"/>
                  </a:schemeClr>
                </a:solidFill>
                <a:latin typeface="+mn-ea"/>
                <a:sym typeface="+mn-ea"/>
              </a:rPr>
              <a:t>一样出色的</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解析器，可以为用户灵活地提供不同的解析策</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略或更快的速度。</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会帮助开发人员节省数小时甚至数天的工作时间。</a:t>
            </a: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Rectangle 14"/>
          <p:cNvSpPr>
            <a:spLocks noGrp="1" noChangeArrowheads="1"/>
          </p:cNvSpPr>
          <p:nvPr>
            <p:ph type="title" idx="4294967295"/>
            <p:custDataLst>
              <p:tags r:id="rId1"/>
            </p:custDataLst>
          </p:nvPr>
        </p:nvSpPr>
        <p:spPr/>
        <p:txBody>
          <a:bodyPr wrap="none"/>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 </a:t>
            </a:r>
            <a:r>
              <a:rPr lang="zh-CN" altLang="en-US" sz="3200" dirty="0">
                <a:solidFill>
                  <a:srgbClr val="FF0000"/>
                </a:solidFill>
                <a:latin typeface="楷体_GB2312" charset="-122"/>
              </a:rPr>
              <a:t>浏览网页及获取内容的流程</a:t>
            </a:r>
            <a:endParaRPr lang="zh-CN" altLang="en-US" sz="3200" dirty="0">
              <a:solidFill>
                <a:srgbClr val="FF0000"/>
              </a:solidFill>
              <a:latin typeface="楷体_GB2312" charset="-122"/>
            </a:endParaRPr>
          </a:p>
        </p:txBody>
      </p:sp>
      <p:sp>
        <p:nvSpPr>
          <p:cNvPr id="3" name="内容占位符 2"/>
          <p:cNvSpPr>
            <a:spLocks noGrp="1"/>
          </p:cNvSpPr>
          <p:nvPr>
            <p:custDataLst>
              <p:tags r:id="rId2"/>
            </p:custDataLst>
          </p:nvPr>
        </p:nvSpPr>
        <p:spPr>
          <a:xfrm>
            <a:off x="694690" y="1240155"/>
            <a:ext cx="10799445" cy="4742180"/>
          </a:xfrm>
          <a:prstGeom prst="rect">
            <a:avLst/>
          </a:prstGeom>
        </p:spPr>
        <p:txBody>
          <a:bodyPr vert="horz" wrap="square" lIns="0" tIns="0" rIns="0" bIns="0" rtlCol="0">
            <a:normAutofit lnSpcReduction="10000"/>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buNone/>
            </a:pPr>
            <a:r>
              <a:rPr lang="en-US" altLang="zh-CN" sz="2800" dirty="0">
                <a:solidFill>
                  <a:srgbClr val="0070C0"/>
                </a:solidFill>
              </a:rPr>
              <a:t>(</a:t>
            </a:r>
            <a:r>
              <a:rPr lang="zh-CN" altLang="en-US" sz="2800" dirty="0">
                <a:solidFill>
                  <a:srgbClr val="0070C0"/>
                </a:solidFill>
              </a:rPr>
              <a:t>二</a:t>
            </a:r>
            <a:r>
              <a:rPr lang="en-US" altLang="zh-CN" sz="2800" dirty="0">
                <a:solidFill>
                  <a:srgbClr val="0070C0"/>
                </a:solidFill>
              </a:rPr>
              <a:t>). </a:t>
            </a:r>
            <a:r>
              <a:rPr lang="zh-CN" altLang="en-US" sz="2800" dirty="0">
                <a:solidFill>
                  <a:srgbClr val="0070C0"/>
                </a:solidFill>
              </a:rPr>
              <a:t>网页访问原理和过程</a:t>
            </a:r>
            <a:endParaRPr lang="en-US" altLang="zh-CN" sz="2800" dirty="0">
              <a:solidFill>
                <a:srgbClr val="0070C0"/>
              </a:solidFill>
            </a:endParaRPr>
          </a:p>
          <a:p>
            <a:pPr lvl="0">
              <a:buNone/>
            </a:pPr>
            <a:endParaRPr lang="zh-CN" altLang="en-US" dirty="0"/>
          </a:p>
          <a:p>
            <a:pPr lvl="0">
              <a:buNone/>
            </a:pPr>
            <a:r>
              <a:rPr lang="en-US" altLang="zh-CN" b="1" dirty="0"/>
              <a:t>2.</a:t>
            </a:r>
            <a:r>
              <a:rPr lang="zh-CN" altLang="en-US" b="1" dirty="0"/>
              <a:t>浏览器发送</a:t>
            </a:r>
            <a:r>
              <a:rPr lang="en-US" altLang="zh-CN" b="1" dirty="0"/>
              <a:t>HTTP</a:t>
            </a:r>
            <a:r>
              <a:rPr lang="zh-CN" altLang="en-US" b="1" dirty="0"/>
              <a:t>请求过程：</a:t>
            </a:r>
            <a:endParaRPr lang="zh-CN" altLang="en-US" b="1" dirty="0"/>
          </a:p>
          <a:p>
            <a:pPr lvl="0">
              <a:buNone/>
            </a:pPr>
            <a:endParaRPr lang="zh-CN" altLang="en-US" dirty="0"/>
          </a:p>
          <a:p>
            <a:pPr lvl="0">
              <a:buNone/>
            </a:pPr>
            <a:r>
              <a:rPr lang="zh-CN" altLang="en-US" sz="1600" dirty="0"/>
              <a:t>（</a:t>
            </a:r>
            <a:r>
              <a:rPr lang="en-US" altLang="zh-CN" sz="1600" dirty="0"/>
              <a:t>1</a:t>
            </a:r>
            <a:r>
              <a:rPr lang="zh-CN" altLang="en-US" sz="1600" dirty="0"/>
              <a:t>）当用户在浏览器的地址栏中输入一个</a:t>
            </a:r>
            <a:r>
              <a:rPr lang="en-US" altLang="zh-CN" sz="1600" dirty="0"/>
              <a:t> URL </a:t>
            </a:r>
            <a:r>
              <a:rPr lang="zh-CN" altLang="en-US" sz="1600" dirty="0"/>
              <a:t>并按回车键之后，浏览器会向</a:t>
            </a:r>
            <a:r>
              <a:rPr lang="en-US" altLang="zh-CN" sz="1600" dirty="0"/>
              <a:t> HTTP </a:t>
            </a:r>
            <a:r>
              <a:rPr lang="zh-CN" altLang="en-US" sz="1600" dirty="0"/>
              <a:t>服务器发送</a:t>
            </a:r>
            <a:r>
              <a:rPr lang="en-US" altLang="zh-CN" sz="1600" dirty="0"/>
              <a:t> HTTP </a:t>
            </a:r>
            <a:r>
              <a:rPr lang="zh-CN" altLang="en-US" sz="1600" dirty="0"/>
              <a:t>请求。</a:t>
            </a:r>
            <a:r>
              <a:rPr lang="en-US" altLang="zh-CN" sz="1600" dirty="0"/>
              <a:t>HTTP </a:t>
            </a:r>
            <a:r>
              <a:rPr lang="zh-CN" altLang="en-US" sz="1600" dirty="0"/>
              <a:t>请求主要分为</a:t>
            </a:r>
            <a:r>
              <a:rPr lang="en-US" altLang="zh-CN" sz="1600" dirty="0"/>
              <a:t> get </a:t>
            </a:r>
            <a:r>
              <a:rPr lang="zh-CN" altLang="en-US" sz="1600" dirty="0"/>
              <a:t>和</a:t>
            </a:r>
            <a:r>
              <a:rPr lang="en-US" altLang="zh-CN" sz="1600" dirty="0"/>
              <a:t> post </a:t>
            </a:r>
            <a:r>
              <a:rPr lang="zh-CN" altLang="en-US" sz="1600" dirty="0"/>
              <a:t>两种方法。</a:t>
            </a:r>
            <a:endParaRPr lang="zh-CN" altLang="en-US" sz="1600" dirty="0"/>
          </a:p>
          <a:p>
            <a:pPr lvl="0">
              <a:buNone/>
            </a:pPr>
            <a:r>
              <a:rPr lang="zh-CN" altLang="en-US" sz="1600" dirty="0"/>
              <a:t>（</a:t>
            </a:r>
            <a:r>
              <a:rPr lang="en-US" altLang="zh-CN" sz="1600" dirty="0"/>
              <a:t>2</a:t>
            </a:r>
            <a:r>
              <a:rPr lang="zh-CN" altLang="en-US" sz="1600" dirty="0"/>
              <a:t>）当在浏览器中输入</a:t>
            </a:r>
            <a:r>
              <a:rPr lang="en-US" altLang="zh-CN" sz="1600" dirty="0"/>
              <a:t> URL“http://www.baidu.com”</a:t>
            </a:r>
            <a:r>
              <a:rPr lang="zh-CN" altLang="en-US" sz="1600" dirty="0"/>
              <a:t>时，浏览器发送一个</a:t>
            </a:r>
            <a:r>
              <a:rPr lang="en-US" altLang="zh-CN" sz="1600" dirty="0"/>
              <a:t> Request </a:t>
            </a:r>
            <a:r>
              <a:rPr lang="zh-CN" altLang="en-US" sz="1600" dirty="0"/>
              <a:t>去获取</a:t>
            </a:r>
            <a:r>
              <a:rPr lang="en-US" altLang="zh-CN" sz="1600" dirty="0"/>
              <a:t>“http://www.baidu.com”</a:t>
            </a:r>
            <a:r>
              <a:rPr lang="zh-CN" altLang="en-US" sz="1600" dirty="0"/>
              <a:t>的</a:t>
            </a:r>
            <a:r>
              <a:rPr lang="en-US" altLang="zh-CN" sz="1600" dirty="0"/>
              <a:t> HTML </a:t>
            </a:r>
            <a:r>
              <a:rPr lang="zh-CN" altLang="en-US" sz="1600" dirty="0"/>
              <a:t>文件，服务器把</a:t>
            </a:r>
            <a:r>
              <a:rPr lang="en-US" altLang="zh-CN" sz="1600" dirty="0"/>
              <a:t> Response </a:t>
            </a:r>
            <a:r>
              <a:rPr lang="zh-CN" altLang="en-US" sz="1600" dirty="0"/>
              <a:t>文件对象发回浏</a:t>
            </a:r>
            <a:r>
              <a:rPr lang="en-US" altLang="zh-CN" sz="1600" dirty="0"/>
              <a:t> </a:t>
            </a:r>
            <a:r>
              <a:rPr lang="zh-CN" altLang="en-US" sz="1600" dirty="0"/>
              <a:t>览器。</a:t>
            </a:r>
            <a:endParaRPr lang="zh-CN" altLang="en-US" sz="1600" dirty="0"/>
          </a:p>
          <a:p>
            <a:pPr lvl="0">
              <a:buNone/>
            </a:pPr>
            <a:r>
              <a:rPr lang="zh-CN" altLang="en-US" sz="1600" dirty="0"/>
              <a:t>（</a:t>
            </a:r>
            <a:r>
              <a:rPr lang="en-US" altLang="zh-CN" sz="1600" dirty="0"/>
              <a:t>3</a:t>
            </a:r>
            <a:r>
              <a:rPr lang="zh-CN" altLang="en-US" sz="1600" dirty="0"/>
              <a:t>）浏览器分析</a:t>
            </a:r>
            <a:r>
              <a:rPr lang="en-US" altLang="zh-CN" sz="1600" dirty="0"/>
              <a:t> Response </a:t>
            </a:r>
            <a:r>
              <a:rPr lang="zh-CN" altLang="en-US" sz="1600" dirty="0"/>
              <a:t>中的</a:t>
            </a:r>
            <a:r>
              <a:rPr lang="en-US" altLang="zh-CN" sz="1600" dirty="0"/>
              <a:t> HTML</a:t>
            </a:r>
            <a:r>
              <a:rPr lang="zh-CN" altLang="en-US" sz="1600" dirty="0"/>
              <a:t>，若发现其中引用了很多其他文件（比如</a:t>
            </a:r>
            <a:r>
              <a:rPr lang="en-US" altLang="zh-CN" sz="1600" dirty="0"/>
              <a:t> images </a:t>
            </a:r>
            <a:r>
              <a:rPr lang="zh-CN" altLang="en-US" sz="1600" dirty="0"/>
              <a:t>文件、</a:t>
            </a:r>
            <a:r>
              <a:rPr lang="en-US" altLang="zh-CN" sz="1600" dirty="0"/>
              <a:t>css </a:t>
            </a:r>
            <a:r>
              <a:rPr lang="zh-CN" altLang="en-US" sz="1600" dirty="0"/>
              <a:t>文件、</a:t>
            </a:r>
            <a:r>
              <a:rPr lang="en-US" altLang="zh-CN" sz="1600" dirty="0"/>
              <a:t>js </a:t>
            </a:r>
            <a:r>
              <a:rPr lang="zh-CN" altLang="en-US" sz="1600" dirty="0"/>
              <a:t>文件），则浏览器会再次发送</a:t>
            </a:r>
            <a:r>
              <a:rPr lang="en-US" altLang="zh-CN" sz="1600" dirty="0"/>
              <a:t> Request </a:t>
            </a:r>
            <a:r>
              <a:rPr lang="zh-CN" altLang="en-US" sz="1600" dirty="0"/>
              <a:t>去获取这些相应的文件。</a:t>
            </a:r>
            <a:endParaRPr lang="zh-CN" altLang="en-US" sz="1600" dirty="0"/>
          </a:p>
          <a:p>
            <a:pPr lvl="0">
              <a:buNone/>
            </a:pPr>
            <a:r>
              <a:rPr lang="zh-CN" altLang="en-US" sz="1600" dirty="0"/>
              <a:t>（</a:t>
            </a:r>
            <a:r>
              <a:rPr lang="en-US" altLang="zh-CN" sz="1600" dirty="0"/>
              <a:t>4</a:t>
            </a:r>
            <a:r>
              <a:rPr lang="zh-CN" altLang="en-US" sz="1600" dirty="0"/>
              <a:t>）当所有文件都下载成功后，网页会根据</a:t>
            </a:r>
            <a:r>
              <a:rPr lang="en-US" altLang="zh-CN" sz="1600" dirty="0"/>
              <a:t> HTML </a:t>
            </a:r>
            <a:r>
              <a:rPr lang="zh-CN" altLang="en-US" sz="1600" dirty="0"/>
              <a:t>的语法结构，完整地显示出来。</a:t>
            </a:r>
            <a:endParaRPr lang="zh-CN" altLang="en-US" sz="1600" dirty="0"/>
          </a:p>
          <a:p>
            <a:pPr lvl="0">
              <a:buNone/>
            </a:pPr>
            <a:r>
              <a:rPr lang="en-US" altLang="zh-CN" sz="1600" dirty="0"/>
              <a:t>URL </a:t>
            </a:r>
            <a:r>
              <a:rPr lang="zh-CN" altLang="en-US" sz="1600" dirty="0"/>
              <a:t>是用于完整地描述互联网上网页和其他资源的地址的一种标识方法，其基本格</a:t>
            </a:r>
            <a:r>
              <a:rPr lang="en-US" altLang="zh-CN" sz="1600" dirty="0"/>
              <a:t> </a:t>
            </a:r>
            <a:r>
              <a:rPr lang="zh-CN" altLang="en-US" sz="1600" dirty="0"/>
              <a:t>式如下：</a:t>
            </a:r>
            <a:endParaRPr lang="zh-CN" altLang="en-US" sz="1600" dirty="0"/>
          </a:p>
          <a:p>
            <a:pPr lvl="0">
              <a:buNone/>
            </a:pPr>
            <a:r>
              <a:rPr lang="en-US" altLang="zh-CN" sz="1600" dirty="0"/>
              <a:t>scheme://host[:port#]/path/…/[?query-string][# anchor]:</a:t>
            </a:r>
            <a:endParaRPr lang="en-US" altLang="zh-CN" sz="1600" dirty="0"/>
          </a:p>
          <a:p>
            <a:pPr lvl="0">
              <a:buNone/>
            </a:pPr>
            <a:r>
              <a:rPr lang="zh-CN" altLang="en-US" sz="1600" dirty="0"/>
              <a:t>（</a:t>
            </a:r>
            <a:r>
              <a:rPr lang="en-US" altLang="zh-CN" sz="1600" dirty="0"/>
              <a:t>1</a:t>
            </a:r>
            <a:r>
              <a:rPr lang="zh-CN" altLang="en-US" sz="1600" dirty="0"/>
              <a:t>）</a:t>
            </a:r>
            <a:r>
              <a:rPr lang="en-US" altLang="zh-CN" sz="1600" dirty="0"/>
              <a:t>scheme </a:t>
            </a:r>
            <a:r>
              <a:rPr lang="zh-CN" altLang="en-US" sz="1600" dirty="0"/>
              <a:t>：协议（如</a:t>
            </a:r>
            <a:r>
              <a:rPr lang="en-US" altLang="zh-CN" sz="1600" dirty="0"/>
              <a:t> HTTP </a:t>
            </a:r>
            <a:r>
              <a:rPr lang="zh-CN" altLang="en-US" sz="1600" dirty="0"/>
              <a:t>、</a:t>
            </a:r>
            <a:r>
              <a:rPr lang="en-US" altLang="zh-CN" sz="1600" dirty="0"/>
              <a:t>HTTPS</a:t>
            </a:r>
            <a:r>
              <a:rPr lang="zh-CN" altLang="en-US" sz="1600" dirty="0"/>
              <a:t>、</a:t>
            </a:r>
            <a:r>
              <a:rPr lang="en-US" altLang="zh-CN" sz="1600" dirty="0"/>
              <a:t>FTP</a:t>
            </a:r>
            <a:r>
              <a:rPr lang="zh-CN" altLang="en-US" sz="1600" dirty="0"/>
              <a:t>）。</a:t>
            </a:r>
            <a:endParaRPr lang="zh-CN" altLang="en-US" sz="1600" dirty="0"/>
          </a:p>
          <a:p>
            <a:pPr lvl="0">
              <a:buNone/>
            </a:pPr>
            <a:r>
              <a:rPr lang="zh-CN" altLang="en-US" sz="1600" dirty="0"/>
              <a:t>（</a:t>
            </a:r>
            <a:r>
              <a:rPr lang="en-US" altLang="zh-CN" sz="1600" dirty="0"/>
              <a:t>2 </a:t>
            </a:r>
            <a:r>
              <a:rPr lang="zh-CN" altLang="en-US" sz="1600" dirty="0"/>
              <a:t>）</a:t>
            </a:r>
            <a:r>
              <a:rPr lang="en-US" altLang="zh-CN" sz="1600" dirty="0"/>
              <a:t>host </a:t>
            </a:r>
            <a:r>
              <a:rPr lang="zh-CN" altLang="en-US" sz="1600" dirty="0"/>
              <a:t>：服务器的</a:t>
            </a:r>
            <a:r>
              <a:rPr lang="en-US" altLang="zh-CN" sz="1600" dirty="0"/>
              <a:t> IP </a:t>
            </a:r>
            <a:r>
              <a:rPr lang="zh-CN" altLang="en-US" sz="1600" dirty="0"/>
              <a:t>地址或者域名。</a:t>
            </a:r>
            <a:endParaRPr lang="zh-CN" altLang="en-US" sz="1600" dirty="0"/>
          </a:p>
          <a:p>
            <a:pPr lvl="0">
              <a:buNone/>
            </a:pPr>
            <a:r>
              <a:rPr lang="zh-CN" altLang="en-US" sz="1600" dirty="0"/>
              <a:t>（</a:t>
            </a:r>
            <a:r>
              <a:rPr lang="en-US" altLang="zh-CN" sz="1600" dirty="0"/>
              <a:t>3 </a:t>
            </a:r>
            <a:r>
              <a:rPr lang="zh-CN" altLang="en-US" sz="1600" dirty="0"/>
              <a:t>）</a:t>
            </a:r>
            <a:r>
              <a:rPr lang="en-US" altLang="zh-CN" sz="1600" dirty="0"/>
              <a:t>port# </a:t>
            </a:r>
            <a:r>
              <a:rPr lang="zh-CN" altLang="en-US" sz="1600" dirty="0"/>
              <a:t>：服务器的端口号（如果是协议默认端口，则默认端口号为</a:t>
            </a:r>
            <a:r>
              <a:rPr lang="en-US" altLang="zh-CN" sz="1600" dirty="0"/>
              <a:t> 80 </a:t>
            </a:r>
            <a:r>
              <a:rPr lang="zh-CN" altLang="en-US" sz="1600" dirty="0"/>
              <a:t>）。</a:t>
            </a:r>
            <a:endParaRPr lang="zh-CN" altLang="en-US" sz="1600" dirty="0"/>
          </a:p>
          <a:p>
            <a:pPr lvl="0">
              <a:buNone/>
            </a:pPr>
            <a:r>
              <a:rPr lang="zh-CN" altLang="en-US" sz="1600" dirty="0"/>
              <a:t>（</a:t>
            </a:r>
            <a:r>
              <a:rPr lang="en-US" altLang="zh-CN" sz="1600" dirty="0"/>
              <a:t>4 </a:t>
            </a:r>
            <a:r>
              <a:rPr lang="zh-CN" altLang="en-US" sz="1600" dirty="0"/>
              <a:t>）</a:t>
            </a:r>
            <a:r>
              <a:rPr lang="en-US" altLang="zh-CN" sz="1600" dirty="0"/>
              <a:t>path </a:t>
            </a:r>
            <a:r>
              <a:rPr lang="zh-CN" altLang="en-US" sz="1600" dirty="0"/>
              <a:t>：访问资源的路径。</a:t>
            </a:r>
            <a:endParaRPr lang="zh-CN" altLang="en-US" sz="1600" dirty="0"/>
          </a:p>
          <a:p>
            <a:pPr lvl="0">
              <a:buNone/>
            </a:pPr>
            <a:r>
              <a:rPr lang="zh-CN" altLang="en-US" sz="1600" dirty="0"/>
              <a:t>（</a:t>
            </a:r>
            <a:r>
              <a:rPr lang="en-US" altLang="zh-CN" sz="1600" dirty="0"/>
              <a:t>5</a:t>
            </a:r>
            <a:r>
              <a:rPr lang="zh-CN" altLang="en-US" sz="1600" dirty="0"/>
              <a:t>）</a:t>
            </a:r>
            <a:r>
              <a:rPr lang="en-US" altLang="zh-CN" sz="1600" dirty="0"/>
              <a:t>query - string </a:t>
            </a:r>
            <a:r>
              <a:rPr lang="zh-CN" altLang="en-US" sz="1600" dirty="0"/>
              <a:t>：参数，发送给</a:t>
            </a:r>
            <a:r>
              <a:rPr lang="en-US" altLang="zh-CN" sz="1600" dirty="0"/>
              <a:t> HTTP </a:t>
            </a:r>
            <a:r>
              <a:rPr lang="zh-CN" altLang="en-US" sz="1600" dirty="0"/>
              <a:t>服务器的数据。</a:t>
            </a:r>
            <a:endParaRPr lang="zh-CN" altLang="en-US" sz="1600" dirty="0"/>
          </a:p>
          <a:p>
            <a:pPr lvl="0">
              <a:buNone/>
            </a:pPr>
            <a:r>
              <a:rPr lang="zh-CN" altLang="en-US" sz="1600" dirty="0"/>
              <a:t>（</a:t>
            </a:r>
            <a:r>
              <a:rPr lang="en-US" altLang="zh-CN" sz="1600" dirty="0"/>
              <a:t>6 </a:t>
            </a:r>
            <a:r>
              <a:rPr lang="zh-CN" altLang="en-US" sz="1600" dirty="0"/>
              <a:t>）</a:t>
            </a:r>
            <a:r>
              <a:rPr lang="en-US" altLang="zh-CN" sz="1600" dirty="0"/>
              <a:t>anchor </a:t>
            </a:r>
            <a:r>
              <a:rPr lang="zh-CN" altLang="en-US" sz="1600" dirty="0"/>
              <a:t>：锚（跳转到网页的指定锚点位置）。</a:t>
            </a:r>
            <a:endParaRPr lang="zh-CN" altLang="en-US" sz="1600" dirty="0"/>
          </a:p>
        </p:txBody>
      </p:sp>
    </p:spTree>
    <p:custDataLst>
      <p:tags r:id="rId3"/>
    </p:custDataLst>
  </p:cSld>
  <p:clrMapOvr>
    <a:masterClrMapping/>
  </p:clrMapOvr>
  <p:transition>
    <p:cut/>
  </p:transition>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908050"/>
            <a:ext cx="10015220" cy="5697855"/>
          </a:xfrm>
          <a:prstGeom prst="rect">
            <a:avLst/>
          </a:prstGeom>
          <a:noFill/>
        </p:spPr>
        <p:txBody>
          <a:bodyPr wrap="square" rtlCol="0" anchor="ctr" anchorCtr="0">
            <a:normAutofit fontScale="80000"/>
          </a:bodyPr>
          <a:lstStyle/>
          <a:p>
            <a:pPr indent="0" fontAlgn="auto">
              <a:lnSpc>
                <a:spcPct val="150000"/>
              </a:lnSpc>
            </a:pPr>
            <a:r>
              <a:rPr lang="zh-CN" altLang="en-US" sz="2000" b="1" kern="0" dirty="0">
                <a:ln>
                  <a:noFill/>
                  <a:prstDash val="sysDot"/>
                </a:ln>
                <a:solidFill>
                  <a:schemeClr val="tx1">
                    <a:lumMod val="85000"/>
                    <a:lumOff val="15000"/>
                  </a:schemeClr>
                </a:solidFill>
                <a:latin typeface="+mn-ea"/>
                <a:sym typeface="+mn-ea"/>
              </a:rPr>
              <a:t>二、使用</a:t>
            </a:r>
            <a:r>
              <a:rPr lang="en-US" altLang="zh-CN" sz="2000" b="1" kern="0" dirty="0">
                <a:ln>
                  <a:noFill/>
                  <a:prstDash val="sysDot"/>
                </a:ln>
                <a:solidFill>
                  <a:schemeClr val="tx1">
                    <a:lumMod val="85000"/>
                    <a:lumOff val="15000"/>
                  </a:schemeClr>
                </a:solidFill>
                <a:latin typeface="+mn-ea"/>
                <a:sym typeface="+mn-ea"/>
              </a:rPr>
              <a:t> Beautiful Soup </a:t>
            </a:r>
            <a:r>
              <a:rPr lang="zh-CN" altLang="en-US" sz="2000" b="1" kern="0" dirty="0">
                <a:ln>
                  <a:noFill/>
                  <a:prstDash val="sysDot"/>
                </a:ln>
                <a:solidFill>
                  <a:schemeClr val="tx1">
                    <a:lumMod val="85000"/>
                    <a:lumOff val="15000"/>
                  </a:schemeClr>
                </a:solidFill>
                <a:latin typeface="+mn-ea"/>
                <a:sym typeface="+mn-ea"/>
              </a:rPr>
              <a:t>解析</a:t>
            </a:r>
            <a:endParaRPr lang="zh-CN" altLang="en-US" sz="2000" b="1" kern="0" dirty="0">
              <a:ln>
                <a:noFill/>
                <a:prstDash val="sysDot"/>
              </a:ln>
              <a:solidFill>
                <a:schemeClr val="tx1">
                  <a:lumMod val="85000"/>
                  <a:lumOff val="15000"/>
                </a:schemeClr>
              </a:solidFill>
              <a:latin typeface="+mn-ea"/>
              <a:sym typeface="+mn-ea"/>
            </a:endParaRPr>
          </a:p>
          <a:p>
            <a:pPr lvl="0" indent="0" fontAlgn="auto">
              <a:lnSpc>
                <a:spcPct val="150000"/>
              </a:lnSpc>
            </a:pPr>
            <a:r>
              <a:rPr lang="zh-CN" altLang="en-US" sz="1600" b="1" kern="0" dirty="0">
                <a:ln>
                  <a:noFill/>
                  <a:prstDash val="sysDot"/>
                </a:ln>
                <a:solidFill>
                  <a:schemeClr val="tx1">
                    <a:lumMod val="85000"/>
                    <a:lumOff val="15000"/>
                  </a:schemeClr>
                </a:solidFill>
                <a:latin typeface="+mn-ea"/>
                <a:sym typeface="+mn-ea"/>
              </a:rPr>
              <a:t>（三）安装</a:t>
            </a:r>
            <a:r>
              <a:rPr lang="en-US" altLang="zh-CN" sz="1600" b="1" kern="0" dirty="0">
                <a:ln>
                  <a:noFill/>
                  <a:prstDash val="sysDot"/>
                </a:ln>
                <a:solidFill>
                  <a:schemeClr val="tx1">
                    <a:lumMod val="85000"/>
                    <a:lumOff val="15000"/>
                  </a:schemeClr>
                </a:solidFill>
                <a:latin typeface="+mn-ea"/>
                <a:sym typeface="+mn-ea"/>
              </a:rPr>
              <a:t> Beautiful Soup 4</a:t>
            </a:r>
            <a:endParaRPr lang="en-US" altLang="zh-CN" sz="1600" b="1" kern="0" dirty="0">
              <a:ln>
                <a:noFill/>
                <a:prstDash val="sysDot"/>
              </a:ln>
              <a:solidFill>
                <a:schemeClr val="tx1">
                  <a:lumMod val="85000"/>
                  <a:lumOff val="15000"/>
                </a:schemeClr>
              </a:solidFill>
              <a:latin typeface="+mn-ea"/>
              <a:sym typeface="+mn-ea"/>
            </a:endParaRPr>
          </a:p>
          <a:p>
            <a:pPr lvl="0" indent="0" fontAlgn="auto">
              <a:lnSpc>
                <a:spcPct val="150000"/>
              </a:lnSpc>
            </a:pPr>
            <a:r>
              <a:rPr lang="en-US" altLang="zh-CN" sz="1600" b="1" kern="0" dirty="0">
                <a:ln>
                  <a:noFill/>
                  <a:prstDash val="sysDot"/>
                </a:ln>
                <a:solidFill>
                  <a:schemeClr val="tx1">
                    <a:lumMod val="85000"/>
                    <a:lumOff val="15000"/>
                  </a:schemeClr>
                </a:solidFill>
                <a:latin typeface="+mn-ea"/>
                <a:sym typeface="+mn-ea"/>
              </a:rPr>
              <a:t>1. </a:t>
            </a:r>
            <a:r>
              <a:rPr lang="zh-CN" altLang="en-US" sz="1600" b="1" kern="0" dirty="0">
                <a:ln>
                  <a:noFill/>
                  <a:prstDash val="sysDot"/>
                </a:ln>
                <a:solidFill>
                  <a:schemeClr val="tx1">
                    <a:lumMod val="85000"/>
                    <a:lumOff val="15000"/>
                  </a:schemeClr>
                </a:solidFill>
                <a:latin typeface="+mn-ea"/>
                <a:sym typeface="+mn-ea"/>
              </a:rPr>
              <a:t>安装方法</a:t>
            </a:r>
            <a:endParaRPr lang="zh-CN" altLang="en-US" sz="1600" b="1"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600" kern="0" dirty="0">
                <a:ln>
                  <a:noFill/>
                  <a:prstDash val="sysDot"/>
                </a:ln>
                <a:solidFill>
                  <a:schemeClr val="tx1">
                    <a:lumMod val="85000"/>
                    <a:lumOff val="15000"/>
                  </a:schemeClr>
                </a:solidFill>
                <a:latin typeface="+mn-ea"/>
                <a:sym typeface="+mn-ea"/>
              </a:rPr>
              <a:t>接下来介绍</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在</a:t>
            </a:r>
            <a:r>
              <a:rPr lang="en-US" altLang="zh-CN" sz="1600" kern="0" dirty="0">
                <a:ln>
                  <a:noFill/>
                  <a:prstDash val="sysDot"/>
                </a:ln>
                <a:solidFill>
                  <a:schemeClr val="tx1">
                    <a:lumMod val="85000"/>
                    <a:lumOff val="15000"/>
                  </a:schemeClr>
                </a:solidFill>
                <a:latin typeface="+mn-ea"/>
                <a:sym typeface="+mn-ea"/>
              </a:rPr>
              <a:t>Python </a:t>
            </a:r>
            <a:r>
              <a:rPr lang="zh-CN" altLang="en-US" sz="1600" kern="0" dirty="0">
                <a:ln>
                  <a:noFill/>
                  <a:prstDash val="sysDot"/>
                </a:ln>
                <a:solidFill>
                  <a:schemeClr val="tx1">
                    <a:lumMod val="85000"/>
                    <a:lumOff val="15000"/>
                  </a:schemeClr>
                </a:solidFill>
                <a:latin typeface="+mn-ea"/>
                <a:sym typeface="+mn-ea"/>
              </a:rPr>
              <a:t>网络数据采集开发中的使用，该模块可以解析</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网页，并提供定位内容的便捷接口。如果还没有安装该模块，则可以使用以下命令安装</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最新版本。</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#pip install beautifulsoup4</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Beautiful Soup 4</a:t>
            </a:r>
            <a:r>
              <a:rPr lang="zh-CN" altLang="en-US" sz="1600" kern="0" dirty="0">
                <a:ln>
                  <a:noFill/>
                  <a:prstDash val="sysDot"/>
                </a:ln>
                <a:solidFill>
                  <a:schemeClr val="tx1">
                    <a:lumMod val="85000"/>
                    <a:lumOff val="15000"/>
                  </a:schemeClr>
                </a:solidFill>
                <a:latin typeface="+mn-ea"/>
                <a:sym typeface="+mn-ea"/>
              </a:rPr>
              <a:t>（简称</a:t>
            </a:r>
            <a:r>
              <a:rPr lang="en-US" altLang="zh-CN" sz="1600" kern="0" dirty="0">
                <a:ln>
                  <a:noFill/>
                  <a:prstDash val="sysDot"/>
                </a:ln>
                <a:solidFill>
                  <a:schemeClr val="tx1">
                    <a:lumMod val="85000"/>
                    <a:lumOff val="15000"/>
                  </a:schemeClr>
                </a:solidFill>
                <a:latin typeface="+mn-ea"/>
                <a:sym typeface="+mn-ea"/>
              </a:rPr>
              <a:t> bs4</a:t>
            </a:r>
            <a:r>
              <a:rPr lang="zh-CN" altLang="en-US" sz="1600" kern="0" dirty="0">
                <a:ln>
                  <a:noFill/>
                  <a:prstDash val="sysDot"/>
                </a:ln>
                <a:solidFill>
                  <a:schemeClr val="tx1">
                    <a:lumMod val="85000"/>
                    <a:lumOff val="15000"/>
                  </a:schemeClr>
                </a:solidFill>
                <a:latin typeface="+mn-ea"/>
                <a:sym typeface="+mn-ea"/>
              </a:rPr>
              <a:t>）通过</a:t>
            </a:r>
            <a:r>
              <a:rPr lang="en-US" altLang="zh-CN" sz="1600" kern="0" dirty="0">
                <a:ln>
                  <a:noFill/>
                  <a:prstDash val="sysDot"/>
                </a:ln>
                <a:solidFill>
                  <a:schemeClr val="tx1">
                    <a:lumMod val="85000"/>
                    <a:lumOff val="15000"/>
                  </a:schemeClr>
                </a:solidFill>
                <a:latin typeface="+mn-ea"/>
                <a:sym typeface="+mn-ea"/>
              </a:rPr>
              <a:t> PyPi </a:t>
            </a:r>
            <a:r>
              <a:rPr lang="zh-CN" altLang="en-US" sz="1600" kern="0" dirty="0">
                <a:ln>
                  <a:noFill/>
                  <a:prstDash val="sysDot"/>
                </a:ln>
                <a:solidFill>
                  <a:schemeClr val="tx1">
                    <a:lumMod val="85000"/>
                    <a:lumOff val="15000"/>
                  </a:schemeClr>
                </a:solidFill>
                <a:latin typeface="+mn-ea"/>
                <a:sym typeface="+mn-ea"/>
              </a:rPr>
              <a:t>发布，如果无法使用系统包管理安装，那么</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也可以通过</a:t>
            </a:r>
            <a:r>
              <a:rPr lang="en-US" altLang="zh-CN" sz="1600" kern="0" dirty="0">
                <a:ln>
                  <a:noFill/>
                  <a:prstDash val="sysDot"/>
                </a:ln>
                <a:solidFill>
                  <a:schemeClr val="tx1">
                    <a:lumMod val="85000"/>
                    <a:lumOff val="15000"/>
                  </a:schemeClr>
                </a:solidFill>
                <a:latin typeface="+mn-ea"/>
                <a:sym typeface="+mn-ea"/>
              </a:rPr>
              <a:t> easy_install </a:t>
            </a:r>
            <a:r>
              <a:rPr lang="zh-CN" altLang="en-US" sz="1600" kern="0" dirty="0">
                <a:ln>
                  <a:noFill/>
                  <a:prstDash val="sysDot"/>
                </a:ln>
                <a:solidFill>
                  <a:schemeClr val="tx1">
                    <a:lumMod val="85000"/>
                    <a:lumOff val="15000"/>
                  </a:schemeClr>
                </a:solidFill>
                <a:latin typeface="+mn-ea"/>
                <a:sym typeface="+mn-ea"/>
              </a:rPr>
              <a:t>或</a:t>
            </a:r>
            <a:r>
              <a:rPr lang="en-US" altLang="zh-CN" sz="1600" kern="0" dirty="0">
                <a:ln>
                  <a:noFill/>
                  <a:prstDash val="sysDot"/>
                </a:ln>
                <a:solidFill>
                  <a:schemeClr val="tx1">
                    <a:lumMod val="85000"/>
                    <a:lumOff val="15000"/>
                  </a:schemeClr>
                </a:solidFill>
                <a:latin typeface="+mn-ea"/>
                <a:sym typeface="+mn-ea"/>
              </a:rPr>
              <a:t> pip </a:t>
            </a:r>
            <a:r>
              <a:rPr lang="zh-CN" altLang="en-US" sz="1600" kern="0" dirty="0">
                <a:ln>
                  <a:noFill/>
                  <a:prstDash val="sysDot"/>
                </a:ln>
                <a:solidFill>
                  <a:schemeClr val="tx1">
                    <a:lumMod val="85000"/>
                    <a:lumOff val="15000"/>
                  </a:schemeClr>
                </a:solidFill>
                <a:latin typeface="+mn-ea"/>
                <a:sym typeface="+mn-ea"/>
              </a:rPr>
              <a:t>进行安装。包的名字是</a:t>
            </a:r>
            <a:r>
              <a:rPr lang="en-US" altLang="zh-CN" sz="1600" kern="0" dirty="0">
                <a:ln>
                  <a:noFill/>
                  <a:prstDash val="sysDot"/>
                </a:ln>
                <a:solidFill>
                  <a:schemeClr val="tx1">
                    <a:lumMod val="85000"/>
                    <a:lumOff val="15000"/>
                  </a:schemeClr>
                </a:solidFill>
                <a:latin typeface="+mn-ea"/>
                <a:sym typeface="+mn-ea"/>
              </a:rPr>
              <a:t> Beautiful Soup 4</a:t>
            </a:r>
            <a:r>
              <a:rPr lang="zh-CN" altLang="en-US" sz="1600" kern="0" dirty="0">
                <a:ln>
                  <a:noFill/>
                  <a:prstDash val="sysDot"/>
                </a:ln>
                <a:solidFill>
                  <a:schemeClr val="tx1">
                    <a:lumMod val="85000"/>
                    <a:lumOff val="15000"/>
                  </a:schemeClr>
                </a:solidFill>
                <a:latin typeface="+mn-ea"/>
                <a:sym typeface="+mn-ea"/>
              </a:rPr>
              <a:t>，兼容</a:t>
            </a:r>
            <a:r>
              <a:rPr lang="en-US" altLang="zh-CN" sz="1600" kern="0" dirty="0">
                <a:ln>
                  <a:noFill/>
                  <a:prstDash val="sysDot"/>
                </a:ln>
                <a:solidFill>
                  <a:schemeClr val="tx1">
                    <a:lumMod val="85000"/>
                    <a:lumOff val="15000"/>
                  </a:schemeClr>
                </a:solidFill>
                <a:latin typeface="+mn-ea"/>
                <a:sym typeface="+mn-ea"/>
              </a:rPr>
              <a:t> Python 2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Python 3</a:t>
            </a:r>
            <a:r>
              <a:rPr lang="zh-CN" altLang="en-US" sz="1600" kern="0" dirty="0">
                <a:ln>
                  <a:noFill/>
                  <a:prstDash val="sysDot"/>
                </a:ln>
                <a:solidFill>
                  <a:schemeClr val="tx1">
                    <a:lumMod val="85000"/>
                    <a:lumOff val="15000"/>
                  </a:schemeClr>
                </a:solidFill>
                <a:latin typeface="+mn-ea"/>
                <a:sym typeface="+mn-ea"/>
              </a:rPr>
              <a:t>。</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 yum install libxslt-davel python-devel</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 pip install lxml</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600" kern="0" dirty="0">
                <a:ln>
                  <a:noFill/>
                  <a:prstDash val="sysDot"/>
                </a:ln>
                <a:solidFill>
                  <a:schemeClr val="tx1">
                    <a:lumMod val="85000"/>
                    <a:lumOff val="15000"/>
                  </a:schemeClr>
                </a:solidFill>
                <a:latin typeface="+mn-ea"/>
                <a:sym typeface="+mn-ea"/>
              </a:rPr>
              <a:t>在</a:t>
            </a:r>
            <a:r>
              <a:rPr lang="en-US" altLang="zh-CN" sz="1600" kern="0" dirty="0">
                <a:ln>
                  <a:noFill/>
                  <a:prstDash val="sysDot"/>
                </a:ln>
                <a:solidFill>
                  <a:schemeClr val="tx1">
                    <a:lumMod val="85000"/>
                    <a:lumOff val="15000"/>
                  </a:schemeClr>
                </a:solidFill>
                <a:latin typeface="+mn-ea"/>
                <a:sym typeface="+mn-ea"/>
              </a:rPr>
              <a:t> PyPi </a:t>
            </a:r>
            <a:r>
              <a:rPr lang="zh-CN" altLang="en-US" sz="1600" kern="0" dirty="0">
                <a:ln>
                  <a:noFill/>
                  <a:prstDash val="sysDot"/>
                </a:ln>
                <a:solidFill>
                  <a:schemeClr val="tx1">
                    <a:lumMod val="85000"/>
                    <a:lumOff val="15000"/>
                  </a:schemeClr>
                </a:solidFill>
                <a:latin typeface="+mn-ea"/>
                <a:sym typeface="+mn-ea"/>
              </a:rPr>
              <a:t>中还有一个名字是</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的包，它是</a:t>
            </a:r>
            <a:r>
              <a:rPr lang="en-US" altLang="zh-CN" sz="1600" kern="0" dirty="0">
                <a:ln>
                  <a:noFill/>
                  <a:prstDash val="sysDot"/>
                </a:ln>
                <a:solidFill>
                  <a:schemeClr val="tx1">
                    <a:lumMod val="85000"/>
                    <a:lumOff val="15000"/>
                  </a:schemeClr>
                </a:solidFill>
                <a:latin typeface="+mn-ea"/>
                <a:sym typeface="+mn-ea"/>
              </a:rPr>
              <a:t> Beautiful Soup 3 </a:t>
            </a:r>
            <a:r>
              <a:rPr lang="zh-CN" altLang="en-US" sz="1600" kern="0" dirty="0">
                <a:ln>
                  <a:noFill/>
                  <a:prstDash val="sysDot"/>
                </a:ln>
                <a:solidFill>
                  <a:schemeClr val="tx1">
                    <a:lumMod val="85000"/>
                    <a:lumOff val="15000"/>
                  </a:schemeClr>
                </a:solidFill>
                <a:latin typeface="+mn-ea"/>
                <a:sym typeface="+mn-ea"/>
              </a:rPr>
              <a:t>的发布版本，</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因为很多项目还在使用</a:t>
            </a:r>
            <a:r>
              <a:rPr lang="en-US" altLang="zh-CN" sz="1600" kern="0" dirty="0">
                <a:ln>
                  <a:noFill/>
                  <a:prstDash val="sysDot"/>
                </a:ln>
                <a:solidFill>
                  <a:schemeClr val="tx1">
                    <a:lumMod val="85000"/>
                    <a:lumOff val="15000"/>
                  </a:schemeClr>
                </a:solidFill>
                <a:latin typeface="+mn-ea"/>
                <a:sym typeface="+mn-ea"/>
              </a:rPr>
              <a:t> bs3</a:t>
            </a:r>
            <a:r>
              <a:rPr lang="zh-CN" altLang="en-US" sz="1600" kern="0" dirty="0">
                <a:ln>
                  <a:noFill/>
                  <a:prstDash val="sysDot"/>
                </a:ln>
                <a:solidFill>
                  <a:schemeClr val="tx1">
                    <a:lumMod val="85000"/>
                    <a:lumOff val="15000"/>
                  </a:schemeClr>
                </a:solidFill>
                <a:latin typeface="+mn-ea"/>
                <a:sym typeface="+mn-ea"/>
              </a:rPr>
              <a:t>，所以</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包依然有效。但如果你在编写新项目，</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那么你应该安装的是</a:t>
            </a:r>
            <a:r>
              <a:rPr lang="en-US" altLang="zh-CN" sz="1600" kern="0" dirty="0">
                <a:ln>
                  <a:noFill/>
                  <a:prstDash val="sysDot"/>
                </a:ln>
                <a:solidFill>
                  <a:schemeClr val="tx1">
                    <a:lumMod val="85000"/>
                    <a:lumOff val="15000"/>
                  </a:schemeClr>
                </a:solidFill>
                <a:latin typeface="+mn-ea"/>
                <a:sym typeface="+mn-ea"/>
              </a:rPr>
              <a:t> bs4</a:t>
            </a:r>
            <a:r>
              <a:rPr lang="zh-CN" altLang="en-US" sz="1600" kern="0" dirty="0">
                <a:ln>
                  <a:noFill/>
                  <a:prstDash val="sysDot"/>
                </a:ln>
                <a:solidFill>
                  <a:schemeClr val="tx1">
                    <a:lumMod val="85000"/>
                    <a:lumOff val="15000"/>
                  </a:schemeClr>
                </a:solidFill>
                <a:latin typeface="+mn-ea"/>
                <a:sym typeface="+mn-ea"/>
              </a:rPr>
              <a:t>。</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600" kern="0" dirty="0">
                <a:ln>
                  <a:noFill/>
                  <a:prstDash val="sysDot"/>
                </a:ln>
                <a:solidFill>
                  <a:schemeClr val="tx1">
                    <a:lumMod val="85000"/>
                    <a:lumOff val="15000"/>
                  </a:schemeClr>
                </a:solidFill>
                <a:latin typeface="+mn-ea"/>
                <a:sym typeface="+mn-ea"/>
              </a:rPr>
              <a:t>如果没有安装</a:t>
            </a:r>
            <a:r>
              <a:rPr lang="en-US" altLang="zh-CN" sz="1600" kern="0" dirty="0">
                <a:ln>
                  <a:noFill/>
                  <a:prstDash val="sysDot"/>
                </a:ln>
                <a:solidFill>
                  <a:schemeClr val="tx1">
                    <a:lumMod val="85000"/>
                    <a:lumOff val="15000"/>
                  </a:schemeClr>
                </a:solidFill>
                <a:latin typeface="+mn-ea"/>
                <a:sym typeface="+mn-ea"/>
              </a:rPr>
              <a:t> easy_install </a:t>
            </a:r>
            <a:r>
              <a:rPr lang="zh-CN" altLang="en-US" sz="1600" kern="0" dirty="0">
                <a:ln>
                  <a:noFill/>
                  <a:prstDash val="sysDot"/>
                </a:ln>
                <a:solidFill>
                  <a:schemeClr val="tx1">
                    <a:lumMod val="85000"/>
                    <a:lumOff val="15000"/>
                  </a:schemeClr>
                </a:solidFill>
                <a:latin typeface="+mn-ea"/>
                <a:sym typeface="+mn-ea"/>
              </a:rPr>
              <a:t>或</a:t>
            </a:r>
            <a:r>
              <a:rPr lang="en-US" altLang="zh-CN" sz="1600" kern="0" dirty="0">
                <a:ln>
                  <a:noFill/>
                  <a:prstDash val="sysDot"/>
                </a:ln>
                <a:solidFill>
                  <a:schemeClr val="tx1">
                    <a:lumMod val="85000"/>
                    <a:lumOff val="15000"/>
                  </a:schemeClr>
                </a:solidFill>
                <a:latin typeface="+mn-ea"/>
                <a:sym typeface="+mn-ea"/>
              </a:rPr>
              <a:t> pip</a:t>
            </a:r>
            <a:r>
              <a:rPr lang="zh-CN" altLang="en-US" sz="1600" kern="0" dirty="0">
                <a:ln>
                  <a:noFill/>
                  <a:prstDash val="sysDot"/>
                </a:ln>
                <a:solidFill>
                  <a:schemeClr val="tx1">
                    <a:lumMod val="85000"/>
                    <a:lumOff val="15000"/>
                  </a:schemeClr>
                </a:solidFill>
                <a:latin typeface="+mn-ea"/>
                <a:sym typeface="+mn-ea"/>
              </a:rPr>
              <a:t>，也可以下载</a:t>
            </a:r>
            <a:r>
              <a:rPr lang="en-US" altLang="zh-CN" sz="1600" kern="0" dirty="0">
                <a:ln>
                  <a:noFill/>
                  <a:prstDash val="sysDot"/>
                </a:ln>
                <a:solidFill>
                  <a:schemeClr val="tx1">
                    <a:lumMod val="85000"/>
                    <a:lumOff val="15000"/>
                  </a:schemeClr>
                </a:solidFill>
                <a:latin typeface="+mn-ea"/>
                <a:sym typeface="+mn-ea"/>
              </a:rPr>
              <a:t> bs4 </a:t>
            </a:r>
            <a:r>
              <a:rPr lang="zh-CN" altLang="en-US" sz="1600" kern="0" dirty="0">
                <a:ln>
                  <a:noFill/>
                  <a:prstDash val="sysDot"/>
                </a:ln>
                <a:solidFill>
                  <a:schemeClr val="tx1">
                    <a:lumMod val="85000"/>
                    <a:lumOff val="15000"/>
                  </a:schemeClr>
                </a:solidFill>
                <a:latin typeface="+mn-ea"/>
                <a:sym typeface="+mn-ea"/>
              </a:rPr>
              <a:t>的源码，然后通过</a:t>
            </a:r>
            <a:r>
              <a:rPr lang="en-US" altLang="zh-CN" sz="1600" kern="0" dirty="0">
                <a:ln>
                  <a:noFill/>
                  <a:prstDash val="sysDot"/>
                </a:ln>
                <a:solidFill>
                  <a:schemeClr val="tx1">
                    <a:lumMod val="85000"/>
                    <a:lumOff val="15000"/>
                  </a:schemeClr>
                </a:solidFill>
                <a:latin typeface="+mn-ea"/>
                <a:sym typeface="+mn-ea"/>
              </a:rPr>
              <a:t> setup.py </a:t>
            </a:r>
            <a:r>
              <a:rPr lang="zh-CN" altLang="en-US" sz="1600" kern="0" dirty="0">
                <a:ln>
                  <a:noFill/>
                  <a:prstDash val="sysDot"/>
                </a:ln>
                <a:solidFill>
                  <a:schemeClr val="tx1">
                    <a:lumMod val="85000"/>
                    <a:lumOff val="15000"/>
                  </a:schemeClr>
                </a:solidFill>
                <a:latin typeface="+mn-ea"/>
                <a:sym typeface="+mn-ea"/>
              </a:rPr>
              <a:t>进行</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安装。</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#python setup.py install</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600" kern="0" dirty="0">
                <a:ln>
                  <a:noFill/>
                  <a:prstDash val="sysDot"/>
                </a:ln>
                <a:solidFill>
                  <a:schemeClr val="tx1">
                    <a:lumMod val="85000"/>
                    <a:lumOff val="15000"/>
                  </a:schemeClr>
                </a:solidFill>
                <a:latin typeface="+mn-ea"/>
                <a:sym typeface="+mn-ea"/>
              </a:rPr>
              <a:t>如果上述安装方法都行不通，那么</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的发布协议允许用户将</a:t>
            </a:r>
            <a:r>
              <a:rPr lang="en-US" altLang="zh-CN" sz="1600" kern="0" dirty="0">
                <a:ln>
                  <a:noFill/>
                  <a:prstDash val="sysDot"/>
                </a:ln>
                <a:solidFill>
                  <a:schemeClr val="tx1">
                    <a:lumMod val="85000"/>
                    <a:lumOff val="15000"/>
                  </a:schemeClr>
                </a:solidFill>
                <a:latin typeface="+mn-ea"/>
                <a:sym typeface="+mn-ea"/>
              </a:rPr>
              <a:t> bs4 </a:t>
            </a:r>
            <a:r>
              <a:rPr lang="zh-CN" altLang="en-US" sz="1600" kern="0" dirty="0">
                <a:ln>
                  <a:noFill/>
                  <a:prstDash val="sysDot"/>
                </a:ln>
                <a:solidFill>
                  <a:schemeClr val="tx1">
                    <a:lumMod val="85000"/>
                    <a:lumOff val="15000"/>
                  </a:schemeClr>
                </a:solidFill>
                <a:latin typeface="+mn-ea"/>
                <a:sym typeface="+mn-ea"/>
              </a:rPr>
              <a:t>的代</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码打包在项目中，这样一来无须安装即可使用。在</a:t>
            </a:r>
            <a:r>
              <a:rPr lang="en-US" altLang="zh-CN" sz="1600" kern="0" dirty="0">
                <a:ln>
                  <a:noFill/>
                  <a:prstDash val="sysDot"/>
                </a:ln>
                <a:solidFill>
                  <a:schemeClr val="tx1">
                    <a:lumMod val="85000"/>
                    <a:lumOff val="15000"/>
                  </a:schemeClr>
                </a:solidFill>
                <a:latin typeface="+mn-ea"/>
                <a:sym typeface="+mn-ea"/>
              </a:rPr>
              <a:t> Python 2.7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Python 3.2 </a:t>
            </a:r>
            <a:r>
              <a:rPr lang="zh-CN" altLang="en-US" sz="1600" kern="0" dirty="0">
                <a:ln>
                  <a:noFill/>
                  <a:prstDash val="sysDot"/>
                </a:ln>
                <a:solidFill>
                  <a:schemeClr val="tx1">
                    <a:lumMod val="85000"/>
                    <a:lumOff val="15000"/>
                  </a:schemeClr>
                </a:solidFill>
                <a:latin typeface="+mn-ea"/>
                <a:sym typeface="+mn-ea"/>
              </a:rPr>
              <a:t>版本下开发</a:t>
            </a:r>
            <a:r>
              <a:rPr lang="en-US" altLang="zh-CN" sz="1600" kern="0" dirty="0">
                <a:ln>
                  <a:noFill/>
                  <a:prstDash val="sysDot"/>
                </a:ln>
                <a:solidFill>
                  <a:schemeClr val="tx1">
                    <a:lumMod val="85000"/>
                    <a:lumOff val="15000"/>
                  </a:schemeClr>
                </a:solidFill>
                <a:latin typeface="+mn-ea"/>
                <a:sym typeface="+mn-ea"/>
              </a:rPr>
              <a:t> Beautiful Soup</a:t>
            </a:r>
            <a:r>
              <a:rPr lang="zh-CN" altLang="en-US" sz="1600" kern="0" dirty="0">
                <a:ln>
                  <a:noFill/>
                  <a:prstDash val="sysDot"/>
                </a:ln>
                <a:solidFill>
                  <a:schemeClr val="tx1">
                    <a:lumMod val="85000"/>
                    <a:lumOff val="15000"/>
                  </a:schemeClr>
                </a:solidFill>
                <a:latin typeface="+mn-ea"/>
                <a:sym typeface="+mn-ea"/>
              </a:rPr>
              <a:t>，理论上</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应该在所有当前的</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版本中都能正常工作。</a:t>
            </a: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36015"/>
            <a:ext cx="10015220" cy="5201920"/>
          </a:xfrm>
          <a:prstGeom prst="rect">
            <a:avLst/>
          </a:prstGeom>
          <a:noFill/>
        </p:spPr>
        <p:txBody>
          <a:bodyPr wrap="square" rtlCol="0" anchor="ctr" anchorCtr="0">
            <a:normAutofit/>
          </a:bodyPr>
          <a:lstStyle/>
          <a:p>
            <a:pPr lvl="0" indent="0" fontAlgn="auto">
              <a:lnSpc>
                <a:spcPct val="150000"/>
              </a:lnSpc>
            </a:pPr>
            <a:r>
              <a:rPr lang="zh-CN" altLang="en-US" sz="1600" b="1" kern="0" dirty="0">
                <a:ln>
                  <a:noFill/>
                  <a:prstDash val="sysDot"/>
                </a:ln>
                <a:solidFill>
                  <a:schemeClr val="tx1">
                    <a:lumMod val="85000"/>
                    <a:lumOff val="15000"/>
                  </a:schemeClr>
                </a:solidFill>
                <a:latin typeface="+mn-ea"/>
                <a:sym typeface="+mn-ea"/>
              </a:rPr>
              <a:t>（三）安装</a:t>
            </a:r>
            <a:r>
              <a:rPr lang="en-US" altLang="zh-CN" sz="1600" b="1" kern="0" dirty="0">
                <a:ln>
                  <a:noFill/>
                  <a:prstDash val="sysDot"/>
                </a:ln>
                <a:solidFill>
                  <a:schemeClr val="tx1">
                    <a:lumMod val="85000"/>
                    <a:lumOff val="15000"/>
                  </a:schemeClr>
                </a:solidFill>
                <a:latin typeface="+mn-ea"/>
                <a:sym typeface="+mn-ea"/>
              </a:rPr>
              <a:t> Beautiful Soup 4</a:t>
            </a:r>
            <a:endParaRPr lang="en-US" altLang="zh-CN" sz="1600" b="1"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b="1" kern="0" dirty="0">
                <a:ln>
                  <a:noFill/>
                  <a:prstDash val="sysDot"/>
                </a:ln>
                <a:solidFill>
                  <a:schemeClr val="tx1">
                    <a:lumMod val="85000"/>
                    <a:lumOff val="15000"/>
                  </a:schemeClr>
                </a:solidFill>
                <a:latin typeface="+mn-ea"/>
                <a:sym typeface="+mn-ea"/>
              </a:rPr>
              <a:t>2. </a:t>
            </a:r>
            <a:r>
              <a:rPr lang="zh-CN" altLang="en-US" sz="1600" b="1" kern="0" dirty="0">
                <a:ln>
                  <a:noFill/>
                  <a:prstDash val="sysDot"/>
                </a:ln>
                <a:solidFill>
                  <a:schemeClr val="tx1">
                    <a:lumMod val="85000"/>
                    <a:lumOff val="15000"/>
                  </a:schemeClr>
                </a:solidFill>
                <a:latin typeface="+mn-ea"/>
                <a:sym typeface="+mn-ea"/>
              </a:rPr>
              <a:t>安装测试</a:t>
            </a:r>
            <a:endParaRPr lang="zh-CN" altLang="en-US" sz="1600" b="1"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600" kern="0" dirty="0">
                <a:ln>
                  <a:noFill/>
                  <a:prstDash val="sysDot"/>
                </a:ln>
                <a:solidFill>
                  <a:schemeClr val="tx1">
                    <a:lumMod val="85000"/>
                    <a:lumOff val="15000"/>
                  </a:schemeClr>
                </a:solidFill>
                <a:latin typeface="+mn-ea"/>
                <a:sym typeface="+mn-ea"/>
              </a:rPr>
              <a:t>安装完成后是一个</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线下自带的、简洁的集成开发环境，测试</a:t>
            </a:r>
            <a:r>
              <a:rPr lang="en-US" altLang="zh-CN" sz="1600" kern="0" dirty="0">
                <a:ln>
                  <a:noFill/>
                  <a:prstDash val="sysDot"/>
                </a:ln>
                <a:solidFill>
                  <a:schemeClr val="tx1">
                    <a:lumMod val="85000"/>
                    <a:lumOff val="15000"/>
                  </a:schemeClr>
                </a:solidFill>
                <a:latin typeface="+mn-ea"/>
                <a:sym typeface="+mn-ea"/>
              </a:rPr>
              <a:t> bs4 </a:t>
            </a:r>
            <a:r>
              <a:rPr lang="zh-CN" altLang="en-US" sz="1600" kern="0" dirty="0">
                <a:ln>
                  <a:noFill/>
                  <a:prstDash val="sysDot"/>
                </a:ln>
                <a:solidFill>
                  <a:schemeClr val="tx1">
                    <a:lumMod val="85000"/>
                    <a:lumOff val="15000"/>
                  </a:schemeClr>
                </a:solidFill>
                <a:latin typeface="+mn-ea"/>
                <a:sym typeface="+mn-ea"/>
              </a:rPr>
              <a:t>是否安装成</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功的示例代码如下。</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from bs4 import Beautiful Soup </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import bs4</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print (bs4)</a:t>
            </a:r>
            <a:endParaRPr lang="en-US" altLang="zh-CN"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04265"/>
            <a:ext cx="4839970" cy="5301615"/>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（四）</a:t>
            </a:r>
            <a:r>
              <a:rPr lang="en-US" altLang="zh-CN" sz="1400" b="1" kern="0" dirty="0">
                <a:ln>
                  <a:noFill/>
                  <a:prstDash val="sysDot"/>
                </a:ln>
                <a:solidFill>
                  <a:schemeClr val="tx1">
                    <a:lumMod val="85000"/>
                    <a:lumOff val="15000"/>
                  </a:schemeClr>
                </a:solidFill>
                <a:latin typeface="+mn-ea"/>
                <a:sym typeface="+mn-ea"/>
              </a:rPr>
              <a:t>Beautiful Soup </a:t>
            </a:r>
            <a:r>
              <a:rPr lang="zh-CN" altLang="en-US" sz="1400" b="1" kern="0" dirty="0">
                <a:ln>
                  <a:noFill/>
                  <a:prstDash val="sysDot"/>
                </a:ln>
                <a:solidFill>
                  <a:schemeClr val="tx1">
                    <a:lumMod val="85000"/>
                    <a:lumOff val="15000"/>
                  </a:schemeClr>
                </a:solidFill>
                <a:latin typeface="+mn-ea"/>
                <a:sym typeface="+mn-ea"/>
              </a:rPr>
              <a:t>解析策略</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1. Beautiful Soup </a:t>
            </a:r>
            <a:r>
              <a:rPr lang="zh-CN" altLang="en-US" sz="1200" b="1" kern="0" dirty="0">
                <a:ln>
                  <a:noFill/>
                  <a:prstDash val="sysDot"/>
                </a:ln>
                <a:solidFill>
                  <a:schemeClr val="tx1">
                    <a:lumMod val="85000"/>
                    <a:lumOff val="15000"/>
                  </a:schemeClr>
                </a:solidFill>
                <a:latin typeface="+mn-ea"/>
                <a:sym typeface="+mn-ea"/>
              </a:rPr>
              <a:t>语法</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使用</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的一般流程有以下</a:t>
            </a:r>
            <a:r>
              <a:rPr lang="en-US" altLang="zh-CN" sz="1000" kern="0" dirty="0">
                <a:ln>
                  <a:noFill/>
                  <a:prstDash val="sysDot"/>
                </a:ln>
                <a:solidFill>
                  <a:schemeClr val="tx1">
                    <a:lumMod val="85000"/>
                    <a:lumOff val="15000"/>
                  </a:schemeClr>
                </a:solidFill>
                <a:latin typeface="+mn-ea"/>
                <a:sym typeface="+mn-ea"/>
              </a:rPr>
              <a:t> 3 </a:t>
            </a:r>
            <a:r>
              <a:rPr lang="zh-CN" altLang="en-US" sz="1000" kern="0" dirty="0">
                <a:ln>
                  <a:noFill/>
                  <a:prstDash val="sysDot"/>
                </a:ln>
                <a:solidFill>
                  <a:schemeClr val="tx1">
                    <a:lumMod val="85000"/>
                    <a:lumOff val="15000"/>
                  </a:schemeClr>
                </a:solidFill>
                <a:latin typeface="+mn-ea"/>
                <a:sym typeface="+mn-ea"/>
              </a:rPr>
              <a:t>个步骤。</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a:t>
            </a:r>
            <a:r>
              <a:rPr lang="zh-CN" altLang="en-US" sz="1000" kern="0" dirty="0">
                <a:ln>
                  <a:noFill/>
                  <a:prstDash val="sysDot"/>
                </a:ln>
                <a:solidFill>
                  <a:schemeClr val="tx1">
                    <a:lumMod val="85000"/>
                    <a:lumOff val="15000"/>
                  </a:schemeClr>
                </a:solidFill>
                <a:latin typeface="+mn-ea"/>
                <a:sym typeface="+mn-ea"/>
              </a:rPr>
              <a:t>）创建</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对象。</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2</a:t>
            </a:r>
            <a:r>
              <a:rPr lang="zh-CN" altLang="en-US" sz="1000" kern="0" dirty="0">
                <a:ln>
                  <a:noFill/>
                  <a:prstDash val="sysDot"/>
                </a:ln>
                <a:solidFill>
                  <a:schemeClr val="tx1">
                    <a:lumMod val="85000"/>
                    <a:lumOff val="15000"/>
                  </a:schemeClr>
                </a:solidFill>
                <a:latin typeface="+mn-ea"/>
                <a:sym typeface="+mn-ea"/>
              </a:rPr>
              <a:t>）使用</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对象的操作方法</a:t>
            </a:r>
            <a:r>
              <a:rPr lang="en-US" altLang="zh-CN" sz="1000" kern="0" dirty="0">
                <a:ln>
                  <a:noFill/>
                  <a:prstDash val="sysDot"/>
                </a:ln>
                <a:solidFill>
                  <a:schemeClr val="tx1">
                    <a:lumMod val="85000"/>
                    <a:lumOff val="15000"/>
                  </a:schemeClr>
                </a:solidFill>
                <a:latin typeface="+mn-ea"/>
                <a:sym typeface="+mn-ea"/>
              </a:rPr>
              <a:t> find_all </a:t>
            </a:r>
            <a:r>
              <a:rPr lang="zh-CN" altLang="en-US" sz="1000" kern="0" dirty="0">
                <a:ln>
                  <a:noFill/>
                  <a:prstDash val="sysDot"/>
                </a:ln>
                <a:solidFill>
                  <a:schemeClr val="tx1">
                    <a:lumMod val="85000"/>
                    <a:lumOff val="15000"/>
                  </a:schemeClr>
                </a:solidFill>
                <a:latin typeface="+mn-ea"/>
                <a:sym typeface="+mn-ea"/>
              </a:rPr>
              <a:t>与</a:t>
            </a:r>
            <a:r>
              <a:rPr lang="en-US" altLang="zh-CN" sz="1000" kern="0" dirty="0">
                <a:ln>
                  <a:noFill/>
                  <a:prstDash val="sysDot"/>
                </a:ln>
                <a:solidFill>
                  <a:schemeClr val="tx1">
                    <a:lumMod val="85000"/>
                    <a:lumOff val="15000"/>
                  </a:schemeClr>
                </a:solidFill>
                <a:latin typeface="+mn-ea"/>
                <a:sym typeface="+mn-ea"/>
              </a:rPr>
              <a:t> find </a:t>
            </a:r>
            <a:r>
              <a:rPr lang="zh-CN" altLang="en-US" sz="1000" kern="0" dirty="0">
                <a:ln>
                  <a:noFill/>
                  <a:prstDash val="sysDot"/>
                </a:ln>
                <a:solidFill>
                  <a:schemeClr val="tx1">
                    <a:lumMod val="85000"/>
                    <a:lumOff val="15000"/>
                  </a:schemeClr>
                </a:solidFill>
                <a:latin typeface="+mn-ea"/>
                <a:sym typeface="+mn-ea"/>
              </a:rPr>
              <a:t>进行解读搜索，示例如下。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3</a:t>
            </a:r>
            <a:r>
              <a:rPr lang="zh-CN" altLang="en-US" sz="1000" kern="0" dirty="0">
                <a:ln>
                  <a:noFill/>
                  <a:prstDash val="sysDot"/>
                </a:ln>
                <a:solidFill>
                  <a:schemeClr val="tx1">
                    <a:lumMod val="85000"/>
                    <a:lumOff val="15000"/>
                  </a:schemeClr>
                </a:solidFill>
                <a:latin typeface="+mn-ea"/>
                <a:sym typeface="+mn-ea"/>
              </a:rPr>
              <a:t>）利用</a:t>
            </a:r>
            <a:r>
              <a:rPr lang="en-US" altLang="zh-CN" sz="1000" kern="0" dirty="0">
                <a:ln>
                  <a:noFill/>
                  <a:prstDash val="sysDot"/>
                </a:ln>
                <a:solidFill>
                  <a:schemeClr val="tx1">
                    <a:lumMod val="85000"/>
                    <a:lumOff val="15000"/>
                  </a:schemeClr>
                </a:solidFill>
                <a:latin typeface="+mn-ea"/>
                <a:sym typeface="+mn-ea"/>
              </a:rPr>
              <a:t> DOM</a:t>
            </a:r>
            <a:r>
              <a:rPr lang="zh-CN" altLang="en-US" sz="1000" kern="0" dirty="0">
                <a:ln>
                  <a:noFill/>
                  <a:prstDash val="sysDot"/>
                </a:ln>
                <a:solidFill>
                  <a:schemeClr val="tx1">
                    <a:lumMod val="85000"/>
                    <a:lumOff val="15000"/>
                  </a:schemeClr>
                </a:solidFill>
                <a:latin typeface="+mn-ea"/>
                <a:sym typeface="+mn-ea"/>
              </a:rPr>
              <a:t>结构的标签特性进行更为详细的节点信息提取。</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2. </a:t>
            </a:r>
            <a:r>
              <a:rPr lang="zh-CN" altLang="en-US" sz="1400" b="1" kern="0" dirty="0">
                <a:ln>
                  <a:noFill/>
                  <a:prstDash val="sysDot"/>
                </a:ln>
                <a:solidFill>
                  <a:schemeClr val="tx1">
                    <a:lumMod val="85000"/>
                    <a:lumOff val="15000"/>
                  </a:schemeClr>
                </a:solidFill>
                <a:latin typeface="+mn-ea"/>
                <a:sym typeface="+mn-ea"/>
              </a:rPr>
              <a:t>使用方法</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 1</a:t>
            </a:r>
            <a:r>
              <a:rPr lang="zh-CN" altLang="en-US" sz="1000" b="1" kern="0" dirty="0">
                <a:ln>
                  <a:noFill/>
                  <a:prstDash val="sysDot"/>
                </a:ln>
                <a:solidFill>
                  <a:schemeClr val="tx1">
                    <a:lumMod val="85000"/>
                    <a:lumOff val="15000"/>
                  </a:schemeClr>
                </a:solidFill>
                <a:latin typeface="+mn-ea"/>
                <a:sym typeface="+mn-ea"/>
              </a:rPr>
              <a:t>）创建</a:t>
            </a:r>
            <a:r>
              <a:rPr lang="en-US" altLang="zh-CN" sz="1000" b="1" kern="0" dirty="0">
                <a:ln>
                  <a:noFill/>
                  <a:prstDash val="sysDot"/>
                </a:ln>
                <a:solidFill>
                  <a:schemeClr val="tx1">
                    <a:lumMod val="85000"/>
                    <a:lumOff val="15000"/>
                  </a:schemeClr>
                </a:solidFill>
                <a:latin typeface="+mn-ea"/>
                <a:sym typeface="+mn-ea"/>
              </a:rPr>
              <a:t> Beautiful Soup </a:t>
            </a:r>
            <a:r>
              <a:rPr lang="zh-CN" altLang="en-US" sz="1000" b="1" kern="0" dirty="0">
                <a:ln>
                  <a:noFill/>
                  <a:prstDash val="sysDot"/>
                </a:ln>
                <a:solidFill>
                  <a:schemeClr val="tx1">
                    <a:lumMod val="85000"/>
                    <a:lumOff val="15000"/>
                  </a:schemeClr>
                </a:solidFill>
                <a:latin typeface="+mn-ea"/>
                <a:sym typeface="+mn-ea"/>
              </a:rPr>
              <a:t>对象（即</a:t>
            </a:r>
            <a:r>
              <a:rPr lang="en-US" altLang="zh-CN" sz="1000" b="1" kern="0" dirty="0">
                <a:ln>
                  <a:noFill/>
                  <a:prstDash val="sysDot"/>
                </a:ln>
                <a:solidFill>
                  <a:schemeClr val="tx1">
                    <a:lumMod val="85000"/>
                    <a:lumOff val="15000"/>
                  </a:schemeClr>
                </a:solidFill>
                <a:latin typeface="+mn-ea"/>
                <a:sym typeface="+mn-ea"/>
              </a:rPr>
              <a:t> DOM </a:t>
            </a:r>
            <a:r>
              <a:rPr lang="zh-CN" altLang="en-US" sz="1000" b="1" kern="0" dirty="0">
                <a:ln>
                  <a:noFill/>
                  <a:prstDash val="sysDot"/>
                </a:ln>
                <a:solidFill>
                  <a:schemeClr val="tx1">
                    <a:lumMod val="85000"/>
                    <a:lumOff val="15000"/>
                  </a:schemeClr>
                </a:solidFill>
                <a:latin typeface="+mn-ea"/>
                <a:sym typeface="+mn-ea"/>
              </a:rPr>
              <a:t>对象），示例如下。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引入</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库</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from bs4 import Beautiful Soup</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根据</a:t>
            </a:r>
            <a:r>
              <a:rPr lang="en-US" altLang="zh-CN" sz="1000" kern="0" dirty="0">
                <a:ln>
                  <a:noFill/>
                  <a:prstDash val="sysDot"/>
                </a:ln>
                <a:solidFill>
                  <a:schemeClr val="tx1">
                    <a:lumMod val="85000"/>
                    <a:lumOff val="15000"/>
                  </a:schemeClr>
                </a:solidFill>
                <a:latin typeface="+mn-ea"/>
                <a:sym typeface="+mn-ea"/>
              </a:rPr>
              <a:t> HTML </a:t>
            </a:r>
            <a:r>
              <a:rPr lang="zh-CN" altLang="en-US" sz="1000" kern="0" dirty="0">
                <a:ln>
                  <a:noFill/>
                  <a:prstDash val="sysDot"/>
                </a:ln>
                <a:solidFill>
                  <a:schemeClr val="tx1">
                    <a:lumMod val="85000"/>
                    <a:lumOff val="15000"/>
                  </a:schemeClr>
                </a:solidFill>
                <a:latin typeface="+mn-ea"/>
                <a:sym typeface="+mn-ea"/>
              </a:rPr>
              <a:t>网页字符串结构创建</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对象</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soup=Beautiful Soup(html_doc,	#HTML </a:t>
            </a:r>
            <a:r>
              <a:rPr lang="zh-CN" altLang="en-US" sz="1000" kern="0" dirty="0">
                <a:ln>
                  <a:noFill/>
                  <a:prstDash val="sysDot"/>
                </a:ln>
                <a:solidFill>
                  <a:schemeClr val="tx1">
                    <a:lumMod val="85000"/>
                    <a:lumOff val="15000"/>
                  </a:schemeClr>
                </a:solidFill>
                <a:latin typeface="+mn-ea"/>
                <a:sym typeface="+mn-ea"/>
              </a:rPr>
              <a:t>文档字符串</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'html.parser',	#HTML </a:t>
            </a:r>
            <a:r>
              <a:rPr lang="zh-CN" altLang="en-US" sz="1000" kern="0" dirty="0">
                <a:ln>
                  <a:noFill/>
                  <a:prstDash val="sysDot"/>
                </a:ln>
                <a:solidFill>
                  <a:schemeClr val="tx1">
                    <a:lumMod val="85000"/>
                    <a:lumOff val="15000"/>
                  </a:schemeClr>
                </a:solidFill>
                <a:latin typeface="+mn-ea"/>
                <a:sym typeface="+mn-ea"/>
              </a:rPr>
              <a:t>解析器</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from_encoding='utf-8'	#HTML </a:t>
            </a:r>
            <a:r>
              <a:rPr lang="zh-CN" altLang="en-US" sz="1000" kern="0" dirty="0">
                <a:ln>
                  <a:noFill/>
                  <a:prstDash val="sysDot"/>
                </a:ln>
                <a:solidFill>
                  <a:schemeClr val="tx1">
                    <a:lumMod val="85000"/>
                    <a:lumOff val="15000"/>
                  </a:schemeClr>
                </a:solidFill>
                <a:latin typeface="+mn-ea"/>
                <a:sym typeface="+mn-ea"/>
              </a:rPr>
              <a:t>文档编码</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	</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2 </a:t>
            </a:r>
            <a:r>
              <a:rPr lang="zh-CN" altLang="en-US" sz="1000" b="1" kern="0" dirty="0">
                <a:ln>
                  <a:noFill/>
                  <a:prstDash val="sysDot"/>
                </a:ln>
                <a:solidFill>
                  <a:schemeClr val="tx1">
                    <a:lumMod val="85000"/>
                    <a:lumOff val="15000"/>
                  </a:schemeClr>
                </a:solidFill>
                <a:latin typeface="+mn-ea"/>
                <a:sym typeface="+mn-ea"/>
              </a:rPr>
              <a:t>）搜索节点（</a:t>
            </a:r>
            <a:r>
              <a:rPr lang="en-US" altLang="zh-CN" sz="1000" b="1" kern="0" dirty="0">
                <a:ln>
                  <a:noFill/>
                  <a:prstDash val="sysDot"/>
                </a:ln>
                <a:solidFill>
                  <a:schemeClr val="tx1">
                    <a:lumMod val="85000"/>
                    <a:lumOff val="15000"/>
                  </a:schemeClr>
                </a:solidFill>
                <a:latin typeface="+mn-ea"/>
                <a:sym typeface="+mn-ea"/>
              </a:rPr>
              <a:t>find_all </a:t>
            </a: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find</a:t>
            </a:r>
            <a:r>
              <a:rPr lang="zh-CN" altLang="en-US" sz="1000" b="1" kern="0" dirty="0">
                <a:ln>
                  <a:noFill/>
                  <a:prstDash val="sysDot"/>
                </a:ln>
                <a:solidFill>
                  <a:schemeClr val="tx1">
                    <a:lumMod val="85000"/>
                    <a:lumOff val="15000"/>
                  </a:schemeClr>
                </a:solidFill>
                <a:latin typeface="+mn-ea"/>
                <a:sym typeface="+mn-ea"/>
              </a:rPr>
              <a:t>），方法如下。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en-US" sz="1000" kern="0" dirty="0">
                <a:ln>
                  <a:noFill/>
                  <a:prstDash val="sysDot"/>
                </a:ln>
                <a:solidFill>
                  <a:schemeClr val="tx1">
                    <a:lumMod val="85000"/>
                    <a:lumOff val="15000"/>
                  </a:schemeClr>
                </a:solidFill>
                <a:latin typeface="+mn-ea"/>
                <a:sym typeface="+mn-ea"/>
              </a:rPr>
              <a:t>①</a:t>
            </a:r>
            <a:r>
              <a:rPr lang="en-US" altLang="zh-CN" sz="1000" kern="0" dirty="0">
                <a:ln>
                  <a:noFill/>
                  <a:prstDash val="sysDot"/>
                </a:ln>
                <a:solidFill>
                  <a:schemeClr val="tx1">
                    <a:lumMod val="85000"/>
                    <a:lumOff val="15000"/>
                  </a:schemeClr>
                </a:solidFill>
                <a:latin typeface="+mn-ea"/>
                <a:sym typeface="+mn-ea"/>
              </a:rPr>
              <a:t> soup.find_all</a:t>
            </a:r>
            <a:r>
              <a:rPr lang="zh-CN" altLang="en-US" sz="1000" kern="0" dirty="0">
                <a:ln>
                  <a:noFill/>
                  <a:prstDash val="sysDot"/>
                </a:ln>
                <a:solidFill>
                  <a:schemeClr val="tx1">
                    <a:lumMod val="85000"/>
                    <a:lumOff val="15000"/>
                  </a:schemeClr>
                </a:solidFill>
                <a:latin typeface="+mn-ea"/>
                <a:sym typeface="+mn-ea"/>
              </a:rPr>
              <a:t>（）：查找所有符合查询条件的标签节点，并返回一个列表。</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en-US" sz="1000" kern="0" dirty="0">
                <a:ln>
                  <a:noFill/>
                  <a:prstDash val="sysDot"/>
                </a:ln>
                <a:solidFill>
                  <a:schemeClr val="tx1">
                    <a:lumMod val="85000"/>
                    <a:lumOff val="15000"/>
                  </a:schemeClr>
                </a:solidFill>
                <a:latin typeface="+mn-ea"/>
                <a:sym typeface="+mn-ea"/>
              </a:rPr>
              <a:t>②</a:t>
            </a:r>
            <a:r>
              <a:rPr lang="en-US" altLang="zh-CN" sz="1000" kern="0" dirty="0">
                <a:ln>
                  <a:noFill/>
                  <a:prstDash val="sysDot"/>
                </a:ln>
                <a:solidFill>
                  <a:schemeClr val="tx1">
                    <a:lumMod val="85000"/>
                    <a:lumOff val="15000"/>
                  </a:schemeClr>
                </a:solidFill>
                <a:latin typeface="+mn-ea"/>
                <a:sym typeface="+mn-ea"/>
              </a:rPr>
              <a:t> soup.find</a:t>
            </a:r>
            <a:r>
              <a:rPr lang="zh-CN" altLang="en-US" sz="1000" kern="0" dirty="0">
                <a:ln>
                  <a:noFill/>
                  <a:prstDash val="sysDot"/>
                </a:ln>
                <a:solidFill>
                  <a:schemeClr val="tx1">
                    <a:lumMod val="85000"/>
                    <a:lumOff val="15000"/>
                  </a:schemeClr>
                </a:solidFill>
                <a:latin typeface="+mn-ea"/>
                <a:sym typeface="+mn-ea"/>
              </a:rPr>
              <a:t>（）：查找符合查询条件的第一个标签节点。</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231265"/>
            <a:ext cx="4839970" cy="517461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实例</a:t>
            </a:r>
            <a:r>
              <a:rPr lang="en-US" altLang="zh-CN" sz="1000" kern="0" dirty="0">
                <a:ln>
                  <a:noFill/>
                  <a:prstDash val="sysDot"/>
                </a:ln>
                <a:solidFill>
                  <a:schemeClr val="tx1">
                    <a:lumMod val="85000"/>
                    <a:lumOff val="15000"/>
                  </a:schemeClr>
                </a:solidFill>
                <a:latin typeface="+mn-ea"/>
                <a:sym typeface="+mn-ea"/>
              </a:rPr>
              <a:t> 1</a:t>
            </a:r>
            <a:r>
              <a:rPr lang="zh-CN" altLang="en-US" sz="1000" kern="0" dirty="0">
                <a:ln>
                  <a:noFill/>
                  <a:prstDash val="sysDot"/>
                </a:ln>
                <a:solidFill>
                  <a:schemeClr val="tx1">
                    <a:lumMod val="85000"/>
                    <a:lumOff val="15000"/>
                  </a:schemeClr>
                </a:solidFill>
                <a:latin typeface="+mn-ea"/>
                <a:sym typeface="+mn-ea"/>
              </a:rPr>
              <a:t>：搜索所有</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实例</a:t>
            </a:r>
            <a:r>
              <a:rPr lang="en-US" altLang="zh-CN" sz="1000" kern="0" dirty="0">
                <a:ln>
                  <a:noFill/>
                  <a:prstDash val="sysDot"/>
                </a:ln>
                <a:solidFill>
                  <a:schemeClr val="tx1">
                    <a:lumMod val="85000"/>
                    <a:lumOff val="15000"/>
                  </a:schemeClr>
                </a:solidFill>
                <a:latin typeface="+mn-ea"/>
                <a:sym typeface="+mn-ea"/>
              </a:rPr>
              <a:t> 2</a:t>
            </a:r>
            <a:r>
              <a:rPr lang="zh-CN" altLang="en-US" sz="1000" kern="0" dirty="0">
                <a:ln>
                  <a:noFill/>
                  <a:prstDash val="sysDot"/>
                </a:ln>
                <a:solidFill>
                  <a:schemeClr val="tx1">
                    <a:lumMod val="85000"/>
                    <a:lumOff val="15000"/>
                  </a:schemeClr>
                </a:solidFill>
                <a:latin typeface="+mn-ea"/>
                <a:sym typeface="+mn-ea"/>
              </a:rPr>
              <a:t>：查找所有标签名为</a:t>
            </a:r>
            <a:r>
              <a:rPr lang="en-US" altLang="zh-CN" sz="1000" kern="0" dirty="0">
                <a:ln>
                  <a:noFill/>
                  <a:prstDash val="sysDot"/>
                </a:ln>
                <a:solidFill>
                  <a:schemeClr val="tx1">
                    <a:lumMod val="85000"/>
                    <a:lumOff val="15000"/>
                  </a:schemeClr>
                </a:solidFill>
                <a:latin typeface="+mn-ea"/>
                <a:sym typeface="+mn-ea"/>
              </a:rPr>
              <a:t> a </a:t>
            </a:r>
            <a:r>
              <a:rPr lang="zh-CN" altLang="en-US" sz="1000" kern="0" dirty="0">
                <a:ln>
                  <a:noFill/>
                  <a:prstDash val="sysDot"/>
                </a:ln>
                <a:solidFill>
                  <a:schemeClr val="tx1">
                    <a:lumMod val="85000"/>
                    <a:lumOff val="15000"/>
                  </a:schemeClr>
                </a:solidFill>
                <a:latin typeface="+mn-ea"/>
                <a:sym typeface="+mn-ea"/>
              </a:rPr>
              <a:t>且链接符合</a:t>
            </a:r>
            <a:r>
              <a:rPr lang="en-US" altLang="zh-CN" sz="1000" kern="0" dirty="0">
                <a:ln>
                  <a:noFill/>
                  <a:prstDash val="sysDot"/>
                </a:ln>
                <a:solidFill>
                  <a:schemeClr val="tx1">
                    <a:lumMod val="85000"/>
                    <a:lumOff val="15000"/>
                  </a:schemeClr>
                </a:solidFill>
                <a:latin typeface="+mn-ea"/>
                <a:sym typeface="+mn-ea"/>
              </a:rPr>
              <a:t>“/view/123.html”</a:t>
            </a:r>
            <a:r>
              <a:rPr lang="zh-CN" altLang="en-US" sz="1000" kern="0" dirty="0">
                <a:ln>
                  <a:noFill/>
                  <a:prstDash val="sysDot"/>
                </a:ln>
                <a:solidFill>
                  <a:schemeClr val="tx1">
                    <a:lumMod val="85000"/>
                    <a:lumOff val="15000"/>
                  </a:schemeClr>
                </a:solidFill>
                <a:latin typeface="+mn-ea"/>
                <a:sym typeface="+mn-ea"/>
              </a:rPr>
              <a:t>的节点。</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实现方法</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的示例如下。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nd_all('a',href='/view/123.html') </a:t>
            </a:r>
            <a:r>
              <a:rPr lang="zh-CN" altLang="en-US" sz="1000" kern="0" dirty="0">
                <a:ln>
                  <a:noFill/>
                  <a:prstDash val="sysDot"/>
                </a:ln>
                <a:solidFill>
                  <a:schemeClr val="tx1">
                    <a:lumMod val="85000"/>
                    <a:lumOff val="15000"/>
                  </a:schemeClr>
                </a:solidFill>
                <a:latin typeface="+mn-ea"/>
                <a:sym typeface="+mn-ea"/>
              </a:rPr>
              <a:t>实现方法</a:t>
            </a:r>
            <a:r>
              <a:rPr lang="en-US" altLang="zh-CN" sz="1000" kern="0" dirty="0">
                <a:ln>
                  <a:noFill/>
                  <a:prstDash val="sysDot"/>
                </a:ln>
                <a:solidFill>
                  <a:schemeClr val="tx1">
                    <a:lumMod val="85000"/>
                    <a:lumOff val="15000"/>
                  </a:schemeClr>
                </a:solidFill>
                <a:latin typeface="+mn-ea"/>
                <a:sym typeface="+mn-ea"/>
              </a:rPr>
              <a:t> 2 </a:t>
            </a:r>
            <a:r>
              <a:rPr lang="zh-CN" altLang="en-US" sz="1000" kern="0" dirty="0">
                <a:ln>
                  <a:noFill/>
                  <a:prstDash val="sysDot"/>
                </a:ln>
                <a:solidFill>
                  <a:schemeClr val="tx1">
                    <a:lumMod val="85000"/>
                    <a:lumOff val="15000"/>
                  </a:schemeClr>
                </a:solidFill>
                <a:latin typeface="+mn-ea"/>
                <a:sym typeface="+mn-ea"/>
              </a:rPr>
              <a:t>的示例如下。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 all('a',href=re.compile(r'/view/\d+\.html'))</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实例</a:t>
            </a:r>
            <a:r>
              <a:rPr lang="en-US" altLang="zh-CN" sz="1000" kern="0" dirty="0">
                <a:ln>
                  <a:noFill/>
                  <a:prstDash val="sysDot"/>
                </a:ln>
                <a:solidFill>
                  <a:schemeClr val="tx1">
                    <a:lumMod val="85000"/>
                    <a:lumOff val="15000"/>
                  </a:schemeClr>
                </a:solidFill>
                <a:latin typeface="+mn-ea"/>
                <a:sym typeface="+mn-ea"/>
              </a:rPr>
              <a:t> 3</a:t>
            </a:r>
            <a:r>
              <a:rPr lang="zh-CN" altLang="en-US" sz="1000" kern="0" dirty="0">
                <a:ln>
                  <a:noFill/>
                  <a:prstDash val="sysDot"/>
                </a:ln>
                <a:solidFill>
                  <a:schemeClr val="tx1">
                    <a:lumMod val="85000"/>
                    <a:lumOff val="15000"/>
                  </a:schemeClr>
                </a:solidFill>
                <a:latin typeface="+mn-ea"/>
                <a:sym typeface="+mn-ea"/>
              </a:rPr>
              <a:t>：查找所有标签名为</a:t>
            </a:r>
            <a:r>
              <a:rPr lang="en-US" altLang="zh-CN" sz="1000" kern="0" dirty="0">
                <a:ln>
                  <a:noFill/>
                  <a:prstDash val="sysDot"/>
                </a:ln>
                <a:solidFill>
                  <a:schemeClr val="tx1">
                    <a:lumMod val="85000"/>
                    <a:lumOff val="15000"/>
                  </a:schemeClr>
                </a:solidFill>
                <a:latin typeface="+mn-ea"/>
                <a:sym typeface="+mn-ea"/>
              </a:rPr>
              <a:t> a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class </a:t>
            </a:r>
            <a:r>
              <a:rPr lang="zh-CN" altLang="en-US" sz="1000" kern="0" dirty="0">
                <a:ln>
                  <a:noFill/>
                  <a:prstDash val="sysDot"/>
                </a:ln>
                <a:solidFill>
                  <a:schemeClr val="tx1">
                    <a:lumMod val="85000"/>
                    <a:lumOff val="15000"/>
                  </a:schemeClr>
                </a:solidFill>
                <a:latin typeface="+mn-ea"/>
                <a:sym typeface="+mn-ea"/>
              </a:rPr>
              <a:t>属性为</a:t>
            </a:r>
            <a:r>
              <a:rPr lang="en-US" altLang="zh-CN" sz="1000" kern="0" dirty="0">
                <a:ln>
                  <a:noFill/>
                  <a:prstDash val="sysDot"/>
                </a:ln>
                <a:solidFill>
                  <a:schemeClr val="tx1">
                    <a:lumMod val="85000"/>
                    <a:lumOff val="15000"/>
                  </a:schemeClr>
                </a:solidFill>
                <a:latin typeface="+mn-ea"/>
                <a:sym typeface="+mn-ea"/>
              </a:rPr>
              <a:t> abc</a:t>
            </a:r>
            <a:r>
              <a:rPr lang="zh-CN" altLang="en-US" sz="1000" kern="0" dirty="0">
                <a:ln>
                  <a:noFill/>
                  <a:prstDash val="sysDot"/>
                </a:ln>
                <a:solidFill>
                  <a:schemeClr val="tx1">
                    <a:lumMod val="85000"/>
                    <a:lumOff val="15000"/>
                  </a:schemeClr>
                </a:solidFill>
                <a:latin typeface="+mn-ea"/>
                <a:sym typeface="+mn-ea"/>
              </a:rPr>
              <a:t>、文字为</a:t>
            </a:r>
            <a:r>
              <a:rPr lang="en-US" altLang="zh-CN" sz="1000" kern="0" dirty="0">
                <a:ln>
                  <a:noFill/>
                  <a:prstDash val="sysDot"/>
                </a:ln>
                <a:solidFill>
                  <a:schemeClr val="tx1">
                    <a:lumMod val="85000"/>
                    <a:lumOff val="15000"/>
                  </a:schemeClr>
                </a:solidFill>
                <a:latin typeface="+mn-ea"/>
                <a:sym typeface="+mn-ea"/>
              </a:rPr>
              <a:t> Python </a:t>
            </a:r>
            <a:r>
              <a:rPr lang="zh-CN" altLang="en-US" sz="1000" kern="0" dirty="0">
                <a:ln>
                  <a:noFill/>
                  <a:prstDash val="sysDot"/>
                </a:ln>
                <a:solidFill>
                  <a:schemeClr val="tx1">
                    <a:lumMod val="85000"/>
                    <a:lumOff val="15000"/>
                  </a:schemeClr>
                </a:solidFill>
                <a:latin typeface="+mn-ea"/>
                <a:sym typeface="+mn-ea"/>
              </a:rPr>
              <a:t>的节点，示例如下。</a:t>
            </a:r>
            <a:r>
              <a:rPr lang="en-US" altLang="zh-CN" sz="1000" kern="0" dirty="0">
                <a:ln>
                  <a:noFill/>
                  <a:prstDash val="sysDot"/>
                </a:ln>
                <a:solidFill>
                  <a:schemeClr val="tx1">
                    <a:lumMod val="85000"/>
                    <a:lumOff val="15000"/>
                  </a:schemeClr>
                </a:solidFill>
                <a:latin typeface="+mn-ea"/>
                <a:sym typeface="+mn-ea"/>
              </a:rPr>
              <a:t> 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ndall('a',class_='abc',string='Python')</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3 </a:t>
            </a:r>
            <a:r>
              <a:rPr lang="zh-CN" altLang="en-US" sz="1000" b="1" kern="0" dirty="0">
                <a:ln>
                  <a:noFill/>
                  <a:prstDash val="sysDot"/>
                </a:ln>
                <a:solidFill>
                  <a:schemeClr val="tx1">
                    <a:lumMod val="85000"/>
                    <a:lumOff val="15000"/>
                  </a:schemeClr>
                </a:solidFill>
                <a:latin typeface="+mn-ea"/>
                <a:sym typeface="+mn-ea"/>
              </a:rPr>
              <a:t>）访问节点信息。</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当得到节点</a:t>
            </a:r>
            <a:r>
              <a:rPr lang="en-US" altLang="zh-CN" sz="1000" kern="0" dirty="0">
                <a:ln>
                  <a:noFill/>
                  <a:prstDash val="sysDot"/>
                </a:ln>
                <a:solidFill>
                  <a:schemeClr val="tx1">
                    <a:lumMod val="85000"/>
                    <a:lumOff val="15000"/>
                  </a:schemeClr>
                </a:solidFill>
                <a:latin typeface="+mn-ea"/>
                <a:sym typeface="+mn-ea"/>
              </a:rPr>
              <a:t> &lt;a href= '/view/123.html'class = 'doc_link'&gt;I love Python&lt;a&gt; </a:t>
            </a:r>
            <a:r>
              <a:rPr lang="zh-CN" altLang="en-US" sz="1000" kern="0" dirty="0">
                <a:ln>
                  <a:noFill/>
                  <a:prstDash val="sysDot"/>
                </a:ln>
                <a:solidFill>
                  <a:schemeClr val="tx1">
                    <a:lumMod val="85000"/>
                    <a:lumOff val="15000"/>
                  </a:schemeClr>
                </a:solidFill>
                <a:latin typeface="+mn-ea"/>
                <a:sym typeface="+mn-ea"/>
              </a:rPr>
              <a:t>时，首先需要</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获取节点名称，示例如下。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node.name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其次是获取查找到的</a:t>
            </a:r>
            <a:r>
              <a:rPr lang="en-US" altLang="zh-CN" sz="1000" kern="0" dirty="0">
                <a:ln>
                  <a:noFill/>
                  <a:prstDash val="sysDot"/>
                </a:ln>
                <a:solidFill>
                  <a:schemeClr val="tx1">
                    <a:lumMod val="85000"/>
                    <a:lumOff val="15000"/>
                  </a:schemeClr>
                </a:solidFill>
                <a:latin typeface="+mn-ea"/>
                <a:sym typeface="+mn-ea"/>
              </a:rPr>
              <a:t> a </a:t>
            </a:r>
            <a:r>
              <a:rPr lang="zh-CN" altLang="en-US" sz="1000" kern="0" dirty="0">
                <a:ln>
                  <a:noFill/>
                  <a:prstDash val="sysDot"/>
                </a:ln>
                <a:solidFill>
                  <a:schemeClr val="tx1">
                    <a:lumMod val="85000"/>
                    <a:lumOff val="15000"/>
                  </a:schemeClr>
                </a:solidFill>
                <a:latin typeface="+mn-ea"/>
                <a:sym typeface="+mn-ea"/>
              </a:rPr>
              <a:t>节点的</a:t>
            </a:r>
            <a:r>
              <a:rPr lang="en-US" altLang="zh-CN" sz="1000" kern="0" dirty="0">
                <a:ln>
                  <a:noFill/>
                  <a:prstDash val="sysDot"/>
                </a:ln>
                <a:solidFill>
                  <a:schemeClr val="tx1">
                    <a:lumMod val="85000"/>
                    <a:lumOff val="15000"/>
                  </a:schemeClr>
                </a:solidFill>
                <a:latin typeface="+mn-ea"/>
                <a:sym typeface="+mn-ea"/>
              </a:rPr>
              <a:t>href </a:t>
            </a:r>
            <a:r>
              <a:rPr lang="zh-CN" altLang="en-US" sz="1000" kern="0" dirty="0">
                <a:ln>
                  <a:noFill/>
                  <a:prstDash val="sysDot"/>
                </a:ln>
                <a:solidFill>
                  <a:schemeClr val="tx1">
                    <a:lumMod val="85000"/>
                    <a:lumOff val="15000"/>
                  </a:schemeClr>
                </a:solidFill>
                <a:latin typeface="+mn-ea"/>
                <a:sym typeface="+mn-ea"/>
              </a:rPr>
              <a:t>属性，示例如下。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node. ['href']</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或者示例如下。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node.get('href')</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最后是获取查找到的</a:t>
            </a:r>
            <a:r>
              <a:rPr lang="en-US" altLang="zh-CN" sz="1000" kern="0" dirty="0">
                <a:ln>
                  <a:noFill/>
                  <a:prstDash val="sysDot"/>
                </a:ln>
                <a:solidFill>
                  <a:schemeClr val="tx1">
                    <a:lumMod val="85000"/>
                    <a:lumOff val="15000"/>
                  </a:schemeClr>
                </a:solidFill>
                <a:latin typeface="+mn-ea"/>
                <a:sym typeface="+mn-ea"/>
              </a:rPr>
              <a:t> a </a:t>
            </a:r>
            <a:r>
              <a:rPr lang="zh-CN" altLang="en-US" sz="1000" kern="0" dirty="0">
                <a:ln>
                  <a:noFill/>
                  <a:prstDash val="sysDot"/>
                </a:ln>
                <a:solidFill>
                  <a:schemeClr val="tx1">
                    <a:lumMod val="85000"/>
                    <a:lumOff val="15000"/>
                  </a:schemeClr>
                </a:solidFill>
                <a:latin typeface="+mn-ea"/>
                <a:sym typeface="+mn-ea"/>
              </a:rPr>
              <a:t>节点的字符串内容，示例如下。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node.get_text()</a:t>
            </a:r>
            <a:endParaRPr lang="en-US" altLang="zh-CN" sz="10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301615"/>
          </a:xfrm>
          <a:prstGeom prst="rect">
            <a:avLst/>
          </a:prstGeom>
          <a:noFill/>
          <a:ln>
            <a:solidFill>
              <a:srgbClr val="00B0F0"/>
            </a:solidFill>
          </a:ln>
        </p:spPr>
        <p:txBody>
          <a:bodyPr wrap="square" rtlCol="0" anchor="ctr" anchorCtr="0"/>
          <a:lstStyle/>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3. Beautiful Soup </a:t>
            </a:r>
            <a:r>
              <a:rPr lang="zh-CN" altLang="en-US" sz="1600" b="1" kern="0" dirty="0">
                <a:ln>
                  <a:noFill/>
                  <a:prstDash val="sysDot"/>
                </a:ln>
                <a:solidFill>
                  <a:schemeClr val="tx1">
                    <a:lumMod val="85000"/>
                    <a:lumOff val="15000"/>
                  </a:schemeClr>
                </a:solidFill>
                <a:latin typeface="+mn-ea"/>
                <a:sym typeface="+mn-ea"/>
              </a:rPr>
              <a:t>信息提取实例（</a:t>
            </a:r>
            <a:r>
              <a:rPr lang="en-US" altLang="zh-CN" sz="1600" b="1" kern="0" dirty="0">
                <a:ln>
                  <a:noFill/>
                  <a:prstDash val="sysDot"/>
                </a:ln>
                <a:solidFill>
                  <a:schemeClr val="tx1">
                    <a:lumMod val="85000"/>
                    <a:lumOff val="15000"/>
                  </a:schemeClr>
                </a:solidFill>
                <a:latin typeface="+mn-ea"/>
                <a:sym typeface="+mn-ea"/>
              </a:rPr>
              <a:t>1</a:t>
            </a:r>
            <a:r>
              <a:rPr lang="zh-CN" altLang="en-US" sz="1600" b="1" kern="0" dirty="0">
                <a:ln>
                  <a:noFill/>
                  <a:prstDash val="sysDot"/>
                </a:ln>
                <a:solidFill>
                  <a:schemeClr val="tx1">
                    <a:lumMod val="85000"/>
                    <a:lumOff val="15000"/>
                  </a:schemeClr>
                </a:solidFill>
                <a:latin typeface="+mn-ea"/>
                <a:sym typeface="+mn-ea"/>
              </a:rPr>
              <a:t>）</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相关示例的实现代码如下。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from bs4 import Beautiful Soup</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html_doc="""</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&lt;html&gt;&lt;head&gt;&lt;title&gt;The Dormouse's story&lt;/title&gt;&lt;/head&gt;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&lt;body&gt;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class="title"&gt;&lt;b&gt;The Dormouse's story&lt;/b&gt;&lt;/p&gt;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class="story"&gt;Once upon a time there were three little sisters;and their names were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href="http://www.tup.tsinghua.edu.cn/elsie"class="sister"id="link1" &gt;Elsie&lt;/a&gt;,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href="http://www.tup.tsinghua.edu.cn/lacie"class="sister"id="link2" &gt;Lacie&lt;/a&gt; and</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href="http://www.tup.tsinghua.edu.cn/tillie"class="sister"id="link3 "&gt;Tillie&lt;/a&gt;;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and they lived at the bottom of a well.&lt;/p&gt;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class="story"&gt;…&lt;/p&gt;"""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links=Beautiful Soup(html_doc,'lxml')</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print(links.name,links.a['href'],links.get_text())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将一段文档传入</a:t>
            </a:r>
            <a:r>
              <a:rPr lang="en-US" altLang="zh-CN" sz="900" kern="0" dirty="0">
                <a:ln>
                  <a:noFill/>
                  <a:prstDash val="sysDot"/>
                </a:ln>
                <a:solidFill>
                  <a:schemeClr val="tx1">
                    <a:lumMod val="85000"/>
                    <a:lumOff val="15000"/>
                  </a:schemeClr>
                </a:solidFill>
                <a:latin typeface="+mn-ea"/>
                <a:sym typeface="+mn-ea"/>
              </a:rPr>
              <a:t> Beautiful Soup </a:t>
            </a:r>
            <a:r>
              <a:rPr lang="zh-CN" altLang="en-US" sz="900" kern="0" dirty="0">
                <a:ln>
                  <a:noFill/>
                  <a:prstDash val="sysDot"/>
                </a:ln>
                <a:solidFill>
                  <a:schemeClr val="tx1">
                    <a:lumMod val="85000"/>
                    <a:lumOff val="15000"/>
                  </a:schemeClr>
                </a:solidFill>
                <a:latin typeface="+mn-ea"/>
                <a:sym typeface="+mn-ea"/>
              </a:rPr>
              <a:t>的构造方法就能得到一个文档的对象。下面是传入</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一段字符串或一个文件句柄的示例。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from bs4 import Beautiful Soup</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soup=Beautiful Soup(open("index.html"))</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soup=Beautiful Soup("&lt;html&gt;data&lt;/html&gt;")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首先，文档被转换成</a:t>
            </a:r>
            <a:r>
              <a:rPr lang="en-US" altLang="zh-CN" sz="900" kern="0" dirty="0">
                <a:ln>
                  <a:noFill/>
                  <a:prstDash val="sysDot"/>
                </a:ln>
                <a:solidFill>
                  <a:schemeClr val="tx1">
                    <a:lumMod val="85000"/>
                    <a:lumOff val="15000"/>
                  </a:schemeClr>
                </a:solidFill>
                <a:latin typeface="+mn-ea"/>
                <a:sym typeface="+mn-ea"/>
              </a:rPr>
              <a:t> Unicode</a:t>
            </a:r>
            <a:r>
              <a:rPr lang="zh-CN" altLang="en-US" sz="900" kern="0" dirty="0">
                <a:ln>
                  <a:noFill/>
                  <a:prstDash val="sysDot"/>
                </a:ln>
                <a:solidFill>
                  <a:schemeClr val="tx1">
                    <a:lumMod val="85000"/>
                    <a:lumOff val="15000"/>
                  </a:schemeClr>
                </a:solidFill>
                <a:latin typeface="+mn-ea"/>
                <a:sym typeface="+mn-ea"/>
              </a:rPr>
              <a:t>，并且</a:t>
            </a:r>
            <a:r>
              <a:rPr lang="en-US" altLang="zh-CN" sz="900" kern="0" dirty="0">
                <a:ln>
                  <a:noFill/>
                  <a:prstDash val="sysDot"/>
                </a:ln>
                <a:solidFill>
                  <a:schemeClr val="tx1">
                    <a:lumMod val="85000"/>
                    <a:lumOff val="15000"/>
                  </a:schemeClr>
                </a:solidFill>
                <a:latin typeface="+mn-ea"/>
                <a:sym typeface="+mn-ea"/>
              </a:rPr>
              <a:t> HTML </a:t>
            </a:r>
            <a:r>
              <a:rPr lang="zh-CN" altLang="en-US" sz="900" kern="0" dirty="0">
                <a:ln>
                  <a:noFill/>
                  <a:prstDash val="sysDot"/>
                </a:ln>
                <a:solidFill>
                  <a:schemeClr val="tx1">
                    <a:lumMod val="85000"/>
                    <a:lumOff val="15000"/>
                  </a:schemeClr>
                </a:solidFill>
                <a:latin typeface="+mn-ea"/>
                <a:sym typeface="+mn-ea"/>
              </a:rPr>
              <a:t>的实例都被转换成了</a:t>
            </a:r>
            <a:r>
              <a:rPr lang="en-US" altLang="zh-CN" sz="900" kern="0" dirty="0">
                <a:ln>
                  <a:noFill/>
                  <a:prstDash val="sysDot"/>
                </a:ln>
                <a:solidFill>
                  <a:schemeClr val="tx1">
                    <a:lumMod val="85000"/>
                    <a:lumOff val="15000"/>
                  </a:schemeClr>
                </a:solidFill>
                <a:latin typeface="+mn-ea"/>
                <a:sym typeface="+mn-ea"/>
              </a:rPr>
              <a:t> Unicode </a:t>
            </a:r>
            <a:r>
              <a:rPr lang="zh-CN" altLang="en-US" sz="900" kern="0" dirty="0">
                <a:ln>
                  <a:noFill/>
                  <a:prstDash val="sysDot"/>
                </a:ln>
                <a:solidFill>
                  <a:schemeClr val="tx1">
                    <a:lumMod val="85000"/>
                    <a:lumOff val="15000"/>
                  </a:schemeClr>
                </a:solidFill>
                <a:latin typeface="+mn-ea"/>
                <a:sym typeface="+mn-ea"/>
              </a:rPr>
              <a:t>编码，代码如下。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Beautiful Soup {"Sacr&amp;eacute;bleu!")</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&lt;html&gt;&lt;head&gt;&lt;/head&gt;&lt;body&gt;Sacr</a:t>
            </a:r>
            <a:r>
              <a:rPr lang="en-US" altLang="en-US" sz="900" kern="0" dirty="0">
                <a:ln>
                  <a:noFill/>
                  <a:prstDash val="sysDot"/>
                </a:ln>
                <a:solidFill>
                  <a:schemeClr val="tx1">
                    <a:lumMod val="85000"/>
                    <a:lumOff val="15000"/>
                  </a:schemeClr>
                </a:solidFill>
                <a:latin typeface="+mn-ea"/>
                <a:sym typeface="+mn-ea"/>
              </a:rPr>
              <a:t>é</a:t>
            </a:r>
            <a:r>
              <a:rPr lang="en-US" altLang="zh-CN" sz="900" kern="0" dirty="0">
                <a:ln>
                  <a:noFill/>
                  <a:prstDash val="sysDot"/>
                </a:ln>
                <a:solidFill>
                  <a:schemeClr val="tx1">
                    <a:lumMod val="85000"/>
                    <a:lumOff val="15000"/>
                  </a:schemeClr>
                </a:solidFill>
                <a:latin typeface="+mn-ea"/>
                <a:sym typeface="+mn-ea"/>
              </a:rPr>
              <a:t> bleu! &lt;/body&gt;&lt;/html&gt;</a:t>
            </a:r>
            <a:endParaRPr lang="en-US" altLang="zh-CN"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231265"/>
            <a:ext cx="4839970" cy="517461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然后，</a:t>
            </a:r>
            <a:r>
              <a:rPr lang="en-US" altLang="zh-CN" sz="1000" kern="0" dirty="0">
                <a:ln>
                  <a:noFill/>
                  <a:prstDash val="sysDot"/>
                </a:ln>
                <a:solidFill>
                  <a:schemeClr val="tx1">
                    <a:lumMod val="85000"/>
                    <a:lumOff val="15000"/>
                  </a:schemeClr>
                </a:solidFill>
                <a:latin typeface="+mn-ea"/>
                <a:sym typeface="+mn-ea"/>
              </a:rPr>
              <a:t>Beautiful Soup </a:t>
            </a:r>
            <a:r>
              <a:rPr lang="zh-CN" altLang="en-US" sz="1000" kern="0" dirty="0">
                <a:ln>
                  <a:noFill/>
                  <a:prstDash val="sysDot"/>
                </a:ln>
                <a:solidFill>
                  <a:schemeClr val="tx1">
                    <a:lumMod val="85000"/>
                    <a:lumOff val="15000"/>
                  </a:schemeClr>
                </a:solidFill>
                <a:latin typeface="+mn-ea"/>
                <a:sym typeface="+mn-ea"/>
              </a:rPr>
              <a:t>选择最合适的解析器解析这段文档。如果手动指定解析器，那</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么</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会选择指定的解析器解析文档。</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下面的一段</a:t>
            </a:r>
            <a:r>
              <a:rPr lang="en-US" altLang="zh-CN" sz="1000" kern="0" dirty="0">
                <a:ln>
                  <a:noFill/>
                  <a:prstDash val="sysDot"/>
                </a:ln>
                <a:solidFill>
                  <a:schemeClr val="tx1">
                    <a:lumMod val="85000"/>
                    <a:lumOff val="15000"/>
                  </a:schemeClr>
                </a:solidFill>
                <a:latin typeface="+mn-ea"/>
                <a:sym typeface="+mn-ea"/>
              </a:rPr>
              <a:t> HTML </a:t>
            </a:r>
            <a:r>
              <a:rPr lang="zh-CN" altLang="en-US" sz="1000" kern="0" dirty="0">
                <a:ln>
                  <a:noFill/>
                  <a:prstDash val="sysDot"/>
                </a:ln>
                <a:solidFill>
                  <a:schemeClr val="tx1">
                    <a:lumMod val="85000"/>
                    <a:lumOff val="15000"/>
                  </a:schemeClr>
                </a:solidFill>
                <a:latin typeface="+mn-ea"/>
                <a:sym typeface="+mn-ea"/>
              </a:rPr>
              <a:t>代码是《爱丽丝梦游仙境》中的一段内容（后文中简称这段内</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容为</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爱丽丝</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html_doc="""</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&lt;html&gt;&lt;head&gt;&lt;title&gt;The Dormouse's story&lt;/title&gt;&lt;/head&gt;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&lt;body&gt;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class="title"&gt;&lt;b&gt; The Dormouse's story&lt;/b&gt;&lt;/p&gt;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class="story"&gt;Once upon a time there were three little sisters;and their names were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href="http://www.tup.tsinghua.edu.cn/elsie"class="sister"id="link1" &gt;Elsie&lt;/a&gt;,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href="http://www.tup.tsinghua.edu.cn/lacie"class="sister"id="link2" &gt;Lacie&lt;/a&gt; and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href="http://www.tup.tsinghua.edu.cn/tillie"class="sister"id="link3 "&gt;Tillie&lt;/a&gt;;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and they lived at the bottom of a well.&lt;/p&gt;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class="story"&gt;…&lt;/p&gt;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使用</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解析这段代码，能够得到一个</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对象，并能按照标</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准的缩进格式进行输出，具体如下。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soup=Beautiful Soup(html_doc,'lxml')</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3. Beautiful Soup </a:t>
            </a:r>
            <a:r>
              <a:rPr lang="zh-CN" altLang="en-US" sz="1600" b="1" kern="0" dirty="0">
                <a:ln>
                  <a:noFill/>
                  <a:prstDash val="sysDot"/>
                </a:ln>
                <a:solidFill>
                  <a:schemeClr val="tx1">
                    <a:lumMod val="85000"/>
                    <a:lumOff val="15000"/>
                  </a:schemeClr>
                </a:solidFill>
                <a:latin typeface="+mn-ea"/>
                <a:sym typeface="+mn-ea"/>
              </a:rPr>
              <a:t>信息提取实例（</a:t>
            </a:r>
            <a:r>
              <a:rPr lang="en-US" altLang="zh-CN" sz="1600" b="1" kern="0" dirty="0">
                <a:ln>
                  <a:noFill/>
                  <a:prstDash val="sysDot"/>
                </a:ln>
                <a:solidFill>
                  <a:schemeClr val="tx1">
                    <a:lumMod val="85000"/>
                    <a:lumOff val="15000"/>
                  </a:schemeClr>
                </a:solidFill>
                <a:latin typeface="+mn-ea"/>
                <a:sym typeface="+mn-ea"/>
              </a:rPr>
              <a:t>2</a:t>
            </a:r>
            <a:r>
              <a:rPr lang="zh-CN" altLang="en-US" sz="1600" b="1" kern="0" dirty="0">
                <a:ln>
                  <a:noFill/>
                  <a:prstDash val="sysDot"/>
                </a:ln>
                <a:solidFill>
                  <a:schemeClr val="tx1">
                    <a:lumMod val="85000"/>
                    <a:lumOff val="15000"/>
                  </a:schemeClr>
                </a:solidFill>
                <a:latin typeface="+mn-ea"/>
                <a:sym typeface="+mn-ea"/>
              </a:rPr>
              <a: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&lt;head&gt;&lt;title&gt;The Dormouse's story&lt;/title&gt;&lt;/head&gt;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&lt;body&gt;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class="title"&gt;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&lt;b&gt;The Dormouse's story&lt;/b&gt;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class="story"&gt;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Once upon a time there were three little sisters;and their names were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class="sister"href="http://www.tup.tsinghua.edu.cn/lacie "id="link2"&gt;Lacie&lt;/a&gt;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and</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class="story"&gt;…&lt;/p&gt;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&lt;/body&gt;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b="1" kern="0" dirty="0">
                <a:ln>
                  <a:noFill/>
                  <a:prstDash val="sysDot"/>
                </a:ln>
                <a:solidFill>
                  <a:schemeClr val="tx1">
                    <a:lumMod val="85000"/>
                    <a:lumOff val="15000"/>
                  </a:schemeClr>
                </a:solidFill>
                <a:latin typeface="+mn-ea"/>
                <a:sym typeface="+mn-ea"/>
              </a:rPr>
              <a:t>以下是几个简单的浏览结构化数据的方法。</a:t>
            </a:r>
            <a:endParaRPr lang="zh-CN" altLang="en-US" sz="9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soup.title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&lt;title&gt;The Dormouse's story&lt;/title&gt; print(soup.title.name)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u'title'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print(soup.title.string)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u'The Dormouse's story'</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print(soup.title.parent.name)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u'head'</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print(soup.p&gt;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class="title"&gt;&lt;b&gt;The Dormouse's story&lt;/b&gt;&lt;/p&gt; print(soup.p ['class'])</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u'title'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 ('a')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nd(id="link3"))</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class="sister"href="http://www.tup.tsinghua.edu.cn/tillie"id= "link3"</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从文档中找到所有</a:t>
            </a:r>
            <a:r>
              <a:rPr lang="en-US" altLang="zh-CN" sz="1000" b="1" kern="0" dirty="0">
                <a:ln>
                  <a:noFill/>
                  <a:prstDash val="sysDot"/>
                </a:ln>
                <a:solidFill>
                  <a:schemeClr val="tx1">
                    <a:lumMod val="85000"/>
                    <a:lumOff val="15000"/>
                  </a:schemeClr>
                </a:solidFill>
                <a:latin typeface="+mn-ea"/>
                <a:sym typeface="+mn-ea"/>
              </a:rPr>
              <a:t> &lt;a&gt; </a:t>
            </a:r>
            <a:r>
              <a:rPr lang="zh-CN" altLang="en-US" sz="1000" b="1" kern="0" dirty="0">
                <a:ln>
                  <a:noFill/>
                  <a:prstDash val="sysDot"/>
                </a:ln>
                <a:solidFill>
                  <a:schemeClr val="tx1">
                    <a:lumMod val="85000"/>
                    <a:lumOff val="15000"/>
                  </a:schemeClr>
                </a:solidFill>
                <a:latin typeface="+mn-ea"/>
                <a:sym typeface="+mn-ea"/>
              </a:rPr>
              <a:t>标签的链接的代码如下。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for link in 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print(link.get('href')) </a:t>
            </a:r>
            <a:r>
              <a:rPr lang="zh-CN" altLang="en-US" sz="1000" kern="0" dirty="0">
                <a:ln>
                  <a:noFill/>
                  <a:prstDash val="sysDot"/>
                </a:ln>
                <a:solidFill>
                  <a:schemeClr val="tx1">
                    <a:lumMod val="85000"/>
                    <a:lumOff val="15000"/>
                  </a:schemeClr>
                </a:solidFill>
                <a:latin typeface="+mn-ea"/>
                <a:sym typeface="+mn-ea"/>
              </a:rPr>
              <a:t>运行结果：</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http://www.tup.tsinghua.edu.cn/elsie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http://www.tup.tsinghua.edu.cn/lacie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b="1" kern="0" dirty="0">
                <a:ln>
                  <a:noFill/>
                  <a:prstDash val="sysDot"/>
                </a:ln>
                <a:solidFill>
                  <a:schemeClr val="tx1">
                    <a:lumMod val="85000"/>
                    <a:lumOff val="15000"/>
                  </a:schemeClr>
                </a:solidFill>
                <a:latin typeface="+mn-ea"/>
                <a:sym typeface="+mn-ea"/>
              </a:rPr>
              <a:t>http://www.tup.tsinghua.edu.cn/tillie </a:t>
            </a:r>
            <a:r>
              <a:rPr lang="zh-CN" altLang="en-US" sz="1000" b="1" kern="0" dirty="0">
                <a:ln>
                  <a:noFill/>
                  <a:prstDash val="sysDot"/>
                </a:ln>
                <a:solidFill>
                  <a:schemeClr val="tx1">
                    <a:lumMod val="85000"/>
                    <a:lumOff val="15000"/>
                  </a:schemeClr>
                </a:solidFill>
                <a:latin typeface="+mn-ea"/>
                <a:sym typeface="+mn-ea"/>
              </a:rPr>
              <a:t>从文档中获取所有文字内容的代码如下。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print(soup.get_text())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运行结果：</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The Dormouse's story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The Dormouse's story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Once upon a time there were three little sisters;and their names were Elsie,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Lacie and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Tillie;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and they lived at the bottom of a well.</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a:t>
            </a:r>
            <a:endParaRPr lang="en-US" altLang="zh-CN" sz="10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021715"/>
            <a:ext cx="10015220" cy="5384165"/>
          </a:xfrm>
          <a:prstGeom prst="rect">
            <a:avLst/>
          </a:prstGeom>
          <a:noFill/>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（五）</a:t>
            </a:r>
            <a:r>
              <a:rPr lang="en-US" altLang="zh-CN" sz="1400" b="1" kern="0" dirty="0">
                <a:ln>
                  <a:noFill/>
                  <a:prstDash val="sysDot"/>
                </a:ln>
                <a:solidFill>
                  <a:schemeClr val="tx1">
                    <a:lumMod val="85000"/>
                    <a:lumOff val="15000"/>
                  </a:schemeClr>
                </a:solidFill>
                <a:latin typeface="+mn-ea"/>
                <a:sym typeface="+mn-ea"/>
              </a:rPr>
              <a:t>Beautiful Soup </a:t>
            </a:r>
            <a:r>
              <a:rPr lang="zh-CN" altLang="en-US" sz="1400" b="1" kern="0" dirty="0">
                <a:ln>
                  <a:noFill/>
                  <a:prstDash val="sysDot"/>
                </a:ln>
                <a:solidFill>
                  <a:schemeClr val="tx1">
                    <a:lumMod val="85000"/>
                    <a:lumOff val="15000"/>
                  </a:schemeClr>
                </a:solidFill>
                <a:latin typeface="+mn-ea"/>
                <a:sym typeface="+mn-ea"/>
              </a:rPr>
              <a:t>对象的种类（</a:t>
            </a:r>
            <a:r>
              <a:rPr lang="en-US" altLang="zh-CN" sz="1400" b="1" kern="0" dirty="0">
                <a:ln>
                  <a:noFill/>
                  <a:prstDash val="sysDot"/>
                </a:ln>
                <a:solidFill>
                  <a:schemeClr val="tx1">
                    <a:lumMod val="85000"/>
                    <a:lumOff val="15000"/>
                  </a:schemeClr>
                </a:solidFill>
                <a:latin typeface="+mn-ea"/>
                <a:sym typeface="+mn-ea"/>
              </a:rPr>
              <a:t>1</a:t>
            </a:r>
            <a:r>
              <a:rPr lang="zh-CN" altLang="en-US" sz="1400" b="1" kern="0" dirty="0">
                <a:ln>
                  <a:noFill/>
                  <a:prstDash val="sysDot"/>
                </a:ln>
                <a:solidFill>
                  <a:schemeClr val="tx1">
                    <a:lumMod val="85000"/>
                    <a:lumOff val="15000"/>
                  </a:schemeClr>
                </a:solidFill>
                <a:latin typeface="+mn-ea"/>
                <a:sym typeface="+mn-ea"/>
              </a:rPr>
              <a:t>）</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Beautiful Soup </a:t>
            </a:r>
            <a:r>
              <a:rPr lang="zh-CN" altLang="en-US" sz="900" kern="0" dirty="0">
                <a:ln>
                  <a:noFill/>
                  <a:prstDash val="sysDot"/>
                </a:ln>
                <a:solidFill>
                  <a:schemeClr val="tx1">
                    <a:lumMod val="85000"/>
                    <a:lumOff val="15000"/>
                  </a:schemeClr>
                </a:solidFill>
                <a:latin typeface="+mn-ea"/>
                <a:sym typeface="+mn-ea"/>
              </a:rPr>
              <a:t>将复杂的</a:t>
            </a:r>
            <a:r>
              <a:rPr lang="en-US" altLang="zh-CN" sz="900" kern="0" dirty="0">
                <a:ln>
                  <a:noFill/>
                  <a:prstDash val="sysDot"/>
                </a:ln>
                <a:solidFill>
                  <a:schemeClr val="tx1">
                    <a:lumMod val="85000"/>
                    <a:lumOff val="15000"/>
                  </a:schemeClr>
                </a:solidFill>
                <a:latin typeface="+mn-ea"/>
                <a:sym typeface="+mn-ea"/>
              </a:rPr>
              <a:t> HTML </a:t>
            </a:r>
            <a:r>
              <a:rPr lang="zh-CN" altLang="en-US" sz="900" kern="0" dirty="0">
                <a:ln>
                  <a:noFill/>
                  <a:prstDash val="sysDot"/>
                </a:ln>
                <a:solidFill>
                  <a:schemeClr val="tx1">
                    <a:lumMod val="85000"/>
                    <a:lumOff val="15000"/>
                  </a:schemeClr>
                </a:solidFill>
                <a:latin typeface="+mn-ea"/>
                <a:sym typeface="+mn-ea"/>
              </a:rPr>
              <a:t>文档转换成了一个复杂的树状结构，每个节点都是</a:t>
            </a:r>
            <a:r>
              <a:rPr lang="en-US" altLang="zh-CN" sz="900" kern="0" dirty="0">
                <a:ln>
                  <a:noFill/>
                  <a:prstDash val="sysDot"/>
                </a:ln>
                <a:solidFill>
                  <a:schemeClr val="tx1">
                    <a:lumMod val="85000"/>
                    <a:lumOff val="15000"/>
                  </a:schemeClr>
                </a:solidFill>
                <a:latin typeface="+mn-ea"/>
                <a:sym typeface="+mn-ea"/>
              </a:rPr>
              <a:t> Python </a:t>
            </a:r>
            <a:r>
              <a:rPr lang="zh-CN" altLang="en-US" sz="900" kern="0" dirty="0">
                <a:ln>
                  <a:noFill/>
                  <a:prstDash val="sysDot"/>
                </a:ln>
                <a:solidFill>
                  <a:schemeClr val="tx1">
                    <a:lumMod val="85000"/>
                    <a:lumOff val="15000"/>
                  </a:schemeClr>
                </a:solidFill>
                <a:latin typeface="+mn-ea"/>
                <a:sym typeface="+mn-ea"/>
              </a:rPr>
              <a:t>对象。所有对象可以归纳为</a:t>
            </a:r>
            <a:r>
              <a:rPr lang="en-US" altLang="zh-CN" sz="900" kern="0" dirty="0">
                <a:ln>
                  <a:noFill/>
                  <a:prstDash val="sysDot"/>
                </a:ln>
                <a:solidFill>
                  <a:schemeClr val="tx1">
                    <a:lumMod val="85000"/>
                    <a:lumOff val="15000"/>
                  </a:schemeClr>
                </a:solidFill>
                <a:latin typeface="+mn-ea"/>
                <a:sym typeface="+mn-ea"/>
              </a:rPr>
              <a:t> 4 </a:t>
            </a:r>
            <a:r>
              <a:rPr lang="zh-CN" altLang="en-US" sz="900" kern="0" dirty="0">
                <a:ln>
                  <a:noFill/>
                  <a:prstDash val="sysDot"/>
                </a:ln>
                <a:solidFill>
                  <a:schemeClr val="tx1">
                    <a:lumMod val="85000"/>
                    <a:lumOff val="15000"/>
                  </a:schemeClr>
                </a:solidFill>
                <a:latin typeface="+mn-ea"/>
                <a:sym typeface="+mn-ea"/>
              </a:rPr>
              <a:t>种：</a:t>
            </a:r>
            <a:r>
              <a:rPr lang="en-US" altLang="zh-CN" sz="900" kern="0" dirty="0">
                <a:ln>
                  <a:noFill/>
                  <a:prstDash val="sysDot"/>
                </a:ln>
                <a:solidFill>
                  <a:schemeClr val="tx1">
                    <a:lumMod val="85000"/>
                    <a:lumOff val="15000"/>
                  </a:schemeClr>
                </a:solidFill>
                <a:latin typeface="+mn-ea"/>
                <a:sym typeface="+mn-ea"/>
              </a:rPr>
              <a:t>Tag</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NavigableString</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Beautiful Soup</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Comment</a:t>
            </a:r>
            <a:r>
              <a:rPr lang="zh-CN" altLang="en-US" sz="900" kern="0" dirty="0">
                <a:ln>
                  <a:noFill/>
                  <a:prstDash val="sysDot"/>
                </a:ln>
                <a:solidFill>
                  <a:schemeClr val="tx1">
                    <a:lumMod val="85000"/>
                    <a:lumOff val="15000"/>
                  </a:schemeClr>
                </a:solidFill>
                <a:latin typeface="+mn-ea"/>
                <a:sym typeface="+mn-ea"/>
              </a:rPr>
              <a:t>。</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b="1" kern="0" dirty="0">
                <a:ln>
                  <a:noFill/>
                  <a:prstDash val="sysDot"/>
                </a:ln>
                <a:solidFill>
                  <a:schemeClr val="tx1">
                    <a:lumMod val="85000"/>
                    <a:lumOff val="15000"/>
                  </a:schemeClr>
                </a:solidFill>
                <a:latin typeface="+mn-ea"/>
                <a:sym typeface="+mn-ea"/>
              </a:rPr>
              <a:t>1. Tag </a:t>
            </a:r>
            <a:r>
              <a:rPr lang="zh-CN" altLang="en-US" sz="1000" b="1" kern="0" dirty="0">
                <a:ln>
                  <a:noFill/>
                  <a:prstDash val="sysDot"/>
                </a:ln>
                <a:solidFill>
                  <a:schemeClr val="tx1">
                    <a:lumMod val="85000"/>
                    <a:lumOff val="15000"/>
                  </a:schemeClr>
                </a:solidFill>
                <a:latin typeface="+mn-ea"/>
                <a:sym typeface="+mn-ea"/>
              </a:rPr>
              <a:t>对象</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 </a:t>
            </a:r>
            <a:r>
              <a:rPr lang="zh-CN" altLang="en-US" sz="900" kern="0" dirty="0">
                <a:ln>
                  <a:noFill/>
                  <a:prstDash val="sysDot"/>
                </a:ln>
                <a:solidFill>
                  <a:schemeClr val="tx1">
                    <a:lumMod val="85000"/>
                    <a:lumOff val="15000"/>
                  </a:schemeClr>
                </a:solidFill>
                <a:latin typeface="+mn-ea"/>
                <a:sym typeface="+mn-ea"/>
              </a:rPr>
              <a:t>对象与</a:t>
            </a:r>
            <a:r>
              <a:rPr lang="en-US" altLang="zh-CN" sz="900" kern="0" dirty="0">
                <a:ln>
                  <a:noFill/>
                  <a:prstDash val="sysDot"/>
                </a:ln>
                <a:solidFill>
                  <a:schemeClr val="tx1">
                    <a:lumMod val="85000"/>
                    <a:lumOff val="15000"/>
                  </a:schemeClr>
                </a:solidFill>
                <a:latin typeface="+mn-ea"/>
                <a:sym typeface="+mn-ea"/>
              </a:rPr>
              <a:t> XML </a:t>
            </a:r>
            <a:r>
              <a:rPr lang="zh-CN" altLang="en-US" sz="900" kern="0" dirty="0">
                <a:ln>
                  <a:noFill/>
                  <a:prstDash val="sysDot"/>
                </a:ln>
                <a:solidFill>
                  <a:schemeClr val="tx1">
                    <a:lumMod val="85000"/>
                    <a:lumOff val="15000"/>
                  </a:schemeClr>
                </a:solidFill>
                <a:latin typeface="+mn-ea"/>
                <a:sym typeface="+mn-ea"/>
              </a:rPr>
              <a:t>或</a:t>
            </a:r>
            <a:r>
              <a:rPr lang="en-US" altLang="zh-CN" sz="900" kern="0" dirty="0">
                <a:ln>
                  <a:noFill/>
                  <a:prstDash val="sysDot"/>
                </a:ln>
                <a:solidFill>
                  <a:schemeClr val="tx1">
                    <a:lumMod val="85000"/>
                    <a:lumOff val="15000"/>
                  </a:schemeClr>
                </a:solidFill>
                <a:latin typeface="+mn-ea"/>
                <a:sym typeface="+mn-ea"/>
              </a:rPr>
              <a:t> HTML </a:t>
            </a:r>
            <a:r>
              <a:rPr lang="zh-CN" altLang="en-US" sz="900" kern="0" dirty="0">
                <a:ln>
                  <a:noFill/>
                  <a:prstDash val="sysDot"/>
                </a:ln>
                <a:solidFill>
                  <a:schemeClr val="tx1">
                    <a:lumMod val="85000"/>
                    <a:lumOff val="15000"/>
                  </a:schemeClr>
                </a:solidFill>
                <a:latin typeface="+mn-ea"/>
                <a:sym typeface="+mn-ea"/>
              </a:rPr>
              <a:t>原生文档中的</a:t>
            </a:r>
            <a:r>
              <a:rPr lang="en-US" altLang="zh-CN" sz="900" kern="0" dirty="0">
                <a:ln>
                  <a:noFill/>
                  <a:prstDash val="sysDot"/>
                </a:ln>
                <a:solidFill>
                  <a:schemeClr val="tx1">
                    <a:lumMod val="85000"/>
                    <a:lumOff val="15000"/>
                  </a:schemeClr>
                </a:solidFill>
                <a:latin typeface="+mn-ea"/>
                <a:sym typeface="+mn-ea"/>
              </a:rPr>
              <a:t> Tag</a:t>
            </a:r>
            <a:r>
              <a:rPr lang="zh-CN" altLang="en-US" sz="900" kern="0" dirty="0">
                <a:ln>
                  <a:noFill/>
                  <a:prstDash val="sysDot"/>
                </a:ln>
                <a:solidFill>
                  <a:schemeClr val="tx1">
                    <a:lumMod val="85000"/>
                    <a:lumOff val="15000"/>
                  </a:schemeClr>
                </a:solidFill>
                <a:latin typeface="+mn-ea"/>
                <a:sym typeface="+mn-ea"/>
              </a:rPr>
              <a:t>（标签）相同，相关示例如下。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soup=Beautiful Soup('&lt;b class="boldest"&gt;Extremely bold&lt;/b&gt;')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tag=soup.b</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pring(type(tag))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&lt;class'bs4.element.Tag'&gt;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 </a:t>
            </a:r>
            <a:r>
              <a:rPr lang="zh-CN" altLang="en-US" sz="900" kern="0" dirty="0">
                <a:ln>
                  <a:noFill/>
                  <a:prstDash val="sysDot"/>
                </a:ln>
                <a:solidFill>
                  <a:schemeClr val="tx1">
                    <a:lumMod val="85000"/>
                    <a:lumOff val="15000"/>
                  </a:schemeClr>
                </a:solidFill>
                <a:latin typeface="+mn-ea"/>
                <a:sym typeface="+mn-ea"/>
              </a:rPr>
              <a:t>对象有很多方法和属性，在遍历文档树和搜索文档树中有详细解释。现在介绍</a:t>
            </a:r>
            <a:r>
              <a:rPr lang="en-US" altLang="zh-CN" sz="900" kern="0" dirty="0">
                <a:ln>
                  <a:noFill/>
                  <a:prstDash val="sysDot"/>
                </a:ln>
                <a:solidFill>
                  <a:schemeClr val="tx1">
                    <a:lumMod val="85000"/>
                    <a:lumOff val="15000"/>
                  </a:schemeClr>
                </a:solidFill>
                <a:latin typeface="+mn-ea"/>
                <a:sym typeface="+mn-ea"/>
              </a:rPr>
              <a:t> Tag </a:t>
            </a:r>
            <a:r>
              <a:rPr lang="zh-CN" altLang="en-US" sz="900" kern="0" dirty="0">
                <a:ln>
                  <a:noFill/>
                  <a:prstDash val="sysDot"/>
                </a:ln>
                <a:solidFill>
                  <a:schemeClr val="tx1">
                    <a:lumMod val="85000"/>
                    <a:lumOff val="15000"/>
                  </a:schemeClr>
                </a:solidFill>
                <a:latin typeface="+mn-ea"/>
                <a:sym typeface="+mn-ea"/>
              </a:rPr>
              <a:t>对象中最重要的属性：</a:t>
            </a:r>
            <a:r>
              <a:rPr lang="en-US" altLang="zh-CN" sz="900" kern="0" dirty="0">
                <a:ln>
                  <a:noFill/>
                  <a:prstDash val="sysDot"/>
                </a:ln>
                <a:solidFill>
                  <a:schemeClr val="tx1">
                    <a:lumMod val="85000"/>
                    <a:lumOff val="15000"/>
                  </a:schemeClr>
                </a:solidFill>
                <a:latin typeface="+mn-ea"/>
                <a:sym typeface="+mn-ea"/>
              </a:rPr>
              <a:t>name </a:t>
            </a:r>
            <a:r>
              <a:rPr lang="zh-CN" altLang="en-US" sz="900" kern="0" dirty="0">
                <a:ln>
                  <a:noFill/>
                  <a:prstDash val="sysDot"/>
                </a:ln>
                <a:solidFill>
                  <a:schemeClr val="tx1">
                    <a:lumMod val="85000"/>
                    <a:lumOff val="15000"/>
                  </a:schemeClr>
                </a:solidFill>
                <a:latin typeface="+mn-ea"/>
                <a:sym typeface="+mn-ea"/>
              </a:rPr>
              <a:t>和</a:t>
            </a:r>
            <a:r>
              <a:rPr lang="en-US" altLang="zh-CN" sz="900" kern="0" dirty="0">
                <a:ln>
                  <a:noFill/>
                  <a:prstDash val="sysDot"/>
                </a:ln>
                <a:solidFill>
                  <a:schemeClr val="tx1">
                    <a:lumMod val="85000"/>
                    <a:lumOff val="15000"/>
                  </a:schemeClr>
                </a:solidFill>
                <a:latin typeface="+mn-ea"/>
                <a:sym typeface="+mn-ea"/>
              </a:rPr>
              <a:t> attributes</a:t>
            </a:r>
            <a:r>
              <a:rPr lang="zh-CN" altLang="en-US" sz="900" kern="0" dirty="0">
                <a:ln>
                  <a:noFill/>
                  <a:prstDash val="sysDot"/>
                </a:ln>
                <a:solidFill>
                  <a:schemeClr val="tx1">
                    <a:lumMod val="85000"/>
                    <a:lumOff val="15000"/>
                  </a:schemeClr>
                </a:solidFill>
                <a:latin typeface="+mn-ea"/>
                <a:sym typeface="+mn-ea"/>
              </a:rPr>
              <a:t>。</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 1 </a:t>
            </a: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name</a:t>
            </a:r>
            <a:r>
              <a:rPr lang="zh-CN" altLang="en-US" sz="1000" b="1" kern="0" dirty="0">
                <a:ln>
                  <a:noFill/>
                  <a:prstDash val="sysDot"/>
                </a:ln>
                <a:solidFill>
                  <a:schemeClr val="tx1">
                    <a:lumMod val="85000"/>
                    <a:lumOff val="15000"/>
                  </a:schemeClr>
                </a:solidFill>
                <a:latin typeface="+mn-ea"/>
                <a:sym typeface="+mn-ea"/>
              </a:rPr>
              <a:t>。每个</a:t>
            </a:r>
            <a:r>
              <a:rPr lang="en-US" altLang="zh-CN" sz="1000" b="1" kern="0" dirty="0">
                <a:ln>
                  <a:noFill/>
                  <a:prstDash val="sysDot"/>
                </a:ln>
                <a:solidFill>
                  <a:schemeClr val="tx1">
                    <a:lumMod val="85000"/>
                    <a:lumOff val="15000"/>
                  </a:schemeClr>
                </a:solidFill>
                <a:latin typeface="+mn-ea"/>
                <a:sym typeface="+mn-ea"/>
              </a:rPr>
              <a:t> Tag </a:t>
            </a:r>
            <a:r>
              <a:rPr lang="zh-CN" altLang="en-US" sz="1000" b="1" kern="0" dirty="0">
                <a:ln>
                  <a:noFill/>
                  <a:prstDash val="sysDot"/>
                </a:ln>
                <a:solidFill>
                  <a:schemeClr val="tx1">
                    <a:lumMod val="85000"/>
                    <a:lumOff val="15000"/>
                  </a:schemeClr>
                </a:solidFill>
                <a:latin typeface="+mn-ea"/>
                <a:sym typeface="+mn-ea"/>
              </a:rPr>
              <a:t>对象都有自己的名字，通过</a:t>
            </a:r>
            <a:r>
              <a:rPr lang="en-US" altLang="zh-CN" sz="1000" b="1" kern="0" dirty="0">
                <a:ln>
                  <a:noFill/>
                  <a:prstDash val="sysDot"/>
                </a:ln>
                <a:solidFill>
                  <a:schemeClr val="tx1">
                    <a:lumMod val="85000"/>
                    <a:lumOff val="15000"/>
                  </a:schemeClr>
                </a:solidFill>
                <a:latin typeface="+mn-ea"/>
                <a:sym typeface="+mn-ea"/>
              </a:rPr>
              <a:t> name </a:t>
            </a:r>
            <a:r>
              <a:rPr lang="zh-CN" altLang="en-US" sz="1000" b="1" kern="0" dirty="0">
                <a:ln>
                  <a:noFill/>
                  <a:prstDash val="sysDot"/>
                </a:ln>
                <a:solidFill>
                  <a:schemeClr val="tx1">
                    <a:lumMod val="85000"/>
                    <a:lumOff val="15000"/>
                  </a:schemeClr>
                </a:solidFill>
                <a:latin typeface="+mn-ea"/>
                <a:sym typeface="+mn-ea"/>
              </a:rPr>
              <a:t>获取，相关示例如下。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tag.name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u'b'</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如果改变了</a:t>
            </a:r>
            <a:r>
              <a:rPr lang="en-US" altLang="zh-CN" sz="900" kern="0" dirty="0">
                <a:ln>
                  <a:noFill/>
                  <a:prstDash val="sysDot"/>
                </a:ln>
                <a:solidFill>
                  <a:schemeClr val="tx1">
                    <a:lumMod val="85000"/>
                    <a:lumOff val="15000"/>
                  </a:schemeClr>
                </a:solidFill>
                <a:latin typeface="+mn-ea"/>
                <a:sym typeface="+mn-ea"/>
              </a:rPr>
              <a:t> Tag </a:t>
            </a:r>
            <a:r>
              <a:rPr lang="zh-CN" altLang="en-US" sz="900" kern="0" dirty="0">
                <a:ln>
                  <a:noFill/>
                  <a:prstDash val="sysDot"/>
                </a:ln>
                <a:solidFill>
                  <a:schemeClr val="tx1">
                    <a:lumMod val="85000"/>
                    <a:lumOff val="15000"/>
                  </a:schemeClr>
                </a:solidFill>
                <a:latin typeface="+mn-ea"/>
                <a:sym typeface="+mn-ea"/>
              </a:rPr>
              <a:t>对象的</a:t>
            </a:r>
            <a:r>
              <a:rPr lang="en-US" altLang="zh-CN" sz="900" kern="0" dirty="0">
                <a:ln>
                  <a:noFill/>
                  <a:prstDash val="sysDot"/>
                </a:ln>
                <a:solidFill>
                  <a:schemeClr val="tx1">
                    <a:lumMod val="85000"/>
                    <a:lumOff val="15000"/>
                  </a:schemeClr>
                </a:solidFill>
                <a:latin typeface="+mn-ea"/>
                <a:sym typeface="+mn-ea"/>
              </a:rPr>
              <a:t> name </a:t>
            </a:r>
            <a:r>
              <a:rPr lang="zh-CN" altLang="en-US" sz="900" kern="0" dirty="0">
                <a:ln>
                  <a:noFill/>
                  <a:prstDash val="sysDot"/>
                </a:ln>
                <a:solidFill>
                  <a:schemeClr val="tx1">
                    <a:lumMod val="85000"/>
                    <a:lumOff val="15000"/>
                  </a:schemeClr>
                </a:solidFill>
                <a:latin typeface="+mn-ea"/>
                <a:sym typeface="+mn-ea"/>
              </a:rPr>
              <a:t>，则将影响所有通过当前</a:t>
            </a:r>
            <a:r>
              <a:rPr lang="en-US" altLang="zh-CN" sz="900" kern="0" dirty="0">
                <a:ln>
                  <a:noFill/>
                  <a:prstDash val="sysDot"/>
                </a:ln>
                <a:solidFill>
                  <a:schemeClr val="tx1">
                    <a:lumMod val="85000"/>
                    <a:lumOff val="15000"/>
                  </a:schemeClr>
                </a:solidFill>
                <a:latin typeface="+mn-ea"/>
                <a:sym typeface="+mn-ea"/>
              </a:rPr>
              <a:t> Beautiful Soup </a:t>
            </a:r>
            <a:r>
              <a:rPr lang="zh-CN" altLang="en-US" sz="900" kern="0" dirty="0">
                <a:ln>
                  <a:noFill/>
                  <a:prstDash val="sysDot"/>
                </a:ln>
                <a:solidFill>
                  <a:schemeClr val="tx1">
                    <a:lumMod val="85000"/>
                    <a:lumOff val="15000"/>
                  </a:schemeClr>
                </a:solidFill>
                <a:latin typeface="+mn-ea"/>
                <a:sym typeface="+mn-ea"/>
              </a:rPr>
              <a:t>对象生成的</a:t>
            </a:r>
            <a:r>
              <a:rPr lang="en-US" altLang="zh-CN" sz="900" kern="0" dirty="0">
                <a:ln>
                  <a:noFill/>
                  <a:prstDash val="sysDot"/>
                </a:ln>
                <a:solidFill>
                  <a:schemeClr val="tx1">
                    <a:lumMod val="85000"/>
                    <a:lumOff val="15000"/>
                  </a:schemeClr>
                </a:solidFill>
                <a:latin typeface="+mn-ea"/>
                <a:sym typeface="+mn-ea"/>
              </a:rPr>
              <a:t> HTML </a:t>
            </a:r>
            <a:r>
              <a:rPr lang="zh-CN" altLang="en-US" sz="900" kern="0" dirty="0">
                <a:ln>
                  <a:noFill/>
                  <a:prstDash val="sysDot"/>
                </a:ln>
                <a:solidFill>
                  <a:schemeClr val="tx1">
                    <a:lumMod val="85000"/>
                    <a:lumOff val="15000"/>
                  </a:schemeClr>
                </a:solidFill>
                <a:latin typeface="+mn-ea"/>
                <a:sym typeface="+mn-ea"/>
              </a:rPr>
              <a:t>文档，相关示例如下。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tag.name="blockquote"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&lt;blockquote class="boldest"&gt;Extremely bold&lt;/blockquote&gt;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2 </a:t>
            </a: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attributes </a:t>
            </a:r>
            <a:r>
              <a:rPr lang="zh-CN" altLang="en-US" sz="1000" b="1" kern="0" dirty="0">
                <a:ln>
                  <a:noFill/>
                  <a:prstDash val="sysDot"/>
                </a:ln>
                <a:solidFill>
                  <a:schemeClr val="tx1">
                    <a:lumMod val="85000"/>
                    <a:lumOff val="15000"/>
                  </a:schemeClr>
                </a:solidFill>
                <a:latin typeface="+mn-ea"/>
                <a:sym typeface="+mn-ea"/>
              </a:rPr>
              <a:t>。一个</a:t>
            </a:r>
            <a:r>
              <a:rPr lang="en-US" altLang="zh-CN" sz="1000" b="1" kern="0" dirty="0">
                <a:ln>
                  <a:noFill/>
                  <a:prstDash val="sysDot"/>
                </a:ln>
                <a:solidFill>
                  <a:schemeClr val="tx1">
                    <a:lumMod val="85000"/>
                    <a:lumOff val="15000"/>
                  </a:schemeClr>
                </a:solidFill>
                <a:latin typeface="+mn-ea"/>
                <a:sym typeface="+mn-ea"/>
              </a:rPr>
              <a:t> Tag </a:t>
            </a:r>
            <a:r>
              <a:rPr lang="zh-CN" altLang="en-US" sz="1000" b="1" kern="0" dirty="0">
                <a:ln>
                  <a:noFill/>
                  <a:prstDash val="sysDot"/>
                </a:ln>
                <a:solidFill>
                  <a:schemeClr val="tx1">
                    <a:lumMod val="85000"/>
                    <a:lumOff val="15000"/>
                  </a:schemeClr>
                </a:solidFill>
                <a:latin typeface="+mn-ea"/>
                <a:sym typeface="+mn-ea"/>
              </a:rPr>
              <a:t>对象可能有多个属性，</a:t>
            </a:r>
            <a:r>
              <a:rPr lang="en-US" altLang="zh-CN" sz="1000" b="1" kern="0" dirty="0">
                <a:ln>
                  <a:noFill/>
                  <a:prstDash val="sysDot"/>
                </a:ln>
                <a:solidFill>
                  <a:schemeClr val="tx1">
                    <a:lumMod val="85000"/>
                    <a:lumOff val="15000"/>
                  </a:schemeClr>
                </a:solidFill>
                <a:latin typeface="+mn-ea"/>
                <a:sym typeface="+mn-ea"/>
              </a:rPr>
              <a:t>tag&lt;b class = "boldest"&gt; </a:t>
            </a:r>
            <a:r>
              <a:rPr lang="zh-CN" altLang="en-US" sz="1000" b="1" kern="0" dirty="0">
                <a:ln>
                  <a:noFill/>
                  <a:prstDash val="sysDot"/>
                </a:ln>
                <a:solidFill>
                  <a:schemeClr val="tx1">
                    <a:lumMod val="85000"/>
                    <a:lumOff val="15000"/>
                  </a:schemeClr>
                </a:solidFill>
                <a:latin typeface="+mn-ea"/>
                <a:sym typeface="+mn-ea"/>
              </a:rPr>
              <a:t>有一个</a:t>
            </a:r>
            <a:r>
              <a:rPr lang="en-US" altLang="zh-CN" sz="1000" b="1" kern="0" dirty="0">
                <a:ln>
                  <a:noFill/>
                  <a:prstDash val="sysDot"/>
                </a:ln>
                <a:solidFill>
                  <a:schemeClr val="tx1">
                    <a:lumMod val="85000"/>
                    <a:lumOff val="15000"/>
                  </a:schemeClr>
                </a:solidFill>
                <a:latin typeface="+mn-ea"/>
                <a:sym typeface="+mn-ea"/>
              </a:rPr>
              <a:t> class </a:t>
            </a:r>
            <a:r>
              <a:rPr lang="zh-CN" altLang="en-US" sz="1000" b="1" kern="0" dirty="0">
                <a:ln>
                  <a:noFill/>
                  <a:prstDash val="sysDot"/>
                </a:ln>
                <a:solidFill>
                  <a:schemeClr val="tx1">
                    <a:lumMod val="85000"/>
                    <a:lumOff val="15000"/>
                  </a:schemeClr>
                </a:solidFill>
                <a:latin typeface="+mn-ea"/>
                <a:sym typeface="+mn-ea"/>
              </a:rPr>
              <a:t>的属性，值为</a:t>
            </a:r>
            <a:r>
              <a:rPr lang="en-US" altLang="zh-CN" sz="1000" b="1" kern="0" dirty="0">
                <a:ln>
                  <a:noFill/>
                  <a:prstDash val="sysDot"/>
                </a:ln>
                <a:solidFill>
                  <a:schemeClr val="tx1">
                    <a:lumMod val="85000"/>
                    <a:lumOff val="15000"/>
                  </a:schemeClr>
                </a:solidFill>
                <a:latin typeface="+mn-ea"/>
                <a:sym typeface="+mn-ea"/>
              </a:rPr>
              <a:t> boldest </a:t>
            </a: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Tag </a:t>
            </a:r>
            <a:r>
              <a:rPr lang="zh-CN" altLang="en-US" sz="1000" b="1" kern="0" dirty="0">
                <a:ln>
                  <a:noFill/>
                  <a:prstDash val="sysDot"/>
                </a:ln>
                <a:solidFill>
                  <a:schemeClr val="tx1">
                    <a:lumMod val="85000"/>
                    <a:lumOff val="15000"/>
                  </a:schemeClr>
                </a:solidFill>
                <a:latin typeface="+mn-ea"/>
                <a:sym typeface="+mn-ea"/>
              </a:rPr>
              <a:t>属性的操作方法与字典相同。</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Tag['class']</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['boldest']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也可以直接</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点</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取属性，比如</a:t>
            </a:r>
            <a:r>
              <a:rPr lang="en-US" altLang="zh-CN" sz="900" kern="0" dirty="0">
                <a:ln>
                  <a:noFill/>
                  <a:prstDash val="sysDot"/>
                </a:ln>
                <a:solidFill>
                  <a:schemeClr val="tx1">
                    <a:lumMod val="85000"/>
                    <a:lumOff val="15000"/>
                  </a:schemeClr>
                </a:solidFill>
                <a:latin typeface="+mn-ea"/>
                <a:sym typeface="+mn-ea"/>
              </a:rPr>
              <a:t> .attrs</a:t>
            </a:r>
            <a:r>
              <a:rPr lang="zh-CN" altLang="en-US" sz="900" kern="0" dirty="0">
                <a:ln>
                  <a:noFill/>
                  <a:prstDash val="sysDot"/>
                </a:ln>
                <a:solidFill>
                  <a:schemeClr val="tx1">
                    <a:lumMod val="85000"/>
                    <a:lumOff val="15000"/>
                  </a:schemeClr>
                </a:solidFill>
                <a:latin typeface="+mn-ea"/>
                <a:sym typeface="+mn-ea"/>
              </a:rPr>
              <a:t>。</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Tag.attrs</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{'class':['boldest'] }</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 </a:t>
            </a:r>
            <a:r>
              <a:rPr lang="zh-CN" altLang="en-US" sz="900" kern="0" dirty="0">
                <a:ln>
                  <a:noFill/>
                  <a:prstDash val="sysDot"/>
                </a:ln>
                <a:solidFill>
                  <a:schemeClr val="tx1">
                    <a:lumMod val="85000"/>
                    <a:lumOff val="15000"/>
                  </a:schemeClr>
                </a:solidFill>
                <a:latin typeface="+mn-ea"/>
                <a:sym typeface="+mn-ea"/>
              </a:rPr>
              <a:t>对象的属性可以被添加、删除或修改。</a:t>
            </a:r>
            <a:r>
              <a:rPr lang="en-US" altLang="zh-CN" sz="900" kern="0" dirty="0">
                <a:ln>
                  <a:noFill/>
                  <a:prstDash val="sysDot"/>
                </a:ln>
                <a:solidFill>
                  <a:schemeClr val="tx1">
                    <a:lumMod val="85000"/>
                    <a:lumOff val="15000"/>
                  </a:schemeClr>
                </a:solidFill>
                <a:latin typeface="+mn-ea"/>
                <a:sym typeface="+mn-ea"/>
              </a:rPr>
              <a:t>Tag </a:t>
            </a:r>
            <a:r>
              <a:rPr lang="zh-CN" altLang="en-US" sz="900" kern="0" dirty="0">
                <a:ln>
                  <a:noFill/>
                  <a:prstDash val="sysDot"/>
                </a:ln>
                <a:solidFill>
                  <a:schemeClr val="tx1">
                    <a:lumMod val="85000"/>
                    <a:lumOff val="15000"/>
                  </a:schemeClr>
                </a:solidFill>
                <a:latin typeface="+mn-ea"/>
                <a:sym typeface="+mn-ea"/>
              </a:rPr>
              <a:t>对象的属性操作方法与字典相同。</a:t>
            </a:r>
            <a:endParaRPr lang="zh-CN" altLang="en-US"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04265"/>
            <a:ext cx="10015220" cy="5301615"/>
          </a:xfrm>
          <a:prstGeom prst="rect">
            <a:avLst/>
          </a:prstGeom>
          <a:noFill/>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（五）</a:t>
            </a:r>
            <a:r>
              <a:rPr lang="en-US" altLang="zh-CN" sz="1600" b="1" kern="0" dirty="0">
                <a:ln>
                  <a:noFill/>
                  <a:prstDash val="sysDot"/>
                </a:ln>
                <a:solidFill>
                  <a:schemeClr val="tx1">
                    <a:lumMod val="85000"/>
                    <a:lumOff val="15000"/>
                  </a:schemeClr>
                </a:solidFill>
                <a:latin typeface="+mn-ea"/>
                <a:sym typeface="+mn-ea"/>
              </a:rPr>
              <a:t>Beautiful Soup </a:t>
            </a:r>
            <a:r>
              <a:rPr lang="zh-CN" altLang="en-US" sz="1600" b="1" kern="0" dirty="0">
                <a:ln>
                  <a:noFill/>
                  <a:prstDash val="sysDot"/>
                </a:ln>
                <a:solidFill>
                  <a:schemeClr val="tx1">
                    <a:lumMod val="85000"/>
                    <a:lumOff val="15000"/>
                  </a:schemeClr>
                </a:solidFill>
                <a:latin typeface="+mn-ea"/>
                <a:sym typeface="+mn-ea"/>
              </a:rPr>
              <a:t>对象的种类（</a:t>
            </a:r>
            <a:r>
              <a:rPr lang="en-US" altLang="zh-CN" sz="1600" b="1" kern="0" dirty="0">
                <a:ln>
                  <a:noFill/>
                  <a:prstDash val="sysDot"/>
                </a:ln>
                <a:solidFill>
                  <a:schemeClr val="tx1">
                    <a:lumMod val="85000"/>
                    <a:lumOff val="15000"/>
                  </a:schemeClr>
                </a:solidFill>
                <a:latin typeface="+mn-ea"/>
                <a:sym typeface="+mn-ea"/>
              </a:rPr>
              <a:t>2</a:t>
            </a:r>
            <a:r>
              <a:rPr lang="zh-CN" altLang="en-US" sz="1600" b="1" kern="0" dirty="0">
                <a:ln>
                  <a:noFill/>
                  <a:prstDash val="sysDot"/>
                </a:ln>
                <a:solidFill>
                  <a:schemeClr val="tx1">
                    <a:lumMod val="85000"/>
                    <a:lumOff val="15000"/>
                  </a:schemeClr>
                </a:solidFill>
                <a:latin typeface="+mn-ea"/>
                <a:sym typeface="+mn-ea"/>
              </a:rPr>
              <a:t>）</a:t>
            </a:r>
            <a:endParaRPr lang="en-US" altLang="zh-CN"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2. NavigableString </a:t>
            </a:r>
            <a:r>
              <a:rPr lang="zh-CN" altLang="en-US" sz="1600" b="1" kern="0" dirty="0">
                <a:ln>
                  <a:noFill/>
                  <a:prstDash val="sysDot"/>
                </a:ln>
                <a:solidFill>
                  <a:schemeClr val="tx1">
                    <a:lumMod val="85000"/>
                    <a:lumOff val="15000"/>
                  </a:schemeClr>
                </a:solidFill>
                <a:latin typeface="+mn-ea"/>
                <a:sym typeface="+mn-ea"/>
              </a:rPr>
              <a:t>对象</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Beautiful Soup </a:t>
            </a:r>
            <a:r>
              <a:rPr lang="zh-CN" altLang="en-US" sz="1000" kern="0" dirty="0">
                <a:ln>
                  <a:noFill/>
                  <a:prstDash val="sysDot"/>
                </a:ln>
                <a:solidFill>
                  <a:schemeClr val="tx1">
                    <a:lumMod val="85000"/>
                    <a:lumOff val="15000"/>
                  </a:schemeClr>
                </a:solidFill>
                <a:latin typeface="+mn-ea"/>
                <a:sym typeface="+mn-ea"/>
              </a:rPr>
              <a:t>使用</a:t>
            </a:r>
            <a:r>
              <a:rPr lang="en-US" altLang="zh-CN" sz="1000" kern="0" dirty="0">
                <a:ln>
                  <a:noFill/>
                  <a:prstDash val="sysDot"/>
                </a:ln>
                <a:solidFill>
                  <a:schemeClr val="tx1">
                    <a:lumMod val="85000"/>
                    <a:lumOff val="15000"/>
                  </a:schemeClr>
                </a:solidFill>
                <a:latin typeface="+mn-ea"/>
                <a:sym typeface="+mn-ea"/>
              </a:rPr>
              <a:t> NavigableString </a:t>
            </a:r>
            <a:r>
              <a:rPr lang="zh-CN" altLang="en-US" sz="1000" kern="0" dirty="0">
                <a:ln>
                  <a:noFill/>
                  <a:prstDash val="sysDot"/>
                </a:ln>
                <a:solidFill>
                  <a:schemeClr val="tx1">
                    <a:lumMod val="85000"/>
                    <a:lumOff val="15000"/>
                  </a:schemeClr>
                </a:solidFill>
                <a:latin typeface="+mn-ea"/>
                <a:sym typeface="+mn-ea"/>
              </a:rPr>
              <a:t>类包装</a:t>
            </a:r>
            <a:r>
              <a:rPr lang="en-US" altLang="zh-CN" sz="1000" kern="0" dirty="0">
                <a:ln>
                  <a:noFill/>
                  <a:prstDash val="sysDot"/>
                </a:ln>
                <a:solidFill>
                  <a:schemeClr val="tx1">
                    <a:lumMod val="85000"/>
                    <a:lumOff val="15000"/>
                  </a:schemeClr>
                </a:solidFill>
                <a:latin typeface="+mn-ea"/>
                <a:sym typeface="+mn-ea"/>
              </a:rPr>
              <a:t> Tag </a:t>
            </a:r>
            <a:r>
              <a:rPr lang="zh-CN" altLang="en-US" sz="1000" kern="0" dirty="0">
                <a:ln>
                  <a:noFill/>
                  <a:prstDash val="sysDot"/>
                </a:ln>
                <a:solidFill>
                  <a:schemeClr val="tx1">
                    <a:lumMod val="85000"/>
                    <a:lumOff val="15000"/>
                  </a:schemeClr>
                </a:solidFill>
                <a:latin typeface="+mn-ea"/>
                <a:sym typeface="+mn-ea"/>
              </a:rPr>
              <a:t>对象中的字符串，相关示例如下。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print(tag.string)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u'Extremely bold'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print(type(tag.string))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&lt;class'bs4.element.NavigableString'&gt;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NavigableString </a:t>
            </a:r>
            <a:r>
              <a:rPr lang="zh-CN" altLang="en-US" sz="1000" kern="0" dirty="0">
                <a:ln>
                  <a:noFill/>
                  <a:prstDash val="sysDot"/>
                </a:ln>
                <a:solidFill>
                  <a:schemeClr val="tx1">
                    <a:lumMod val="85000"/>
                    <a:lumOff val="15000"/>
                  </a:schemeClr>
                </a:solidFill>
                <a:latin typeface="+mn-ea"/>
                <a:sym typeface="+mn-ea"/>
              </a:rPr>
              <a:t>字符串与</a:t>
            </a:r>
            <a:r>
              <a:rPr lang="en-US" altLang="zh-CN" sz="1000" kern="0" dirty="0">
                <a:ln>
                  <a:noFill/>
                  <a:prstDash val="sysDot"/>
                </a:ln>
                <a:solidFill>
                  <a:schemeClr val="tx1">
                    <a:lumMod val="85000"/>
                    <a:lumOff val="15000"/>
                  </a:schemeClr>
                </a:solidFill>
                <a:latin typeface="+mn-ea"/>
                <a:sym typeface="+mn-ea"/>
              </a:rPr>
              <a:t>Python </a:t>
            </a:r>
            <a:r>
              <a:rPr lang="zh-CN" altLang="en-US" sz="1000" kern="0" dirty="0">
                <a:ln>
                  <a:noFill/>
                  <a:prstDash val="sysDot"/>
                </a:ln>
                <a:solidFill>
                  <a:schemeClr val="tx1">
                    <a:lumMod val="85000"/>
                    <a:lumOff val="15000"/>
                  </a:schemeClr>
                </a:solidFill>
                <a:latin typeface="+mn-ea"/>
                <a:sym typeface="+mn-ea"/>
              </a:rPr>
              <a:t>中的</a:t>
            </a:r>
            <a:r>
              <a:rPr lang="en-US" altLang="zh-CN" sz="1000" kern="0" dirty="0">
                <a:ln>
                  <a:noFill/>
                  <a:prstDash val="sysDot"/>
                </a:ln>
                <a:solidFill>
                  <a:schemeClr val="tx1">
                    <a:lumMod val="85000"/>
                    <a:lumOff val="15000"/>
                  </a:schemeClr>
                </a:solidFill>
                <a:latin typeface="+mn-ea"/>
                <a:sym typeface="+mn-ea"/>
              </a:rPr>
              <a:t> Unicode </a:t>
            </a:r>
            <a:r>
              <a:rPr lang="zh-CN" altLang="en-US" sz="1000" kern="0" dirty="0">
                <a:ln>
                  <a:noFill/>
                  <a:prstDash val="sysDot"/>
                </a:ln>
                <a:solidFill>
                  <a:schemeClr val="tx1">
                    <a:lumMod val="85000"/>
                    <a:lumOff val="15000"/>
                  </a:schemeClr>
                </a:solidFill>
                <a:latin typeface="+mn-ea"/>
                <a:sym typeface="+mn-ea"/>
              </a:rPr>
              <a:t>字符串相同，并且支持包含在遍历文</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档树和搜索文档树中的一些特性。通过</a:t>
            </a:r>
            <a:r>
              <a:rPr lang="en-US" altLang="zh-CN" sz="1000" kern="0" dirty="0">
                <a:ln>
                  <a:noFill/>
                  <a:prstDash val="sysDot"/>
                </a:ln>
                <a:solidFill>
                  <a:schemeClr val="tx1">
                    <a:lumMod val="85000"/>
                    <a:lumOff val="15000"/>
                  </a:schemeClr>
                </a:solidFill>
                <a:latin typeface="+mn-ea"/>
                <a:sym typeface="+mn-ea"/>
              </a:rPr>
              <a:t> unicode</a:t>
            </a:r>
            <a:r>
              <a:rPr lang="zh-CN" altLang="en-US" sz="1000" kern="0" dirty="0">
                <a:ln>
                  <a:noFill/>
                  <a:prstDash val="sysDot"/>
                </a:ln>
                <a:solidFill>
                  <a:schemeClr val="tx1">
                    <a:lumMod val="85000"/>
                    <a:lumOff val="15000"/>
                  </a:schemeClr>
                </a:solidFill>
                <a:latin typeface="+mn-ea"/>
                <a:sym typeface="+mn-ea"/>
              </a:rPr>
              <a:t>（）方法可以直接将</a:t>
            </a:r>
            <a:r>
              <a:rPr lang="en-US" altLang="zh-CN" sz="1000" kern="0" dirty="0">
                <a:ln>
                  <a:noFill/>
                  <a:prstDash val="sysDot"/>
                </a:ln>
                <a:solidFill>
                  <a:schemeClr val="tx1">
                    <a:lumMod val="85000"/>
                    <a:lumOff val="15000"/>
                  </a:schemeClr>
                </a:solidFill>
                <a:latin typeface="+mn-ea"/>
                <a:sym typeface="+mn-ea"/>
              </a:rPr>
              <a:t> NavigableString </a:t>
            </a:r>
            <a:r>
              <a:rPr lang="zh-CN" altLang="en-US" sz="1000" kern="0" dirty="0">
                <a:ln>
                  <a:noFill/>
                  <a:prstDash val="sysDot"/>
                </a:ln>
                <a:solidFill>
                  <a:schemeClr val="tx1">
                    <a:lumMod val="85000"/>
                    <a:lumOff val="15000"/>
                  </a:schemeClr>
                </a:solidFill>
                <a:latin typeface="+mn-ea"/>
                <a:sym typeface="+mn-ea"/>
              </a:rPr>
              <a:t>对</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象转换成</a:t>
            </a:r>
            <a:r>
              <a:rPr lang="en-US" altLang="zh-CN" sz="1000" kern="0" dirty="0">
                <a:ln>
                  <a:noFill/>
                  <a:prstDash val="sysDot"/>
                </a:ln>
                <a:solidFill>
                  <a:schemeClr val="tx1">
                    <a:lumMod val="85000"/>
                    <a:lumOff val="15000"/>
                  </a:schemeClr>
                </a:solidFill>
                <a:latin typeface="+mn-ea"/>
                <a:sym typeface="+mn-ea"/>
              </a:rPr>
              <a:t> Unicode </a:t>
            </a:r>
            <a:r>
              <a:rPr lang="zh-CN" altLang="en-US" sz="1000" kern="0" dirty="0">
                <a:ln>
                  <a:noFill/>
                  <a:prstDash val="sysDot"/>
                </a:ln>
                <a:solidFill>
                  <a:schemeClr val="tx1">
                    <a:lumMod val="85000"/>
                    <a:lumOff val="15000"/>
                  </a:schemeClr>
                </a:solidFill>
                <a:latin typeface="+mn-ea"/>
                <a:sym typeface="+mn-ea"/>
              </a:rPr>
              <a:t>字符串，相关示例如下。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unicode_string=unicode(tag.string)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unicode_string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u'Extremely bold'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print(type(unicode_string))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&lt;type'unicode'&gt;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Tag </a:t>
            </a:r>
            <a:r>
              <a:rPr lang="zh-CN" altLang="en-US" sz="1000" kern="0" dirty="0">
                <a:ln>
                  <a:noFill/>
                  <a:prstDash val="sysDot"/>
                </a:ln>
                <a:solidFill>
                  <a:schemeClr val="tx1">
                    <a:lumMod val="85000"/>
                    <a:lumOff val="15000"/>
                  </a:schemeClr>
                </a:solidFill>
                <a:latin typeface="+mn-ea"/>
                <a:sym typeface="+mn-ea"/>
              </a:rPr>
              <a:t>对象中包含的字符串不能编辑，但可以被替换成其他字符串。替换时会用到</a:t>
            </a:r>
            <a:r>
              <a:rPr lang="en-US" altLang="zh-CN" sz="1000" kern="0" dirty="0">
                <a:ln>
                  <a:noFill/>
                  <a:prstDash val="sysDot"/>
                </a:ln>
                <a:solidFill>
                  <a:schemeClr val="tx1">
                    <a:lumMod val="85000"/>
                    <a:lumOff val="15000"/>
                  </a:schemeClr>
                </a:solidFill>
                <a:latin typeface="+mn-ea"/>
                <a:sym typeface="+mn-ea"/>
              </a:rPr>
              <a:t> replace_with</a:t>
            </a:r>
            <a:r>
              <a:rPr lang="zh-CN" altLang="en-US" sz="1000" kern="0" dirty="0">
                <a:ln>
                  <a:noFill/>
                  <a:prstDash val="sysDot"/>
                </a:ln>
                <a:solidFill>
                  <a:schemeClr val="tx1">
                    <a:lumMod val="85000"/>
                    <a:lumOff val="15000"/>
                  </a:schemeClr>
                </a:solidFill>
                <a:latin typeface="+mn-ea"/>
                <a:sym typeface="+mn-ea"/>
              </a:rPr>
              <a:t>（）方法，相关示例如下。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tag.string.replace_with("No longer bold")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print(tag)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&lt;blockquote&gt;No longer bold&lt;/blockquote&gt;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NavigableString </a:t>
            </a:r>
            <a:r>
              <a:rPr lang="zh-CN" altLang="en-US" sz="1000" kern="0" dirty="0">
                <a:ln>
                  <a:noFill/>
                  <a:prstDash val="sysDot"/>
                </a:ln>
                <a:solidFill>
                  <a:schemeClr val="tx1">
                    <a:lumMod val="85000"/>
                    <a:lumOff val="15000"/>
                  </a:schemeClr>
                </a:solidFill>
                <a:latin typeface="+mn-ea"/>
                <a:sym typeface="+mn-ea"/>
              </a:rPr>
              <a:t>对象支持遍历文档树和搜索文档树中定义的大部分属性，但并非全</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部。尤其是一个字符串不能包含其他内容（</a:t>
            </a:r>
            <a:r>
              <a:rPr lang="en-US" altLang="zh-CN" sz="1000" kern="0" dirty="0">
                <a:ln>
                  <a:noFill/>
                  <a:prstDash val="sysDot"/>
                </a:ln>
                <a:solidFill>
                  <a:schemeClr val="tx1">
                    <a:lumMod val="85000"/>
                    <a:lumOff val="15000"/>
                  </a:schemeClr>
                </a:solidFill>
                <a:latin typeface="+mn-ea"/>
                <a:sym typeface="+mn-ea"/>
              </a:rPr>
              <a:t>Tag </a:t>
            </a:r>
            <a:r>
              <a:rPr lang="zh-CN" altLang="en-US" sz="1000" kern="0" dirty="0">
                <a:ln>
                  <a:noFill/>
                  <a:prstDash val="sysDot"/>
                </a:ln>
                <a:solidFill>
                  <a:schemeClr val="tx1">
                    <a:lumMod val="85000"/>
                    <a:lumOff val="15000"/>
                  </a:schemeClr>
                </a:solidFill>
                <a:latin typeface="+mn-ea"/>
                <a:sym typeface="+mn-ea"/>
              </a:rPr>
              <a:t>对象能够包含字符串或其他</a:t>
            </a:r>
            <a:r>
              <a:rPr lang="en-US" altLang="zh-CN" sz="1000" kern="0" dirty="0">
                <a:ln>
                  <a:noFill/>
                  <a:prstDash val="sysDot"/>
                </a:ln>
                <a:solidFill>
                  <a:schemeClr val="tx1">
                    <a:lumMod val="85000"/>
                    <a:lumOff val="15000"/>
                  </a:schemeClr>
                </a:solidFill>
                <a:latin typeface="+mn-ea"/>
                <a:sym typeface="+mn-ea"/>
              </a:rPr>
              <a:t> Tag </a:t>
            </a:r>
            <a:r>
              <a:rPr lang="zh-CN" altLang="en-US" sz="1000" kern="0" dirty="0">
                <a:ln>
                  <a:noFill/>
                  <a:prstDash val="sysDot"/>
                </a:ln>
                <a:solidFill>
                  <a:schemeClr val="tx1">
                    <a:lumMod val="85000"/>
                    <a:lumOff val="15000"/>
                  </a:schemeClr>
                </a:solidFill>
                <a:latin typeface="+mn-ea"/>
                <a:sym typeface="+mn-ea"/>
              </a:rPr>
              <a:t>对象），</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字符串不支持</a:t>
            </a:r>
            <a:r>
              <a:rPr lang="en-US" altLang="zh-CN" sz="1000" kern="0" dirty="0">
                <a:ln>
                  <a:noFill/>
                  <a:prstDash val="sysDot"/>
                </a:ln>
                <a:solidFill>
                  <a:schemeClr val="tx1">
                    <a:lumMod val="85000"/>
                    <a:lumOff val="15000"/>
                  </a:schemeClr>
                </a:solidFill>
                <a:latin typeface="+mn-ea"/>
                <a:sym typeface="+mn-ea"/>
              </a:rPr>
              <a:t> contents </a:t>
            </a:r>
            <a:r>
              <a:rPr lang="zh-CN" altLang="en-US" sz="1000" kern="0" dirty="0">
                <a:ln>
                  <a:noFill/>
                  <a:prstDash val="sysDot"/>
                </a:ln>
                <a:solidFill>
                  <a:schemeClr val="tx1">
                    <a:lumMod val="85000"/>
                    <a:lumOff val="15000"/>
                  </a:schemeClr>
                </a:solidFill>
                <a:latin typeface="+mn-ea"/>
                <a:sym typeface="+mn-ea"/>
              </a:rPr>
              <a:t>或</a:t>
            </a:r>
            <a:r>
              <a:rPr lang="en-US" altLang="zh-CN" sz="1000" kern="0" dirty="0">
                <a:ln>
                  <a:noFill/>
                  <a:prstDash val="sysDot"/>
                </a:ln>
                <a:solidFill>
                  <a:schemeClr val="tx1">
                    <a:lumMod val="85000"/>
                    <a:lumOff val="15000"/>
                  </a:schemeClr>
                </a:solidFill>
                <a:latin typeface="+mn-ea"/>
                <a:sym typeface="+mn-ea"/>
              </a:rPr>
              <a:t> string </a:t>
            </a:r>
            <a:r>
              <a:rPr lang="zh-CN" altLang="en-US" sz="1000" kern="0" dirty="0">
                <a:ln>
                  <a:noFill/>
                  <a:prstDash val="sysDot"/>
                </a:ln>
                <a:solidFill>
                  <a:schemeClr val="tx1">
                    <a:lumMod val="85000"/>
                    <a:lumOff val="15000"/>
                  </a:schemeClr>
                </a:solidFill>
                <a:latin typeface="+mn-ea"/>
                <a:sym typeface="+mn-ea"/>
              </a:rPr>
              <a:t>属性或</a:t>
            </a:r>
            <a:r>
              <a:rPr lang="en-US" altLang="zh-CN" sz="1000" kern="0" dirty="0">
                <a:ln>
                  <a:noFill/>
                  <a:prstDash val="sysDot"/>
                </a:ln>
                <a:solidFill>
                  <a:schemeClr val="tx1">
                    <a:lumMod val="85000"/>
                    <a:lumOff val="15000"/>
                  </a:schemeClr>
                </a:solidFill>
                <a:latin typeface="+mn-ea"/>
                <a:sym typeface="+mn-ea"/>
              </a:rPr>
              <a:t> find</a:t>
            </a:r>
            <a:r>
              <a:rPr lang="zh-CN" altLang="en-US" sz="1000" kern="0" dirty="0">
                <a:ln>
                  <a:noFill/>
                  <a:prstDash val="sysDot"/>
                </a:ln>
                <a:solidFill>
                  <a:schemeClr val="tx1">
                    <a:lumMod val="85000"/>
                    <a:lumOff val="15000"/>
                  </a:schemeClr>
                </a:solidFill>
                <a:latin typeface="+mn-ea"/>
                <a:sym typeface="+mn-ea"/>
              </a:rPr>
              <a:t>（）方法。如果想在</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之外使用</a:t>
            </a:r>
            <a:r>
              <a:rPr lang="en-US" altLang="zh-CN" sz="1000" kern="0" dirty="0">
                <a:ln>
                  <a:noFill/>
                  <a:prstDash val="sysDot"/>
                </a:ln>
                <a:solidFill>
                  <a:schemeClr val="tx1">
                    <a:lumMod val="85000"/>
                    <a:lumOff val="15000"/>
                  </a:schemeClr>
                </a:solidFill>
                <a:latin typeface="+mn-ea"/>
                <a:sym typeface="+mn-ea"/>
              </a:rPr>
              <a:t> NavigableString </a:t>
            </a:r>
            <a:r>
              <a:rPr lang="zh-CN" altLang="en-US" sz="1000" kern="0" dirty="0">
                <a:ln>
                  <a:noFill/>
                  <a:prstDash val="sysDot"/>
                </a:ln>
                <a:solidFill>
                  <a:schemeClr val="tx1">
                    <a:lumMod val="85000"/>
                    <a:lumOff val="15000"/>
                  </a:schemeClr>
                </a:solidFill>
                <a:latin typeface="+mn-ea"/>
                <a:sym typeface="+mn-ea"/>
              </a:rPr>
              <a:t>对象，则需要调用</a:t>
            </a:r>
            <a:r>
              <a:rPr lang="en-US" altLang="zh-CN" sz="1000" kern="0" dirty="0">
                <a:ln>
                  <a:noFill/>
                  <a:prstDash val="sysDot"/>
                </a:ln>
                <a:solidFill>
                  <a:schemeClr val="tx1">
                    <a:lumMod val="85000"/>
                    <a:lumOff val="15000"/>
                  </a:schemeClr>
                </a:solidFill>
                <a:latin typeface="+mn-ea"/>
                <a:sym typeface="+mn-ea"/>
              </a:rPr>
              <a:t> unicode</a:t>
            </a:r>
            <a:r>
              <a:rPr lang="zh-CN" altLang="en-US" sz="1000" kern="0" dirty="0">
                <a:ln>
                  <a:noFill/>
                  <a:prstDash val="sysDot"/>
                </a:ln>
                <a:solidFill>
                  <a:schemeClr val="tx1">
                    <a:lumMod val="85000"/>
                    <a:lumOff val="15000"/>
                  </a:schemeClr>
                </a:solidFill>
                <a:latin typeface="+mn-ea"/>
                <a:sym typeface="+mn-ea"/>
              </a:rPr>
              <a:t>（）方法，将该对象转换成普通的</a:t>
            </a:r>
            <a:r>
              <a:rPr lang="en-US" altLang="zh-CN" sz="1000" kern="0" dirty="0">
                <a:ln>
                  <a:noFill/>
                  <a:prstDash val="sysDot"/>
                </a:ln>
                <a:solidFill>
                  <a:schemeClr val="tx1">
                    <a:lumMod val="85000"/>
                    <a:lumOff val="15000"/>
                  </a:schemeClr>
                </a:solidFill>
                <a:latin typeface="+mn-ea"/>
                <a:sym typeface="+mn-ea"/>
              </a:rPr>
              <a:t> Unicode </a:t>
            </a:r>
            <a:r>
              <a:rPr lang="zh-CN" altLang="en-US" sz="1000" kern="0" dirty="0">
                <a:ln>
                  <a:noFill/>
                  <a:prstDash val="sysDot"/>
                </a:ln>
                <a:solidFill>
                  <a:schemeClr val="tx1">
                    <a:lumMod val="85000"/>
                    <a:lumOff val="15000"/>
                  </a:schemeClr>
                </a:solidFill>
                <a:latin typeface="+mn-ea"/>
                <a:sym typeface="+mn-ea"/>
              </a:rPr>
              <a:t>字</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符串；否则就算</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的方法已经执行结束，该对象的输出也会带有对象的引</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用地址，这样会浪费内存。</a:t>
            </a:r>
            <a:endParaRPr lang="zh-CN" altLang="en-US"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04265"/>
            <a:ext cx="10015220" cy="5301615"/>
          </a:xfrm>
          <a:prstGeom prst="rect">
            <a:avLst/>
          </a:prstGeom>
          <a:noFill/>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（五）</a:t>
            </a:r>
            <a:r>
              <a:rPr lang="en-US" altLang="zh-CN" sz="1600" b="1" kern="0" dirty="0">
                <a:ln>
                  <a:noFill/>
                  <a:prstDash val="sysDot"/>
                </a:ln>
                <a:solidFill>
                  <a:schemeClr val="tx1">
                    <a:lumMod val="85000"/>
                    <a:lumOff val="15000"/>
                  </a:schemeClr>
                </a:solidFill>
                <a:latin typeface="+mn-ea"/>
                <a:sym typeface="+mn-ea"/>
              </a:rPr>
              <a:t>Beautiful Soup </a:t>
            </a:r>
            <a:r>
              <a:rPr lang="zh-CN" altLang="en-US" sz="1600" b="1" kern="0" dirty="0">
                <a:ln>
                  <a:noFill/>
                  <a:prstDash val="sysDot"/>
                </a:ln>
                <a:solidFill>
                  <a:schemeClr val="tx1">
                    <a:lumMod val="85000"/>
                    <a:lumOff val="15000"/>
                  </a:schemeClr>
                </a:solidFill>
                <a:latin typeface="+mn-ea"/>
                <a:sym typeface="+mn-ea"/>
              </a:rPr>
              <a:t>对象的种类（</a:t>
            </a:r>
            <a:r>
              <a:rPr lang="en-US" altLang="zh-CN" sz="1600" b="1" kern="0" dirty="0">
                <a:ln>
                  <a:noFill/>
                  <a:prstDash val="sysDot"/>
                </a:ln>
                <a:solidFill>
                  <a:schemeClr val="tx1">
                    <a:lumMod val="85000"/>
                    <a:lumOff val="15000"/>
                  </a:schemeClr>
                </a:solidFill>
                <a:latin typeface="+mn-ea"/>
                <a:sym typeface="+mn-ea"/>
              </a:rPr>
              <a:t>3</a:t>
            </a:r>
            <a:r>
              <a:rPr lang="zh-CN" altLang="en-US" sz="1600" b="1" kern="0" dirty="0">
                <a:ln>
                  <a:noFill/>
                  <a:prstDash val="sysDot"/>
                </a:ln>
                <a:solidFill>
                  <a:schemeClr val="tx1">
                    <a:lumMod val="85000"/>
                    <a:lumOff val="15000"/>
                  </a:schemeClr>
                </a:solidFill>
                <a:latin typeface="+mn-ea"/>
                <a:sym typeface="+mn-ea"/>
              </a:rPr>
              <a:t>）</a:t>
            </a:r>
            <a:endParaRPr lang="en-US" altLang="zh-CN"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3. Beautiful Soup </a:t>
            </a:r>
            <a:r>
              <a:rPr lang="zh-CN" altLang="en-US" sz="1600" b="1" kern="0" dirty="0">
                <a:ln>
                  <a:noFill/>
                  <a:prstDash val="sysDot"/>
                </a:ln>
                <a:solidFill>
                  <a:schemeClr val="tx1">
                    <a:lumMod val="85000"/>
                    <a:lumOff val="15000"/>
                  </a:schemeClr>
                </a:solidFill>
                <a:latin typeface="+mn-ea"/>
                <a:sym typeface="+mn-ea"/>
              </a:rPr>
              <a:t>对象</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对象表示一个文档的全部内容，大多情况下可以把它当作</a:t>
            </a:r>
            <a:r>
              <a:rPr lang="en-US" altLang="zh-CN" sz="1200" kern="0" dirty="0">
                <a:ln>
                  <a:noFill/>
                  <a:prstDash val="sysDot"/>
                </a:ln>
                <a:solidFill>
                  <a:schemeClr val="tx1">
                    <a:lumMod val="85000"/>
                    <a:lumOff val="15000"/>
                  </a:schemeClr>
                </a:solidFill>
                <a:latin typeface="+mn-ea"/>
                <a:sym typeface="+mn-ea"/>
              </a:rPr>
              <a:t> Tag </a:t>
            </a:r>
            <a:r>
              <a:rPr lang="zh-CN" altLang="en-US" sz="1200" kern="0" dirty="0">
                <a:ln>
                  <a:noFill/>
                  <a:prstDash val="sysDot"/>
                </a:ln>
                <a:solidFill>
                  <a:schemeClr val="tx1">
                    <a:lumMod val="85000"/>
                    <a:lumOff val="15000"/>
                  </a:schemeClr>
                </a:solidFill>
                <a:latin typeface="+mn-ea"/>
                <a:sym typeface="+mn-ea"/>
              </a:rPr>
              <a:t>对象。</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对象支持遍历文档树和搜索文档树中描述的大部分方法。因为</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对象并不是真正的</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或</a:t>
            </a:r>
            <a:r>
              <a:rPr lang="en-US" altLang="zh-CN" sz="1200" kern="0" dirty="0">
                <a:ln>
                  <a:noFill/>
                  <a:prstDash val="sysDot"/>
                </a:ln>
                <a:solidFill>
                  <a:schemeClr val="tx1">
                    <a:lumMod val="85000"/>
                    <a:lumOff val="15000"/>
                  </a:schemeClr>
                </a:solidFill>
                <a:latin typeface="+mn-ea"/>
                <a:sym typeface="+mn-ea"/>
              </a:rPr>
              <a:t> XML </a:t>
            </a:r>
            <a:r>
              <a:rPr lang="zh-CN" altLang="en-US" sz="1200" kern="0" dirty="0">
                <a:ln>
                  <a:noFill/>
                  <a:prstDash val="sysDot"/>
                </a:ln>
                <a:solidFill>
                  <a:schemeClr val="tx1">
                    <a:lumMod val="85000"/>
                    <a:lumOff val="15000"/>
                  </a:schemeClr>
                </a:solidFill>
                <a:latin typeface="+mn-ea"/>
                <a:sym typeface="+mn-ea"/>
              </a:rPr>
              <a:t>的</a:t>
            </a:r>
            <a:r>
              <a:rPr lang="en-US" altLang="zh-CN" sz="1200" kern="0" dirty="0">
                <a:ln>
                  <a:noFill/>
                  <a:prstDash val="sysDot"/>
                </a:ln>
                <a:solidFill>
                  <a:schemeClr val="tx1">
                    <a:lumMod val="85000"/>
                    <a:lumOff val="15000"/>
                  </a:schemeClr>
                </a:solidFill>
                <a:latin typeface="+mn-ea"/>
                <a:sym typeface="+mn-ea"/>
              </a:rPr>
              <a:t> Tag </a:t>
            </a:r>
            <a:r>
              <a:rPr lang="zh-CN" altLang="en-US" sz="1200" kern="0" dirty="0">
                <a:ln>
                  <a:noFill/>
                  <a:prstDash val="sysDot"/>
                </a:ln>
                <a:solidFill>
                  <a:schemeClr val="tx1">
                    <a:lumMod val="85000"/>
                    <a:lumOff val="15000"/>
                  </a:schemeClr>
                </a:solidFill>
                <a:latin typeface="+mn-ea"/>
                <a:sym typeface="+mn-ea"/>
              </a:rPr>
              <a:t>对象，所以它没有</a:t>
            </a:r>
            <a:r>
              <a:rPr lang="en-US" altLang="zh-CN" sz="1200" kern="0" dirty="0">
                <a:ln>
                  <a:noFill/>
                  <a:prstDash val="sysDot"/>
                </a:ln>
                <a:solidFill>
                  <a:schemeClr val="tx1">
                    <a:lumMod val="85000"/>
                    <a:lumOff val="15000"/>
                  </a:schemeClr>
                </a:solidFill>
                <a:latin typeface="+mn-ea"/>
                <a:sym typeface="+mn-ea"/>
              </a:rPr>
              <a:t> name </a:t>
            </a:r>
            <a:r>
              <a:rPr lang="zh-CN" altLang="en-US" sz="1200" kern="0" dirty="0">
                <a:ln>
                  <a:noFill/>
                  <a:prstDash val="sysDot"/>
                </a:ln>
                <a:solidFill>
                  <a:schemeClr val="tx1">
                    <a:lumMod val="85000"/>
                    <a:lumOff val="15000"/>
                  </a:schemeClr>
                </a:solidFill>
                <a:latin typeface="+mn-ea"/>
                <a:sym typeface="+mn-ea"/>
              </a:rPr>
              <a:t>和</a:t>
            </a:r>
            <a:r>
              <a:rPr lang="en-US" altLang="zh-CN" sz="1200" kern="0" dirty="0">
                <a:ln>
                  <a:noFill/>
                  <a:prstDash val="sysDot"/>
                </a:ln>
                <a:solidFill>
                  <a:schemeClr val="tx1">
                    <a:lumMod val="85000"/>
                    <a:lumOff val="15000"/>
                  </a:schemeClr>
                </a:solidFill>
                <a:latin typeface="+mn-ea"/>
                <a:sym typeface="+mn-ea"/>
              </a:rPr>
              <a:t> attributes  </a:t>
            </a:r>
            <a:r>
              <a:rPr lang="zh-CN" altLang="en-US" sz="1200" kern="0" dirty="0">
                <a:ln>
                  <a:noFill/>
                  <a:prstDash val="sysDot"/>
                </a:ln>
                <a:solidFill>
                  <a:schemeClr val="tx1">
                    <a:lumMod val="85000"/>
                    <a:lumOff val="15000"/>
                  </a:schemeClr>
                </a:solidFill>
                <a:latin typeface="+mn-ea"/>
                <a:sym typeface="+mn-ea"/>
              </a:rPr>
              <a:t>属性，但查看它的</a:t>
            </a:r>
            <a:r>
              <a:rPr lang="en-US" altLang="zh-CN" sz="1200" kern="0" dirty="0">
                <a:ln>
                  <a:noFill/>
                  <a:prstDash val="sysDot"/>
                </a:ln>
                <a:solidFill>
                  <a:schemeClr val="tx1">
                    <a:lumMod val="85000"/>
                    <a:lumOff val="15000"/>
                  </a:schemeClr>
                </a:solidFill>
                <a:latin typeface="+mn-ea"/>
                <a:sym typeface="+mn-ea"/>
              </a:rPr>
              <a:t> name </a:t>
            </a:r>
            <a:r>
              <a:rPr lang="zh-CN" altLang="en-US" sz="1200" kern="0" dirty="0">
                <a:ln>
                  <a:noFill/>
                  <a:prstDash val="sysDot"/>
                </a:ln>
                <a:solidFill>
                  <a:schemeClr val="tx1">
                    <a:lumMod val="85000"/>
                    <a:lumOff val="15000"/>
                  </a:schemeClr>
                </a:solidFill>
                <a:latin typeface="+mn-ea"/>
                <a:sym typeface="+mn-ea"/>
              </a:rPr>
              <a:t>属性却是很方便的，所以</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对象包含一个值为</a:t>
            </a:r>
            <a:r>
              <a:rPr lang="en-US" altLang="zh-CN" sz="1200" kern="0" dirty="0">
                <a:ln>
                  <a:noFill/>
                  <a:prstDash val="sysDot"/>
                </a:ln>
                <a:solidFill>
                  <a:schemeClr val="tx1">
                    <a:lumMod val="85000"/>
                    <a:lumOff val="15000"/>
                  </a:schemeClr>
                </a:solidFill>
                <a:latin typeface="+mn-ea"/>
                <a:sym typeface="+mn-ea"/>
              </a:rPr>
              <a:t> “[document]”</a:t>
            </a:r>
            <a:r>
              <a:rPr lang="zh-CN" altLang="en-US" sz="1200" kern="0" dirty="0">
                <a:ln>
                  <a:noFill/>
                  <a:prstDash val="sysDot"/>
                </a:ln>
                <a:solidFill>
                  <a:schemeClr val="tx1">
                    <a:lumMod val="85000"/>
                    <a:lumOff val="15000"/>
                  </a:schemeClr>
                </a:solidFill>
                <a:latin typeface="+mn-ea"/>
                <a:sym typeface="+mn-ea"/>
              </a:rPr>
              <a:t>的特殊属性</a:t>
            </a:r>
            <a:r>
              <a:rPr lang="en-US" altLang="zh-CN" sz="1200" kern="0" dirty="0">
                <a:ln>
                  <a:noFill/>
                  <a:prstDash val="sysDot"/>
                </a:ln>
                <a:solidFill>
                  <a:schemeClr val="tx1">
                    <a:lumMod val="85000"/>
                    <a:lumOff val="15000"/>
                  </a:schemeClr>
                </a:solidFill>
                <a:latin typeface="+mn-ea"/>
                <a:sym typeface="+mn-ea"/>
              </a:rPr>
              <a:t> name</a:t>
            </a:r>
            <a:r>
              <a:rPr lang="zh-CN" altLang="en-US" sz="1200" kern="0" dirty="0">
                <a:ln>
                  <a:noFill/>
                  <a:prstDash val="sysDot"/>
                </a:ln>
                <a:solidFill>
                  <a:schemeClr val="tx1">
                    <a:lumMod val="85000"/>
                    <a:lumOff val="15000"/>
                  </a:schemeClr>
                </a:solidFill>
                <a:latin typeface="+mn-ea"/>
                <a:sym typeface="+mn-ea"/>
              </a:rPr>
              <a:t>。</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print(soup.name)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u'[document]'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中</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定</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义</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的</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其</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他</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类</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型</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都</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可</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能</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出</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现</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在</a:t>
            </a:r>
            <a:r>
              <a:rPr lang="en-US" altLang="zh-CN" sz="1200" kern="0" dirty="0">
                <a:ln>
                  <a:noFill/>
                  <a:prstDash val="sysDot"/>
                </a:ln>
                <a:solidFill>
                  <a:schemeClr val="tx1">
                    <a:lumMod val="85000"/>
                    <a:lumOff val="15000"/>
                  </a:schemeClr>
                </a:solidFill>
                <a:latin typeface="+mn-ea"/>
                <a:sym typeface="+mn-ea"/>
              </a:rPr>
              <a:t> XML </a:t>
            </a:r>
            <a:r>
              <a:rPr lang="zh-CN" altLang="en-US" sz="1200" kern="0" dirty="0">
                <a:ln>
                  <a:noFill/>
                  <a:prstDash val="sysDot"/>
                </a:ln>
                <a:solidFill>
                  <a:schemeClr val="tx1">
                    <a:lumMod val="85000"/>
                    <a:lumOff val="15000"/>
                  </a:schemeClr>
                </a:solidFill>
                <a:latin typeface="+mn-ea"/>
                <a:sym typeface="+mn-ea"/>
              </a:rPr>
              <a:t>文</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档</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中，</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如</a:t>
            </a:r>
            <a:r>
              <a:rPr lang="en-US" altLang="zh-CN" sz="1200" kern="0" dirty="0">
                <a:ln>
                  <a:noFill/>
                  <a:prstDash val="sysDot"/>
                </a:ln>
                <a:solidFill>
                  <a:schemeClr val="tx1">
                    <a:lumMod val="85000"/>
                    <a:lumOff val="15000"/>
                  </a:schemeClr>
                </a:solidFill>
                <a:latin typeface="+mn-ea"/>
                <a:sym typeface="+mn-ea"/>
              </a:rPr>
              <a:t> CData</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 ProcessingInstruction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Declaration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Doctype</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与</a:t>
            </a:r>
            <a:r>
              <a:rPr lang="en-US" altLang="zh-CN" sz="1200" kern="0" dirty="0">
                <a:ln>
                  <a:noFill/>
                  <a:prstDash val="sysDot"/>
                </a:ln>
                <a:solidFill>
                  <a:schemeClr val="tx1">
                    <a:lumMod val="85000"/>
                    <a:lumOff val="15000"/>
                  </a:schemeClr>
                </a:solidFill>
                <a:latin typeface="+mn-ea"/>
                <a:sym typeface="+mn-ea"/>
              </a:rPr>
              <a:t> Comment </a:t>
            </a:r>
            <a:r>
              <a:rPr lang="zh-CN" altLang="en-US" sz="1200" kern="0" dirty="0">
                <a:ln>
                  <a:noFill/>
                  <a:prstDash val="sysDot"/>
                </a:ln>
                <a:solidFill>
                  <a:schemeClr val="tx1">
                    <a:lumMod val="85000"/>
                    <a:lumOff val="15000"/>
                  </a:schemeClr>
                </a:solidFill>
                <a:latin typeface="+mn-ea"/>
                <a:sym typeface="+mn-ea"/>
              </a:rPr>
              <a:t>对</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象</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类</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似，</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这</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些</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类</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都</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是</a:t>
            </a:r>
            <a:r>
              <a:rPr lang="en-US" altLang="zh-CN" sz="1200" kern="0" dirty="0">
                <a:ln>
                  <a:noFill/>
                  <a:prstDash val="sysDot"/>
                </a:ln>
                <a:solidFill>
                  <a:schemeClr val="tx1">
                    <a:lumMod val="85000"/>
                    <a:lumOff val="15000"/>
                  </a:schemeClr>
                </a:solidFill>
                <a:latin typeface="+mn-ea"/>
                <a:sym typeface="+mn-ea"/>
              </a:rPr>
              <a:t> NavigableString </a:t>
            </a:r>
            <a:r>
              <a:rPr lang="zh-CN" altLang="en-US" sz="1200" kern="0" dirty="0">
                <a:ln>
                  <a:noFill/>
                  <a:prstDash val="sysDot"/>
                </a:ln>
                <a:solidFill>
                  <a:schemeClr val="tx1">
                    <a:lumMod val="85000"/>
                    <a:lumOff val="15000"/>
                  </a:schemeClr>
                </a:solidFill>
                <a:latin typeface="+mn-ea"/>
                <a:sym typeface="+mn-ea"/>
              </a:rPr>
              <a:t>的子类，只是添加了一些额外的方法。下面是使用</a:t>
            </a:r>
            <a:r>
              <a:rPr lang="en-US" altLang="zh-CN" sz="1200" kern="0" dirty="0">
                <a:ln>
                  <a:noFill/>
                  <a:prstDash val="sysDot"/>
                </a:ln>
                <a:solidFill>
                  <a:schemeClr val="tx1">
                    <a:lumMod val="85000"/>
                    <a:lumOff val="15000"/>
                  </a:schemeClr>
                </a:solidFill>
                <a:latin typeface="+mn-ea"/>
                <a:sym typeface="+mn-ea"/>
              </a:rPr>
              <a:t> CData </a:t>
            </a:r>
            <a:r>
              <a:rPr lang="zh-CN" altLang="en-US" sz="1200" kern="0" dirty="0">
                <a:ln>
                  <a:noFill/>
                  <a:prstDash val="sysDot"/>
                </a:ln>
                <a:solidFill>
                  <a:schemeClr val="tx1">
                    <a:lumMod val="85000"/>
                    <a:lumOff val="15000"/>
                  </a:schemeClr>
                </a:solidFill>
                <a:latin typeface="+mn-ea"/>
                <a:sym typeface="+mn-ea"/>
              </a:rPr>
              <a:t>替代注释的</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例子。</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from bs4 import CData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cdata=CData("A CDATA block")</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comment.replace_with(cdata)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print(soup.b.prettify())</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&lt;b&gt;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&lt;![CDATA[A CDATA block]]&gt;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&lt;/b&gt; </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04265"/>
            <a:ext cx="10015220" cy="3926840"/>
          </a:xfrm>
          <a:prstGeom prst="rect">
            <a:avLst/>
          </a:prstGeom>
          <a:noFill/>
        </p:spPr>
        <p:txBody>
          <a:bodyPr wrap="square" rtlCol="0" anchor="ctr" anchorCtr="0">
            <a:normAutofit/>
          </a:bodyPr>
          <a:lstStyle/>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4. Comment </a:t>
            </a:r>
            <a:r>
              <a:rPr lang="zh-CN" altLang="en-US" sz="1600" b="1" kern="0" dirty="0">
                <a:ln>
                  <a:noFill/>
                  <a:prstDash val="sysDot"/>
                </a:ln>
                <a:solidFill>
                  <a:schemeClr val="tx1">
                    <a:lumMod val="85000"/>
                    <a:lumOff val="15000"/>
                  </a:schemeClr>
                </a:solidFill>
                <a:latin typeface="+mn-ea"/>
                <a:sym typeface="+mn-ea"/>
              </a:rPr>
              <a:t>对象</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Comment </a:t>
            </a:r>
            <a:r>
              <a:rPr lang="zh-CN" altLang="en-US" sz="1600" kern="0" dirty="0">
                <a:ln>
                  <a:noFill/>
                  <a:prstDash val="sysDot"/>
                </a:ln>
                <a:solidFill>
                  <a:schemeClr val="tx1">
                    <a:lumMod val="85000"/>
                    <a:lumOff val="15000"/>
                  </a:schemeClr>
                </a:solidFill>
                <a:latin typeface="+mn-ea"/>
                <a:sym typeface="+mn-ea"/>
              </a:rPr>
              <a:t>对象是一个特殊类型的</a:t>
            </a:r>
            <a:r>
              <a:rPr lang="en-US" altLang="zh-CN" sz="1600" kern="0" dirty="0">
                <a:ln>
                  <a:noFill/>
                  <a:prstDash val="sysDot"/>
                </a:ln>
                <a:solidFill>
                  <a:schemeClr val="tx1">
                    <a:lumMod val="85000"/>
                    <a:lumOff val="15000"/>
                  </a:schemeClr>
                </a:solidFill>
                <a:latin typeface="+mn-ea"/>
                <a:sym typeface="+mn-ea"/>
              </a:rPr>
              <a:t> NavigableString </a:t>
            </a:r>
            <a:r>
              <a:rPr lang="zh-CN" altLang="en-US" sz="1600" kern="0" dirty="0">
                <a:ln>
                  <a:noFill/>
                  <a:prstDash val="sysDot"/>
                </a:ln>
                <a:solidFill>
                  <a:schemeClr val="tx1">
                    <a:lumMod val="85000"/>
                    <a:lumOff val="15000"/>
                  </a:schemeClr>
                </a:solidFill>
                <a:latin typeface="+mn-ea"/>
                <a:sym typeface="+mn-ea"/>
              </a:rPr>
              <a:t>对象，相关示例如下。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print(comment)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u'Hey,buddy.Want to buy a used parser?'</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当在</a:t>
            </a:r>
            <a:r>
              <a:rPr lang="en-US" altLang="zh-CN" sz="1600" kern="0" dirty="0">
                <a:ln>
                  <a:noFill/>
                  <a:prstDash val="sysDot"/>
                </a:ln>
                <a:solidFill>
                  <a:schemeClr val="tx1">
                    <a:lumMod val="85000"/>
                    <a:lumOff val="15000"/>
                  </a:schemeClr>
                </a:solidFill>
                <a:latin typeface="+mn-ea"/>
                <a:sym typeface="+mn-ea"/>
              </a:rPr>
              <a:t> HTML </a:t>
            </a:r>
            <a:r>
              <a:rPr lang="zh-CN" altLang="en-US" sz="1600" kern="0" dirty="0">
                <a:ln>
                  <a:noFill/>
                  <a:prstDash val="sysDot"/>
                </a:ln>
                <a:solidFill>
                  <a:schemeClr val="tx1">
                    <a:lumMod val="85000"/>
                    <a:lumOff val="15000"/>
                  </a:schemeClr>
                </a:solidFill>
                <a:latin typeface="+mn-ea"/>
                <a:sym typeface="+mn-ea"/>
              </a:rPr>
              <a:t>文档中出现时，</a:t>
            </a:r>
            <a:r>
              <a:rPr lang="en-US" altLang="zh-CN" sz="1600" kern="0" dirty="0">
                <a:ln>
                  <a:noFill/>
                  <a:prstDash val="sysDot"/>
                </a:ln>
                <a:solidFill>
                  <a:schemeClr val="tx1">
                    <a:lumMod val="85000"/>
                    <a:lumOff val="15000"/>
                  </a:schemeClr>
                </a:solidFill>
                <a:latin typeface="+mn-ea"/>
                <a:sym typeface="+mn-ea"/>
              </a:rPr>
              <a:t>Comment </a:t>
            </a:r>
            <a:r>
              <a:rPr lang="zh-CN" altLang="en-US" sz="1600" kern="0" dirty="0">
                <a:ln>
                  <a:noFill/>
                  <a:prstDash val="sysDot"/>
                </a:ln>
                <a:solidFill>
                  <a:schemeClr val="tx1">
                    <a:lumMod val="85000"/>
                    <a:lumOff val="15000"/>
                  </a:schemeClr>
                </a:solidFill>
                <a:latin typeface="+mn-ea"/>
                <a:sym typeface="+mn-ea"/>
              </a:rPr>
              <a:t>对象会使用特殊的格式输出，相关示例如下。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print(soup.b.prettify())</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&lt;b&gt;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&lt;!--Hey,buddy.Want to buy a used parser?--&gt;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&lt;/b&gt;</a:t>
            </a:r>
            <a:endParaRPr lang="en-US" altLang="zh-CN"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2062" name="Rectangle 14"/>
          <p:cNvSpPr>
            <a:spLocks noGrp="1" noChangeArrowheads="1"/>
          </p:cNvSpPr>
          <p:nvPr>
            <p:custDataLst>
              <p:tags r:id="rId1"/>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7" name="文本框 6"/>
          <p:cNvSpPr txBox="1"/>
          <p:nvPr>
            <p:custDataLst>
              <p:tags r:id="rId2"/>
            </p:custDataLst>
          </p:nvPr>
        </p:nvSpPr>
        <p:spPr>
          <a:xfrm>
            <a:off x="1017270" y="1043305"/>
            <a:ext cx="10015220" cy="5201920"/>
          </a:xfrm>
          <a:prstGeom prst="rect">
            <a:avLst/>
          </a:prstGeom>
          <a:noFill/>
        </p:spPr>
        <p:txBody>
          <a:bodyPr wrap="square" rtlCol="0" anchor="ctr" anchorCtr="0">
            <a:normAutofit/>
          </a:bodyPr>
          <a:lstStyle/>
          <a:p>
            <a:pPr indent="0" fontAlgn="auto">
              <a:lnSpc>
                <a:spcPct val="150000"/>
              </a:lnSpc>
            </a:pPr>
            <a:r>
              <a:rPr lang="zh-CN" altLang="en-US" sz="2000" b="1" kern="0" dirty="0">
                <a:ln>
                  <a:noFill/>
                  <a:prstDash val="sysDot"/>
                </a:ln>
                <a:solidFill>
                  <a:schemeClr val="tx1">
                    <a:lumMod val="85000"/>
                    <a:lumOff val="15000"/>
                  </a:schemeClr>
                </a:solidFill>
                <a:latin typeface="+mn-ea"/>
                <a:sym typeface="+mn-ea"/>
              </a:rPr>
              <a:t>（六）遍历文档树（</a:t>
            </a:r>
            <a:r>
              <a:rPr lang="en-US" altLang="zh-CN" sz="2000" b="1" kern="0" dirty="0">
                <a:ln>
                  <a:noFill/>
                  <a:prstDash val="sysDot"/>
                </a:ln>
                <a:solidFill>
                  <a:schemeClr val="tx1">
                    <a:lumMod val="85000"/>
                    <a:lumOff val="15000"/>
                  </a:schemeClr>
                </a:solidFill>
                <a:latin typeface="+mn-ea"/>
                <a:sym typeface="+mn-ea"/>
              </a:rPr>
              <a:t>1</a:t>
            </a:r>
            <a:r>
              <a:rPr lang="zh-CN" altLang="en-US" sz="2000" b="1" kern="0" dirty="0">
                <a:ln>
                  <a:noFill/>
                  <a:prstDash val="sysDot"/>
                </a:ln>
                <a:solidFill>
                  <a:schemeClr val="tx1">
                    <a:lumMod val="85000"/>
                    <a:lumOff val="15000"/>
                  </a:schemeClr>
                </a:solidFill>
                <a:latin typeface="+mn-ea"/>
                <a:sym typeface="+mn-ea"/>
              </a:rPr>
              <a:t>）</a:t>
            </a:r>
            <a:endParaRPr lang="zh-CN" altLang="en-US" sz="2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下面用</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爱丽丝</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文档举例，文档的结构如下。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html_doc="""</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&lt;html&gt;&lt;head&gt;&lt;title&gt;The Dormouse's story&lt;/title&gt;&lt;/head&gt;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&lt;p class="title"&gt;&lt;b&gt;The Dormouse's story&lt;/b&gt;&lt;/p&gt;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&lt;p class="story"&gt;Once upon a time there were three little sisters;and their names were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&lt;a href="http://www.tup.tsinghua.edu.cn/elsie"class="sister"id="link1"&gt; Elsie&lt;/a&gt;,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 " "</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from bs4 import Beautiful Soup</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soup=Beautiful Soup(html_doc)</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下面演示怎样从文档的一段内容中找到另一段内容。</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p:txBody>
      </p:sp>
    </p:spTree>
    <p:custDataLst>
      <p:tags r:id="rId3"/>
    </p:custData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Rectangle 14"/>
          <p:cNvSpPr>
            <a:spLocks noGrp="1" noChangeArrowheads="1"/>
          </p:cNvSpPr>
          <p:nvPr>
            <p:ph type="title" idx="4294967295"/>
            <p:custDataLst>
              <p:tags r:id="rId1"/>
            </p:custDataLst>
          </p:nvPr>
        </p:nvSpPr>
        <p:spPr/>
        <p:txBody>
          <a:bodyPr wrap="none"/>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 </a:t>
            </a:r>
            <a:r>
              <a:rPr lang="zh-CN" altLang="en-US" sz="3200" dirty="0">
                <a:solidFill>
                  <a:srgbClr val="FF0000"/>
                </a:solidFill>
                <a:latin typeface="楷体_GB2312" charset="-122"/>
              </a:rPr>
              <a:t>浏览网页及获取内容的流程</a:t>
            </a:r>
            <a:endParaRPr lang="zh-CN" altLang="en-US" sz="3200" dirty="0">
              <a:solidFill>
                <a:srgbClr val="FF0000"/>
              </a:solidFill>
              <a:latin typeface="楷体_GB2312" charset="-122"/>
            </a:endParaRPr>
          </a:p>
        </p:txBody>
      </p:sp>
      <p:sp>
        <p:nvSpPr>
          <p:cNvPr id="3" name="内容占位符 2"/>
          <p:cNvSpPr>
            <a:spLocks noGrp="1"/>
          </p:cNvSpPr>
          <p:nvPr>
            <p:custDataLst>
              <p:tags r:id="rId2"/>
            </p:custDataLst>
          </p:nvPr>
        </p:nvSpPr>
        <p:spPr>
          <a:xfrm>
            <a:off x="694690" y="1435735"/>
            <a:ext cx="10799445" cy="4742180"/>
          </a:xfrm>
          <a:prstGeom prst="rect">
            <a:avLst/>
          </a:prstGeom>
        </p:spPr>
        <p:txBody>
          <a:bodyPr vert="horz" wrap="square" lIns="0" tIns="0" rIns="0" bIns="0" rtlCol="0">
            <a:normAutofit fontScale="90000" lnSpcReduction="20000"/>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buNone/>
            </a:pPr>
            <a:r>
              <a:rPr lang="en-US" altLang="zh-CN" sz="2800" dirty="0">
                <a:solidFill>
                  <a:srgbClr val="0070C0"/>
                </a:solidFill>
              </a:rPr>
              <a:t>(</a:t>
            </a:r>
            <a:r>
              <a:rPr lang="zh-CN" altLang="en-US" sz="2800" dirty="0">
                <a:solidFill>
                  <a:srgbClr val="0070C0"/>
                </a:solidFill>
              </a:rPr>
              <a:t>二</a:t>
            </a:r>
            <a:r>
              <a:rPr lang="en-US" altLang="zh-CN" sz="2800" dirty="0">
                <a:solidFill>
                  <a:srgbClr val="0070C0"/>
                </a:solidFill>
              </a:rPr>
              <a:t>). </a:t>
            </a:r>
            <a:r>
              <a:rPr lang="zh-CN" altLang="en-US" sz="2800" dirty="0">
                <a:solidFill>
                  <a:srgbClr val="0070C0"/>
                </a:solidFill>
              </a:rPr>
              <a:t>网页访问原理和过程</a:t>
            </a:r>
            <a:endParaRPr lang="en-US" altLang="zh-CN" sz="2800" dirty="0">
              <a:solidFill>
                <a:srgbClr val="0070C0"/>
              </a:solidFill>
            </a:endParaRPr>
          </a:p>
          <a:p>
            <a:pPr lvl="0">
              <a:buNone/>
            </a:pPr>
            <a:endParaRPr lang="en-US" altLang="zh-CN" sz="2800" dirty="0">
              <a:solidFill>
                <a:srgbClr val="0070C0"/>
              </a:solidFill>
            </a:endParaRPr>
          </a:p>
          <a:p>
            <a:pPr lvl="0">
              <a:buNone/>
            </a:pPr>
            <a:r>
              <a:rPr lang="en-US" altLang="zh-CN" sz="2000" b="1" dirty="0"/>
              <a:t>3. </a:t>
            </a:r>
            <a:r>
              <a:rPr lang="zh-CN" altLang="en-US" sz="2000" b="1" dirty="0"/>
              <a:t>客户端</a:t>
            </a:r>
            <a:r>
              <a:rPr lang="en-US" altLang="zh-CN" sz="2000" b="1" dirty="0"/>
              <a:t> HTTP </a:t>
            </a:r>
            <a:r>
              <a:rPr lang="zh-CN" altLang="en-US" sz="2000" b="1" dirty="0"/>
              <a:t>请求</a:t>
            </a:r>
            <a:endParaRPr lang="zh-CN" altLang="en-US" sz="2000" b="1" dirty="0"/>
          </a:p>
          <a:p>
            <a:pPr lvl="0">
              <a:buNone/>
            </a:pPr>
            <a:r>
              <a:rPr lang="en-US" altLang="zh-CN" sz="1600" dirty="0"/>
              <a:t>URL </a:t>
            </a:r>
            <a:r>
              <a:rPr lang="zh-CN" altLang="en-US" sz="1600" dirty="0"/>
              <a:t>只标识资源的位置，</a:t>
            </a:r>
            <a:r>
              <a:rPr lang="en-US" altLang="zh-CN" sz="1600" dirty="0"/>
              <a:t>HTTP </a:t>
            </a:r>
            <a:r>
              <a:rPr lang="zh-CN" altLang="en-US" sz="1600" dirty="0"/>
              <a:t>用来提交和获取资源。客户端发送一个</a:t>
            </a:r>
            <a:r>
              <a:rPr lang="en-US" altLang="zh-CN" sz="1600" dirty="0"/>
              <a:t> HTTP </a:t>
            </a:r>
            <a:r>
              <a:rPr lang="zh-CN" altLang="en-US" sz="1600" dirty="0"/>
              <a:t>请求</a:t>
            </a:r>
            <a:r>
              <a:rPr lang="en-US" altLang="zh-CN" sz="1600" dirty="0"/>
              <a:t> </a:t>
            </a:r>
            <a:r>
              <a:rPr lang="zh-CN" altLang="en-US" sz="1600" dirty="0"/>
              <a:t>到服务器，该请求由请求行、请求头、空行和请求体四个部分组成。</a:t>
            </a:r>
            <a:endParaRPr lang="zh-CN" altLang="en-US" sz="1600" dirty="0"/>
          </a:p>
          <a:p>
            <a:pPr lvl="0">
              <a:buNone/>
            </a:pPr>
            <a:r>
              <a:rPr lang="zh-CN" altLang="en-US" sz="1600" dirty="0"/>
              <a:t>一个典型的</a:t>
            </a:r>
            <a:r>
              <a:rPr lang="en-US" altLang="zh-CN" sz="1600" dirty="0"/>
              <a:t> HTTP </a:t>
            </a:r>
            <a:r>
              <a:rPr lang="zh-CN" altLang="en-US" sz="1600" dirty="0"/>
              <a:t>请求示例如下：</a:t>
            </a:r>
            <a:endParaRPr lang="zh-CN" altLang="en-US" sz="1600" dirty="0"/>
          </a:p>
          <a:p>
            <a:pPr lvl="0">
              <a:buNone/>
            </a:pPr>
            <a:r>
              <a:rPr lang="en-US" altLang="zh-CN" sz="1600" dirty="0"/>
              <a:t>GET https://www.baidu.com/HITP/1.1</a:t>
            </a:r>
            <a:endParaRPr lang="en-US" altLang="zh-CN" sz="1600" dirty="0"/>
          </a:p>
          <a:p>
            <a:pPr lvl="0">
              <a:buNone/>
            </a:pPr>
            <a:r>
              <a:rPr lang="en-US" altLang="zh-CN" sz="1600" dirty="0"/>
              <a:t>Host:www.baidu.com</a:t>
            </a:r>
            <a:endParaRPr lang="en-US" altLang="zh-CN" sz="1600" dirty="0"/>
          </a:p>
          <a:p>
            <a:pPr lvl="0">
              <a:buNone/>
            </a:pPr>
            <a:r>
              <a:rPr lang="en-US" altLang="zh-CN" sz="1600" dirty="0"/>
              <a:t>Connection:keep-alive</a:t>
            </a:r>
            <a:endParaRPr lang="en-US" altLang="zh-CN" sz="1600" dirty="0"/>
          </a:p>
          <a:p>
            <a:pPr lvl="0">
              <a:buNone/>
            </a:pPr>
            <a:r>
              <a:rPr lang="en-US" altLang="zh-CN" sz="1600" dirty="0"/>
              <a:t>Upgrade-Insecure-Requests:1</a:t>
            </a:r>
            <a:endParaRPr lang="en-US" altLang="zh-CN" sz="1600" dirty="0"/>
          </a:p>
          <a:p>
            <a:pPr lvl="0">
              <a:buNone/>
            </a:pPr>
            <a:r>
              <a:rPr lang="en-US" altLang="zh-CN" sz="1600" dirty="0"/>
              <a:t>User-Agent:Mozilla/5 .0(Windows NT 10 .0;Win64;x64)AppleWebKit/537 .36 (KHTML,like Gecko)Chrome/54.0.2840.99 Safari/537.36</a:t>
            </a:r>
            <a:endParaRPr lang="en-US" altLang="zh-CN" sz="1600" dirty="0"/>
          </a:p>
          <a:p>
            <a:pPr lvl="0">
              <a:buNone/>
            </a:pPr>
            <a:r>
              <a:rPr lang="en-US" altLang="zh-CN" sz="1600" dirty="0"/>
              <a:t>Accept:text/html,application/xhtml + xml,application/xml;q=0.9,image/ webp,*/*;q=0.8</a:t>
            </a:r>
            <a:endParaRPr lang="en-US" altLang="zh-CN" sz="1600" dirty="0"/>
          </a:p>
          <a:p>
            <a:pPr lvl="0">
              <a:buNone/>
            </a:pPr>
            <a:r>
              <a:rPr lang="en-US" altLang="zh-CN" sz="1600" dirty="0"/>
              <a:t>Referer:http://www.baidu.com/</a:t>
            </a:r>
            <a:endParaRPr lang="en-US" altLang="zh-CN" sz="1600" dirty="0"/>
          </a:p>
          <a:p>
            <a:pPr lvl="0">
              <a:buNone/>
            </a:pPr>
            <a:r>
              <a:rPr lang="en-US" altLang="zh-CN" sz="1600" dirty="0"/>
              <a:t>Accept-Encoding:gzip,de</a:t>
            </a:r>
            <a:r>
              <a:rPr lang="en-US" altLang="en-US" sz="1600" dirty="0"/>
              <a:t>ﬂ</a:t>
            </a:r>
            <a:r>
              <a:rPr lang="en-US" altLang="zh-CN" sz="1600" dirty="0"/>
              <a:t>ate,sdch,br</a:t>
            </a:r>
            <a:endParaRPr lang="en-US" altLang="zh-CN" sz="1600" dirty="0"/>
          </a:p>
          <a:p>
            <a:pPr lvl="0">
              <a:buNone/>
            </a:pPr>
            <a:r>
              <a:rPr lang="en-US" altLang="zh-CN" sz="1600" dirty="0"/>
              <a:t>Accept-Language: zh-CN,zh;q=0.8,en;q=0.6</a:t>
            </a:r>
            <a:endParaRPr lang="en-US" altLang="zh-CN" sz="1600" dirty="0"/>
          </a:p>
          <a:p>
            <a:pPr lvl="0">
              <a:buNone/>
            </a:pPr>
            <a:r>
              <a:rPr lang="en-US" altLang="zh-CN" sz="1600" dirty="0"/>
              <a:t>Cookie: </a:t>
            </a:r>
            <a:r>
              <a:rPr lang="zh-CN" altLang="en-US" sz="1600" dirty="0"/>
              <a:t>略</a:t>
            </a:r>
            <a:endParaRPr lang="zh-CN" altLang="en-US" sz="1600" dirty="0"/>
          </a:p>
          <a:p>
            <a:pPr lvl="0">
              <a:buNone/>
            </a:pPr>
            <a:r>
              <a:rPr lang="en-US" altLang="zh-CN" sz="1600" dirty="0"/>
              <a:t>HTTP </a:t>
            </a:r>
            <a:r>
              <a:rPr lang="zh-CN" altLang="en-US" sz="1600" dirty="0"/>
              <a:t>请求方法包括</a:t>
            </a:r>
            <a:r>
              <a:rPr lang="en-US" altLang="zh-CN" sz="1600" dirty="0"/>
              <a:t> get</a:t>
            </a:r>
            <a:r>
              <a:rPr lang="zh-CN" altLang="en-US" sz="1600" dirty="0"/>
              <a:t>、</a:t>
            </a:r>
            <a:r>
              <a:rPr lang="en-US" altLang="zh-CN" sz="1600" dirty="0"/>
              <a:t>post</a:t>
            </a:r>
            <a:r>
              <a:rPr lang="zh-CN" altLang="en-US" sz="1600" dirty="0"/>
              <a:t>、</a:t>
            </a:r>
            <a:r>
              <a:rPr lang="en-US" altLang="zh-CN" sz="1600" dirty="0"/>
              <a:t>put</a:t>
            </a:r>
            <a:r>
              <a:rPr lang="zh-CN" altLang="en-US" sz="1600" dirty="0"/>
              <a:t>、</a:t>
            </a:r>
            <a:r>
              <a:rPr lang="en-US" altLang="zh-CN" sz="1600" dirty="0"/>
              <a:t>delete </a:t>
            </a:r>
            <a:r>
              <a:rPr lang="zh-CN" altLang="en-US" sz="1600" dirty="0"/>
              <a:t>等，但主要使用</a:t>
            </a:r>
            <a:r>
              <a:rPr lang="en-US" altLang="zh-CN" sz="1600" dirty="0"/>
              <a:t> get </a:t>
            </a:r>
            <a:r>
              <a:rPr lang="zh-CN" altLang="en-US" sz="1600" dirty="0"/>
              <a:t>和</a:t>
            </a:r>
            <a:r>
              <a:rPr lang="en-US" altLang="zh-CN" sz="1600" dirty="0"/>
              <a:t> post </a:t>
            </a:r>
            <a:r>
              <a:rPr lang="zh-CN" altLang="en-US" sz="1600" dirty="0"/>
              <a:t>两种方法。</a:t>
            </a:r>
            <a:endParaRPr lang="zh-CN" altLang="en-US" sz="1600" dirty="0"/>
          </a:p>
          <a:p>
            <a:pPr lvl="0">
              <a:buNone/>
            </a:pPr>
            <a:r>
              <a:rPr lang="zh-CN" altLang="en-US" sz="1600" dirty="0"/>
              <a:t>（</a:t>
            </a:r>
            <a:r>
              <a:rPr lang="en-US" altLang="zh-CN" sz="1600" dirty="0"/>
              <a:t> 1 </a:t>
            </a:r>
            <a:r>
              <a:rPr lang="zh-CN" altLang="en-US" sz="1600" dirty="0"/>
              <a:t>）</a:t>
            </a:r>
            <a:r>
              <a:rPr lang="en-US" altLang="zh-CN" sz="1600" dirty="0"/>
              <a:t>get </a:t>
            </a:r>
            <a:r>
              <a:rPr lang="zh-CN" altLang="en-US" sz="1600" dirty="0"/>
              <a:t>是从服务器上获取数据，</a:t>
            </a:r>
            <a:r>
              <a:rPr lang="en-US" altLang="zh-CN" sz="1600" dirty="0"/>
              <a:t>post </a:t>
            </a:r>
            <a:r>
              <a:rPr lang="zh-CN" altLang="en-US" sz="1600" dirty="0"/>
              <a:t>是向服务器发送数据。</a:t>
            </a:r>
            <a:endParaRPr lang="zh-CN" altLang="en-US" sz="1600" dirty="0"/>
          </a:p>
          <a:p>
            <a:pPr lvl="0">
              <a:buNone/>
            </a:pPr>
            <a:r>
              <a:rPr lang="zh-CN" altLang="en-US" sz="1600" dirty="0"/>
              <a:t>（</a:t>
            </a:r>
            <a:r>
              <a:rPr lang="en-US" altLang="zh-CN" sz="1600" dirty="0"/>
              <a:t>2</a:t>
            </a:r>
            <a:r>
              <a:rPr lang="zh-CN" altLang="en-US" sz="1600" dirty="0"/>
              <a:t>）</a:t>
            </a:r>
            <a:r>
              <a:rPr lang="en-US" altLang="zh-CN" sz="1600" dirty="0"/>
              <a:t>get </a:t>
            </a:r>
            <a:r>
              <a:rPr lang="zh-CN" altLang="en-US" sz="1600" dirty="0"/>
              <a:t>请求的参数都显示在浏览器的网址上，</a:t>
            </a:r>
            <a:r>
              <a:rPr lang="en-US" altLang="zh-CN" sz="1600" dirty="0"/>
              <a:t>HTTP </a:t>
            </a:r>
            <a:r>
              <a:rPr lang="zh-CN" altLang="en-US" sz="1600" dirty="0"/>
              <a:t>服务器根据该请求</a:t>
            </a:r>
            <a:r>
              <a:rPr lang="en-US" altLang="zh-CN" sz="1600" dirty="0"/>
              <a:t> URL </a:t>
            </a:r>
            <a:r>
              <a:rPr lang="zh-CN" altLang="en-US" sz="1600" dirty="0"/>
              <a:t>中所</a:t>
            </a:r>
            <a:r>
              <a:rPr lang="en-US" altLang="zh-CN" sz="1600" dirty="0"/>
              <a:t> </a:t>
            </a:r>
            <a:r>
              <a:rPr lang="zh-CN" altLang="en-US" sz="1600" dirty="0"/>
              <a:t>包含的参数来产生响应内容，即</a:t>
            </a:r>
            <a:r>
              <a:rPr lang="en-US" altLang="zh-CN" sz="1600" dirty="0"/>
              <a:t> get </a:t>
            </a:r>
            <a:r>
              <a:rPr lang="zh-CN" altLang="en-US" sz="1600" dirty="0"/>
              <a:t>请求的参数是</a:t>
            </a:r>
            <a:r>
              <a:rPr lang="en-US" altLang="zh-CN" sz="1600" dirty="0"/>
              <a:t> URL </a:t>
            </a:r>
            <a:r>
              <a:rPr lang="zh-CN" altLang="en-US" sz="1600" dirty="0"/>
              <a:t>的一部分。例如：</a:t>
            </a:r>
            <a:r>
              <a:rPr lang="en-US" altLang="zh-CN" sz="1600" dirty="0"/>
              <a:t>http://www. baidu.com/s?wd = Chinese</a:t>
            </a:r>
            <a:r>
              <a:rPr lang="zh-CN" altLang="en-US" sz="1600" dirty="0"/>
              <a:t>。</a:t>
            </a:r>
            <a:endParaRPr lang="zh-CN" altLang="en-US" sz="1600" dirty="0"/>
          </a:p>
          <a:p>
            <a:pPr lvl="0">
              <a:buNone/>
            </a:pPr>
            <a:r>
              <a:rPr lang="zh-CN" altLang="en-US" sz="1600" dirty="0"/>
              <a:t>（</a:t>
            </a:r>
            <a:r>
              <a:rPr lang="en-US" altLang="zh-CN" sz="1600" dirty="0"/>
              <a:t>3 </a:t>
            </a:r>
            <a:r>
              <a:rPr lang="zh-CN" altLang="en-US" sz="1600" dirty="0"/>
              <a:t>）</a:t>
            </a:r>
            <a:r>
              <a:rPr lang="en-US" altLang="zh-CN" sz="1600" dirty="0"/>
              <a:t>post </a:t>
            </a:r>
            <a:r>
              <a:rPr lang="zh-CN" altLang="en-US" sz="1600" dirty="0"/>
              <a:t>请求的参数在消息体当中，消息长度没有限制且隐式发送，通常用来向</a:t>
            </a:r>
            <a:r>
              <a:rPr lang="en-US" altLang="zh-CN" sz="1600" dirty="0"/>
              <a:t> HTTP </a:t>
            </a:r>
            <a:r>
              <a:rPr lang="zh-CN" altLang="en-US" sz="1600" dirty="0"/>
              <a:t>服务器提交量比较大的数据（比如请求中包含许多参数或者进行文件上传操作</a:t>
            </a:r>
            <a:r>
              <a:rPr lang="en-US" altLang="zh-CN" sz="1600" dirty="0"/>
              <a:t> </a:t>
            </a:r>
            <a:r>
              <a:rPr lang="zh-CN" altLang="en-US" sz="1600" dirty="0"/>
              <a:t>等），请求的参数包含在</a:t>
            </a:r>
            <a:r>
              <a:rPr lang="en-US" altLang="zh-CN" sz="1600" dirty="0"/>
              <a:t>“Content -Type”</a:t>
            </a:r>
            <a:r>
              <a:rPr lang="zh-CN" altLang="en-US" sz="1600" dirty="0"/>
              <a:t>消息头里，指明该消息体的媒体类型和编码。</a:t>
            </a:r>
            <a:endParaRPr lang="zh-CN" altLang="en-US" sz="1600" dirty="0"/>
          </a:p>
        </p:txBody>
      </p:sp>
    </p:spTree>
    <p:custDataLst>
      <p:tags r:id="rId3"/>
    </p:custDataLst>
  </p:cSld>
  <p:clrMapOvr>
    <a:masterClrMapping/>
  </p:clrMapOvr>
  <p:transition>
    <p:cut/>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2062" name="Rectangle 14"/>
          <p:cNvSpPr>
            <a:spLocks noGrp="1" noChangeArrowheads="1"/>
          </p:cNvSpPr>
          <p:nvPr>
            <p:custDataLst>
              <p:tags r:id="rId1"/>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7" name="文本框 6"/>
          <p:cNvSpPr txBox="1"/>
          <p:nvPr>
            <p:custDataLst>
              <p:tags r:id="rId2"/>
            </p:custDataLst>
          </p:nvPr>
        </p:nvSpPr>
        <p:spPr>
          <a:xfrm>
            <a:off x="1017270" y="1043305"/>
            <a:ext cx="10015220" cy="5201920"/>
          </a:xfrm>
          <a:prstGeom prst="rect">
            <a:avLst/>
          </a:prstGeom>
          <a:noFill/>
        </p:spPr>
        <p:txBody>
          <a:bodyPr wrap="square" rtlCol="0" anchor="ctr" anchorCtr="0">
            <a:normAutofit fontScale="60000"/>
          </a:bodyPr>
          <a:lstStyle/>
          <a:p>
            <a:pPr indent="0" fontAlgn="auto">
              <a:lnSpc>
                <a:spcPct val="150000"/>
              </a:lnSpc>
            </a:pPr>
            <a:r>
              <a:rPr lang="zh-CN" altLang="en-US" sz="2700" b="1" kern="0" dirty="0">
                <a:ln>
                  <a:noFill/>
                  <a:prstDash val="sysDot"/>
                </a:ln>
                <a:solidFill>
                  <a:schemeClr val="tx1">
                    <a:lumMod val="85000"/>
                    <a:lumOff val="15000"/>
                  </a:schemeClr>
                </a:solidFill>
                <a:latin typeface="+mn-ea"/>
                <a:sym typeface="+mn-ea"/>
              </a:rPr>
              <a:t>（六）遍历文档树（</a:t>
            </a:r>
            <a:r>
              <a:rPr lang="en-US" altLang="zh-CN" sz="2700" b="1" kern="0" dirty="0">
                <a:ln>
                  <a:noFill/>
                  <a:prstDash val="sysDot"/>
                </a:ln>
                <a:solidFill>
                  <a:schemeClr val="tx1">
                    <a:lumMod val="85000"/>
                    <a:lumOff val="15000"/>
                  </a:schemeClr>
                </a:solidFill>
                <a:latin typeface="+mn-ea"/>
                <a:sym typeface="+mn-ea"/>
              </a:rPr>
              <a:t>2</a:t>
            </a:r>
            <a:r>
              <a:rPr lang="zh-CN" altLang="en-US" sz="2700" b="1" kern="0" dirty="0">
                <a:ln>
                  <a:noFill/>
                  <a:prstDash val="sysDot"/>
                </a:ln>
                <a:solidFill>
                  <a:schemeClr val="tx1">
                    <a:lumMod val="85000"/>
                    <a:lumOff val="15000"/>
                  </a:schemeClr>
                </a:solidFill>
                <a:latin typeface="+mn-ea"/>
                <a:sym typeface="+mn-ea"/>
              </a:rPr>
              <a:t>）</a:t>
            </a:r>
            <a:endParaRPr lang="zh-CN" altLang="en-US" sz="27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2000" b="1" kern="0" dirty="0">
                <a:ln>
                  <a:noFill/>
                  <a:prstDash val="sysDot"/>
                </a:ln>
                <a:solidFill>
                  <a:schemeClr val="tx1">
                    <a:lumMod val="85000"/>
                    <a:lumOff val="15000"/>
                  </a:schemeClr>
                </a:solidFill>
                <a:latin typeface="+mn-ea"/>
                <a:sym typeface="+mn-ea"/>
              </a:rPr>
              <a:t>1. </a:t>
            </a:r>
            <a:r>
              <a:rPr lang="zh-CN" altLang="en-US" sz="2000" b="1" kern="0" dirty="0">
                <a:ln>
                  <a:noFill/>
                  <a:prstDash val="sysDot"/>
                </a:ln>
                <a:solidFill>
                  <a:schemeClr val="tx1">
                    <a:lumMod val="85000"/>
                    <a:lumOff val="15000"/>
                  </a:schemeClr>
                </a:solidFill>
                <a:latin typeface="+mn-ea"/>
                <a:sym typeface="+mn-ea"/>
              </a:rPr>
              <a:t>子节点</a:t>
            </a:r>
            <a:endParaRPr lang="zh-CN" altLang="en-US" sz="2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一个</a:t>
            </a:r>
            <a:r>
              <a:rPr lang="en-US" altLang="zh-CN" sz="1600" kern="0" dirty="0">
                <a:ln>
                  <a:noFill/>
                  <a:prstDash val="sysDot"/>
                </a:ln>
                <a:solidFill>
                  <a:schemeClr val="tx1">
                    <a:lumMod val="85000"/>
                    <a:lumOff val="15000"/>
                  </a:schemeClr>
                </a:solidFill>
                <a:latin typeface="+mn-ea"/>
                <a:sym typeface="+mn-ea"/>
              </a:rPr>
              <a:t> Tag </a:t>
            </a:r>
            <a:r>
              <a:rPr lang="zh-CN" altLang="en-US" sz="1600" kern="0" dirty="0">
                <a:ln>
                  <a:noFill/>
                  <a:prstDash val="sysDot"/>
                </a:ln>
                <a:solidFill>
                  <a:schemeClr val="tx1">
                    <a:lumMod val="85000"/>
                    <a:lumOff val="15000"/>
                  </a:schemeClr>
                </a:solidFill>
                <a:latin typeface="+mn-ea"/>
                <a:sym typeface="+mn-ea"/>
              </a:rPr>
              <a:t>对象可能包含多个字符串或其他</a:t>
            </a:r>
            <a:r>
              <a:rPr lang="en-US" altLang="zh-CN" sz="1600" kern="0" dirty="0">
                <a:ln>
                  <a:noFill/>
                  <a:prstDash val="sysDot"/>
                </a:ln>
                <a:solidFill>
                  <a:schemeClr val="tx1">
                    <a:lumMod val="85000"/>
                    <a:lumOff val="15000"/>
                  </a:schemeClr>
                </a:solidFill>
                <a:latin typeface="+mn-ea"/>
                <a:sym typeface="+mn-ea"/>
              </a:rPr>
              <a:t> Tag </a:t>
            </a:r>
            <a:r>
              <a:rPr lang="zh-CN" altLang="en-US" sz="1600" kern="0" dirty="0">
                <a:ln>
                  <a:noFill/>
                  <a:prstDash val="sysDot"/>
                </a:ln>
                <a:solidFill>
                  <a:schemeClr val="tx1">
                    <a:lumMod val="85000"/>
                    <a:lumOff val="15000"/>
                  </a:schemeClr>
                </a:solidFill>
                <a:latin typeface="+mn-ea"/>
                <a:sym typeface="+mn-ea"/>
              </a:rPr>
              <a:t>对象，这些都是这个</a:t>
            </a:r>
            <a:r>
              <a:rPr lang="en-US" altLang="zh-CN" sz="1600" kern="0" dirty="0">
                <a:ln>
                  <a:noFill/>
                  <a:prstDash val="sysDot"/>
                </a:ln>
                <a:solidFill>
                  <a:schemeClr val="tx1">
                    <a:lumMod val="85000"/>
                    <a:lumOff val="15000"/>
                  </a:schemeClr>
                </a:solidFill>
                <a:latin typeface="+mn-ea"/>
                <a:sym typeface="+mn-ea"/>
              </a:rPr>
              <a:t> Tag </a:t>
            </a:r>
            <a:r>
              <a:rPr lang="zh-CN" altLang="en-US" sz="1600" kern="0" dirty="0">
                <a:ln>
                  <a:noFill/>
                  <a:prstDash val="sysDot"/>
                </a:ln>
                <a:solidFill>
                  <a:schemeClr val="tx1">
                    <a:lumMod val="85000"/>
                    <a:lumOff val="15000"/>
                  </a:schemeClr>
                </a:solidFill>
                <a:latin typeface="+mn-ea"/>
                <a:sym typeface="+mn-ea"/>
              </a:rPr>
              <a:t>对象的子节</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点。</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提供了许多操作和遍历子节点的属性。</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注意：在</a:t>
            </a:r>
            <a:r>
              <a:rPr lang="en-US" altLang="zh-CN" sz="1600" kern="0" dirty="0">
                <a:ln>
                  <a:noFill/>
                  <a:prstDash val="sysDot"/>
                </a:ln>
                <a:solidFill>
                  <a:schemeClr val="tx1">
                    <a:lumMod val="85000"/>
                    <a:lumOff val="15000"/>
                  </a:schemeClr>
                </a:solidFill>
                <a:latin typeface="+mn-ea"/>
                <a:sym typeface="+mn-ea"/>
              </a:rPr>
              <a:t>Beautiful Soup</a:t>
            </a:r>
            <a:r>
              <a:rPr lang="zh-CN" altLang="en-US" sz="1600" kern="0" dirty="0">
                <a:ln>
                  <a:noFill/>
                  <a:prstDash val="sysDot"/>
                </a:ln>
                <a:solidFill>
                  <a:schemeClr val="tx1">
                    <a:lumMod val="85000"/>
                    <a:lumOff val="15000"/>
                  </a:schemeClr>
                </a:solidFill>
                <a:latin typeface="+mn-ea"/>
                <a:sym typeface="+mn-ea"/>
              </a:rPr>
              <a:t>中，字符串节点不支持遍历子节点的属性，这是因为字符串</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没有子节点。</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操作文档树最简单的方法就是告诉它想要获取的</a:t>
            </a:r>
            <a:r>
              <a:rPr lang="en-US" altLang="zh-CN" sz="1600" kern="0" dirty="0">
                <a:ln>
                  <a:noFill/>
                  <a:prstDash val="sysDot"/>
                </a:ln>
                <a:solidFill>
                  <a:schemeClr val="tx1">
                    <a:lumMod val="85000"/>
                    <a:lumOff val="15000"/>
                  </a:schemeClr>
                </a:solidFill>
                <a:latin typeface="+mn-ea"/>
                <a:sym typeface="+mn-ea"/>
              </a:rPr>
              <a:t> Tag </a:t>
            </a:r>
            <a:r>
              <a:rPr lang="zh-CN" altLang="en-US" sz="1600" kern="0" dirty="0">
                <a:ln>
                  <a:noFill/>
                  <a:prstDash val="sysDot"/>
                </a:ln>
                <a:solidFill>
                  <a:schemeClr val="tx1">
                    <a:lumMod val="85000"/>
                    <a:lumOff val="15000"/>
                  </a:schemeClr>
                </a:solidFill>
                <a:latin typeface="+mn-ea"/>
                <a:sym typeface="+mn-ea"/>
              </a:rPr>
              <a:t>对象的</a:t>
            </a:r>
            <a:r>
              <a:rPr lang="en-US" altLang="zh-CN" sz="1600" kern="0" dirty="0">
                <a:ln>
                  <a:noFill/>
                  <a:prstDash val="sysDot"/>
                </a:ln>
                <a:solidFill>
                  <a:schemeClr val="tx1">
                    <a:lumMod val="85000"/>
                    <a:lumOff val="15000"/>
                  </a:schemeClr>
                </a:solidFill>
                <a:latin typeface="+mn-ea"/>
                <a:sym typeface="+mn-ea"/>
              </a:rPr>
              <a:t> name</a:t>
            </a:r>
            <a:r>
              <a:rPr lang="zh-CN" altLang="en-US" sz="1600" kern="0" dirty="0">
                <a:ln>
                  <a:noFill/>
                  <a:prstDash val="sysDot"/>
                </a:ln>
                <a:solidFill>
                  <a:schemeClr val="tx1">
                    <a:lumMod val="85000"/>
                    <a:lumOff val="15000"/>
                  </a:schemeClr>
                </a:solidFill>
                <a:latin typeface="+mn-ea"/>
                <a:sym typeface="+mn-ea"/>
              </a:rPr>
              <a:t>。如果想获取</a:t>
            </a:r>
            <a:r>
              <a:rPr lang="en-US" altLang="zh-CN" sz="1600" kern="0" dirty="0">
                <a:ln>
                  <a:noFill/>
                  <a:prstDash val="sysDot"/>
                </a:ln>
                <a:solidFill>
                  <a:schemeClr val="tx1">
                    <a:lumMod val="85000"/>
                    <a:lumOff val="15000"/>
                  </a:schemeClr>
                </a:solidFill>
                <a:latin typeface="+mn-ea"/>
                <a:sym typeface="+mn-ea"/>
              </a:rPr>
              <a:t> &lt;head&gt; </a:t>
            </a:r>
            <a:r>
              <a:rPr lang="zh-CN" altLang="en-US" sz="1600" kern="0" dirty="0">
                <a:ln>
                  <a:noFill/>
                  <a:prstDash val="sysDot"/>
                </a:ln>
                <a:solidFill>
                  <a:schemeClr val="tx1">
                    <a:lumMod val="85000"/>
                    <a:lumOff val="15000"/>
                  </a:schemeClr>
                </a:solidFill>
                <a:latin typeface="+mn-ea"/>
                <a:sym typeface="+mn-ea"/>
              </a:rPr>
              <a:t>标签，则只需要用到</a:t>
            </a:r>
            <a:r>
              <a:rPr lang="en-US" altLang="zh-CN" sz="1600" kern="0" dirty="0">
                <a:ln>
                  <a:noFill/>
                  <a:prstDash val="sysDot"/>
                </a:ln>
                <a:solidFill>
                  <a:schemeClr val="tx1">
                    <a:lumMod val="85000"/>
                    <a:lumOff val="15000"/>
                  </a:schemeClr>
                </a:solidFill>
                <a:latin typeface="+mn-ea"/>
                <a:sym typeface="+mn-ea"/>
              </a:rPr>
              <a:t> soup.head</a:t>
            </a:r>
            <a:r>
              <a:rPr lang="zh-CN" altLang="en-US" sz="1600" kern="0" dirty="0">
                <a:ln>
                  <a:noFill/>
                  <a:prstDash val="sysDot"/>
                </a:ln>
                <a:solidFill>
                  <a:schemeClr val="tx1">
                    <a:lumMod val="85000"/>
                    <a:lumOff val="15000"/>
                  </a:schemeClr>
                </a:solidFill>
                <a:latin typeface="+mn-ea"/>
                <a:sym typeface="+mn-ea"/>
              </a:rPr>
              <a:t>，相关示例如下。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print(soup.head)</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&lt;head&gt;&lt;title&gt;The Dormouse's story&lt;/title&gt;&lt;/head&gt; print(soup.title)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&lt;title&gt;The Dormouse's story&lt;/title&gt;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上述代码是获取</a:t>
            </a:r>
            <a:r>
              <a:rPr lang="en-US" altLang="zh-CN" sz="1600" kern="0" dirty="0">
                <a:ln>
                  <a:noFill/>
                  <a:prstDash val="sysDot"/>
                </a:ln>
                <a:solidFill>
                  <a:schemeClr val="tx1">
                    <a:lumMod val="85000"/>
                    <a:lumOff val="15000"/>
                  </a:schemeClr>
                </a:solidFill>
                <a:latin typeface="+mn-ea"/>
                <a:sym typeface="+mn-ea"/>
              </a:rPr>
              <a:t> Tag </a:t>
            </a:r>
            <a:r>
              <a:rPr lang="zh-CN" altLang="en-US" sz="1600" kern="0" dirty="0">
                <a:ln>
                  <a:noFill/>
                  <a:prstDash val="sysDot"/>
                </a:ln>
                <a:solidFill>
                  <a:schemeClr val="tx1">
                    <a:lumMod val="85000"/>
                    <a:lumOff val="15000"/>
                  </a:schemeClr>
                </a:solidFill>
                <a:latin typeface="+mn-ea"/>
                <a:sym typeface="+mn-ea"/>
              </a:rPr>
              <a:t>对象标签的小窍门，可以在文档树的标签中多次调用这个方</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法。下面的代码可以获取</a:t>
            </a:r>
            <a:r>
              <a:rPr lang="en-US" altLang="zh-CN" sz="1600" kern="0" dirty="0">
                <a:ln>
                  <a:noFill/>
                  <a:prstDash val="sysDot"/>
                </a:ln>
                <a:solidFill>
                  <a:schemeClr val="tx1">
                    <a:lumMod val="85000"/>
                    <a:lumOff val="15000"/>
                  </a:schemeClr>
                </a:solidFill>
                <a:latin typeface="+mn-ea"/>
                <a:sym typeface="+mn-ea"/>
              </a:rPr>
              <a:t> &lt;body&gt; </a:t>
            </a:r>
            <a:r>
              <a:rPr lang="zh-CN" altLang="en-US" sz="1600" kern="0" dirty="0">
                <a:ln>
                  <a:noFill/>
                  <a:prstDash val="sysDot"/>
                </a:ln>
                <a:solidFill>
                  <a:schemeClr val="tx1">
                    <a:lumMod val="85000"/>
                    <a:lumOff val="15000"/>
                  </a:schemeClr>
                </a:solidFill>
                <a:latin typeface="+mn-ea"/>
                <a:sym typeface="+mn-ea"/>
              </a:rPr>
              <a:t>标签中的第一个</a:t>
            </a:r>
            <a:r>
              <a:rPr lang="en-US" altLang="zh-CN" sz="1600" kern="0" dirty="0">
                <a:ln>
                  <a:noFill/>
                  <a:prstDash val="sysDot"/>
                </a:ln>
                <a:solidFill>
                  <a:schemeClr val="tx1">
                    <a:lumMod val="85000"/>
                    <a:lumOff val="15000"/>
                  </a:schemeClr>
                </a:solidFill>
                <a:latin typeface="+mn-ea"/>
                <a:sym typeface="+mn-ea"/>
              </a:rPr>
              <a:t> &lt;b&gt; </a:t>
            </a:r>
            <a:r>
              <a:rPr lang="zh-CN" altLang="en-US" sz="1600" kern="0" dirty="0">
                <a:ln>
                  <a:noFill/>
                  <a:prstDash val="sysDot"/>
                </a:ln>
                <a:solidFill>
                  <a:schemeClr val="tx1">
                    <a:lumMod val="85000"/>
                    <a:lumOff val="15000"/>
                  </a:schemeClr>
                </a:solidFill>
                <a:latin typeface="+mn-ea"/>
                <a:sym typeface="+mn-ea"/>
              </a:rPr>
              <a:t>标签。</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print(soup.body.b)</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&lt;b&gt;The Dormouse's story&lt;/b&gt;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通过点取属性的方式只能获得当前名字的第一个节点，相关示例如下。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print(soup.a)</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&lt;a  class="sister"href="http://www . tup . tsinghua . edu . cn/ elsie"id="link1"&gt;Elsie&lt;/a&gt;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如果想要得到所有</a:t>
            </a:r>
            <a:r>
              <a:rPr lang="en-US" altLang="zh-CN" sz="1600" kern="0" dirty="0">
                <a:ln>
                  <a:noFill/>
                  <a:prstDash val="sysDot"/>
                </a:ln>
                <a:solidFill>
                  <a:schemeClr val="tx1">
                    <a:lumMod val="85000"/>
                    <a:lumOff val="15000"/>
                  </a:schemeClr>
                </a:solidFill>
                <a:latin typeface="+mn-ea"/>
                <a:sym typeface="+mn-ea"/>
              </a:rPr>
              <a:t> &lt;a&gt; </a:t>
            </a:r>
            <a:r>
              <a:rPr lang="zh-CN" altLang="en-US" sz="1600" kern="0" dirty="0">
                <a:ln>
                  <a:noFill/>
                  <a:prstDash val="sysDot"/>
                </a:ln>
                <a:solidFill>
                  <a:schemeClr val="tx1">
                    <a:lumMod val="85000"/>
                    <a:lumOff val="15000"/>
                  </a:schemeClr>
                </a:solidFill>
                <a:latin typeface="+mn-ea"/>
                <a:sym typeface="+mn-ea"/>
              </a:rPr>
              <a:t>标签，或是通过名字得到比一个标签更多的内容时，就需要</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用到遍历文档树中描述的方法，如</a:t>
            </a:r>
            <a:r>
              <a:rPr lang="en-US" altLang="zh-CN" sz="1600" kern="0" dirty="0">
                <a:ln>
                  <a:noFill/>
                  <a:prstDash val="sysDot"/>
                </a:ln>
                <a:solidFill>
                  <a:schemeClr val="tx1">
                    <a:lumMod val="85000"/>
                    <a:lumOff val="15000"/>
                  </a:schemeClr>
                </a:solidFill>
                <a:latin typeface="+mn-ea"/>
                <a:sym typeface="+mn-ea"/>
              </a:rPr>
              <a:t> find_all</a:t>
            </a:r>
            <a:r>
              <a:rPr lang="zh-CN" altLang="en-US" sz="1600" kern="0" dirty="0">
                <a:ln>
                  <a:noFill/>
                  <a:prstDash val="sysDot"/>
                </a:ln>
                <a:solidFill>
                  <a:schemeClr val="tx1">
                    <a:lumMod val="85000"/>
                    <a:lumOff val="15000"/>
                  </a:schemeClr>
                </a:solidFill>
                <a:latin typeface="+mn-ea"/>
                <a:sym typeface="+mn-ea"/>
              </a:rPr>
              <a:t>（）方法。</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print(soup.</a:t>
            </a:r>
            <a:r>
              <a:rPr lang="en-US" altLang="en-US" sz="1600" kern="0" dirty="0">
                <a:ln>
                  <a:noFill/>
                  <a:prstDash val="sysDot"/>
                </a:ln>
                <a:solidFill>
                  <a:schemeClr val="tx1">
                    <a:lumMod val="85000"/>
                    <a:lumOff val="15000"/>
                  </a:schemeClr>
                </a:solidFill>
                <a:latin typeface="+mn-ea"/>
                <a:sym typeface="+mn-ea"/>
              </a:rPr>
              <a:t>ﬁ</a:t>
            </a:r>
            <a:r>
              <a:rPr lang="en-US" altLang="zh-CN" sz="1600" kern="0" dirty="0">
                <a:ln>
                  <a:noFill/>
                  <a:prstDash val="sysDot"/>
                </a:ln>
                <a:solidFill>
                  <a:schemeClr val="tx1">
                    <a:lumMod val="85000"/>
                    <a:lumOff val="15000"/>
                  </a:schemeClr>
                </a:solidFill>
                <a:latin typeface="+mn-ea"/>
                <a:sym typeface="+mn-ea"/>
              </a:rPr>
              <a:t>nd_all('a'))</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p:txBody>
      </p:sp>
    </p:spTree>
    <p:custDataLst>
      <p:tags r:id="rId3"/>
    </p:custDataLst>
  </p:cSld>
  <p:clrMapOvr>
    <a:masterClrMapping/>
  </p:clrMapOvr>
  <p:transition>
    <p:cut/>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2062" name="Rectangle 14"/>
          <p:cNvSpPr>
            <a:spLocks noGrp="1" noChangeArrowheads="1"/>
          </p:cNvSpPr>
          <p:nvPr>
            <p:custDataLst>
              <p:tags r:id="rId1"/>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7" name="文本框 6"/>
          <p:cNvSpPr txBox="1"/>
          <p:nvPr>
            <p:custDataLst>
              <p:tags r:id="rId2"/>
            </p:custDataLst>
          </p:nvPr>
        </p:nvSpPr>
        <p:spPr>
          <a:xfrm>
            <a:off x="1088390" y="1033145"/>
            <a:ext cx="10015220" cy="5417820"/>
          </a:xfrm>
          <a:prstGeom prst="rect">
            <a:avLst/>
          </a:prstGeom>
          <a:noFill/>
        </p:spPr>
        <p:txBody>
          <a:bodyPr wrap="square" rtlCol="0" anchor="ctr" anchorCtr="0"/>
          <a:lstStyle/>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2. </a:t>
            </a:r>
            <a:r>
              <a:rPr lang="zh-CN" altLang="en-US" sz="1200" b="1" kern="0" dirty="0">
                <a:ln>
                  <a:noFill/>
                  <a:prstDash val="sysDot"/>
                </a:ln>
                <a:solidFill>
                  <a:schemeClr val="tx1">
                    <a:lumMod val="85000"/>
                    <a:lumOff val="15000"/>
                  </a:schemeClr>
                </a:solidFill>
                <a:latin typeface="+mn-ea"/>
                <a:sym typeface="+mn-ea"/>
              </a:rPr>
              <a:t>父节点</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800" kern="0" dirty="0">
                <a:ln>
                  <a:noFill/>
                  <a:prstDash val="sysDot"/>
                </a:ln>
                <a:solidFill>
                  <a:schemeClr val="tx1">
                    <a:lumMod val="85000"/>
                    <a:lumOff val="15000"/>
                  </a:schemeClr>
                </a:solidFill>
                <a:latin typeface="+mn-ea"/>
                <a:sym typeface="+mn-ea"/>
              </a:rPr>
              <a:t>继续分析文档树，每个</a:t>
            </a:r>
            <a:r>
              <a:rPr lang="en-US" altLang="zh-CN" sz="800" kern="0" dirty="0">
                <a:ln>
                  <a:noFill/>
                  <a:prstDash val="sysDot"/>
                </a:ln>
                <a:solidFill>
                  <a:schemeClr val="tx1">
                    <a:lumMod val="85000"/>
                    <a:lumOff val="15000"/>
                  </a:schemeClr>
                </a:solidFill>
                <a:latin typeface="+mn-ea"/>
                <a:sym typeface="+mn-ea"/>
              </a:rPr>
              <a:t> Tag </a:t>
            </a:r>
            <a:r>
              <a:rPr lang="zh-CN" altLang="en-US" sz="800" kern="0" dirty="0">
                <a:ln>
                  <a:noFill/>
                  <a:prstDash val="sysDot"/>
                </a:ln>
                <a:solidFill>
                  <a:schemeClr val="tx1">
                    <a:lumMod val="85000"/>
                    <a:lumOff val="15000"/>
                  </a:schemeClr>
                </a:solidFill>
                <a:latin typeface="+mn-ea"/>
                <a:sym typeface="+mn-ea"/>
              </a:rPr>
              <a:t>对象或字符串都有父节点：被包含在某个</a:t>
            </a:r>
            <a:r>
              <a:rPr lang="en-US" altLang="zh-CN" sz="800" kern="0" dirty="0">
                <a:ln>
                  <a:noFill/>
                  <a:prstDash val="sysDot"/>
                </a:ln>
                <a:solidFill>
                  <a:schemeClr val="tx1">
                    <a:lumMod val="85000"/>
                    <a:lumOff val="15000"/>
                  </a:schemeClr>
                </a:solidFill>
                <a:latin typeface="+mn-ea"/>
                <a:sym typeface="+mn-ea"/>
              </a:rPr>
              <a:t> Tag </a:t>
            </a:r>
            <a:r>
              <a:rPr lang="zh-CN" altLang="en-US" sz="800" kern="0" dirty="0">
                <a:ln>
                  <a:noFill/>
                  <a:prstDash val="sysDot"/>
                </a:ln>
                <a:solidFill>
                  <a:schemeClr val="tx1">
                    <a:lumMod val="85000"/>
                    <a:lumOff val="15000"/>
                  </a:schemeClr>
                </a:solidFill>
                <a:latin typeface="+mn-ea"/>
                <a:sym typeface="+mn-ea"/>
              </a:rPr>
              <a:t>对象中，</a:t>
            </a:r>
            <a:r>
              <a:rPr lang="en-US" altLang="zh-CN" sz="800" kern="0" dirty="0">
                <a:ln>
                  <a:noFill/>
                  <a:prstDash val="sysDot"/>
                </a:ln>
                <a:solidFill>
                  <a:schemeClr val="tx1">
                    <a:lumMod val="85000"/>
                    <a:lumOff val="15000"/>
                  </a:schemeClr>
                </a:solidFill>
                <a:latin typeface="+mn-ea"/>
                <a:sym typeface="+mn-ea"/>
              </a:rPr>
              <a:t> </a:t>
            </a:r>
            <a:r>
              <a:rPr lang="zh-CN" altLang="en-US" sz="800" kern="0" dirty="0">
                <a:ln>
                  <a:noFill/>
                  <a:prstDash val="sysDot"/>
                </a:ln>
                <a:solidFill>
                  <a:schemeClr val="tx1">
                    <a:lumMod val="85000"/>
                    <a:lumOff val="15000"/>
                  </a:schemeClr>
                </a:solidFill>
                <a:latin typeface="+mn-ea"/>
                <a:sym typeface="+mn-ea"/>
              </a:rPr>
              <a:t>可以通过</a:t>
            </a:r>
            <a:r>
              <a:rPr lang="en-US" altLang="zh-CN" sz="800" kern="0" dirty="0">
                <a:ln>
                  <a:noFill/>
                  <a:prstDash val="sysDot"/>
                </a:ln>
                <a:solidFill>
                  <a:schemeClr val="tx1">
                    <a:lumMod val="85000"/>
                    <a:lumOff val="15000"/>
                  </a:schemeClr>
                </a:solidFill>
                <a:latin typeface="+mn-ea"/>
                <a:sym typeface="+mn-ea"/>
              </a:rPr>
              <a:t> parent </a:t>
            </a:r>
            <a:r>
              <a:rPr lang="zh-CN" altLang="en-US" sz="800" kern="0" dirty="0">
                <a:ln>
                  <a:noFill/>
                  <a:prstDash val="sysDot"/>
                </a:ln>
                <a:solidFill>
                  <a:schemeClr val="tx1">
                    <a:lumMod val="85000"/>
                    <a:lumOff val="15000"/>
                  </a:schemeClr>
                </a:solidFill>
                <a:latin typeface="+mn-ea"/>
                <a:sym typeface="+mn-ea"/>
              </a:rPr>
              <a:t>属性获取某个元素的父节点。在</a:t>
            </a:r>
            <a:r>
              <a:rPr lang="en-US" altLang="zh-CN" sz="800" kern="0" dirty="0">
                <a:ln>
                  <a:noFill/>
                  <a:prstDash val="sysDot"/>
                </a:ln>
                <a:solidFill>
                  <a:schemeClr val="tx1">
                    <a:lumMod val="85000"/>
                    <a:lumOff val="15000"/>
                  </a:schemeClr>
                </a:solidFill>
                <a:latin typeface="+mn-ea"/>
                <a:sym typeface="+mn-ea"/>
              </a:rPr>
              <a:t>“</a:t>
            </a:r>
            <a:r>
              <a:rPr lang="zh-CN" altLang="en-US" sz="800" kern="0" dirty="0">
                <a:ln>
                  <a:noFill/>
                  <a:prstDash val="sysDot"/>
                </a:ln>
                <a:solidFill>
                  <a:schemeClr val="tx1">
                    <a:lumMod val="85000"/>
                    <a:lumOff val="15000"/>
                  </a:schemeClr>
                </a:solidFill>
                <a:latin typeface="+mn-ea"/>
                <a:sym typeface="+mn-ea"/>
              </a:rPr>
              <a:t>爱丽丝</a:t>
            </a:r>
            <a:r>
              <a:rPr lang="en-US" altLang="zh-CN" sz="800" kern="0" dirty="0">
                <a:ln>
                  <a:noFill/>
                  <a:prstDash val="sysDot"/>
                </a:ln>
                <a:solidFill>
                  <a:schemeClr val="tx1">
                    <a:lumMod val="85000"/>
                    <a:lumOff val="15000"/>
                  </a:schemeClr>
                </a:solidFill>
                <a:latin typeface="+mn-ea"/>
                <a:sym typeface="+mn-ea"/>
              </a:rPr>
              <a:t>”</a:t>
            </a:r>
            <a:r>
              <a:rPr lang="zh-CN" altLang="en-US" sz="800" kern="0" dirty="0">
                <a:ln>
                  <a:noFill/>
                  <a:prstDash val="sysDot"/>
                </a:ln>
                <a:solidFill>
                  <a:schemeClr val="tx1">
                    <a:lumMod val="85000"/>
                    <a:lumOff val="15000"/>
                  </a:schemeClr>
                </a:solidFill>
                <a:latin typeface="+mn-ea"/>
                <a:sym typeface="+mn-ea"/>
              </a:rPr>
              <a:t>文档中，</a:t>
            </a:r>
            <a:r>
              <a:rPr lang="en-US" altLang="zh-CN" sz="800" kern="0" dirty="0">
                <a:ln>
                  <a:noFill/>
                  <a:prstDash val="sysDot"/>
                </a:ln>
                <a:solidFill>
                  <a:schemeClr val="tx1">
                    <a:lumMod val="85000"/>
                    <a:lumOff val="15000"/>
                  </a:schemeClr>
                </a:solidFill>
                <a:latin typeface="+mn-ea"/>
                <a:sym typeface="+mn-ea"/>
              </a:rPr>
              <a:t>&lt;head&gt; </a:t>
            </a:r>
            <a:r>
              <a:rPr lang="zh-CN" altLang="en-US" sz="800" kern="0" dirty="0">
                <a:ln>
                  <a:noFill/>
                  <a:prstDash val="sysDot"/>
                </a:ln>
                <a:solidFill>
                  <a:schemeClr val="tx1">
                    <a:lumMod val="85000"/>
                    <a:lumOff val="15000"/>
                  </a:schemeClr>
                </a:solidFill>
                <a:latin typeface="+mn-ea"/>
                <a:sym typeface="+mn-ea"/>
              </a:rPr>
              <a:t>标签是</a:t>
            </a:r>
            <a:r>
              <a:rPr lang="en-US" altLang="zh-CN" sz="800" kern="0" dirty="0">
                <a:ln>
                  <a:noFill/>
                  <a:prstDash val="sysDot"/>
                </a:ln>
                <a:solidFill>
                  <a:schemeClr val="tx1">
                    <a:lumMod val="85000"/>
                    <a:lumOff val="15000"/>
                  </a:schemeClr>
                </a:solidFill>
                <a:latin typeface="+mn-ea"/>
                <a:sym typeface="+mn-ea"/>
              </a:rPr>
              <a:t> &lt;title&gt; </a:t>
            </a:r>
            <a:r>
              <a:rPr lang="zh-CN" altLang="en-US" sz="800" kern="0" dirty="0">
                <a:ln>
                  <a:noFill/>
                  <a:prstDash val="sysDot"/>
                </a:ln>
                <a:solidFill>
                  <a:schemeClr val="tx1">
                    <a:lumMod val="85000"/>
                    <a:lumOff val="15000"/>
                  </a:schemeClr>
                </a:solidFill>
                <a:latin typeface="+mn-ea"/>
                <a:sym typeface="+mn-ea"/>
              </a:rPr>
              <a:t>标签的父节点。</a:t>
            </a:r>
            <a:endParaRPr lang="zh-CN" altLang="en-US"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title_tag=soup.title</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print(title_tag)</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&lt;title&gt;The Dormouse's story&lt;/title&gt;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print(title_tag.parent)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&lt;head&gt;&lt;title&gt;The Dormouse's story&lt;/title&gt;&lt;/head&gt;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800" kern="0" dirty="0">
                <a:ln>
                  <a:noFill/>
                  <a:prstDash val="sysDot"/>
                </a:ln>
                <a:solidFill>
                  <a:schemeClr val="tx1">
                    <a:lumMod val="85000"/>
                    <a:lumOff val="15000"/>
                  </a:schemeClr>
                </a:solidFill>
                <a:latin typeface="+mn-ea"/>
                <a:sym typeface="+mn-ea"/>
              </a:rPr>
              <a:t>文档</a:t>
            </a:r>
            <a:r>
              <a:rPr lang="en-US" altLang="zh-CN" sz="800" kern="0" dirty="0">
                <a:ln>
                  <a:noFill/>
                  <a:prstDash val="sysDot"/>
                </a:ln>
                <a:solidFill>
                  <a:schemeClr val="tx1">
                    <a:lumMod val="85000"/>
                    <a:lumOff val="15000"/>
                  </a:schemeClr>
                </a:solidFill>
                <a:latin typeface="+mn-ea"/>
                <a:sym typeface="+mn-ea"/>
              </a:rPr>
              <a:t> title </a:t>
            </a:r>
            <a:r>
              <a:rPr lang="zh-CN" altLang="en-US" sz="800" kern="0" dirty="0">
                <a:ln>
                  <a:noFill/>
                  <a:prstDash val="sysDot"/>
                </a:ln>
                <a:solidFill>
                  <a:schemeClr val="tx1">
                    <a:lumMod val="85000"/>
                    <a:lumOff val="15000"/>
                  </a:schemeClr>
                </a:solidFill>
                <a:latin typeface="+mn-ea"/>
                <a:sym typeface="+mn-ea"/>
              </a:rPr>
              <a:t>的字符串也有父节点，即</a:t>
            </a:r>
            <a:r>
              <a:rPr lang="en-US" altLang="zh-CN" sz="800" kern="0" dirty="0">
                <a:ln>
                  <a:noFill/>
                  <a:prstDash val="sysDot"/>
                </a:ln>
                <a:solidFill>
                  <a:schemeClr val="tx1">
                    <a:lumMod val="85000"/>
                    <a:lumOff val="15000"/>
                  </a:schemeClr>
                </a:solidFill>
                <a:latin typeface="+mn-ea"/>
                <a:sym typeface="+mn-ea"/>
              </a:rPr>
              <a:t> &lt;title&gt; </a:t>
            </a:r>
            <a:r>
              <a:rPr lang="zh-CN" altLang="en-US" sz="800" kern="0" dirty="0">
                <a:ln>
                  <a:noFill/>
                  <a:prstDash val="sysDot"/>
                </a:ln>
                <a:solidFill>
                  <a:schemeClr val="tx1">
                    <a:lumMod val="85000"/>
                    <a:lumOff val="15000"/>
                  </a:schemeClr>
                </a:solidFill>
                <a:latin typeface="+mn-ea"/>
                <a:sym typeface="+mn-ea"/>
              </a:rPr>
              <a:t>标签，相关代码如下。</a:t>
            </a:r>
            <a:endParaRPr lang="zh-CN" altLang="en-US"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title_tag.string.parent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&lt;title&gt;The Dormouse's story&lt;/title&gt;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800" kern="0" dirty="0">
                <a:ln>
                  <a:noFill/>
                  <a:prstDash val="sysDot"/>
                </a:ln>
                <a:solidFill>
                  <a:schemeClr val="tx1">
                    <a:lumMod val="85000"/>
                    <a:lumOff val="15000"/>
                  </a:schemeClr>
                </a:solidFill>
                <a:latin typeface="+mn-ea"/>
                <a:sym typeface="+mn-ea"/>
              </a:rPr>
              <a:t>文档的顶层节点，如</a:t>
            </a:r>
            <a:r>
              <a:rPr lang="en-US" altLang="zh-CN" sz="800" kern="0" dirty="0">
                <a:ln>
                  <a:noFill/>
                  <a:prstDash val="sysDot"/>
                </a:ln>
                <a:solidFill>
                  <a:schemeClr val="tx1">
                    <a:lumMod val="85000"/>
                    <a:lumOff val="15000"/>
                  </a:schemeClr>
                </a:solidFill>
                <a:latin typeface="+mn-ea"/>
                <a:sym typeface="+mn-ea"/>
              </a:rPr>
              <a:t> &lt;html&gt; </a:t>
            </a:r>
            <a:r>
              <a:rPr lang="zh-CN" altLang="en-US" sz="800" kern="0" dirty="0">
                <a:ln>
                  <a:noFill/>
                  <a:prstDash val="sysDot"/>
                </a:ln>
                <a:solidFill>
                  <a:schemeClr val="tx1">
                    <a:lumMod val="85000"/>
                    <a:lumOff val="15000"/>
                  </a:schemeClr>
                </a:solidFill>
                <a:latin typeface="+mn-ea"/>
                <a:sym typeface="+mn-ea"/>
              </a:rPr>
              <a:t>的父节点是</a:t>
            </a:r>
            <a:r>
              <a:rPr lang="en-US" altLang="zh-CN" sz="800" kern="0" dirty="0">
                <a:ln>
                  <a:noFill/>
                  <a:prstDash val="sysDot"/>
                </a:ln>
                <a:solidFill>
                  <a:schemeClr val="tx1">
                    <a:lumMod val="85000"/>
                    <a:lumOff val="15000"/>
                  </a:schemeClr>
                </a:solidFill>
                <a:latin typeface="+mn-ea"/>
                <a:sym typeface="+mn-ea"/>
              </a:rPr>
              <a:t> Beautiful Soup </a:t>
            </a:r>
            <a:r>
              <a:rPr lang="zh-CN" altLang="en-US" sz="800" kern="0" dirty="0">
                <a:ln>
                  <a:noFill/>
                  <a:prstDash val="sysDot"/>
                </a:ln>
                <a:solidFill>
                  <a:schemeClr val="tx1">
                    <a:lumMod val="85000"/>
                    <a:lumOff val="15000"/>
                  </a:schemeClr>
                </a:solidFill>
                <a:latin typeface="+mn-ea"/>
                <a:sym typeface="+mn-ea"/>
              </a:rPr>
              <a:t>对象，相关代码如下。</a:t>
            </a:r>
            <a:endParaRPr lang="zh-CN" altLang="en-US"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html_tag=soup.html</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print(type(html_tag.parent))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&lt;class'bs4.Beautiful Soup'&gt;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Beautiful Soup </a:t>
            </a:r>
            <a:r>
              <a:rPr lang="zh-CN" altLang="en-US" sz="800" kern="0" dirty="0">
                <a:ln>
                  <a:noFill/>
                  <a:prstDash val="sysDot"/>
                </a:ln>
                <a:solidFill>
                  <a:schemeClr val="tx1">
                    <a:lumMod val="85000"/>
                    <a:lumOff val="15000"/>
                  </a:schemeClr>
                </a:solidFill>
                <a:latin typeface="+mn-ea"/>
                <a:sym typeface="+mn-ea"/>
              </a:rPr>
              <a:t>对象的</a:t>
            </a:r>
            <a:r>
              <a:rPr lang="en-US" altLang="zh-CN" sz="800" kern="0" dirty="0">
                <a:ln>
                  <a:noFill/>
                  <a:prstDash val="sysDot"/>
                </a:ln>
                <a:solidFill>
                  <a:schemeClr val="tx1">
                    <a:lumMod val="85000"/>
                    <a:lumOff val="15000"/>
                  </a:schemeClr>
                </a:solidFill>
                <a:latin typeface="+mn-ea"/>
                <a:sym typeface="+mn-ea"/>
              </a:rPr>
              <a:t> parent </a:t>
            </a:r>
            <a:r>
              <a:rPr lang="zh-CN" altLang="en-US" sz="800" kern="0" dirty="0">
                <a:ln>
                  <a:noFill/>
                  <a:prstDash val="sysDot"/>
                </a:ln>
                <a:solidFill>
                  <a:schemeClr val="tx1">
                    <a:lumMod val="85000"/>
                    <a:lumOff val="15000"/>
                  </a:schemeClr>
                </a:solidFill>
                <a:latin typeface="+mn-ea"/>
                <a:sym typeface="+mn-ea"/>
              </a:rPr>
              <a:t>是</a:t>
            </a:r>
            <a:r>
              <a:rPr lang="en-US" altLang="zh-CN" sz="800" kern="0" dirty="0">
                <a:ln>
                  <a:noFill/>
                  <a:prstDash val="sysDot"/>
                </a:ln>
                <a:solidFill>
                  <a:schemeClr val="tx1">
                    <a:lumMod val="85000"/>
                    <a:lumOff val="15000"/>
                  </a:schemeClr>
                </a:solidFill>
                <a:latin typeface="+mn-ea"/>
                <a:sym typeface="+mn-ea"/>
              </a:rPr>
              <a:t> None</a:t>
            </a:r>
            <a:r>
              <a:rPr lang="zh-CN" altLang="en-US" sz="800" kern="0" dirty="0">
                <a:ln>
                  <a:noFill/>
                  <a:prstDash val="sysDot"/>
                </a:ln>
                <a:solidFill>
                  <a:schemeClr val="tx1">
                    <a:lumMod val="85000"/>
                    <a:lumOff val="15000"/>
                  </a:schemeClr>
                </a:solidFill>
                <a:latin typeface="+mn-ea"/>
                <a:sym typeface="+mn-ea"/>
              </a:rPr>
              <a:t>，相关代码如下。</a:t>
            </a:r>
            <a:endParaRPr lang="zh-CN" altLang="en-US"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print(soup.parent)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None</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800" kern="0" dirty="0">
                <a:ln>
                  <a:noFill/>
                  <a:prstDash val="sysDot"/>
                </a:ln>
                <a:solidFill>
                  <a:schemeClr val="tx1">
                    <a:lumMod val="85000"/>
                    <a:lumOff val="15000"/>
                  </a:schemeClr>
                </a:solidFill>
                <a:latin typeface="+mn-ea"/>
                <a:sym typeface="+mn-ea"/>
              </a:rPr>
              <a:t>通过元素的</a:t>
            </a:r>
            <a:r>
              <a:rPr lang="en-US" altLang="zh-CN" sz="800" kern="0" dirty="0">
                <a:ln>
                  <a:noFill/>
                  <a:prstDash val="sysDot"/>
                </a:ln>
                <a:solidFill>
                  <a:schemeClr val="tx1">
                    <a:lumMod val="85000"/>
                    <a:lumOff val="15000"/>
                  </a:schemeClr>
                </a:solidFill>
                <a:latin typeface="+mn-ea"/>
                <a:sym typeface="+mn-ea"/>
              </a:rPr>
              <a:t> parents </a:t>
            </a:r>
            <a:r>
              <a:rPr lang="zh-CN" altLang="en-US" sz="800" kern="0" dirty="0">
                <a:ln>
                  <a:noFill/>
                  <a:prstDash val="sysDot"/>
                </a:ln>
                <a:solidFill>
                  <a:schemeClr val="tx1">
                    <a:lumMod val="85000"/>
                    <a:lumOff val="15000"/>
                  </a:schemeClr>
                </a:solidFill>
                <a:latin typeface="+mn-ea"/>
                <a:sym typeface="+mn-ea"/>
              </a:rPr>
              <a:t>属性可以递归地得到元素的所有父节点。下面的例子使用</a:t>
            </a:r>
            <a:r>
              <a:rPr lang="en-US" altLang="zh-CN" sz="800" kern="0" dirty="0">
                <a:ln>
                  <a:noFill/>
                  <a:prstDash val="sysDot"/>
                </a:ln>
                <a:solidFill>
                  <a:schemeClr val="tx1">
                    <a:lumMod val="85000"/>
                    <a:lumOff val="15000"/>
                  </a:schemeClr>
                </a:solidFill>
                <a:latin typeface="+mn-ea"/>
                <a:sym typeface="+mn-ea"/>
              </a:rPr>
              <a:t> parents </a:t>
            </a:r>
            <a:r>
              <a:rPr lang="zh-CN" altLang="en-US" sz="800" kern="0" dirty="0">
                <a:ln>
                  <a:noFill/>
                  <a:prstDash val="sysDot"/>
                </a:ln>
                <a:solidFill>
                  <a:schemeClr val="tx1">
                    <a:lumMod val="85000"/>
                    <a:lumOff val="15000"/>
                  </a:schemeClr>
                </a:solidFill>
                <a:latin typeface="+mn-ea"/>
                <a:sym typeface="+mn-ea"/>
              </a:rPr>
              <a:t>属性遍历了从</a:t>
            </a:r>
            <a:r>
              <a:rPr lang="en-US" altLang="zh-CN" sz="800" kern="0" dirty="0">
                <a:ln>
                  <a:noFill/>
                  <a:prstDash val="sysDot"/>
                </a:ln>
                <a:solidFill>
                  <a:schemeClr val="tx1">
                    <a:lumMod val="85000"/>
                    <a:lumOff val="15000"/>
                  </a:schemeClr>
                </a:solidFill>
                <a:latin typeface="+mn-ea"/>
                <a:sym typeface="+mn-ea"/>
              </a:rPr>
              <a:t> &lt;a&gt; </a:t>
            </a:r>
            <a:r>
              <a:rPr lang="zh-CN" altLang="en-US" sz="800" kern="0" dirty="0">
                <a:ln>
                  <a:noFill/>
                  <a:prstDash val="sysDot"/>
                </a:ln>
                <a:solidFill>
                  <a:schemeClr val="tx1">
                    <a:lumMod val="85000"/>
                    <a:lumOff val="15000"/>
                  </a:schemeClr>
                </a:solidFill>
                <a:latin typeface="+mn-ea"/>
                <a:sym typeface="+mn-ea"/>
              </a:rPr>
              <a:t>标签到根节点的所有节点。</a:t>
            </a:r>
            <a:endParaRPr lang="zh-CN" altLang="en-US"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link=soup.a</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print(link)</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&lt;a class="sister"href="http://www.tup.tsinghua.edu.cn/elsie"id= "linkl"&gt;Elsie&lt;/a&gt;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for parent in link.parents:</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if parent is None:</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print(parent)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else:</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print(parent.name) p</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body</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html</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[document]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None</a:t>
            </a:r>
            <a:endParaRPr lang="en-US" altLang="zh-CN" sz="800" kern="0" dirty="0">
              <a:ln>
                <a:noFill/>
                <a:prstDash val="sysDot"/>
              </a:ln>
              <a:solidFill>
                <a:schemeClr val="tx1">
                  <a:lumMod val="85000"/>
                  <a:lumOff val="15000"/>
                </a:schemeClr>
              </a:solidFill>
              <a:latin typeface="+mn-ea"/>
              <a:sym typeface="+mn-ea"/>
            </a:endParaRPr>
          </a:p>
        </p:txBody>
      </p:sp>
    </p:spTree>
    <p:custDataLst>
      <p:tags r:id="rId3"/>
    </p:custDataLst>
  </p:cSld>
  <p:clrMapOvr>
    <a:masterClrMapping/>
  </p:clrMapOvr>
  <p:transition>
    <p:cut/>
  </p:transition>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3. </a:t>
            </a:r>
            <a:r>
              <a:rPr lang="zh-CN" altLang="en-US" sz="1200" b="1" kern="0" dirty="0">
                <a:ln>
                  <a:noFill/>
                  <a:prstDash val="sysDot"/>
                </a:ln>
                <a:solidFill>
                  <a:schemeClr val="tx1">
                    <a:lumMod val="85000"/>
                    <a:lumOff val="15000"/>
                  </a:schemeClr>
                </a:solidFill>
                <a:latin typeface="+mn-ea"/>
                <a:sym typeface="+mn-ea"/>
              </a:rPr>
              <a:t>兄弟节点</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对于兄弟节点，可以通过下面的例子理解，具体如下。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sibling_soup=Beautiful Soup("&lt;a&gt;&lt;b&gt;text1&lt;/b&gt;&lt;c&gt;text2&lt;/c&gt;&lt;/a&gt;")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print(sibling_soup.prettify())</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&lt;body&gt;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text1</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&lt;c&gt;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text2</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&lt;/c&gt;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&lt;/body&gt;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因为</a:t>
            </a:r>
            <a:r>
              <a:rPr lang="en-US" altLang="zh-CN" sz="900" kern="0" dirty="0">
                <a:ln>
                  <a:noFill/>
                  <a:prstDash val="sysDot"/>
                </a:ln>
                <a:solidFill>
                  <a:schemeClr val="tx1">
                    <a:lumMod val="85000"/>
                    <a:lumOff val="15000"/>
                  </a:schemeClr>
                </a:solidFill>
                <a:latin typeface="+mn-ea"/>
                <a:sym typeface="+mn-ea"/>
              </a:rPr>
              <a:t> &lt;b&gt; </a:t>
            </a:r>
            <a:r>
              <a:rPr lang="zh-CN" altLang="en-US" sz="900" kern="0" dirty="0">
                <a:ln>
                  <a:noFill/>
                  <a:prstDash val="sysDot"/>
                </a:ln>
                <a:solidFill>
                  <a:schemeClr val="tx1">
                    <a:lumMod val="85000"/>
                    <a:lumOff val="15000"/>
                  </a:schemeClr>
                </a:solidFill>
                <a:latin typeface="+mn-ea"/>
                <a:sym typeface="+mn-ea"/>
              </a:rPr>
              <a:t>标签和</a:t>
            </a:r>
            <a:r>
              <a:rPr lang="en-US" altLang="zh-CN" sz="900" kern="0" dirty="0">
                <a:ln>
                  <a:noFill/>
                  <a:prstDash val="sysDot"/>
                </a:ln>
                <a:solidFill>
                  <a:schemeClr val="tx1">
                    <a:lumMod val="85000"/>
                    <a:lumOff val="15000"/>
                  </a:schemeClr>
                </a:solidFill>
                <a:latin typeface="+mn-ea"/>
                <a:sym typeface="+mn-ea"/>
              </a:rPr>
              <a:t> &lt;c&gt; </a:t>
            </a:r>
            <a:r>
              <a:rPr lang="zh-CN" altLang="en-US" sz="900" kern="0" dirty="0">
                <a:ln>
                  <a:noFill/>
                  <a:prstDash val="sysDot"/>
                </a:ln>
                <a:solidFill>
                  <a:schemeClr val="tx1">
                    <a:lumMod val="85000"/>
                    <a:lumOff val="15000"/>
                  </a:schemeClr>
                </a:solidFill>
                <a:latin typeface="+mn-ea"/>
                <a:sym typeface="+mn-ea"/>
              </a:rPr>
              <a:t>标签属于同一层（它们是同一个元素的子节点），所以</a:t>
            </a:r>
            <a:r>
              <a:rPr lang="en-US" altLang="zh-CN" sz="900" kern="0" dirty="0">
                <a:ln>
                  <a:noFill/>
                  <a:prstDash val="sysDot"/>
                </a:ln>
                <a:solidFill>
                  <a:schemeClr val="tx1">
                    <a:lumMod val="85000"/>
                    <a:lumOff val="15000"/>
                  </a:schemeClr>
                </a:solidFill>
                <a:latin typeface="+mn-ea"/>
                <a:sym typeface="+mn-ea"/>
              </a:rPr>
              <a:t> &lt;b&gt; </a:t>
            </a:r>
            <a:r>
              <a:rPr lang="zh-CN" altLang="en-US" sz="900" kern="0" dirty="0">
                <a:ln>
                  <a:noFill/>
                  <a:prstDash val="sysDot"/>
                </a:ln>
                <a:solidFill>
                  <a:schemeClr val="tx1">
                    <a:lumMod val="85000"/>
                    <a:lumOff val="15000"/>
                  </a:schemeClr>
                </a:solidFill>
                <a:latin typeface="+mn-ea"/>
                <a:sym typeface="+mn-ea"/>
              </a:rPr>
              <a:t>标</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签和</a:t>
            </a:r>
            <a:r>
              <a:rPr lang="en-US" altLang="zh-CN" sz="900" kern="0" dirty="0">
                <a:ln>
                  <a:noFill/>
                  <a:prstDash val="sysDot"/>
                </a:ln>
                <a:solidFill>
                  <a:schemeClr val="tx1">
                    <a:lumMod val="85000"/>
                    <a:lumOff val="15000"/>
                  </a:schemeClr>
                </a:solidFill>
                <a:latin typeface="+mn-ea"/>
                <a:sym typeface="+mn-ea"/>
              </a:rPr>
              <a:t> &lt;c&gt;</a:t>
            </a:r>
            <a:r>
              <a:rPr lang="zh-CN" altLang="en-US" sz="900" kern="0" dirty="0">
                <a:ln>
                  <a:noFill/>
                  <a:prstDash val="sysDot"/>
                </a:ln>
                <a:solidFill>
                  <a:schemeClr val="tx1">
                    <a:lumMod val="85000"/>
                    <a:lumOff val="15000"/>
                  </a:schemeClr>
                </a:solidFill>
                <a:latin typeface="+mn-ea"/>
                <a:sym typeface="+mn-ea"/>
              </a:rPr>
              <a:t>标签可以被称为兄弟节点。当一段文档以标准格式输出时，兄弟节点有相同的</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缩进级别，在代码中也可以使用这种关系。</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在文档树中，使用</a:t>
            </a:r>
            <a:r>
              <a:rPr lang="en-US" altLang="zh-CN" sz="900" kern="0" dirty="0">
                <a:ln>
                  <a:noFill/>
                  <a:prstDash val="sysDot"/>
                </a:ln>
                <a:solidFill>
                  <a:schemeClr val="tx1">
                    <a:lumMod val="85000"/>
                    <a:lumOff val="15000"/>
                  </a:schemeClr>
                </a:solidFill>
                <a:latin typeface="+mn-ea"/>
                <a:sym typeface="+mn-ea"/>
              </a:rPr>
              <a:t> next_sibling </a:t>
            </a:r>
            <a:r>
              <a:rPr lang="zh-CN" altLang="en-US" sz="900" kern="0" dirty="0">
                <a:ln>
                  <a:noFill/>
                  <a:prstDash val="sysDot"/>
                </a:ln>
                <a:solidFill>
                  <a:schemeClr val="tx1">
                    <a:lumMod val="85000"/>
                    <a:lumOff val="15000"/>
                  </a:schemeClr>
                </a:solidFill>
                <a:latin typeface="+mn-ea"/>
                <a:sym typeface="+mn-ea"/>
              </a:rPr>
              <a:t>和</a:t>
            </a:r>
            <a:r>
              <a:rPr lang="en-US" altLang="zh-CN" sz="900" kern="0" dirty="0">
                <a:ln>
                  <a:noFill/>
                  <a:prstDash val="sysDot"/>
                </a:ln>
                <a:solidFill>
                  <a:schemeClr val="tx1">
                    <a:lumMod val="85000"/>
                    <a:lumOff val="15000"/>
                  </a:schemeClr>
                </a:solidFill>
                <a:latin typeface="+mn-ea"/>
                <a:sym typeface="+mn-ea"/>
              </a:rPr>
              <a:t> previous_sibling </a:t>
            </a:r>
            <a:r>
              <a:rPr lang="zh-CN" altLang="en-US" sz="900" kern="0" dirty="0">
                <a:ln>
                  <a:noFill/>
                  <a:prstDash val="sysDot"/>
                </a:ln>
                <a:solidFill>
                  <a:schemeClr val="tx1">
                    <a:lumMod val="85000"/>
                    <a:lumOff val="15000"/>
                  </a:schemeClr>
                </a:solidFill>
                <a:latin typeface="+mn-ea"/>
                <a:sym typeface="+mn-ea"/>
              </a:rPr>
              <a:t>属性查询兄弟节点，相关代码</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print(sibling_soup.b.next_sibling)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&lt;c&gt;text2&lt;/c&gt;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print(sibling_soup.c.previous_sibling)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&lt;b&gt;text1&lt;/b&gt;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&lt;b&gt; </a:t>
            </a:r>
            <a:r>
              <a:rPr lang="zh-CN" altLang="en-US" sz="900" kern="0" dirty="0">
                <a:ln>
                  <a:noFill/>
                  <a:prstDash val="sysDot"/>
                </a:ln>
                <a:solidFill>
                  <a:schemeClr val="tx1">
                    <a:lumMod val="85000"/>
                    <a:lumOff val="15000"/>
                  </a:schemeClr>
                </a:solidFill>
                <a:latin typeface="+mn-ea"/>
                <a:sym typeface="+mn-ea"/>
              </a:rPr>
              <a:t>标签有</a:t>
            </a:r>
            <a:r>
              <a:rPr lang="en-US" altLang="zh-CN" sz="900" kern="0" dirty="0">
                <a:ln>
                  <a:noFill/>
                  <a:prstDash val="sysDot"/>
                </a:ln>
                <a:solidFill>
                  <a:schemeClr val="tx1">
                    <a:lumMod val="85000"/>
                    <a:lumOff val="15000"/>
                  </a:schemeClr>
                </a:solidFill>
                <a:latin typeface="+mn-ea"/>
                <a:sym typeface="+mn-ea"/>
              </a:rPr>
              <a:t> next_sibling </a:t>
            </a:r>
            <a:r>
              <a:rPr lang="zh-CN" altLang="en-US" sz="900" kern="0" dirty="0">
                <a:ln>
                  <a:noFill/>
                  <a:prstDash val="sysDot"/>
                </a:ln>
                <a:solidFill>
                  <a:schemeClr val="tx1">
                    <a:lumMod val="85000"/>
                    <a:lumOff val="15000"/>
                  </a:schemeClr>
                </a:solidFill>
                <a:latin typeface="+mn-ea"/>
                <a:sym typeface="+mn-ea"/>
              </a:rPr>
              <a:t>属性，但是没有</a:t>
            </a:r>
            <a:r>
              <a:rPr lang="en-US" altLang="zh-CN" sz="900" kern="0" dirty="0">
                <a:ln>
                  <a:noFill/>
                  <a:prstDash val="sysDot"/>
                </a:ln>
                <a:solidFill>
                  <a:schemeClr val="tx1">
                    <a:lumMod val="85000"/>
                    <a:lumOff val="15000"/>
                  </a:schemeClr>
                </a:solidFill>
                <a:latin typeface="+mn-ea"/>
                <a:sym typeface="+mn-ea"/>
              </a:rPr>
              <a:t> previous_sibling </a:t>
            </a:r>
            <a:r>
              <a:rPr lang="zh-CN" altLang="en-US" sz="900" kern="0" dirty="0">
                <a:ln>
                  <a:noFill/>
                  <a:prstDash val="sysDot"/>
                </a:ln>
                <a:solidFill>
                  <a:schemeClr val="tx1">
                    <a:lumMod val="85000"/>
                    <a:lumOff val="15000"/>
                  </a:schemeClr>
                </a:solidFill>
                <a:latin typeface="+mn-ea"/>
                <a:sym typeface="+mn-ea"/>
              </a:rPr>
              <a:t>属性，因为</a:t>
            </a:r>
            <a:r>
              <a:rPr lang="en-US" altLang="zh-CN" sz="900" kern="0" dirty="0">
                <a:ln>
                  <a:noFill/>
                  <a:prstDash val="sysDot"/>
                </a:ln>
                <a:solidFill>
                  <a:schemeClr val="tx1">
                    <a:lumMod val="85000"/>
                    <a:lumOff val="15000"/>
                  </a:schemeClr>
                </a:solidFill>
                <a:latin typeface="+mn-ea"/>
                <a:sym typeface="+mn-ea"/>
              </a:rPr>
              <a:t> &lt;b&gt; </a:t>
            </a:r>
            <a:r>
              <a:rPr lang="zh-CN" altLang="en-US" sz="900" kern="0" dirty="0">
                <a:ln>
                  <a:noFill/>
                  <a:prstDash val="sysDot"/>
                </a:ln>
                <a:solidFill>
                  <a:schemeClr val="tx1">
                    <a:lumMod val="85000"/>
                    <a:lumOff val="15000"/>
                  </a:schemeClr>
                </a:solidFill>
                <a:latin typeface="+mn-ea"/>
                <a:sym typeface="+mn-ea"/>
              </a:rPr>
              <a:t>标签在同</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级节点中是第一个。同理，</a:t>
            </a:r>
            <a:r>
              <a:rPr lang="en-US" altLang="zh-CN" sz="900" kern="0" dirty="0">
                <a:ln>
                  <a:noFill/>
                  <a:prstDash val="sysDot"/>
                </a:ln>
                <a:solidFill>
                  <a:schemeClr val="tx1">
                    <a:lumMod val="85000"/>
                    <a:lumOff val="15000"/>
                  </a:schemeClr>
                </a:solidFill>
                <a:latin typeface="+mn-ea"/>
                <a:sym typeface="+mn-ea"/>
              </a:rPr>
              <a:t>&lt;c&gt; </a:t>
            </a:r>
            <a:r>
              <a:rPr lang="zh-CN" altLang="en-US" sz="900" kern="0" dirty="0">
                <a:ln>
                  <a:noFill/>
                  <a:prstDash val="sysDot"/>
                </a:ln>
                <a:solidFill>
                  <a:schemeClr val="tx1">
                    <a:lumMod val="85000"/>
                    <a:lumOff val="15000"/>
                  </a:schemeClr>
                </a:solidFill>
                <a:latin typeface="+mn-ea"/>
                <a:sym typeface="+mn-ea"/>
              </a:rPr>
              <a:t>标签有</a:t>
            </a:r>
            <a:r>
              <a:rPr lang="en-US" altLang="zh-CN" sz="900" kern="0" dirty="0">
                <a:ln>
                  <a:noFill/>
                  <a:prstDash val="sysDot"/>
                </a:ln>
                <a:solidFill>
                  <a:schemeClr val="tx1">
                    <a:lumMod val="85000"/>
                    <a:lumOff val="15000"/>
                  </a:schemeClr>
                </a:solidFill>
                <a:latin typeface="+mn-ea"/>
                <a:sym typeface="+mn-ea"/>
              </a:rPr>
              <a:t> previous_sibling </a:t>
            </a:r>
            <a:r>
              <a:rPr lang="zh-CN" altLang="en-US" sz="900" kern="0" dirty="0">
                <a:ln>
                  <a:noFill/>
                  <a:prstDash val="sysDot"/>
                </a:ln>
                <a:solidFill>
                  <a:schemeClr val="tx1">
                    <a:lumMod val="85000"/>
                    <a:lumOff val="15000"/>
                  </a:schemeClr>
                </a:solidFill>
                <a:latin typeface="+mn-ea"/>
                <a:sym typeface="+mn-ea"/>
              </a:rPr>
              <a:t>属性，却没有</a:t>
            </a:r>
            <a:r>
              <a:rPr lang="en-US" altLang="zh-CN" sz="900" kern="0" dirty="0">
                <a:ln>
                  <a:noFill/>
                  <a:prstDash val="sysDot"/>
                </a:ln>
                <a:solidFill>
                  <a:schemeClr val="tx1">
                    <a:lumMod val="85000"/>
                    <a:lumOff val="15000"/>
                  </a:schemeClr>
                </a:solidFill>
                <a:latin typeface="+mn-ea"/>
                <a:sym typeface="+mn-ea"/>
              </a:rPr>
              <a:t> next_sibling </a:t>
            </a:r>
            <a:r>
              <a:rPr lang="zh-CN" altLang="en-US" sz="900" kern="0" dirty="0">
                <a:ln>
                  <a:noFill/>
                  <a:prstDash val="sysDot"/>
                </a:ln>
                <a:solidFill>
                  <a:schemeClr val="tx1">
                    <a:lumMod val="85000"/>
                    <a:lumOff val="15000"/>
                  </a:schemeClr>
                </a:solidFill>
                <a:latin typeface="+mn-ea"/>
                <a:sym typeface="+mn-ea"/>
              </a:rPr>
              <a:t>属性，</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相关代码如下</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print(sibling_soup.b.previous_sibling)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None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print(sibling_soup_c.next_sibling)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None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例子中的字符串</a:t>
            </a:r>
            <a:r>
              <a:rPr lang="en-US" altLang="zh-CN" sz="1000" kern="0" dirty="0">
                <a:ln>
                  <a:noFill/>
                  <a:prstDash val="sysDot"/>
                </a:ln>
                <a:solidFill>
                  <a:schemeClr val="tx1">
                    <a:lumMod val="85000"/>
                    <a:lumOff val="15000"/>
                  </a:schemeClr>
                </a:solidFill>
                <a:latin typeface="+mn-ea"/>
                <a:sym typeface="+mn-ea"/>
              </a:rPr>
              <a:t> text1 </a:t>
            </a:r>
            <a:r>
              <a:rPr lang="zh-CN" altLang="en-US" sz="1000" kern="0" dirty="0">
                <a:ln>
                  <a:noFill/>
                  <a:prstDash val="sysDot"/>
                </a:ln>
                <a:solidFill>
                  <a:schemeClr val="tx1">
                    <a:lumMod val="85000"/>
                    <a:lumOff val="15000"/>
                  </a:schemeClr>
                </a:solidFill>
                <a:latin typeface="+mn-ea"/>
                <a:sym typeface="+mn-ea"/>
              </a:rPr>
              <a:t>和</a:t>
            </a:r>
            <a:r>
              <a:rPr lang="en-US" altLang="zh-CN" sz="1000" kern="0" dirty="0">
                <a:ln>
                  <a:noFill/>
                  <a:prstDash val="sysDot"/>
                </a:ln>
                <a:solidFill>
                  <a:schemeClr val="tx1">
                    <a:lumMod val="85000"/>
                    <a:lumOff val="15000"/>
                  </a:schemeClr>
                </a:solidFill>
                <a:latin typeface="+mn-ea"/>
                <a:sym typeface="+mn-ea"/>
              </a:rPr>
              <a:t> text2 </a:t>
            </a:r>
            <a:r>
              <a:rPr lang="zh-CN" altLang="en-US" sz="1000" kern="0" dirty="0">
                <a:ln>
                  <a:noFill/>
                  <a:prstDash val="sysDot"/>
                </a:ln>
                <a:solidFill>
                  <a:schemeClr val="tx1">
                    <a:lumMod val="85000"/>
                    <a:lumOff val="15000"/>
                  </a:schemeClr>
                </a:solidFill>
                <a:latin typeface="+mn-ea"/>
                <a:sym typeface="+mn-ea"/>
              </a:rPr>
              <a:t>不是兄弟节点，因为它们的父节点不同，相关代码</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Print(sibling_soup.b.string)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u'text1'</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print(sibling_soup.b.string.next_sibling)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None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另外，</a:t>
            </a:r>
            <a:r>
              <a:rPr lang="en-US" altLang="zh-CN" sz="1000" kern="0" dirty="0">
                <a:ln>
                  <a:noFill/>
                  <a:prstDash val="sysDot"/>
                </a:ln>
                <a:solidFill>
                  <a:schemeClr val="tx1">
                    <a:lumMod val="85000"/>
                    <a:lumOff val="15000"/>
                  </a:schemeClr>
                </a:solidFill>
                <a:latin typeface="+mn-ea"/>
                <a:sym typeface="+mn-ea"/>
              </a:rPr>
              <a:t>Tag </a:t>
            </a:r>
            <a:r>
              <a:rPr lang="zh-CN" altLang="en-US" sz="1000" kern="0" dirty="0">
                <a:ln>
                  <a:noFill/>
                  <a:prstDash val="sysDot"/>
                </a:ln>
                <a:solidFill>
                  <a:schemeClr val="tx1">
                    <a:lumMod val="85000"/>
                    <a:lumOff val="15000"/>
                  </a:schemeClr>
                </a:solidFill>
                <a:latin typeface="+mn-ea"/>
                <a:sym typeface="+mn-ea"/>
              </a:rPr>
              <a:t>对象的</a:t>
            </a:r>
            <a:r>
              <a:rPr lang="en-US" altLang="zh-CN" sz="1000" kern="0" dirty="0">
                <a:ln>
                  <a:noFill/>
                  <a:prstDash val="sysDot"/>
                </a:ln>
                <a:solidFill>
                  <a:schemeClr val="tx1">
                    <a:lumMod val="85000"/>
                    <a:lumOff val="15000"/>
                  </a:schemeClr>
                </a:solidFill>
                <a:latin typeface="+mn-ea"/>
                <a:sym typeface="+mn-ea"/>
              </a:rPr>
              <a:t> next_sibling </a:t>
            </a:r>
            <a:r>
              <a:rPr lang="zh-CN" altLang="en-US" sz="1000" kern="0" dirty="0">
                <a:ln>
                  <a:noFill/>
                  <a:prstDash val="sysDot"/>
                </a:ln>
                <a:solidFill>
                  <a:schemeClr val="tx1">
                    <a:lumMod val="85000"/>
                    <a:lumOff val="15000"/>
                  </a:schemeClr>
                </a:solidFill>
                <a:latin typeface="+mn-ea"/>
                <a:sym typeface="+mn-ea"/>
              </a:rPr>
              <a:t>和</a:t>
            </a:r>
            <a:r>
              <a:rPr lang="en-US" altLang="zh-CN" sz="1000" kern="0" dirty="0">
                <a:ln>
                  <a:noFill/>
                  <a:prstDash val="sysDot"/>
                </a:ln>
                <a:solidFill>
                  <a:schemeClr val="tx1">
                    <a:lumMod val="85000"/>
                    <a:lumOff val="15000"/>
                  </a:schemeClr>
                </a:solidFill>
                <a:latin typeface="+mn-ea"/>
                <a:sym typeface="+mn-ea"/>
              </a:rPr>
              <a:t> previous_sibling </a:t>
            </a:r>
            <a:r>
              <a:rPr lang="zh-CN" altLang="en-US" sz="1000" kern="0" dirty="0">
                <a:ln>
                  <a:noFill/>
                  <a:prstDash val="sysDot"/>
                </a:ln>
                <a:solidFill>
                  <a:schemeClr val="tx1">
                    <a:lumMod val="85000"/>
                    <a:lumOff val="15000"/>
                  </a:schemeClr>
                </a:solidFill>
                <a:latin typeface="+mn-ea"/>
                <a:sym typeface="+mn-ea"/>
              </a:rPr>
              <a:t>属性通常是字符串或空白，首先</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看以下代码。</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href="http://www.tup.tsinghua.edu.cn/elsie"class="sister"id="link 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href="http://www.tup.tsinghua.edu.cn/lacie"class="sister"id="link 2"&gt;Lacie&lt;/a&gt;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href="http://www.tup.tsinghua.edu.cn/tillie"class="sister"id="lin k3"&gt;Tillie&lt;/a&gt;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如果以为第一个</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标签的</a:t>
            </a:r>
            <a:r>
              <a:rPr lang="en-US" altLang="zh-CN" sz="1000" kern="0" dirty="0">
                <a:ln>
                  <a:noFill/>
                  <a:prstDash val="sysDot"/>
                </a:ln>
                <a:solidFill>
                  <a:schemeClr val="tx1">
                    <a:lumMod val="85000"/>
                    <a:lumOff val="15000"/>
                  </a:schemeClr>
                </a:solidFill>
                <a:latin typeface="+mn-ea"/>
                <a:sym typeface="+mn-ea"/>
              </a:rPr>
              <a:t> next_sibling </a:t>
            </a:r>
            <a:r>
              <a:rPr lang="zh-CN" altLang="en-US" sz="1000" kern="0" dirty="0">
                <a:ln>
                  <a:noFill/>
                  <a:prstDash val="sysDot"/>
                </a:ln>
                <a:solidFill>
                  <a:schemeClr val="tx1">
                    <a:lumMod val="85000"/>
                    <a:lumOff val="15000"/>
                  </a:schemeClr>
                </a:solidFill>
                <a:latin typeface="+mn-ea"/>
                <a:sym typeface="+mn-ea"/>
              </a:rPr>
              <a:t>结果是第二个</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标签，那么就错了；实</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际结果是第一个</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标签和第二个</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标签之间的逗号和换行符，相关代码如下。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link=soup.a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print(link)</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link.next_sibling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u',\n'</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第二个</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标签是</a:t>
            </a:r>
            <a:r>
              <a:rPr lang="en-US" altLang="zh-CN" sz="1000" kern="0" dirty="0">
                <a:ln>
                  <a:noFill/>
                  <a:prstDash val="sysDot"/>
                </a:ln>
                <a:solidFill>
                  <a:schemeClr val="tx1">
                    <a:lumMod val="85000"/>
                    <a:lumOff val="15000"/>
                  </a:schemeClr>
                </a:solidFill>
                <a:latin typeface="+mn-ea"/>
                <a:sym typeface="+mn-ea"/>
              </a:rPr>
              <a:t> next_sibling </a:t>
            </a:r>
            <a:r>
              <a:rPr lang="zh-CN" altLang="en-US" sz="1000" kern="0" dirty="0">
                <a:ln>
                  <a:noFill/>
                  <a:prstDash val="sysDot"/>
                </a:ln>
                <a:solidFill>
                  <a:schemeClr val="tx1">
                    <a:lumMod val="85000"/>
                    <a:lumOff val="15000"/>
                  </a:schemeClr>
                </a:solidFill>
                <a:latin typeface="+mn-ea"/>
                <a:sym typeface="+mn-ea"/>
              </a:rPr>
              <a:t>属性，相关代码如下。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link.next_sibling.next_sibling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a:t>
            </a:r>
            <a:endParaRPr lang="en-US" altLang="zh-CN" sz="10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（七）搜索文档树</a:t>
            </a:r>
            <a:r>
              <a:rPr lang="en-US" altLang="zh-CN" sz="1400" b="1" kern="0" dirty="0">
                <a:ln>
                  <a:noFill/>
                  <a:prstDash val="sysDot"/>
                </a:ln>
                <a:solidFill>
                  <a:schemeClr val="tx1">
                    <a:lumMod val="85000"/>
                    <a:lumOff val="15000"/>
                  </a:schemeClr>
                </a:solidFill>
                <a:latin typeface="+mn-ea"/>
                <a:sym typeface="+mn-ea"/>
              </a:rPr>
              <a:t>(1)</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Beautiful Soup </a:t>
            </a:r>
            <a:r>
              <a:rPr lang="zh-CN" altLang="en-US" sz="1400" b="1" kern="0" dirty="0">
                <a:ln>
                  <a:noFill/>
                  <a:prstDash val="sysDot"/>
                </a:ln>
                <a:solidFill>
                  <a:schemeClr val="tx1">
                    <a:lumMod val="85000"/>
                    <a:lumOff val="15000"/>
                  </a:schemeClr>
                </a:solidFill>
                <a:latin typeface="+mn-ea"/>
                <a:sym typeface="+mn-ea"/>
              </a:rPr>
              <a:t>定义了很多搜索方法，这里着重介绍两个：</a:t>
            </a:r>
            <a:r>
              <a:rPr lang="en-US" altLang="zh-CN" sz="1400" b="1" kern="0" dirty="0">
                <a:ln>
                  <a:noFill/>
                  <a:prstDash val="sysDot"/>
                </a:ln>
                <a:solidFill>
                  <a:schemeClr val="tx1">
                    <a:lumMod val="85000"/>
                    <a:lumOff val="15000"/>
                  </a:schemeClr>
                </a:solidFill>
                <a:latin typeface="+mn-ea"/>
                <a:sym typeface="+mn-ea"/>
              </a:rPr>
              <a:t>find</a:t>
            </a:r>
            <a:r>
              <a:rPr lang="zh-CN" altLang="en-US" sz="1400" b="1" kern="0" dirty="0">
                <a:ln>
                  <a:noFill/>
                  <a:prstDash val="sysDot"/>
                </a:ln>
                <a:solidFill>
                  <a:schemeClr val="tx1">
                    <a:lumMod val="85000"/>
                    <a:lumOff val="15000"/>
                  </a:schemeClr>
                </a:solidFill>
                <a:latin typeface="+mn-ea"/>
                <a:sym typeface="+mn-ea"/>
              </a:rPr>
              <a:t>（）和</a:t>
            </a:r>
            <a:r>
              <a:rPr lang="en-US" altLang="zh-CN" sz="1400" b="1" kern="0" dirty="0">
                <a:ln>
                  <a:noFill/>
                  <a:prstDash val="sysDot"/>
                </a:ln>
                <a:solidFill>
                  <a:schemeClr val="tx1">
                    <a:lumMod val="85000"/>
                    <a:lumOff val="15000"/>
                  </a:schemeClr>
                </a:solidFill>
                <a:latin typeface="+mn-ea"/>
                <a:sym typeface="+mn-ea"/>
              </a:rPr>
              <a:t> find_all</a:t>
            </a:r>
            <a:r>
              <a:rPr lang="zh-CN" altLang="en-US" sz="1400" b="1" kern="0" dirty="0">
                <a:ln>
                  <a:noFill/>
                  <a:prstDash val="sysDot"/>
                </a:ln>
                <a:solidFill>
                  <a:schemeClr val="tx1">
                    <a:lumMod val="85000"/>
                    <a:lumOff val="15000"/>
                  </a:schemeClr>
                </a:solidFill>
                <a:latin typeface="+mn-ea"/>
                <a:sym typeface="+mn-ea"/>
              </a:rPr>
              <a:t>（）。</a:t>
            </a:r>
            <a:r>
              <a:rPr lang="en-US" altLang="zh-CN" sz="1400" b="1" kern="0" dirty="0">
                <a:ln>
                  <a:noFill/>
                  <a:prstDash val="sysDot"/>
                </a:ln>
                <a:solidFill>
                  <a:schemeClr val="tx1">
                    <a:lumMod val="85000"/>
                    <a:lumOff val="15000"/>
                  </a:schemeClr>
                </a:solidFill>
                <a:latin typeface="+mn-ea"/>
                <a:sym typeface="+mn-ea"/>
              </a:rPr>
              <a:t> </a:t>
            </a:r>
            <a:r>
              <a:rPr lang="zh-CN" altLang="en-US" sz="1400" b="1" kern="0" dirty="0">
                <a:ln>
                  <a:noFill/>
                  <a:prstDash val="sysDot"/>
                </a:ln>
                <a:solidFill>
                  <a:schemeClr val="tx1">
                    <a:lumMod val="85000"/>
                    <a:lumOff val="15000"/>
                  </a:schemeClr>
                </a:solidFill>
                <a:latin typeface="+mn-ea"/>
                <a:sym typeface="+mn-ea"/>
              </a:rPr>
              <a:t>其他方法的参数和用法类似。</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再次引用</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爱丽丝</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文档。</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html_doc="""</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&lt;html&gt;&lt;head&gt;&lt;title&gt;The Dormouse's story&lt;/title&gt;&lt;/head&gt;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class="title"&gt;&lt;b&gt;The Dormouse's story&lt;/b&gt;&lt;/p&gt;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class="story"&gt;Once upon a time there were three little sisters; and their names were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href="http://www.tup.tsinghua.edu.cn/elsie"class="sister"id="link 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href="http://www.tup.tsinghua.edu.cn/lacie"class="sister"id="link 2"&gt;Lacie&lt;/a&gt;and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href="http://www.tup.tsinghua.edu.cn/tillie"class="sister"id="lin k3"&gt;Tillie&lt;/a&gt;;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and they lived at the bottom of a well.&lt;/p&gt;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class="story"&gt;…&lt;/p&gt;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 " "</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from bs4 import Beautiful Soup</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soup=Beautiful Soup(html_doc)</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find_all</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方法可以用在</a:t>
            </a:r>
            <a:r>
              <a:rPr lang="en-US" altLang="zh-CN" sz="1000" kern="0" dirty="0">
                <a:ln>
                  <a:noFill/>
                  <a:prstDash val="sysDot"/>
                </a:ln>
                <a:solidFill>
                  <a:schemeClr val="tx1">
                    <a:lumMod val="85000"/>
                    <a:lumOff val="15000"/>
                  </a:schemeClr>
                </a:solidFill>
                <a:latin typeface="+mn-ea"/>
                <a:sym typeface="+mn-ea"/>
              </a:rPr>
              <a:t> Tag </a:t>
            </a:r>
            <a:r>
              <a:rPr lang="zh-CN" altLang="en-US" sz="1000" kern="0" dirty="0">
                <a:ln>
                  <a:noFill/>
                  <a:prstDash val="sysDot"/>
                </a:ln>
                <a:solidFill>
                  <a:schemeClr val="tx1">
                    <a:lumMod val="85000"/>
                    <a:lumOff val="15000"/>
                  </a:schemeClr>
                </a:solidFill>
                <a:latin typeface="+mn-ea"/>
                <a:sym typeface="+mn-ea"/>
              </a:rPr>
              <a:t>对象的</a:t>
            </a:r>
            <a:r>
              <a:rPr lang="en-US" altLang="zh-CN" sz="1000" kern="0" dirty="0">
                <a:ln>
                  <a:noFill/>
                  <a:prstDash val="sysDot"/>
                </a:ln>
                <a:solidFill>
                  <a:schemeClr val="tx1">
                    <a:lumMod val="85000"/>
                    <a:lumOff val="15000"/>
                  </a:schemeClr>
                </a:solidFill>
                <a:latin typeface="+mn-ea"/>
                <a:sym typeface="+mn-ea"/>
              </a:rPr>
              <a:t> name</a:t>
            </a:r>
            <a:r>
              <a:rPr lang="zh-CN" altLang="en-US" sz="1000" kern="0" dirty="0">
                <a:ln>
                  <a:noFill/>
                  <a:prstDash val="sysDot"/>
                </a:ln>
                <a:solidFill>
                  <a:schemeClr val="tx1">
                    <a:lumMod val="85000"/>
                    <a:lumOff val="15000"/>
                  </a:schemeClr>
                </a:solidFill>
                <a:latin typeface="+mn-ea"/>
                <a:sym typeface="+mn-ea"/>
              </a:rPr>
              <a:t>、节点的属性、字符串或它们的混合中，</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函数的原型如下。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nd_all(name,attributes, recursive,text,limit,keywords)</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find_all</a:t>
            </a:r>
            <a:r>
              <a:rPr lang="zh-CN" altLang="en-US" sz="1000" kern="0" dirty="0">
                <a:ln>
                  <a:noFill/>
                  <a:prstDash val="sysDot"/>
                </a:ln>
                <a:solidFill>
                  <a:schemeClr val="tx1">
                    <a:lumMod val="85000"/>
                    <a:lumOff val="15000"/>
                  </a:schemeClr>
                </a:solidFill>
                <a:latin typeface="+mn-ea"/>
                <a:sym typeface="+mn-ea"/>
              </a:rPr>
              <a:t>（）方法用来搜索当前标签的所有标签子节点，并判断是否符合</a:t>
            </a:r>
            <a:r>
              <a:rPr lang="en-US" altLang="zh-CN" sz="1000" kern="0" dirty="0">
                <a:ln>
                  <a:noFill/>
                  <a:prstDash val="sysDot"/>
                </a:ln>
                <a:solidFill>
                  <a:schemeClr val="tx1">
                    <a:lumMod val="85000"/>
                    <a:lumOff val="15000"/>
                  </a:schemeClr>
                </a:solidFill>
                <a:latin typeface="+mn-ea"/>
                <a:sym typeface="+mn-ea"/>
              </a:rPr>
              <a:t> CSS </a:t>
            </a:r>
            <a:r>
              <a:rPr lang="zh-CN" altLang="en-US" sz="1000" kern="0" dirty="0">
                <a:ln>
                  <a:noFill/>
                  <a:prstDash val="sysDot"/>
                </a:ln>
                <a:solidFill>
                  <a:schemeClr val="tx1">
                    <a:lumMod val="85000"/>
                    <a:lumOff val="15000"/>
                  </a:schemeClr>
                </a:solidFill>
                <a:latin typeface="+mn-ea"/>
                <a:sym typeface="+mn-ea"/>
              </a:rPr>
              <a:t>过滤</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器（</a:t>
            </a:r>
            <a:r>
              <a:rPr lang="en-US" altLang="zh-CN" sz="1000" kern="0" dirty="0">
                <a:ln>
                  <a:noFill/>
                  <a:prstDash val="sysDot"/>
                </a:ln>
                <a:solidFill>
                  <a:schemeClr val="tx1">
                    <a:lumMod val="85000"/>
                    <a:lumOff val="15000"/>
                  </a:schemeClr>
                </a:solidFill>
                <a:latin typeface="+mn-ea"/>
                <a:sym typeface="+mn-ea"/>
              </a:rPr>
              <a:t>CSS filters</a:t>
            </a:r>
            <a:r>
              <a:rPr lang="zh-CN" altLang="en-US" sz="1000" kern="0" dirty="0">
                <a:ln>
                  <a:noFill/>
                  <a:prstDash val="sysDot"/>
                </a:ln>
                <a:solidFill>
                  <a:schemeClr val="tx1">
                    <a:lumMod val="85000"/>
                    <a:lumOff val="15000"/>
                  </a:schemeClr>
                </a:solidFill>
                <a:latin typeface="+mn-ea"/>
                <a:sym typeface="+mn-ea"/>
              </a:rPr>
              <a:t>）的条件。这里有几个例子，具体如下。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nd_all("title"))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[&lt;title&gt;The Dormouse's story&lt;/title&gt;]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nd_all("p","title"))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[&lt;p class="title"&gt;&lt;b&gt;The Dormouse's story&lt;/b&gt;&lt;/p&gt;]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nd_all(id="link2"))</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import re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nd(text=re.compile("sisters")))</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u'Once upon a time there were three little sisters; and their names were\n'</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有几个方法很相似，还有几个方法是新的，参数中的</a:t>
            </a:r>
            <a:r>
              <a:rPr lang="en-US" altLang="zh-CN" sz="1200" kern="0" dirty="0">
                <a:ln>
                  <a:noFill/>
                  <a:prstDash val="sysDot"/>
                </a:ln>
                <a:solidFill>
                  <a:schemeClr val="tx1">
                    <a:lumMod val="85000"/>
                    <a:lumOff val="15000"/>
                  </a:schemeClr>
                </a:solidFill>
                <a:latin typeface="+mn-ea"/>
                <a:sym typeface="+mn-ea"/>
              </a:rPr>
              <a:t> text </a:t>
            </a:r>
            <a:r>
              <a:rPr lang="zh-CN" altLang="en-US" sz="1200" kern="0" dirty="0">
                <a:ln>
                  <a:noFill/>
                  <a:prstDash val="sysDot"/>
                </a:ln>
                <a:solidFill>
                  <a:schemeClr val="tx1">
                    <a:lumMod val="85000"/>
                    <a:lumOff val="15000"/>
                  </a:schemeClr>
                </a:solidFill>
                <a:latin typeface="+mn-ea"/>
                <a:sym typeface="+mn-ea"/>
              </a:rPr>
              <a:t>和</a:t>
            </a:r>
            <a:r>
              <a:rPr lang="en-US" altLang="zh-CN" sz="1200" kern="0" dirty="0">
                <a:ln>
                  <a:noFill/>
                  <a:prstDash val="sysDot"/>
                </a:ln>
                <a:solidFill>
                  <a:schemeClr val="tx1">
                    <a:lumMod val="85000"/>
                    <a:lumOff val="15000"/>
                  </a:schemeClr>
                </a:solidFill>
                <a:latin typeface="+mn-ea"/>
                <a:sym typeface="+mn-ea"/>
              </a:rPr>
              <a:t> id </a:t>
            </a:r>
            <a:r>
              <a:rPr lang="zh-CN" altLang="en-US" sz="1200" kern="0" dirty="0">
                <a:ln>
                  <a:noFill/>
                  <a:prstDash val="sysDot"/>
                </a:ln>
                <a:solidFill>
                  <a:schemeClr val="tx1">
                    <a:lumMod val="85000"/>
                    <a:lumOff val="15000"/>
                  </a:schemeClr>
                </a:solidFill>
                <a:latin typeface="+mn-ea"/>
                <a:sym typeface="+mn-ea"/>
              </a:rPr>
              <a:t>表示什么含义？为什</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么</a:t>
            </a:r>
            <a:r>
              <a:rPr lang="en-US" altLang="zh-CN" sz="1200" kern="0" dirty="0">
                <a:ln>
                  <a:noFill/>
                  <a:prstDash val="sysDot"/>
                </a:ln>
                <a:solidFill>
                  <a:schemeClr val="tx1">
                    <a:lumMod val="85000"/>
                    <a:lumOff val="15000"/>
                  </a:schemeClr>
                </a:solidFill>
                <a:latin typeface="+mn-ea"/>
                <a:sym typeface="+mn-ea"/>
              </a:rPr>
              <a:t> find_all</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"p"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"title"</a:t>
            </a:r>
            <a:r>
              <a:rPr lang="zh-CN" altLang="en-US" sz="1200" kern="0" dirty="0">
                <a:ln>
                  <a:noFill/>
                  <a:prstDash val="sysDot"/>
                </a:ln>
                <a:solidFill>
                  <a:schemeClr val="tx1">
                    <a:lumMod val="85000"/>
                    <a:lumOff val="15000"/>
                  </a:schemeClr>
                </a:solidFill>
                <a:latin typeface="+mn-ea"/>
                <a:sym typeface="+mn-ea"/>
              </a:rPr>
              <a:t>）返回的是</a:t>
            </a:r>
            <a:r>
              <a:rPr lang="en-US" altLang="zh-CN" sz="1200" kern="0" dirty="0">
                <a:ln>
                  <a:noFill/>
                  <a:prstDash val="sysDot"/>
                </a:ln>
                <a:solidFill>
                  <a:schemeClr val="tx1">
                    <a:lumMod val="85000"/>
                    <a:lumOff val="15000"/>
                  </a:schemeClr>
                </a:solidFill>
                <a:latin typeface="+mn-ea"/>
                <a:sym typeface="+mn-ea"/>
              </a:rPr>
              <a:t> CSS class </a:t>
            </a:r>
            <a:r>
              <a:rPr lang="zh-CN" altLang="en-US" sz="1200" kern="0" dirty="0">
                <a:ln>
                  <a:noFill/>
                  <a:prstDash val="sysDot"/>
                </a:ln>
                <a:solidFill>
                  <a:schemeClr val="tx1">
                    <a:lumMod val="85000"/>
                    <a:lumOff val="15000"/>
                  </a:schemeClr>
                </a:solidFill>
                <a:latin typeface="+mn-ea"/>
                <a:sym typeface="+mn-ea"/>
              </a:rPr>
              <a:t>为</a:t>
            </a:r>
            <a:r>
              <a:rPr lang="en-US" altLang="zh-CN" sz="1200" kern="0" dirty="0">
                <a:ln>
                  <a:noFill/>
                  <a:prstDash val="sysDot"/>
                </a:ln>
                <a:solidFill>
                  <a:schemeClr val="tx1">
                    <a:lumMod val="85000"/>
                    <a:lumOff val="15000"/>
                  </a:schemeClr>
                </a:solidFill>
                <a:latin typeface="+mn-ea"/>
                <a:sym typeface="+mn-ea"/>
              </a:rPr>
              <a:t> title </a:t>
            </a:r>
            <a:r>
              <a:rPr lang="zh-CN" altLang="en-US" sz="1200" kern="0" dirty="0">
                <a:ln>
                  <a:noFill/>
                  <a:prstDash val="sysDot"/>
                </a:ln>
                <a:solidFill>
                  <a:schemeClr val="tx1">
                    <a:lumMod val="85000"/>
                    <a:lumOff val="15000"/>
                  </a:schemeClr>
                </a:solidFill>
                <a:latin typeface="+mn-ea"/>
                <a:sym typeface="+mn-ea"/>
              </a:rPr>
              <a:t>的</a:t>
            </a:r>
            <a:r>
              <a:rPr lang="en-US" altLang="zh-CN" sz="1200" kern="0" dirty="0">
                <a:ln>
                  <a:noFill/>
                  <a:prstDash val="sysDot"/>
                </a:ln>
                <a:solidFill>
                  <a:schemeClr val="tx1">
                    <a:lumMod val="85000"/>
                    <a:lumOff val="15000"/>
                  </a:schemeClr>
                </a:solidFill>
                <a:latin typeface="+mn-ea"/>
                <a:sym typeface="+mn-ea"/>
              </a:rPr>
              <a:t> &lt;p&gt; </a:t>
            </a:r>
            <a:r>
              <a:rPr lang="zh-CN" altLang="en-US" sz="1200" kern="0" dirty="0">
                <a:ln>
                  <a:noFill/>
                  <a:prstDash val="sysDot"/>
                </a:ln>
                <a:solidFill>
                  <a:schemeClr val="tx1">
                    <a:lumMod val="85000"/>
                    <a:lumOff val="15000"/>
                  </a:schemeClr>
                </a:solidFill>
                <a:latin typeface="+mn-ea"/>
                <a:sym typeface="+mn-ea"/>
              </a:rPr>
              <a:t>标签？下面仔细看一下</a:t>
            </a:r>
            <a:r>
              <a:rPr lang="en-US" altLang="zh-CN" sz="1200" kern="0" dirty="0">
                <a:ln>
                  <a:noFill/>
                  <a:prstDash val="sysDot"/>
                </a:ln>
                <a:solidFill>
                  <a:schemeClr val="tx1">
                    <a:lumMod val="85000"/>
                    <a:lumOff val="15000"/>
                  </a:schemeClr>
                </a:solidFill>
                <a:latin typeface="+mn-ea"/>
                <a:sym typeface="+mn-ea"/>
              </a:rPr>
              <a:t> find_ all</a:t>
            </a:r>
            <a:r>
              <a:rPr lang="zh-CN" altLang="en-US" sz="1200" kern="0" dirty="0">
                <a:ln>
                  <a:noFill/>
                  <a:prstDash val="sysDot"/>
                </a:ln>
                <a:solidFill>
                  <a:schemeClr val="tx1">
                    <a:lumMod val="85000"/>
                    <a:lumOff val="15000"/>
                  </a:schemeClr>
                </a:solidFill>
                <a:latin typeface="+mn-ea"/>
                <a:sym typeface="+mn-ea"/>
              </a:rPr>
              <a:t>（）方法的参数。</a:t>
            </a:r>
            <a:r>
              <a:rPr lang="en-US" altLang="zh-CN" sz="1200" kern="0" dirty="0">
                <a:ln>
                  <a:noFill/>
                  <a:prstDash val="sysDot"/>
                </a:ln>
                <a:solidFill>
                  <a:schemeClr val="tx1">
                    <a:lumMod val="85000"/>
                    <a:lumOff val="15000"/>
                  </a:schemeClr>
                </a:solidFill>
                <a:latin typeface="+mn-ea"/>
                <a:sym typeface="+mn-ea"/>
              </a:rPr>
              <a:t>…</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228590"/>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（七）搜索文档树</a:t>
            </a:r>
            <a:r>
              <a:rPr lang="en-US" altLang="zh-CN" sz="1400" b="1" kern="0" dirty="0">
                <a:ln>
                  <a:noFill/>
                  <a:prstDash val="sysDot"/>
                </a:ln>
                <a:solidFill>
                  <a:schemeClr val="tx1">
                    <a:lumMod val="85000"/>
                    <a:lumOff val="15000"/>
                  </a:schemeClr>
                </a:solidFill>
                <a:latin typeface="+mn-ea"/>
                <a:sym typeface="+mn-ea"/>
              </a:rPr>
              <a:t>(2)</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下面仔细看一下</a:t>
            </a:r>
            <a:r>
              <a:rPr lang="en-US" altLang="zh-CN" sz="1200" kern="0" dirty="0">
                <a:ln>
                  <a:noFill/>
                  <a:prstDash val="sysDot"/>
                </a:ln>
                <a:solidFill>
                  <a:schemeClr val="tx1">
                    <a:lumMod val="85000"/>
                    <a:lumOff val="15000"/>
                  </a:schemeClr>
                </a:solidFill>
                <a:latin typeface="+mn-ea"/>
                <a:sym typeface="+mn-ea"/>
              </a:rPr>
              <a:t> find_ all</a:t>
            </a:r>
            <a:r>
              <a:rPr lang="zh-CN" altLang="en-US" sz="1200" kern="0" dirty="0">
                <a:ln>
                  <a:noFill/>
                  <a:prstDash val="sysDot"/>
                </a:ln>
                <a:solidFill>
                  <a:schemeClr val="tx1">
                    <a:lumMod val="85000"/>
                    <a:lumOff val="15000"/>
                  </a:schemeClr>
                </a:solidFill>
                <a:latin typeface="+mn-ea"/>
                <a:sym typeface="+mn-ea"/>
              </a:rPr>
              <a:t>（）方法的参数。</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1. name </a:t>
            </a:r>
            <a:r>
              <a:rPr lang="zh-CN" altLang="en-US" sz="1400" b="1" kern="0" dirty="0">
                <a:ln>
                  <a:noFill/>
                  <a:prstDash val="sysDot"/>
                </a:ln>
                <a:solidFill>
                  <a:schemeClr val="tx1">
                    <a:lumMod val="85000"/>
                    <a:lumOff val="15000"/>
                  </a:schemeClr>
                </a:solidFill>
                <a:latin typeface="+mn-ea"/>
                <a:sym typeface="+mn-ea"/>
              </a:rPr>
              <a:t>参数</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name </a:t>
            </a:r>
            <a:r>
              <a:rPr lang="zh-CN" altLang="en-US" sz="1000" kern="0" dirty="0">
                <a:ln>
                  <a:noFill/>
                  <a:prstDash val="sysDot"/>
                </a:ln>
                <a:solidFill>
                  <a:schemeClr val="tx1">
                    <a:lumMod val="85000"/>
                    <a:lumOff val="15000"/>
                  </a:schemeClr>
                </a:solidFill>
                <a:latin typeface="+mn-ea"/>
                <a:sym typeface="+mn-ea"/>
              </a:rPr>
              <a:t>参数用于查找所有名字为该参数值的标签，字符串对象会被自动忽略，简单</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的用法如下。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nd_all("title"))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[&lt;title&gt;The Dormouse's story&lt;/title&gt;]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搜索</a:t>
            </a:r>
            <a:r>
              <a:rPr lang="en-US" altLang="zh-CN" sz="1000" kern="0" dirty="0">
                <a:ln>
                  <a:noFill/>
                  <a:prstDash val="sysDot"/>
                </a:ln>
                <a:solidFill>
                  <a:schemeClr val="tx1">
                    <a:lumMod val="85000"/>
                    <a:lumOff val="15000"/>
                  </a:schemeClr>
                </a:solidFill>
                <a:latin typeface="+mn-ea"/>
                <a:sym typeface="+mn-ea"/>
              </a:rPr>
              <a:t> name </a:t>
            </a:r>
            <a:r>
              <a:rPr lang="zh-CN" altLang="en-US" sz="1000" kern="0" dirty="0">
                <a:ln>
                  <a:noFill/>
                  <a:prstDash val="sysDot"/>
                </a:ln>
                <a:solidFill>
                  <a:schemeClr val="tx1">
                    <a:lumMod val="85000"/>
                    <a:lumOff val="15000"/>
                  </a:schemeClr>
                </a:solidFill>
                <a:latin typeface="+mn-ea"/>
                <a:sym typeface="+mn-ea"/>
              </a:rPr>
              <a:t>参数的值可以是任一类型的过滤器、字符串、正则表达式、列表、方法</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或是</a:t>
            </a:r>
            <a:r>
              <a:rPr lang="en-US" altLang="zh-CN" sz="1000" kern="0" dirty="0">
                <a:ln>
                  <a:noFill/>
                  <a:prstDash val="sysDot"/>
                </a:ln>
                <a:solidFill>
                  <a:schemeClr val="tx1">
                    <a:lumMod val="85000"/>
                    <a:lumOff val="15000"/>
                  </a:schemeClr>
                </a:solidFill>
                <a:latin typeface="+mn-ea"/>
                <a:sym typeface="+mn-ea"/>
              </a:rPr>
              <a:t> True</a:t>
            </a:r>
            <a:r>
              <a:rPr lang="zh-CN" altLang="en-US" sz="1000" kern="0" dirty="0">
                <a:ln>
                  <a:noFill/>
                  <a:prstDash val="sysDot"/>
                </a:ln>
                <a:solidFill>
                  <a:schemeClr val="tx1">
                    <a:lumMod val="85000"/>
                    <a:lumOff val="15000"/>
                  </a:schemeClr>
                </a:solidFill>
                <a:latin typeface="+mn-ea"/>
                <a:sym typeface="+mn-ea"/>
              </a:rPr>
              <a: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2. keywords </a:t>
            </a:r>
            <a:r>
              <a:rPr lang="zh-CN" altLang="en-US" sz="1400" b="1" kern="0" dirty="0">
                <a:ln>
                  <a:noFill/>
                  <a:prstDash val="sysDot"/>
                </a:ln>
                <a:solidFill>
                  <a:schemeClr val="tx1">
                    <a:lumMod val="85000"/>
                    <a:lumOff val="15000"/>
                  </a:schemeClr>
                </a:solidFill>
                <a:latin typeface="+mn-ea"/>
                <a:sym typeface="+mn-ea"/>
              </a:rPr>
              <a:t>参数</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如果一个指定名字的参数不是搜索内置的参数名，则在搜索时会把该参数当作指定</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名字的标签属性进行搜索。如果包含一个名字为</a:t>
            </a:r>
            <a:r>
              <a:rPr lang="en-US" altLang="zh-CN" sz="1000" kern="0" dirty="0">
                <a:ln>
                  <a:noFill/>
                  <a:prstDash val="sysDot"/>
                </a:ln>
                <a:solidFill>
                  <a:schemeClr val="tx1">
                    <a:lumMod val="85000"/>
                    <a:lumOff val="15000"/>
                  </a:schemeClr>
                </a:solidFill>
                <a:latin typeface="+mn-ea"/>
                <a:sym typeface="+mn-ea"/>
              </a:rPr>
              <a:t> id </a:t>
            </a:r>
            <a:r>
              <a:rPr lang="zh-CN" altLang="en-US" sz="1000" kern="0" dirty="0">
                <a:ln>
                  <a:noFill/>
                  <a:prstDash val="sysDot"/>
                </a:ln>
                <a:solidFill>
                  <a:schemeClr val="tx1">
                    <a:lumMod val="85000"/>
                    <a:lumOff val="15000"/>
                  </a:schemeClr>
                </a:solidFill>
                <a:latin typeface="+mn-ea"/>
                <a:sym typeface="+mn-ea"/>
              </a:rPr>
              <a:t>的参数，则</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会搜索每</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个</a:t>
            </a:r>
            <a:r>
              <a:rPr lang="en-US" altLang="zh-CN" sz="1000" kern="0" dirty="0">
                <a:ln>
                  <a:noFill/>
                  <a:prstDash val="sysDot"/>
                </a:ln>
                <a:solidFill>
                  <a:schemeClr val="tx1">
                    <a:lumMod val="85000"/>
                    <a:lumOff val="15000"/>
                  </a:schemeClr>
                </a:solidFill>
                <a:latin typeface="+mn-ea"/>
                <a:sym typeface="+mn-ea"/>
              </a:rPr>
              <a:t> Tag </a:t>
            </a:r>
            <a:r>
              <a:rPr lang="zh-CN" altLang="en-US" sz="1000" kern="0" dirty="0">
                <a:ln>
                  <a:noFill/>
                  <a:prstDash val="sysDot"/>
                </a:ln>
                <a:solidFill>
                  <a:schemeClr val="tx1">
                    <a:lumMod val="85000"/>
                    <a:lumOff val="15000"/>
                  </a:schemeClr>
                </a:solidFill>
                <a:latin typeface="+mn-ea"/>
                <a:sym typeface="+mn-ea"/>
              </a:rPr>
              <a:t>对象的</a:t>
            </a:r>
            <a:r>
              <a:rPr lang="en-US" altLang="zh-CN" sz="1000" kern="0" dirty="0">
                <a:ln>
                  <a:noFill/>
                  <a:prstDash val="sysDot"/>
                </a:ln>
                <a:solidFill>
                  <a:schemeClr val="tx1">
                    <a:lumMod val="85000"/>
                    <a:lumOff val="15000"/>
                  </a:schemeClr>
                </a:solidFill>
                <a:latin typeface="+mn-ea"/>
                <a:sym typeface="+mn-ea"/>
              </a:rPr>
              <a:t> id </a:t>
            </a:r>
            <a:r>
              <a:rPr lang="zh-CN" altLang="en-US" sz="1000" kern="0" dirty="0">
                <a:ln>
                  <a:noFill/>
                  <a:prstDash val="sysDot"/>
                </a:ln>
                <a:solidFill>
                  <a:schemeClr val="tx1">
                    <a:lumMod val="85000"/>
                    <a:lumOff val="15000"/>
                  </a:schemeClr>
                </a:solidFill>
                <a:latin typeface="+mn-ea"/>
                <a:sym typeface="+mn-ea"/>
              </a:rPr>
              <a:t>属性。</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nd_all(id='link2'))</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如果传入</a:t>
            </a:r>
            <a:r>
              <a:rPr lang="en-US" altLang="zh-CN" sz="1000" kern="0" dirty="0">
                <a:ln>
                  <a:noFill/>
                  <a:prstDash val="sysDot"/>
                </a:ln>
                <a:solidFill>
                  <a:schemeClr val="tx1">
                    <a:lumMod val="85000"/>
                    <a:lumOff val="15000"/>
                  </a:schemeClr>
                </a:solidFill>
                <a:latin typeface="+mn-ea"/>
                <a:sym typeface="+mn-ea"/>
              </a:rPr>
              <a:t> href </a:t>
            </a:r>
            <a:r>
              <a:rPr lang="zh-CN" altLang="en-US" sz="1000" kern="0" dirty="0">
                <a:ln>
                  <a:noFill/>
                  <a:prstDash val="sysDot"/>
                </a:ln>
                <a:solidFill>
                  <a:schemeClr val="tx1">
                    <a:lumMod val="85000"/>
                    <a:lumOff val="15000"/>
                  </a:schemeClr>
                </a:solidFill>
                <a:latin typeface="+mn-ea"/>
                <a:sym typeface="+mn-ea"/>
              </a:rPr>
              <a:t>参数，则</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会搜索每个标签的</a:t>
            </a:r>
            <a:r>
              <a:rPr lang="en-US" altLang="zh-CN" sz="1000" kern="0" dirty="0">
                <a:ln>
                  <a:noFill/>
                  <a:prstDash val="sysDot"/>
                </a:ln>
                <a:solidFill>
                  <a:schemeClr val="tx1">
                    <a:lumMod val="85000"/>
                    <a:lumOff val="15000"/>
                  </a:schemeClr>
                </a:solidFill>
                <a:latin typeface="+mn-ea"/>
                <a:sym typeface="+mn-ea"/>
              </a:rPr>
              <a:t> href </a:t>
            </a:r>
            <a:r>
              <a:rPr lang="zh-CN" altLang="en-US" sz="1000" kern="0" dirty="0">
                <a:ln>
                  <a:noFill/>
                  <a:prstDash val="sysDot"/>
                </a:ln>
                <a:solidFill>
                  <a:schemeClr val="tx1">
                    <a:lumMod val="85000"/>
                    <a:lumOff val="15000"/>
                  </a:schemeClr>
                </a:solidFill>
                <a:latin typeface="+mn-ea"/>
                <a:sym typeface="+mn-ea"/>
              </a:rPr>
              <a:t>属性，相关代码如下。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nd_all(href=re.compile("elsie")))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搜索指定名字的属性时，可以使用的参数值包括字符串、正则表达式、列表和</a:t>
            </a:r>
            <a:r>
              <a:rPr lang="en-US" altLang="zh-CN" sz="1000" kern="0" dirty="0">
                <a:ln>
                  <a:noFill/>
                  <a:prstDash val="sysDot"/>
                </a:ln>
                <a:solidFill>
                  <a:schemeClr val="tx1">
                    <a:lumMod val="85000"/>
                    <a:lumOff val="15000"/>
                  </a:schemeClr>
                </a:solidFill>
                <a:latin typeface="+mn-ea"/>
                <a:sym typeface="+mn-ea"/>
              </a:rPr>
              <a:t> True</a:t>
            </a:r>
            <a:r>
              <a:rPr lang="zh-CN" altLang="en-US" sz="1000" kern="0" dirty="0">
                <a:ln>
                  <a:noFill/>
                  <a:prstDash val="sysDot"/>
                </a:ln>
                <a:solidFill>
                  <a:schemeClr val="tx1">
                    <a:lumMod val="85000"/>
                    <a:lumOff val="15000"/>
                  </a:schemeClr>
                </a:solidFill>
                <a:latin typeface="+mn-ea"/>
                <a:sym typeface="+mn-ea"/>
              </a:rPr>
              <a:t>。下面的例子是在文档树中查找所有包含</a:t>
            </a:r>
            <a:r>
              <a:rPr lang="en-US" altLang="zh-CN" sz="1000" kern="0" dirty="0">
                <a:ln>
                  <a:noFill/>
                  <a:prstDash val="sysDot"/>
                </a:ln>
                <a:solidFill>
                  <a:schemeClr val="tx1">
                    <a:lumMod val="85000"/>
                    <a:lumOff val="15000"/>
                  </a:schemeClr>
                </a:solidFill>
                <a:latin typeface="+mn-ea"/>
                <a:sym typeface="+mn-ea"/>
              </a:rPr>
              <a:t> id </a:t>
            </a:r>
            <a:r>
              <a:rPr lang="zh-CN" altLang="en-US" sz="1000" kern="0" dirty="0">
                <a:ln>
                  <a:noFill/>
                  <a:prstDash val="sysDot"/>
                </a:ln>
                <a:solidFill>
                  <a:schemeClr val="tx1">
                    <a:lumMod val="85000"/>
                    <a:lumOff val="15000"/>
                  </a:schemeClr>
                </a:solidFill>
                <a:latin typeface="+mn-ea"/>
                <a:sym typeface="+mn-ea"/>
              </a:rPr>
              <a:t>属性的标签，无论</a:t>
            </a:r>
            <a:r>
              <a:rPr lang="en-US" altLang="zh-CN" sz="1000" kern="0" dirty="0">
                <a:ln>
                  <a:noFill/>
                  <a:prstDash val="sysDot"/>
                </a:ln>
                <a:solidFill>
                  <a:schemeClr val="tx1">
                    <a:lumMod val="85000"/>
                    <a:lumOff val="15000"/>
                  </a:schemeClr>
                </a:solidFill>
                <a:latin typeface="+mn-ea"/>
                <a:sym typeface="+mn-ea"/>
              </a:rPr>
              <a:t> id </a:t>
            </a:r>
            <a:r>
              <a:rPr lang="zh-CN" altLang="en-US" sz="1000" kern="0" dirty="0">
                <a:ln>
                  <a:noFill/>
                  <a:prstDash val="sysDot"/>
                </a:ln>
                <a:solidFill>
                  <a:schemeClr val="tx1">
                    <a:lumMod val="85000"/>
                    <a:lumOff val="15000"/>
                  </a:schemeClr>
                </a:solidFill>
                <a:latin typeface="+mn-ea"/>
                <a:sym typeface="+mn-ea"/>
              </a:rPr>
              <a:t>的值是什么</a:t>
            </a:r>
            <a:r>
              <a:rPr lang="en-US" altLang="zh-CN" sz="1000" kern="0" dirty="0">
                <a:ln>
                  <a:noFill/>
                  <a:prstDash val="sysDot"/>
                </a:ln>
                <a:solidFill>
                  <a:schemeClr val="tx1">
                    <a:lumMod val="85000"/>
                    <a:lumOff val="15000"/>
                  </a:schemeClr>
                </a:solidFill>
                <a:latin typeface="+mn-ea"/>
                <a:sym typeface="+mn-ea"/>
              </a:rPr>
              <a: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229225"/>
          </a:xfrm>
          <a:prstGeom prst="rect">
            <a:avLst/>
          </a:prstGeom>
          <a:noFill/>
          <a:ln w="12700" cmpd="sng">
            <a:solidFill>
              <a:srgbClr val="00B0F0"/>
            </a:solidFill>
            <a:prstDash val="solid"/>
          </a:ln>
        </p:spPr>
        <p:txBody>
          <a:bodyPr wrap="square" rtlCol="0" anchor="ctr" anchorCtr="0"/>
          <a:p>
            <a:pPr indent="0" fontAlgn="auto">
              <a:lnSpc>
                <a:spcPct val="150000"/>
              </a:lnSpc>
            </a:pP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nd_all(id=True))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使用多个指定名字的参数可以同时过滤标签的多个属性，相关代码如下。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nd_all(href=re.compile("elsie"),id='link1'))</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"link1"&gt;three&lt;/a&gt;]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有些标签属性在搜索时不能使用，比如</a:t>
            </a:r>
            <a:r>
              <a:rPr lang="en-US" altLang="zh-CN" sz="1200" kern="0" dirty="0">
                <a:ln>
                  <a:noFill/>
                  <a:prstDash val="sysDot"/>
                </a:ln>
                <a:solidFill>
                  <a:schemeClr val="tx1">
                    <a:lumMod val="85000"/>
                    <a:lumOff val="15000"/>
                  </a:schemeClr>
                </a:solidFill>
                <a:latin typeface="+mn-ea"/>
                <a:sym typeface="+mn-ea"/>
              </a:rPr>
              <a:t> HTML5 </a:t>
            </a:r>
            <a:r>
              <a:rPr lang="zh-CN" altLang="en-US" sz="1200" kern="0" dirty="0">
                <a:ln>
                  <a:noFill/>
                  <a:prstDash val="sysDot"/>
                </a:ln>
                <a:solidFill>
                  <a:schemeClr val="tx1">
                    <a:lumMod val="85000"/>
                    <a:lumOff val="15000"/>
                  </a:schemeClr>
                </a:solidFill>
                <a:latin typeface="+mn-ea"/>
                <a:sym typeface="+mn-ea"/>
              </a:rPr>
              <a:t>中的</a:t>
            </a:r>
            <a:r>
              <a:rPr lang="en-US" altLang="zh-CN" sz="1200" kern="0" dirty="0">
                <a:ln>
                  <a:noFill/>
                  <a:prstDash val="sysDot"/>
                </a:ln>
                <a:solidFill>
                  <a:schemeClr val="tx1">
                    <a:lumMod val="85000"/>
                    <a:lumOff val="15000"/>
                  </a:schemeClr>
                </a:solidFill>
                <a:latin typeface="+mn-ea"/>
                <a:sym typeface="+mn-ea"/>
              </a:rPr>
              <a:t> data -* </a:t>
            </a:r>
            <a:r>
              <a:rPr lang="zh-CN" altLang="en-US" sz="1200" kern="0" dirty="0">
                <a:ln>
                  <a:noFill/>
                  <a:prstDash val="sysDot"/>
                </a:ln>
                <a:solidFill>
                  <a:schemeClr val="tx1">
                    <a:lumMod val="85000"/>
                    <a:lumOff val="15000"/>
                  </a:schemeClr>
                </a:solidFill>
                <a:latin typeface="+mn-ea"/>
                <a:sym typeface="+mn-ea"/>
              </a:rPr>
              <a:t>属性，相关代码如下。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data_soup=Beautiful Soup('&lt;div data-foo="value"&gt;foo!&lt;/div&gt;')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print(data_soup.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nd_all(data-foo="value"))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SyntaxError:keyword can't be an expression</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311140"/>
          </a:xfrm>
          <a:prstGeom prst="rect">
            <a:avLst/>
          </a:prstGeom>
          <a:noFill/>
          <a:ln>
            <a:solidFill>
              <a:srgbClr val="00B0F0"/>
            </a:solidFill>
          </a:ln>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（八）</a:t>
            </a:r>
            <a:r>
              <a:rPr lang="en-US" altLang="zh-CN" sz="1600" b="1" kern="0" dirty="0">
                <a:ln>
                  <a:noFill/>
                  <a:prstDash val="sysDot"/>
                </a:ln>
                <a:solidFill>
                  <a:schemeClr val="tx1">
                    <a:lumMod val="85000"/>
                    <a:lumOff val="15000"/>
                  </a:schemeClr>
                </a:solidFill>
                <a:latin typeface="+mn-ea"/>
                <a:sym typeface="+mn-ea"/>
              </a:rPr>
              <a:t>CSS </a:t>
            </a:r>
            <a:r>
              <a:rPr lang="zh-CN" altLang="en-US" sz="1600" b="1" kern="0" dirty="0">
                <a:ln>
                  <a:noFill/>
                  <a:prstDash val="sysDot"/>
                </a:ln>
                <a:solidFill>
                  <a:schemeClr val="tx1">
                    <a:lumMod val="85000"/>
                    <a:lumOff val="15000"/>
                  </a:schemeClr>
                </a:solidFill>
                <a:latin typeface="+mn-ea"/>
                <a:sym typeface="+mn-ea"/>
              </a:rPr>
              <a:t>选择器</a:t>
            </a:r>
            <a:r>
              <a:rPr lang="en-US" altLang="zh-CN" sz="1600" b="1" kern="0" dirty="0">
                <a:ln>
                  <a:noFill/>
                  <a:prstDash val="sysDot"/>
                </a:ln>
                <a:solidFill>
                  <a:schemeClr val="tx1">
                    <a:lumMod val="85000"/>
                    <a:lumOff val="15000"/>
                  </a:schemeClr>
                </a:solidFill>
                <a:latin typeface="+mn-ea"/>
                <a:sym typeface="+mn-ea"/>
              </a:rPr>
              <a:t>(1)</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支持大部分的</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选择器，在</a:t>
            </a:r>
            <a:r>
              <a:rPr lang="en-US" altLang="zh-CN" sz="1200" kern="0" dirty="0">
                <a:ln>
                  <a:noFill/>
                  <a:prstDash val="sysDot"/>
                </a:ln>
                <a:solidFill>
                  <a:schemeClr val="tx1">
                    <a:lumMod val="85000"/>
                    <a:lumOff val="15000"/>
                  </a:schemeClr>
                </a:solidFill>
                <a:latin typeface="+mn-ea"/>
                <a:sym typeface="+mn-ea"/>
              </a:rPr>
              <a:t> Tag </a:t>
            </a:r>
            <a:r>
              <a:rPr lang="zh-CN" altLang="en-US" sz="1200" kern="0" dirty="0">
                <a:ln>
                  <a:noFill/>
                  <a:prstDash val="sysDot"/>
                </a:ln>
                <a:solidFill>
                  <a:schemeClr val="tx1">
                    <a:lumMod val="85000"/>
                    <a:lumOff val="15000"/>
                  </a:schemeClr>
                </a:solidFill>
                <a:latin typeface="+mn-ea"/>
                <a:sym typeface="+mn-ea"/>
              </a:rPr>
              <a:t>或</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对象的</a:t>
            </a:r>
            <a:r>
              <a:rPr lang="en-US" altLang="zh-CN" sz="1200" kern="0" dirty="0">
                <a:ln>
                  <a:noFill/>
                  <a:prstDash val="sysDot"/>
                </a:ln>
                <a:solidFill>
                  <a:schemeClr val="tx1">
                    <a:lumMod val="85000"/>
                    <a:lumOff val="15000"/>
                  </a:schemeClr>
                </a:solidFill>
                <a:latin typeface="+mn-ea"/>
                <a:sym typeface="+mn-ea"/>
              </a:rPr>
              <a:t> select  () </a:t>
            </a:r>
            <a:r>
              <a:rPr lang="zh-CN" altLang="en-US" sz="1200" kern="0" dirty="0">
                <a:ln>
                  <a:noFill/>
                  <a:prstDash val="sysDot"/>
                </a:ln>
                <a:solidFill>
                  <a:schemeClr val="tx1">
                    <a:lumMod val="85000"/>
                    <a:lumOff val="15000"/>
                  </a:schemeClr>
                </a:solidFill>
                <a:latin typeface="+mn-ea"/>
                <a:sym typeface="+mn-ea"/>
              </a:rPr>
              <a:t>方法中传入字符串参数，即可使用</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选择器的语法找到标签，相关代码如下。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print(soup.select("title"))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[&lt;title&gt;The Dormouse's story&lt;/title&gt;] print(soup.select("p nth-of-type(3)"))</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[&lt;p class="story"&gt;…&lt;/p&gt;] </a:t>
            </a:r>
            <a:r>
              <a:rPr lang="zh-CN" altLang="en-US" sz="1200" kern="0" dirty="0">
                <a:ln>
                  <a:noFill/>
                  <a:prstDash val="sysDot"/>
                </a:ln>
                <a:solidFill>
                  <a:schemeClr val="tx1">
                    <a:lumMod val="85000"/>
                    <a:lumOff val="15000"/>
                  </a:schemeClr>
                </a:solidFill>
                <a:latin typeface="+mn-ea"/>
                <a:sym typeface="+mn-ea"/>
              </a:rPr>
              <a:t>逐层查找相关标签，代码如下。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print(soup.select("body 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print(soup.select("html head title"))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[&lt;title&gt;The Dormouse's story&lt;/title&gt;]  </a:t>
            </a:r>
            <a:endParaRPr lang="en-US" altLang="zh-CN"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找到某个标签下的直接子标签，相关代码如下。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print(soup.select("head&gt;title"))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[&lt;title&gt;The Dormouse's story&lt;/title&gt;]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print(soup.select("p&gt;a"))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print(soup.select("p&gt;a:nth-of-type(2)"))</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print(soup.select("p&gt;link1"))</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soup.select("body&gt;a")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010285"/>
            <a:ext cx="5564505" cy="5847715"/>
          </a:xfrm>
          <a:prstGeom prst="rect">
            <a:avLst/>
          </a:prstGeom>
          <a:noFill/>
          <a:ln>
            <a:solidFill>
              <a:srgbClr val="00B0F0"/>
            </a:solidFill>
          </a:ln>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（八）</a:t>
            </a:r>
            <a:r>
              <a:rPr lang="en-US" altLang="zh-CN" sz="1600" b="1" kern="0" dirty="0">
                <a:ln>
                  <a:noFill/>
                  <a:prstDash val="sysDot"/>
                </a:ln>
                <a:solidFill>
                  <a:schemeClr val="tx1">
                    <a:lumMod val="85000"/>
                    <a:lumOff val="15000"/>
                  </a:schemeClr>
                </a:solidFill>
                <a:latin typeface="+mn-ea"/>
                <a:sym typeface="+mn-ea"/>
              </a:rPr>
              <a:t>CSS </a:t>
            </a:r>
            <a:r>
              <a:rPr lang="zh-CN" altLang="en-US" sz="1600" b="1" kern="0" dirty="0">
                <a:ln>
                  <a:noFill/>
                  <a:prstDash val="sysDot"/>
                </a:ln>
                <a:solidFill>
                  <a:schemeClr val="tx1">
                    <a:lumMod val="85000"/>
                    <a:lumOff val="15000"/>
                  </a:schemeClr>
                </a:solidFill>
                <a:latin typeface="+mn-ea"/>
                <a:sym typeface="+mn-ea"/>
              </a:rPr>
              <a:t>选择器</a:t>
            </a:r>
            <a:r>
              <a:rPr lang="en-US" altLang="zh-CN" sz="1600" b="1" kern="0" dirty="0">
                <a:ln>
                  <a:noFill/>
                  <a:prstDash val="sysDot"/>
                </a:ln>
                <a:solidFill>
                  <a:schemeClr val="tx1">
                    <a:lumMod val="85000"/>
                    <a:lumOff val="15000"/>
                  </a:schemeClr>
                </a:solidFill>
                <a:latin typeface="+mn-ea"/>
                <a:sym typeface="+mn-ea"/>
              </a:rPr>
              <a:t>(2)</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找到兄弟节点标签，相关代码如下。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print(soup.select("link1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 .sister"))</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print(soup.select("linkl+.sister"))</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通过</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的类名进行查找，相关代码如下。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print(soup.select(".sister"))</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print(soup.select("[class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 =sister]"))</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r>
              <a:rPr lang="zh-CN" altLang="en-US" sz="1200" kern="0" dirty="0">
                <a:ln>
                  <a:noFill/>
                  <a:prstDash val="sysDot"/>
                </a:ln>
                <a:solidFill>
                  <a:schemeClr val="tx1">
                    <a:lumMod val="85000"/>
                    <a:lumOff val="15000"/>
                  </a:schemeClr>
                </a:solidFill>
                <a:latin typeface="+mn-ea"/>
                <a:sym typeface="+mn-ea"/>
              </a:rPr>
              <a:t>通过标签的</a:t>
            </a:r>
            <a:r>
              <a:rPr lang="en-US" altLang="zh-CN" sz="1200" kern="0" dirty="0">
                <a:ln>
                  <a:noFill/>
                  <a:prstDash val="sysDot"/>
                </a:ln>
                <a:solidFill>
                  <a:schemeClr val="tx1">
                    <a:lumMod val="85000"/>
                    <a:lumOff val="15000"/>
                  </a:schemeClr>
                </a:solidFill>
                <a:latin typeface="+mn-ea"/>
                <a:sym typeface="+mn-ea"/>
              </a:rPr>
              <a:t> id </a:t>
            </a:r>
            <a:r>
              <a:rPr lang="zh-CN" altLang="en-US" sz="1200" kern="0" dirty="0">
                <a:ln>
                  <a:noFill/>
                  <a:prstDash val="sysDot"/>
                </a:ln>
                <a:solidFill>
                  <a:schemeClr val="tx1">
                    <a:lumMod val="85000"/>
                    <a:lumOff val="15000"/>
                  </a:schemeClr>
                </a:solidFill>
                <a:latin typeface="+mn-ea"/>
                <a:sym typeface="+mn-ea"/>
              </a:rPr>
              <a:t>进行查找，相关代码如下。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print(soup.select("link1"))</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print(soup.select("link2"))</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通过是否存在某个属性进行查找，相关代码如下。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print(soup.select('a[href]'))</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 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（八）</a:t>
            </a:r>
            <a:r>
              <a:rPr lang="en-US" altLang="zh-CN" sz="1600" b="1" kern="0" dirty="0">
                <a:ln>
                  <a:noFill/>
                  <a:prstDash val="sysDot"/>
                </a:ln>
                <a:solidFill>
                  <a:schemeClr val="tx1">
                    <a:lumMod val="85000"/>
                    <a:lumOff val="15000"/>
                  </a:schemeClr>
                </a:solidFill>
                <a:latin typeface="+mn-ea"/>
                <a:sym typeface="+mn-ea"/>
              </a:rPr>
              <a:t>CSS </a:t>
            </a:r>
            <a:r>
              <a:rPr lang="zh-CN" altLang="en-US" sz="1600" b="1" kern="0" dirty="0">
                <a:ln>
                  <a:noFill/>
                  <a:prstDash val="sysDot"/>
                </a:ln>
                <a:solidFill>
                  <a:schemeClr val="tx1">
                    <a:lumMod val="85000"/>
                    <a:lumOff val="15000"/>
                  </a:schemeClr>
                </a:solidFill>
                <a:latin typeface="+mn-ea"/>
                <a:sym typeface="+mn-ea"/>
              </a:rPr>
              <a:t>选择器</a:t>
            </a:r>
            <a:r>
              <a:rPr lang="en-US" altLang="zh-CN" sz="1600" b="1" kern="0" dirty="0">
                <a:ln>
                  <a:noFill/>
                  <a:prstDash val="sysDot"/>
                </a:ln>
                <a:solidFill>
                  <a:schemeClr val="tx1">
                    <a:lumMod val="85000"/>
                    <a:lumOff val="15000"/>
                  </a:schemeClr>
                </a:solidFill>
                <a:latin typeface="+mn-ea"/>
                <a:sym typeface="+mn-ea"/>
              </a:rPr>
              <a:t>(3)</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通过属性的值进行查找，相关代码如下。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print(soup.select('a[href="http://www.tup.tsinghua.edu.cn/elsie"]'))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print(soup.select('a[href^="http://www.tup.tsinghua.edu.cn/"]'))</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print(soup.select('a[href$="tillie"]'))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print(soup.select('a[href*=".com/el"]'))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也支持</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选择器</a:t>
            </a:r>
            <a:r>
              <a:rPr lang="en-US" altLang="zh-CN" sz="1200" kern="0" dirty="0">
                <a:ln>
                  <a:noFill/>
                  <a:prstDash val="sysDot"/>
                </a:ln>
                <a:solidFill>
                  <a:schemeClr val="tx1">
                    <a:lumMod val="85000"/>
                    <a:lumOff val="15000"/>
                  </a:schemeClr>
                </a:solidFill>
                <a:latin typeface="+mn-ea"/>
                <a:sym typeface="+mn-ea"/>
              </a:rPr>
              <a:t> API</a:t>
            </a:r>
            <a:r>
              <a:rPr lang="zh-CN" altLang="en-US" sz="1200" kern="0" dirty="0">
                <a:ln>
                  <a:noFill/>
                  <a:prstDash val="sysDot"/>
                </a:ln>
                <a:solidFill>
                  <a:schemeClr val="tx1">
                    <a:lumMod val="85000"/>
                    <a:lumOff val="15000"/>
                  </a:schemeClr>
                </a:solidFill>
                <a:latin typeface="+mn-ea"/>
                <a:sym typeface="+mn-ea"/>
              </a:rPr>
              <a:t>。如果仅需要</a:t>
            </a:r>
            <a:r>
              <a:rPr lang="en-US" altLang="zh-CN" sz="1200" kern="0" dirty="0">
                <a:ln>
                  <a:noFill/>
                  <a:prstDash val="sysDot"/>
                </a:ln>
                <a:solidFill>
                  <a:schemeClr val="tx1">
                    <a:lumMod val="85000"/>
                    <a:lumOff val="15000"/>
                  </a:schemeClr>
                </a:solidFill>
                <a:latin typeface="+mn-ea"/>
                <a:sym typeface="+mn-ea"/>
              </a:rPr>
              <a:t> CSS</a:t>
            </a:r>
            <a:r>
              <a:rPr lang="zh-CN" altLang="en-US" sz="1200" kern="0" dirty="0">
                <a:ln>
                  <a:noFill/>
                  <a:prstDash val="sysDot"/>
                </a:ln>
                <a:solidFill>
                  <a:schemeClr val="tx1">
                    <a:lumMod val="85000"/>
                    <a:lumOff val="15000"/>
                  </a:schemeClr>
                </a:solidFill>
                <a:latin typeface="+mn-ea"/>
                <a:sym typeface="+mn-ea"/>
              </a:rPr>
              <a:t>选择器的功能，那么直接</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使用</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即可，而且速度更快。同时，</a:t>
            </a: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也支持更多的</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选择器语法，</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整合了</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选择器的语法，方便使用</a:t>
            </a:r>
            <a:r>
              <a:rPr lang="en-US" altLang="zh-CN" sz="1200" kern="0" dirty="0">
                <a:ln>
                  <a:noFill/>
                  <a:prstDash val="sysDot"/>
                </a:ln>
                <a:solidFill>
                  <a:schemeClr val="tx1">
                    <a:lumMod val="85000"/>
                    <a:lumOff val="15000"/>
                  </a:schemeClr>
                </a:solidFill>
                <a:latin typeface="+mn-ea"/>
                <a:sym typeface="+mn-ea"/>
              </a:rPr>
              <a:t> API</a:t>
            </a:r>
            <a:r>
              <a:rPr lang="zh-CN" altLang="en-US" sz="1200" kern="0" dirty="0">
                <a:ln>
                  <a:noFill/>
                  <a:prstDash val="sysDot"/>
                </a:ln>
                <a:solidFill>
                  <a:schemeClr val="tx1">
                    <a:lumMod val="85000"/>
                    <a:lumOff val="15000"/>
                  </a:schemeClr>
                </a:solidFill>
                <a:latin typeface="+mn-ea"/>
                <a:sym typeface="+mn-ea"/>
              </a:rPr>
              <a:t>。</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对文档的解析速度不会比它依赖的解析器更快，如果对计算时间要求</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很高或者计算机的时间比程序员的时间更宝贵，那么就应该直接使用</a:t>
            </a:r>
            <a:r>
              <a:rPr lang="en-US" altLang="zh-CN" sz="1200" kern="0" dirty="0">
                <a:ln>
                  <a:noFill/>
                  <a:prstDash val="sysDot"/>
                </a:ln>
                <a:solidFill>
                  <a:schemeClr val="tx1">
                    <a:lumMod val="85000"/>
                    <a:lumOff val="15000"/>
                  </a:schemeClr>
                </a:solidFill>
                <a:latin typeface="+mn-ea"/>
                <a:sym typeface="+mn-ea"/>
              </a:rPr>
              <a:t> lxml</a:t>
            </a:r>
            <a:r>
              <a:rPr lang="zh-CN" altLang="en-US" sz="1200" kern="0" dirty="0">
                <a:ln>
                  <a:noFill/>
                  <a:prstDash val="sysDot"/>
                </a:ln>
                <a:solidFill>
                  <a:schemeClr val="tx1">
                    <a:lumMod val="85000"/>
                    <a:lumOff val="15000"/>
                  </a:schemeClr>
                </a:solidFill>
                <a:latin typeface="+mn-ea"/>
                <a:sym typeface="+mn-ea"/>
              </a:rPr>
              <a:t>。换句话说，</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用</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作为解析器比用</a:t>
            </a:r>
            <a:r>
              <a:rPr lang="en-US" altLang="zh-CN" sz="1200" kern="0" dirty="0">
                <a:ln>
                  <a:noFill/>
                  <a:prstDash val="sysDot"/>
                </a:ln>
                <a:solidFill>
                  <a:schemeClr val="tx1">
                    <a:lumMod val="85000"/>
                    <a:lumOff val="15000"/>
                  </a:schemeClr>
                </a:solidFill>
                <a:latin typeface="+mn-ea"/>
                <a:sym typeface="+mn-ea"/>
              </a:rPr>
              <a:t> html5lib </a:t>
            </a:r>
            <a:r>
              <a:rPr lang="zh-CN" altLang="en-US" sz="1200" kern="0" dirty="0">
                <a:ln>
                  <a:noFill/>
                  <a:prstDash val="sysDot"/>
                </a:ln>
                <a:solidFill>
                  <a:schemeClr val="tx1">
                    <a:lumMod val="85000"/>
                    <a:lumOff val="15000"/>
                  </a:schemeClr>
                </a:solidFill>
                <a:latin typeface="+mn-ea"/>
                <a:sym typeface="+mn-ea"/>
              </a:rPr>
              <a:t>或</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内置解析器的速度快很多。安</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装</a:t>
            </a:r>
            <a:r>
              <a:rPr lang="en-US" altLang="zh-CN" sz="1200" kern="0" dirty="0">
                <a:ln>
                  <a:noFill/>
                  <a:prstDash val="sysDot"/>
                </a:ln>
                <a:solidFill>
                  <a:schemeClr val="tx1">
                    <a:lumMod val="85000"/>
                    <a:lumOff val="15000"/>
                  </a:schemeClr>
                </a:solidFill>
                <a:latin typeface="+mn-ea"/>
                <a:sym typeface="+mn-ea"/>
              </a:rPr>
              <a:t> cchardet </a:t>
            </a:r>
            <a:r>
              <a:rPr lang="zh-CN" altLang="en-US" sz="1200" kern="0" dirty="0">
                <a:ln>
                  <a:noFill/>
                  <a:prstDash val="sysDot"/>
                </a:ln>
                <a:solidFill>
                  <a:schemeClr val="tx1">
                    <a:lumMod val="85000"/>
                    <a:lumOff val="15000"/>
                  </a:schemeClr>
                </a:solidFill>
                <a:latin typeface="+mn-ea"/>
                <a:sym typeface="+mn-ea"/>
              </a:rPr>
              <a:t>后，文档的解码、编码检测的速度也会更快。解析部分文档不会节省多少解</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析时间，但是会节省很多内存，并且搜索速度也会变得更快。</a:t>
            </a:r>
            <a:r>
              <a:rPr lang="en-US" altLang="zh-CN" sz="1200" kern="0" dirty="0">
                <a:ln>
                  <a:noFill/>
                  <a:prstDash val="sysDot"/>
                </a:ln>
                <a:solidFill>
                  <a:schemeClr val="tx1">
                    <a:lumMod val="85000"/>
                    <a:lumOff val="15000"/>
                  </a:schemeClr>
                </a:solidFill>
                <a:latin typeface="+mn-ea"/>
                <a:sym typeface="+mn-ea"/>
              </a:rPr>
              <a:t>…</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740410" y="1104265"/>
            <a:ext cx="5460365" cy="5080000"/>
          </a:xfrm>
          <a:prstGeom prst="rect">
            <a:avLst/>
          </a:prstGeom>
          <a:noFill/>
          <a:ln>
            <a:solidFill>
              <a:srgbClr val="00B0F0"/>
            </a:solidFill>
          </a:ln>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三、使用</a:t>
            </a:r>
            <a:r>
              <a:rPr lang="en-US" altLang="zh-CN" sz="1600" b="1" kern="0" dirty="0">
                <a:ln>
                  <a:noFill/>
                  <a:prstDash val="sysDot"/>
                </a:ln>
                <a:solidFill>
                  <a:schemeClr val="tx1">
                    <a:lumMod val="85000"/>
                    <a:lumOff val="15000"/>
                  </a:schemeClr>
                </a:solidFill>
                <a:latin typeface="+mn-ea"/>
                <a:sym typeface="+mn-ea"/>
              </a:rPr>
              <a:t> lxml </a:t>
            </a:r>
            <a:r>
              <a:rPr lang="zh-CN" altLang="en-US" sz="1600" b="1" kern="0" dirty="0">
                <a:ln>
                  <a:noFill/>
                  <a:prstDash val="sysDot"/>
                </a:ln>
                <a:solidFill>
                  <a:schemeClr val="tx1">
                    <a:lumMod val="85000"/>
                    <a:lumOff val="15000"/>
                  </a:schemeClr>
                </a:solidFill>
                <a:latin typeface="+mn-ea"/>
                <a:sym typeface="+mn-ea"/>
              </a:rPr>
              <a:t>解析</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lxml </a:t>
            </a:r>
            <a:r>
              <a:rPr lang="zh-CN" altLang="en-US" sz="1000" kern="0" dirty="0">
                <a:ln>
                  <a:noFill/>
                  <a:prstDash val="sysDot"/>
                </a:ln>
                <a:solidFill>
                  <a:schemeClr val="tx1">
                    <a:lumMod val="85000"/>
                    <a:lumOff val="15000"/>
                  </a:schemeClr>
                </a:solidFill>
                <a:latin typeface="+mn-ea"/>
                <a:sym typeface="+mn-ea"/>
              </a:rPr>
              <a:t>库具有功能更加强大、速度更快的特点。</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（一）安装</a:t>
            </a:r>
            <a:r>
              <a:rPr lang="en-US" altLang="zh-CN" sz="1400" b="1" kern="0" dirty="0">
                <a:ln>
                  <a:noFill/>
                  <a:prstDash val="sysDot"/>
                </a:ln>
                <a:solidFill>
                  <a:schemeClr val="tx1">
                    <a:lumMod val="85000"/>
                    <a:lumOff val="15000"/>
                  </a:schemeClr>
                </a:solidFill>
                <a:latin typeface="+mn-ea"/>
                <a:sym typeface="+mn-ea"/>
              </a:rPr>
              <a:t> lxml</a:t>
            </a: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Python </a:t>
            </a:r>
            <a:r>
              <a:rPr lang="zh-CN" altLang="en-US" sz="1000" kern="0" dirty="0">
                <a:ln>
                  <a:noFill/>
                  <a:prstDash val="sysDot"/>
                </a:ln>
                <a:solidFill>
                  <a:schemeClr val="tx1">
                    <a:lumMod val="85000"/>
                    <a:lumOff val="15000"/>
                  </a:schemeClr>
                </a:solidFill>
                <a:latin typeface="+mn-ea"/>
                <a:sym typeface="+mn-ea"/>
              </a:rPr>
              <a:t>标准库中自带了</a:t>
            </a:r>
            <a:r>
              <a:rPr lang="en-US" altLang="zh-CN" sz="1000" kern="0" dirty="0">
                <a:ln>
                  <a:noFill/>
                  <a:prstDash val="sysDot"/>
                </a:ln>
                <a:solidFill>
                  <a:schemeClr val="tx1">
                    <a:lumMod val="85000"/>
                    <a:lumOff val="15000"/>
                  </a:schemeClr>
                </a:solidFill>
                <a:latin typeface="+mn-ea"/>
                <a:sym typeface="+mn-ea"/>
              </a:rPr>
              <a:t>lxml </a:t>
            </a:r>
            <a:r>
              <a:rPr lang="zh-CN" altLang="en-US" sz="1000" kern="0" dirty="0">
                <a:ln>
                  <a:noFill/>
                  <a:prstDash val="sysDot"/>
                </a:ln>
                <a:solidFill>
                  <a:schemeClr val="tx1">
                    <a:lumMod val="85000"/>
                    <a:lumOff val="15000"/>
                  </a:schemeClr>
                </a:solidFill>
                <a:latin typeface="+mn-ea"/>
                <a:sym typeface="+mn-ea"/>
              </a:rPr>
              <a:t>模块，但是性能不够好，而且缺乏一些人性化的</a:t>
            </a:r>
            <a:r>
              <a:rPr lang="en-US" altLang="zh-CN" sz="1000" kern="0" dirty="0">
                <a:ln>
                  <a:noFill/>
                  <a:prstDash val="sysDot"/>
                </a:ln>
                <a:solidFill>
                  <a:schemeClr val="tx1">
                    <a:lumMod val="85000"/>
                    <a:lumOff val="15000"/>
                  </a:schemeClr>
                </a:solidFill>
                <a:latin typeface="+mn-ea"/>
                <a:sym typeface="+mn-ea"/>
              </a:rPr>
              <a:t> API</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相比之下，第三方库</a:t>
            </a:r>
            <a:r>
              <a:rPr lang="en-US" altLang="zh-CN" sz="1000" kern="0" dirty="0">
                <a:ln>
                  <a:noFill/>
                  <a:prstDash val="sysDot"/>
                </a:ln>
                <a:solidFill>
                  <a:schemeClr val="tx1">
                    <a:lumMod val="85000"/>
                    <a:lumOff val="15000"/>
                  </a:schemeClr>
                </a:solidFill>
                <a:latin typeface="+mn-ea"/>
                <a:sym typeface="+mn-ea"/>
              </a:rPr>
              <a:t> lxml </a:t>
            </a:r>
            <a:r>
              <a:rPr lang="zh-CN" altLang="en-US" sz="1000" kern="0" dirty="0">
                <a:ln>
                  <a:noFill/>
                  <a:prstDash val="sysDot"/>
                </a:ln>
                <a:solidFill>
                  <a:schemeClr val="tx1">
                    <a:lumMod val="85000"/>
                    <a:lumOff val="15000"/>
                  </a:schemeClr>
                </a:solidFill>
                <a:latin typeface="+mn-ea"/>
                <a:sym typeface="+mn-ea"/>
              </a:rPr>
              <a:t>是用</a:t>
            </a:r>
            <a:r>
              <a:rPr lang="en-US" altLang="zh-CN" sz="1000" kern="0" dirty="0">
                <a:ln>
                  <a:noFill/>
                  <a:prstDash val="sysDot"/>
                </a:ln>
                <a:solidFill>
                  <a:schemeClr val="tx1">
                    <a:lumMod val="85000"/>
                    <a:lumOff val="15000"/>
                  </a:schemeClr>
                </a:solidFill>
                <a:latin typeface="+mn-ea"/>
                <a:sym typeface="+mn-ea"/>
              </a:rPr>
              <a:t> Cython </a:t>
            </a:r>
            <a:r>
              <a:rPr lang="zh-CN" altLang="en-US" sz="1000" kern="0" dirty="0">
                <a:ln>
                  <a:noFill/>
                  <a:prstDash val="sysDot"/>
                </a:ln>
                <a:solidFill>
                  <a:schemeClr val="tx1">
                    <a:lumMod val="85000"/>
                    <a:lumOff val="15000"/>
                  </a:schemeClr>
                </a:solidFill>
                <a:latin typeface="+mn-ea"/>
                <a:sym typeface="+mn-ea"/>
              </a:rPr>
              <a:t>实现的，而且增加了很多实用的功能，可谓是网</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络数据采集中处理网页数据的一件利器。</a:t>
            </a:r>
            <a:r>
              <a:rPr lang="en-US" altLang="zh-CN" sz="1000" kern="0" dirty="0">
                <a:ln>
                  <a:noFill/>
                  <a:prstDash val="sysDot"/>
                </a:ln>
                <a:solidFill>
                  <a:schemeClr val="tx1">
                    <a:lumMod val="85000"/>
                    <a:lumOff val="15000"/>
                  </a:schemeClr>
                </a:solidFill>
                <a:latin typeface="+mn-ea"/>
                <a:sym typeface="+mn-ea"/>
              </a:rPr>
              <a:t>lxml </a:t>
            </a:r>
            <a:r>
              <a:rPr lang="zh-CN" altLang="en-US" sz="1000" kern="0" dirty="0">
                <a:ln>
                  <a:noFill/>
                  <a:prstDash val="sysDot"/>
                </a:ln>
                <a:solidFill>
                  <a:schemeClr val="tx1">
                    <a:lumMod val="85000"/>
                    <a:lumOff val="15000"/>
                  </a:schemeClr>
                </a:solidFill>
                <a:latin typeface="+mn-ea"/>
                <a:sym typeface="+mn-ea"/>
              </a:rPr>
              <a:t>的大部分功能都存放于</a:t>
            </a:r>
            <a:r>
              <a:rPr lang="en-US" altLang="zh-CN" sz="1000" kern="0" dirty="0">
                <a:ln>
                  <a:noFill/>
                  <a:prstDash val="sysDot"/>
                </a:ln>
                <a:solidFill>
                  <a:schemeClr val="tx1">
                    <a:lumMod val="85000"/>
                    <a:lumOff val="15000"/>
                  </a:schemeClr>
                </a:solidFill>
                <a:latin typeface="+mn-ea"/>
                <a:sym typeface="+mn-ea"/>
              </a:rPr>
              <a:t> lxml. etree </a:t>
            </a:r>
            <a:r>
              <a:rPr lang="zh-CN" altLang="en-US" sz="1000" kern="0" dirty="0">
                <a:ln>
                  <a:noFill/>
                  <a:prstDash val="sysDot"/>
                </a:ln>
                <a:solidFill>
                  <a:schemeClr val="tx1">
                    <a:lumMod val="85000"/>
                    <a:lumOff val="15000"/>
                  </a:schemeClr>
                </a:solidFill>
                <a:latin typeface="+mn-ea"/>
                <a:sym typeface="+mn-ea"/>
              </a:rPr>
              <a:t>中。安</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装</a:t>
            </a:r>
            <a:r>
              <a:rPr lang="en-US" altLang="zh-CN" sz="1000" kern="0" dirty="0">
                <a:ln>
                  <a:noFill/>
                  <a:prstDash val="sysDot"/>
                </a:ln>
                <a:solidFill>
                  <a:schemeClr val="tx1">
                    <a:lumMod val="85000"/>
                    <a:lumOff val="15000"/>
                  </a:schemeClr>
                </a:solidFill>
                <a:latin typeface="+mn-ea"/>
                <a:sym typeface="+mn-ea"/>
              </a:rPr>
              <a:t> lxml </a:t>
            </a:r>
            <a:r>
              <a:rPr lang="zh-CN" altLang="en-US" sz="1000" kern="0" dirty="0">
                <a:ln>
                  <a:noFill/>
                  <a:prstDash val="sysDot"/>
                </a:ln>
                <a:solidFill>
                  <a:schemeClr val="tx1">
                    <a:lumMod val="85000"/>
                    <a:lumOff val="15000"/>
                  </a:schemeClr>
                </a:solidFill>
                <a:latin typeface="+mn-ea"/>
                <a:sym typeface="+mn-ea"/>
              </a:rPr>
              <a:t>的命令如下。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 pip install lxml</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也可以使用</a:t>
            </a:r>
            <a:r>
              <a:rPr lang="en-US" altLang="zh-CN" sz="1000" kern="0" dirty="0">
                <a:ln>
                  <a:noFill/>
                  <a:prstDash val="sysDot"/>
                </a:ln>
                <a:solidFill>
                  <a:schemeClr val="tx1">
                    <a:lumMod val="85000"/>
                    <a:lumOff val="15000"/>
                  </a:schemeClr>
                </a:solidFill>
                <a:latin typeface="+mn-ea"/>
                <a:sym typeface="+mn-ea"/>
              </a:rPr>
              <a:t> easy_install </a:t>
            </a:r>
            <a:r>
              <a:rPr lang="zh-CN" altLang="en-US" sz="1000" kern="0" dirty="0">
                <a:ln>
                  <a:noFill/>
                  <a:prstDash val="sysDot"/>
                </a:ln>
                <a:solidFill>
                  <a:schemeClr val="tx1">
                    <a:lumMod val="85000"/>
                    <a:lumOff val="15000"/>
                  </a:schemeClr>
                </a:solidFill>
                <a:latin typeface="+mn-ea"/>
                <a:sym typeface="+mn-ea"/>
              </a:rPr>
              <a:t>工具下载</a:t>
            </a:r>
            <a:r>
              <a:rPr lang="en-US" altLang="zh-CN" sz="1000" kern="0" dirty="0">
                <a:ln>
                  <a:noFill/>
                  <a:prstDash val="sysDot"/>
                </a:ln>
                <a:solidFill>
                  <a:schemeClr val="tx1">
                    <a:lumMod val="85000"/>
                    <a:lumOff val="15000"/>
                  </a:schemeClr>
                </a:solidFill>
                <a:latin typeface="+mn-ea"/>
                <a:sym typeface="+mn-ea"/>
              </a:rPr>
              <a:t> lxml </a:t>
            </a:r>
            <a:r>
              <a:rPr lang="zh-CN" altLang="en-US" sz="1000" kern="0" dirty="0">
                <a:ln>
                  <a:noFill/>
                  <a:prstDash val="sysDot"/>
                </a:ln>
                <a:solidFill>
                  <a:schemeClr val="tx1">
                    <a:lumMod val="85000"/>
                    <a:lumOff val="15000"/>
                  </a:schemeClr>
                </a:solidFill>
                <a:latin typeface="+mn-ea"/>
                <a:sym typeface="+mn-ea"/>
              </a:rPr>
              <a:t>模块。</a:t>
            </a:r>
            <a:r>
              <a:rPr lang="en-US" altLang="zh-CN" sz="1000" kern="0" dirty="0">
                <a:ln>
                  <a:noFill/>
                  <a:prstDash val="sysDot"/>
                </a:ln>
                <a:solidFill>
                  <a:schemeClr val="tx1">
                    <a:lumMod val="85000"/>
                    <a:lumOff val="15000"/>
                  </a:schemeClr>
                </a:solidFill>
                <a:latin typeface="+mn-ea"/>
                <a:sym typeface="+mn-ea"/>
              </a:rPr>
              <a:t>Python </a:t>
            </a:r>
            <a:r>
              <a:rPr lang="zh-CN" altLang="en-US" sz="1000" kern="0" dirty="0">
                <a:ln>
                  <a:noFill/>
                  <a:prstDash val="sysDot"/>
                </a:ln>
                <a:solidFill>
                  <a:schemeClr val="tx1">
                    <a:lumMod val="85000"/>
                    <a:lumOff val="15000"/>
                  </a:schemeClr>
                </a:solidFill>
                <a:latin typeface="+mn-ea"/>
                <a:sym typeface="+mn-ea"/>
              </a:rPr>
              <a:t>在</a:t>
            </a:r>
            <a:r>
              <a:rPr lang="en-US" altLang="zh-CN" sz="1000" kern="0" dirty="0">
                <a:ln>
                  <a:noFill/>
                  <a:prstDash val="sysDot"/>
                </a:ln>
                <a:solidFill>
                  <a:schemeClr val="tx1">
                    <a:lumMod val="85000"/>
                    <a:lumOff val="15000"/>
                  </a:schemeClr>
                </a:solidFill>
                <a:latin typeface="+mn-ea"/>
                <a:sym typeface="+mn-ea"/>
              </a:rPr>
              <a:t> 3.x </a:t>
            </a:r>
            <a:r>
              <a:rPr lang="zh-CN" altLang="en-US" sz="1000" kern="0" dirty="0">
                <a:ln>
                  <a:noFill/>
                  <a:prstDash val="sysDot"/>
                </a:ln>
                <a:solidFill>
                  <a:schemeClr val="tx1">
                    <a:lumMod val="85000"/>
                    <a:lumOff val="15000"/>
                  </a:schemeClr>
                </a:solidFill>
                <a:latin typeface="+mn-ea"/>
                <a:sym typeface="+mn-ea"/>
              </a:rPr>
              <a:t>版本之后集成了</a:t>
            </a:r>
            <a:r>
              <a:rPr lang="en-US" altLang="zh-CN" sz="1000" kern="0" dirty="0">
                <a:ln>
                  <a:noFill/>
                  <a:prstDash val="sysDot"/>
                </a:ln>
                <a:solidFill>
                  <a:schemeClr val="tx1">
                    <a:lumMod val="85000"/>
                    <a:lumOff val="15000"/>
                  </a:schemeClr>
                </a:solidFill>
                <a:latin typeface="+mn-ea"/>
                <a:sym typeface="+mn-ea"/>
              </a:rPr>
              <a:t> pip</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easy_install </a:t>
            </a:r>
            <a:r>
              <a:rPr lang="zh-CN" altLang="en-US" sz="1000" kern="0" dirty="0">
                <a:ln>
                  <a:noFill/>
                  <a:prstDash val="sysDot"/>
                </a:ln>
                <a:solidFill>
                  <a:schemeClr val="tx1">
                    <a:lumMod val="85000"/>
                    <a:lumOff val="15000"/>
                  </a:schemeClr>
                </a:solidFill>
                <a:latin typeface="+mn-ea"/>
                <a:sym typeface="+mn-ea"/>
              </a:rPr>
              <a:t>等工具，可以直接下载</a:t>
            </a:r>
            <a:r>
              <a:rPr lang="en-US" altLang="zh-CN" sz="1000" kern="0" dirty="0">
                <a:ln>
                  <a:noFill/>
                  <a:prstDash val="sysDot"/>
                </a:ln>
                <a:solidFill>
                  <a:schemeClr val="tx1">
                    <a:lumMod val="85000"/>
                    <a:lumOff val="15000"/>
                  </a:schemeClr>
                </a:solidFill>
                <a:latin typeface="+mn-ea"/>
                <a:sym typeface="+mn-ea"/>
              </a:rPr>
              <a:t> Python </a:t>
            </a:r>
            <a:r>
              <a:rPr lang="zh-CN" altLang="en-US" sz="1000" kern="0" dirty="0">
                <a:ln>
                  <a:noFill/>
                  <a:prstDash val="sysDot"/>
                </a:ln>
                <a:solidFill>
                  <a:schemeClr val="tx1">
                    <a:lumMod val="85000"/>
                    <a:lumOff val="15000"/>
                  </a:schemeClr>
                </a:solidFill>
                <a:latin typeface="+mn-ea"/>
                <a:sym typeface="+mn-ea"/>
              </a:rPr>
              <a:t>所需的模块。但如果使用的是</a:t>
            </a:r>
            <a:r>
              <a:rPr lang="en-US" altLang="zh-CN" sz="1000" kern="0" dirty="0">
                <a:ln>
                  <a:noFill/>
                  <a:prstDash val="sysDot"/>
                </a:ln>
                <a:solidFill>
                  <a:schemeClr val="tx1">
                    <a:lumMod val="85000"/>
                    <a:lumOff val="15000"/>
                  </a:schemeClr>
                </a:solidFill>
                <a:latin typeface="+mn-ea"/>
                <a:sym typeface="+mn-ea"/>
              </a:rPr>
              <a:t> Python 3.4.3</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那么当使用</a:t>
            </a:r>
            <a:r>
              <a:rPr lang="en-US" altLang="zh-CN" sz="1000" kern="0" dirty="0">
                <a:ln>
                  <a:noFill/>
                  <a:prstDash val="sysDot"/>
                </a:ln>
                <a:solidFill>
                  <a:schemeClr val="tx1">
                    <a:lumMod val="85000"/>
                    <a:lumOff val="15000"/>
                  </a:schemeClr>
                </a:solidFill>
                <a:latin typeface="+mn-ea"/>
                <a:sym typeface="+mn-ea"/>
              </a:rPr>
              <a:t> pip </a:t>
            </a:r>
            <a:r>
              <a:rPr lang="zh-CN" altLang="en-US" sz="1000" kern="0" dirty="0">
                <a:ln>
                  <a:noFill/>
                  <a:prstDash val="sysDot"/>
                </a:ln>
                <a:solidFill>
                  <a:schemeClr val="tx1">
                    <a:lumMod val="85000"/>
                    <a:lumOff val="15000"/>
                  </a:schemeClr>
                </a:solidFill>
                <a:latin typeface="+mn-ea"/>
                <a:sym typeface="+mn-ea"/>
              </a:rPr>
              <a:t>下载</a:t>
            </a:r>
            <a:r>
              <a:rPr lang="en-US" altLang="zh-CN" sz="1000" kern="0" dirty="0">
                <a:ln>
                  <a:noFill/>
                  <a:prstDash val="sysDot"/>
                </a:ln>
                <a:solidFill>
                  <a:schemeClr val="tx1">
                    <a:lumMod val="85000"/>
                    <a:lumOff val="15000"/>
                  </a:schemeClr>
                </a:solidFill>
                <a:latin typeface="+mn-ea"/>
                <a:sym typeface="+mn-ea"/>
              </a:rPr>
              <a:t> lxml </a:t>
            </a:r>
            <a:r>
              <a:rPr lang="zh-CN" altLang="en-US" sz="1000" kern="0" dirty="0">
                <a:ln>
                  <a:noFill/>
                  <a:prstDash val="sysDot"/>
                </a:ln>
                <a:solidFill>
                  <a:schemeClr val="tx1">
                    <a:lumMod val="85000"/>
                    <a:lumOff val="15000"/>
                  </a:schemeClr>
                </a:solidFill>
                <a:latin typeface="+mn-ea"/>
                <a:sym typeface="+mn-ea"/>
              </a:rPr>
              <a:t>时，就会出现各种依赖问题。</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b="1" kern="0" dirty="0">
                <a:ln>
                  <a:noFill/>
                  <a:prstDash val="sysDot"/>
                </a:ln>
                <a:solidFill>
                  <a:schemeClr val="tx1">
                    <a:lumMod val="85000"/>
                    <a:lumOff val="15000"/>
                  </a:schemeClr>
                </a:solidFill>
                <a:latin typeface="+mn-ea"/>
                <a:sym typeface="+mn-ea"/>
              </a:rPr>
              <a:t>（二）</a:t>
            </a:r>
            <a:r>
              <a:rPr lang="en-US" altLang="zh-CN" sz="1200" b="1" kern="0" dirty="0">
                <a:ln>
                  <a:noFill/>
                  <a:prstDash val="sysDot"/>
                </a:ln>
                <a:solidFill>
                  <a:schemeClr val="tx1">
                    <a:lumMod val="85000"/>
                    <a:lumOff val="15000"/>
                  </a:schemeClr>
                </a:solidFill>
                <a:latin typeface="+mn-ea"/>
                <a:sym typeface="+mn-ea"/>
              </a:rPr>
              <a:t>XPath </a:t>
            </a:r>
            <a:r>
              <a:rPr lang="zh-CN" altLang="en-US" sz="1200" b="1" kern="0" dirty="0">
                <a:ln>
                  <a:noFill/>
                  <a:prstDash val="sysDot"/>
                </a:ln>
                <a:solidFill>
                  <a:schemeClr val="tx1">
                    <a:lumMod val="85000"/>
                    <a:lumOff val="15000"/>
                  </a:schemeClr>
                </a:solidFill>
                <a:latin typeface="+mn-ea"/>
                <a:sym typeface="+mn-ea"/>
              </a:rPr>
              <a:t>语言</a:t>
            </a:r>
            <a:r>
              <a:rPr lang="en-US" altLang="zh-CN" sz="1200" b="1" kern="0" dirty="0">
                <a:ln>
                  <a:noFill/>
                  <a:prstDash val="sysDot"/>
                </a:ln>
                <a:solidFill>
                  <a:schemeClr val="tx1">
                    <a:lumMod val="85000"/>
                    <a:lumOff val="15000"/>
                  </a:schemeClr>
                </a:solidFill>
                <a:latin typeface="+mn-ea"/>
                <a:sym typeface="+mn-ea"/>
              </a:rPr>
              <a:t>(1)</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XPath </a:t>
            </a:r>
            <a:r>
              <a:rPr lang="zh-CN" altLang="en-US" sz="1000" kern="0" dirty="0">
                <a:ln>
                  <a:noFill/>
                  <a:prstDash val="sysDot"/>
                </a:ln>
                <a:solidFill>
                  <a:schemeClr val="tx1">
                    <a:lumMod val="85000"/>
                    <a:lumOff val="15000"/>
                  </a:schemeClr>
                </a:solidFill>
                <a:latin typeface="+mn-ea"/>
                <a:sym typeface="+mn-ea"/>
              </a:rPr>
              <a:t>是一门在</a:t>
            </a:r>
            <a:r>
              <a:rPr lang="en-US" altLang="zh-CN" sz="1000" kern="0" dirty="0">
                <a:ln>
                  <a:noFill/>
                  <a:prstDash val="sysDot"/>
                </a:ln>
                <a:solidFill>
                  <a:schemeClr val="tx1">
                    <a:lumMod val="85000"/>
                    <a:lumOff val="15000"/>
                  </a:schemeClr>
                </a:solidFill>
                <a:latin typeface="+mn-ea"/>
                <a:sym typeface="+mn-ea"/>
              </a:rPr>
              <a:t> XML </a:t>
            </a:r>
            <a:r>
              <a:rPr lang="zh-CN" altLang="en-US" sz="1000" kern="0" dirty="0">
                <a:ln>
                  <a:noFill/>
                  <a:prstDash val="sysDot"/>
                </a:ln>
                <a:solidFill>
                  <a:schemeClr val="tx1">
                    <a:lumMod val="85000"/>
                    <a:lumOff val="15000"/>
                  </a:schemeClr>
                </a:solidFill>
                <a:latin typeface="+mn-ea"/>
                <a:sym typeface="+mn-ea"/>
              </a:rPr>
              <a:t>文档中查找信息的语言。</a:t>
            </a:r>
            <a:r>
              <a:rPr lang="en-US" altLang="zh-CN" sz="1000" kern="0" dirty="0">
                <a:ln>
                  <a:noFill/>
                  <a:prstDash val="sysDot"/>
                </a:ln>
                <a:solidFill>
                  <a:schemeClr val="tx1">
                    <a:lumMod val="85000"/>
                    <a:lumOff val="15000"/>
                  </a:schemeClr>
                </a:solidFill>
                <a:latin typeface="+mn-ea"/>
                <a:sym typeface="+mn-ea"/>
              </a:rPr>
              <a:t>XPath </a:t>
            </a:r>
            <a:r>
              <a:rPr lang="zh-CN" altLang="en-US" sz="1000" kern="0" dirty="0">
                <a:ln>
                  <a:noFill/>
                  <a:prstDash val="sysDot"/>
                </a:ln>
                <a:solidFill>
                  <a:schemeClr val="tx1">
                    <a:lumMod val="85000"/>
                    <a:lumOff val="15000"/>
                  </a:schemeClr>
                </a:solidFill>
                <a:latin typeface="+mn-ea"/>
                <a:sym typeface="+mn-ea"/>
              </a:rPr>
              <a:t>可以用来在</a:t>
            </a:r>
            <a:r>
              <a:rPr lang="en-US" altLang="zh-CN" sz="1000" kern="0" dirty="0">
                <a:ln>
                  <a:noFill/>
                  <a:prstDash val="sysDot"/>
                </a:ln>
                <a:solidFill>
                  <a:schemeClr val="tx1">
                    <a:lumMod val="85000"/>
                    <a:lumOff val="15000"/>
                  </a:schemeClr>
                </a:solidFill>
                <a:latin typeface="+mn-ea"/>
                <a:sym typeface="+mn-ea"/>
              </a:rPr>
              <a:t> XML </a:t>
            </a:r>
            <a:r>
              <a:rPr lang="zh-CN" altLang="en-US" sz="1000" kern="0" dirty="0">
                <a:ln>
                  <a:noFill/>
                  <a:prstDash val="sysDot"/>
                </a:ln>
                <a:solidFill>
                  <a:schemeClr val="tx1">
                    <a:lumMod val="85000"/>
                    <a:lumOff val="15000"/>
                  </a:schemeClr>
                </a:solidFill>
                <a:latin typeface="+mn-ea"/>
                <a:sym typeface="+mn-ea"/>
              </a:rPr>
              <a:t>文档中对元</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素和属性进行遍历，是</a:t>
            </a:r>
            <a:r>
              <a:rPr lang="en-US" altLang="zh-CN" sz="1000" kern="0" dirty="0">
                <a:ln>
                  <a:noFill/>
                  <a:prstDash val="sysDot"/>
                </a:ln>
                <a:solidFill>
                  <a:schemeClr val="tx1">
                    <a:lumMod val="85000"/>
                    <a:lumOff val="15000"/>
                  </a:schemeClr>
                </a:solidFill>
                <a:latin typeface="+mn-ea"/>
                <a:sym typeface="+mn-ea"/>
              </a:rPr>
              <a:t> W3C XSLT </a:t>
            </a:r>
            <a:r>
              <a:rPr lang="zh-CN" altLang="en-US" sz="1000" kern="0" dirty="0">
                <a:ln>
                  <a:noFill/>
                  <a:prstDash val="sysDot"/>
                </a:ln>
                <a:solidFill>
                  <a:schemeClr val="tx1">
                    <a:lumMod val="85000"/>
                    <a:lumOff val="15000"/>
                  </a:schemeClr>
                </a:solidFill>
                <a:latin typeface="+mn-ea"/>
                <a:sym typeface="+mn-ea"/>
              </a:rPr>
              <a:t>标准的主要元素，下面介绍节点关系和选取节点的</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操作。</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b="1" kern="0" dirty="0">
                <a:ln>
                  <a:noFill/>
                  <a:prstDash val="sysDot"/>
                </a:ln>
                <a:solidFill>
                  <a:schemeClr val="tx1">
                    <a:lumMod val="85000"/>
                    <a:lumOff val="15000"/>
                  </a:schemeClr>
                </a:solidFill>
                <a:latin typeface="+mn-ea"/>
                <a:sym typeface="+mn-ea"/>
              </a:rPr>
              <a:t>1. </a:t>
            </a:r>
            <a:r>
              <a:rPr lang="zh-CN" altLang="en-US" sz="1000" b="1" kern="0" dirty="0">
                <a:ln>
                  <a:noFill/>
                  <a:prstDash val="sysDot"/>
                </a:ln>
                <a:solidFill>
                  <a:schemeClr val="tx1">
                    <a:lumMod val="85000"/>
                    <a:lumOff val="15000"/>
                  </a:schemeClr>
                </a:solidFill>
                <a:latin typeface="+mn-ea"/>
                <a:sym typeface="+mn-ea"/>
              </a:rPr>
              <a:t>节点关系</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）父（</a:t>
            </a:r>
            <a:r>
              <a:rPr lang="en-US" altLang="zh-CN" sz="1000" kern="0" dirty="0">
                <a:ln>
                  <a:noFill/>
                  <a:prstDash val="sysDot"/>
                </a:ln>
                <a:solidFill>
                  <a:schemeClr val="tx1">
                    <a:lumMod val="85000"/>
                    <a:lumOff val="15000"/>
                  </a:schemeClr>
                </a:solidFill>
                <a:latin typeface="+mn-ea"/>
                <a:sym typeface="+mn-ea"/>
              </a:rPr>
              <a:t>Parent</a:t>
            </a:r>
            <a:r>
              <a:rPr lang="zh-CN" altLang="en-US" sz="1000" kern="0" dirty="0">
                <a:ln>
                  <a:noFill/>
                  <a:prstDash val="sysDot"/>
                </a:ln>
                <a:solidFill>
                  <a:schemeClr val="tx1">
                    <a:lumMod val="85000"/>
                    <a:lumOff val="15000"/>
                  </a:schemeClr>
                </a:solidFill>
                <a:latin typeface="+mn-ea"/>
                <a:sym typeface="+mn-ea"/>
              </a:rPr>
              <a:t>）。每个元素和属性都有一个父。在下面的例子中，</a:t>
            </a:r>
            <a:r>
              <a:rPr lang="en-US" altLang="zh-CN" sz="1000" kern="0" dirty="0">
                <a:ln>
                  <a:noFill/>
                  <a:prstDash val="sysDot"/>
                </a:ln>
                <a:solidFill>
                  <a:schemeClr val="tx1">
                    <a:lumMod val="85000"/>
                    <a:lumOff val="15000"/>
                  </a:schemeClr>
                </a:solidFill>
                <a:latin typeface="+mn-ea"/>
                <a:sym typeface="+mn-ea"/>
              </a:rPr>
              <a:t>book </a:t>
            </a:r>
            <a:r>
              <a:rPr lang="zh-CN" altLang="en-US" sz="1000" kern="0" dirty="0">
                <a:ln>
                  <a:noFill/>
                  <a:prstDash val="sysDot"/>
                </a:ln>
                <a:solidFill>
                  <a:schemeClr val="tx1">
                    <a:lumMod val="85000"/>
                    <a:lumOff val="15000"/>
                  </a:schemeClr>
                </a:solidFill>
                <a:latin typeface="+mn-ea"/>
                <a:sym typeface="+mn-ea"/>
              </a:rPr>
              <a:t>元素是</a:t>
            </a:r>
            <a:r>
              <a:rPr lang="en-US" altLang="zh-CN" sz="1000" kern="0" dirty="0">
                <a:ln>
                  <a:noFill/>
                  <a:prstDash val="sysDot"/>
                </a:ln>
                <a:solidFill>
                  <a:schemeClr val="tx1">
                    <a:lumMod val="85000"/>
                    <a:lumOff val="15000"/>
                  </a:schemeClr>
                </a:solidFill>
                <a:latin typeface="+mn-ea"/>
                <a:sym typeface="+mn-ea"/>
              </a:rPr>
              <a:t> title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author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year </a:t>
            </a:r>
            <a:r>
              <a:rPr lang="zh-CN" altLang="en-US" sz="1000" kern="0" dirty="0">
                <a:ln>
                  <a:noFill/>
                  <a:prstDash val="sysDot"/>
                </a:ln>
                <a:solidFill>
                  <a:schemeClr val="tx1">
                    <a:lumMod val="85000"/>
                    <a:lumOff val="15000"/>
                  </a:schemeClr>
                </a:solidFill>
                <a:latin typeface="+mn-ea"/>
                <a:sym typeface="+mn-ea"/>
              </a:rPr>
              <a:t>以及</a:t>
            </a:r>
            <a:r>
              <a:rPr lang="en-US" altLang="zh-CN" sz="1000" kern="0" dirty="0">
                <a:ln>
                  <a:noFill/>
                  <a:prstDash val="sysDot"/>
                </a:ln>
                <a:solidFill>
                  <a:schemeClr val="tx1">
                    <a:lumMod val="85000"/>
                    <a:lumOff val="15000"/>
                  </a:schemeClr>
                </a:solidFill>
                <a:latin typeface="+mn-ea"/>
                <a:sym typeface="+mn-ea"/>
              </a:rPr>
              <a:t> price </a:t>
            </a:r>
            <a:r>
              <a:rPr lang="zh-CN" altLang="en-US" sz="1000" kern="0" dirty="0">
                <a:ln>
                  <a:noFill/>
                  <a:prstDash val="sysDot"/>
                </a:ln>
                <a:solidFill>
                  <a:schemeClr val="tx1">
                    <a:lumMod val="85000"/>
                    <a:lumOff val="15000"/>
                  </a:schemeClr>
                </a:solidFill>
                <a:latin typeface="+mn-ea"/>
                <a:sym typeface="+mn-ea"/>
              </a:rPr>
              <a:t>元素的父。</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&lt;title&gt;Harry Potter&lt;/title&gt;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&lt;author&gt;J K.Rowling&lt;/author&gt;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395595" cy="5080000"/>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&lt;year&gt;2019&lt;/year&gt;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&lt;price&gt;29.99&lt;/price&gt;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2</a:t>
            </a:r>
            <a:r>
              <a:rPr lang="zh-CN" altLang="en-US" sz="1000" kern="0" dirty="0">
                <a:ln>
                  <a:noFill/>
                  <a:prstDash val="sysDot"/>
                </a:ln>
                <a:solidFill>
                  <a:schemeClr val="tx1">
                    <a:lumMod val="85000"/>
                    <a:lumOff val="15000"/>
                  </a:schemeClr>
                </a:solidFill>
                <a:latin typeface="+mn-ea"/>
                <a:sym typeface="+mn-ea"/>
              </a:rPr>
              <a:t>）子（</a:t>
            </a:r>
            <a:r>
              <a:rPr lang="en-US" altLang="zh-CN" sz="1000" kern="0" dirty="0">
                <a:ln>
                  <a:noFill/>
                  <a:prstDash val="sysDot"/>
                </a:ln>
                <a:solidFill>
                  <a:schemeClr val="tx1">
                    <a:lumMod val="85000"/>
                    <a:lumOff val="15000"/>
                  </a:schemeClr>
                </a:solidFill>
                <a:latin typeface="+mn-ea"/>
                <a:sym typeface="+mn-ea"/>
              </a:rPr>
              <a:t>Children</a:t>
            </a:r>
            <a:r>
              <a:rPr lang="zh-CN" altLang="en-US" sz="1000" kern="0" dirty="0">
                <a:ln>
                  <a:noFill/>
                  <a:prstDash val="sysDot"/>
                </a:ln>
                <a:solidFill>
                  <a:schemeClr val="tx1">
                    <a:lumMod val="85000"/>
                    <a:lumOff val="15000"/>
                  </a:schemeClr>
                </a:solidFill>
                <a:latin typeface="+mn-ea"/>
                <a:sym typeface="+mn-ea"/>
              </a:rPr>
              <a:t>）。元素节点可有零个、一个或多个子。在下面的例子中，</a:t>
            </a:r>
            <a:r>
              <a:rPr lang="en-US" altLang="zh-CN" sz="1000" kern="0" dirty="0">
                <a:ln>
                  <a:noFill/>
                  <a:prstDash val="sysDot"/>
                </a:ln>
                <a:solidFill>
                  <a:schemeClr val="tx1">
                    <a:lumMod val="85000"/>
                    <a:lumOff val="15000"/>
                  </a:schemeClr>
                </a:solidFill>
                <a:latin typeface="+mn-ea"/>
                <a:sym typeface="+mn-ea"/>
              </a:rPr>
              <a:t>title</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author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year </a:t>
            </a:r>
            <a:r>
              <a:rPr lang="zh-CN" altLang="en-US" sz="1000" kern="0" dirty="0">
                <a:ln>
                  <a:noFill/>
                  <a:prstDash val="sysDot"/>
                </a:ln>
                <a:solidFill>
                  <a:schemeClr val="tx1">
                    <a:lumMod val="85000"/>
                    <a:lumOff val="15000"/>
                  </a:schemeClr>
                </a:solidFill>
                <a:latin typeface="+mn-ea"/>
                <a:sym typeface="+mn-ea"/>
              </a:rPr>
              <a:t>以及</a:t>
            </a:r>
            <a:r>
              <a:rPr lang="en-US" altLang="zh-CN" sz="1000" kern="0" dirty="0">
                <a:ln>
                  <a:noFill/>
                  <a:prstDash val="sysDot"/>
                </a:ln>
                <a:solidFill>
                  <a:schemeClr val="tx1">
                    <a:lumMod val="85000"/>
                    <a:lumOff val="15000"/>
                  </a:schemeClr>
                </a:solidFill>
                <a:latin typeface="+mn-ea"/>
                <a:sym typeface="+mn-ea"/>
              </a:rPr>
              <a:t> price </a:t>
            </a:r>
            <a:r>
              <a:rPr lang="zh-CN" altLang="en-US" sz="1000" kern="0" dirty="0">
                <a:ln>
                  <a:noFill/>
                  <a:prstDash val="sysDot"/>
                </a:ln>
                <a:solidFill>
                  <a:schemeClr val="tx1">
                    <a:lumMod val="85000"/>
                    <a:lumOff val="15000"/>
                  </a:schemeClr>
                </a:solidFill>
                <a:latin typeface="+mn-ea"/>
                <a:sym typeface="+mn-ea"/>
              </a:rPr>
              <a:t>元素都是</a:t>
            </a:r>
            <a:r>
              <a:rPr lang="en-US" altLang="zh-CN" sz="1000" kern="0" dirty="0">
                <a:ln>
                  <a:noFill/>
                  <a:prstDash val="sysDot"/>
                </a:ln>
                <a:solidFill>
                  <a:schemeClr val="tx1">
                    <a:lumMod val="85000"/>
                    <a:lumOff val="15000"/>
                  </a:schemeClr>
                </a:solidFill>
                <a:latin typeface="+mn-ea"/>
                <a:sym typeface="+mn-ea"/>
              </a:rPr>
              <a:t> book </a:t>
            </a:r>
            <a:r>
              <a:rPr lang="zh-CN" altLang="en-US" sz="1000" kern="0" dirty="0">
                <a:ln>
                  <a:noFill/>
                  <a:prstDash val="sysDot"/>
                </a:ln>
                <a:solidFill>
                  <a:schemeClr val="tx1">
                    <a:lumMod val="85000"/>
                    <a:lumOff val="15000"/>
                  </a:schemeClr>
                </a:solidFill>
                <a:latin typeface="+mn-ea"/>
                <a:sym typeface="+mn-ea"/>
              </a:rPr>
              <a:t>元素的子。</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&lt;title&gt;Harry Potter&lt;/title&gt;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&lt;author&gt;J K.Rowling&lt;/author&gt;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&lt;year&gt;2019&lt;/year&gt;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&lt;price&gt;29.99&lt;/price&gt;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3</a:t>
            </a:r>
            <a:r>
              <a:rPr lang="zh-CN" altLang="en-US" sz="1000" kern="0" dirty="0">
                <a:ln>
                  <a:noFill/>
                  <a:prstDash val="sysDot"/>
                </a:ln>
                <a:solidFill>
                  <a:schemeClr val="tx1">
                    <a:lumMod val="85000"/>
                    <a:lumOff val="15000"/>
                  </a:schemeClr>
                </a:solidFill>
                <a:latin typeface="+mn-ea"/>
                <a:sym typeface="+mn-ea"/>
              </a:rPr>
              <a:t>）同胞（</a:t>
            </a:r>
            <a:r>
              <a:rPr lang="en-US" altLang="zh-CN" sz="1000" kern="0" dirty="0">
                <a:ln>
                  <a:noFill/>
                  <a:prstDash val="sysDot"/>
                </a:ln>
                <a:solidFill>
                  <a:schemeClr val="tx1">
                    <a:lumMod val="85000"/>
                    <a:lumOff val="15000"/>
                  </a:schemeClr>
                </a:solidFill>
                <a:latin typeface="+mn-ea"/>
                <a:sym typeface="+mn-ea"/>
              </a:rPr>
              <a:t>Sibling</a:t>
            </a:r>
            <a:r>
              <a:rPr lang="zh-CN" altLang="en-US" sz="1000" kern="0" dirty="0">
                <a:ln>
                  <a:noFill/>
                  <a:prstDash val="sysDot"/>
                </a:ln>
                <a:solidFill>
                  <a:schemeClr val="tx1">
                    <a:lumMod val="85000"/>
                    <a:lumOff val="15000"/>
                  </a:schemeClr>
                </a:solidFill>
                <a:latin typeface="+mn-ea"/>
                <a:sym typeface="+mn-ea"/>
              </a:rPr>
              <a:t>）。同胞指拥有相同的父节点的元素，在下面的例子中，</a:t>
            </a:r>
            <a:r>
              <a:rPr lang="en-US" altLang="zh-CN" sz="1000" kern="0" dirty="0">
                <a:ln>
                  <a:noFill/>
                  <a:prstDash val="sysDot"/>
                </a:ln>
                <a:solidFill>
                  <a:schemeClr val="tx1">
                    <a:lumMod val="85000"/>
                    <a:lumOff val="15000"/>
                  </a:schemeClr>
                </a:solidFill>
                <a:latin typeface="+mn-ea"/>
                <a:sym typeface="+mn-ea"/>
              </a:rPr>
              <a:t>title</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author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year </a:t>
            </a:r>
            <a:r>
              <a:rPr lang="zh-CN" altLang="en-US" sz="1000" kern="0" dirty="0">
                <a:ln>
                  <a:noFill/>
                  <a:prstDash val="sysDot"/>
                </a:ln>
                <a:solidFill>
                  <a:schemeClr val="tx1">
                    <a:lumMod val="85000"/>
                    <a:lumOff val="15000"/>
                  </a:schemeClr>
                </a:solidFill>
                <a:latin typeface="+mn-ea"/>
                <a:sym typeface="+mn-ea"/>
              </a:rPr>
              <a:t>以及</a:t>
            </a:r>
            <a:r>
              <a:rPr lang="en-US" altLang="zh-CN" sz="1000" kern="0" dirty="0">
                <a:ln>
                  <a:noFill/>
                  <a:prstDash val="sysDot"/>
                </a:ln>
                <a:solidFill>
                  <a:schemeClr val="tx1">
                    <a:lumMod val="85000"/>
                    <a:lumOff val="15000"/>
                  </a:schemeClr>
                </a:solidFill>
                <a:latin typeface="+mn-ea"/>
                <a:sym typeface="+mn-ea"/>
              </a:rPr>
              <a:t> price </a:t>
            </a:r>
            <a:r>
              <a:rPr lang="zh-CN" altLang="en-US" sz="1000" kern="0" dirty="0">
                <a:ln>
                  <a:noFill/>
                  <a:prstDash val="sysDot"/>
                </a:ln>
                <a:solidFill>
                  <a:schemeClr val="tx1">
                    <a:lumMod val="85000"/>
                    <a:lumOff val="15000"/>
                  </a:schemeClr>
                </a:solidFill>
                <a:latin typeface="+mn-ea"/>
                <a:sym typeface="+mn-ea"/>
              </a:rPr>
              <a:t>元素都是同胞。</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&lt;title&gt;Harry Potter&lt;/title&gt;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&lt;author&gt;J K.Rowling&lt;/author&gt;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&lt;year&gt;2019&lt;/year&gt;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&lt;price&gt;29.99&lt;/price&gt;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859790" y="1104265"/>
            <a:ext cx="5340985" cy="2324100"/>
          </a:xfrm>
          <a:prstGeom prst="rect">
            <a:avLst/>
          </a:prstGeom>
          <a:noFill/>
          <a:ln>
            <a:noFill/>
          </a:ln>
        </p:spPr>
        <p:txBody>
          <a:bodyPr wrap="square" rtlCol="0" anchor="ctr" anchorCtr="0"/>
          <a:lstStyle/>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a:t>
            </a:r>
            <a:r>
              <a:rPr lang="zh-CN" altLang="en-US" sz="1400" b="1" kern="0" dirty="0">
                <a:ln>
                  <a:noFill/>
                  <a:prstDash val="sysDot"/>
                </a:ln>
                <a:solidFill>
                  <a:schemeClr val="tx1">
                    <a:lumMod val="85000"/>
                    <a:lumOff val="15000"/>
                  </a:schemeClr>
                </a:solidFill>
                <a:latin typeface="+mn-ea"/>
                <a:sym typeface="+mn-ea"/>
              </a:rPr>
              <a:t>二</a:t>
            </a:r>
            <a:r>
              <a:rPr lang="en-US" altLang="zh-CN" sz="1400" b="1" kern="0" dirty="0">
                <a:ln>
                  <a:noFill/>
                  <a:prstDash val="sysDot"/>
                </a:ln>
                <a:solidFill>
                  <a:schemeClr val="tx1">
                    <a:lumMod val="85000"/>
                    <a:lumOff val="15000"/>
                  </a:schemeClr>
                </a:solidFill>
                <a:latin typeface="+mn-ea"/>
                <a:sym typeface="+mn-ea"/>
              </a:rPr>
              <a:t>)XPath</a:t>
            </a:r>
            <a:r>
              <a:rPr lang="zh-CN" altLang="en-US" sz="1400" b="1" kern="0" dirty="0">
                <a:ln>
                  <a:noFill/>
                  <a:prstDash val="sysDot"/>
                </a:ln>
                <a:solidFill>
                  <a:schemeClr val="tx1">
                    <a:lumMod val="85000"/>
                    <a:lumOff val="15000"/>
                  </a:schemeClr>
                </a:solidFill>
                <a:latin typeface="+mn-ea"/>
                <a:sym typeface="+mn-ea"/>
              </a:rPr>
              <a:t>语言</a:t>
            </a:r>
            <a:r>
              <a:rPr lang="en-US" altLang="zh-CN" sz="1400" b="1" kern="0" dirty="0">
                <a:ln>
                  <a:noFill/>
                  <a:prstDash val="sysDot"/>
                </a:ln>
                <a:solidFill>
                  <a:schemeClr val="tx1">
                    <a:lumMod val="85000"/>
                    <a:lumOff val="15000"/>
                  </a:schemeClr>
                </a:solidFill>
                <a:latin typeface="+mn-ea"/>
                <a:sym typeface="+mn-ea"/>
              </a:rPr>
              <a:t>(2)</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2. </a:t>
            </a:r>
            <a:r>
              <a:rPr lang="zh-CN" altLang="en-US" sz="1200" b="1" kern="0" dirty="0">
                <a:ln>
                  <a:noFill/>
                  <a:prstDash val="sysDot"/>
                </a:ln>
                <a:solidFill>
                  <a:schemeClr val="tx1">
                    <a:lumMod val="85000"/>
                    <a:lumOff val="15000"/>
                  </a:schemeClr>
                </a:solidFill>
                <a:latin typeface="+mn-ea"/>
                <a:sym typeface="+mn-ea"/>
              </a:rPr>
              <a:t>选取节点</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XPath </a:t>
            </a:r>
            <a:r>
              <a:rPr lang="zh-CN" altLang="en-US" sz="1200" kern="0" dirty="0">
                <a:ln>
                  <a:noFill/>
                  <a:prstDash val="sysDot"/>
                </a:ln>
                <a:solidFill>
                  <a:schemeClr val="tx1">
                    <a:lumMod val="85000"/>
                    <a:lumOff val="15000"/>
                  </a:schemeClr>
                </a:solidFill>
                <a:latin typeface="+mn-ea"/>
                <a:sym typeface="+mn-ea"/>
              </a:rPr>
              <a:t>使用路径表达式在</a:t>
            </a:r>
            <a:r>
              <a:rPr lang="en-US" altLang="zh-CN" sz="1200" kern="0" dirty="0">
                <a:ln>
                  <a:noFill/>
                  <a:prstDash val="sysDot"/>
                </a:ln>
                <a:solidFill>
                  <a:schemeClr val="tx1">
                    <a:lumMod val="85000"/>
                    <a:lumOff val="15000"/>
                  </a:schemeClr>
                </a:solidFill>
                <a:latin typeface="+mn-ea"/>
                <a:sym typeface="+mn-ea"/>
              </a:rPr>
              <a:t> XML</a:t>
            </a:r>
            <a:r>
              <a:rPr lang="zh-CN" altLang="en-US" sz="1200" kern="0" dirty="0">
                <a:ln>
                  <a:noFill/>
                  <a:prstDash val="sysDot"/>
                </a:ln>
                <a:solidFill>
                  <a:schemeClr val="tx1">
                    <a:lumMod val="85000"/>
                    <a:lumOff val="15000"/>
                  </a:schemeClr>
                </a:solidFill>
                <a:latin typeface="+mn-ea"/>
                <a:sym typeface="+mn-ea"/>
              </a:rPr>
              <a:t>文档中选取节点。节点是通过路径或者</a:t>
            </a:r>
            <a:r>
              <a:rPr lang="en-US" altLang="zh-CN" sz="1200" kern="0" dirty="0">
                <a:ln>
                  <a:noFill/>
                  <a:prstDash val="sysDot"/>
                </a:ln>
                <a:solidFill>
                  <a:schemeClr val="tx1">
                    <a:lumMod val="85000"/>
                    <a:lumOff val="15000"/>
                  </a:schemeClr>
                </a:solidFill>
                <a:latin typeface="+mn-ea"/>
                <a:sym typeface="+mn-ea"/>
              </a:rPr>
              <a:t> step </a:t>
            </a:r>
            <a:r>
              <a:rPr lang="zh-CN" altLang="en-US" sz="1200" kern="0" dirty="0">
                <a:ln>
                  <a:noFill/>
                  <a:prstDash val="sysDot"/>
                </a:ln>
                <a:solidFill>
                  <a:schemeClr val="tx1">
                    <a:lumMod val="85000"/>
                    <a:lumOff val="15000"/>
                  </a:schemeClr>
                </a:solidFill>
                <a:latin typeface="+mn-ea"/>
                <a:sym typeface="+mn-ea"/>
              </a:rPr>
              <a:t>选取的。</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表</a:t>
            </a:r>
            <a:r>
              <a:rPr lang="en-US" altLang="zh-CN" sz="1200" kern="0" dirty="0">
                <a:ln>
                  <a:noFill/>
                  <a:prstDash val="sysDot"/>
                </a:ln>
                <a:solidFill>
                  <a:schemeClr val="tx1">
                    <a:lumMod val="85000"/>
                    <a:lumOff val="15000"/>
                  </a:schemeClr>
                </a:solidFill>
                <a:latin typeface="+mn-ea"/>
                <a:sym typeface="+mn-ea"/>
              </a:rPr>
              <a:t> 2 - 6 </a:t>
            </a:r>
            <a:r>
              <a:rPr lang="zh-CN" altLang="en-US" sz="1200" kern="0" dirty="0">
                <a:ln>
                  <a:noFill/>
                  <a:prstDash val="sysDot"/>
                </a:ln>
                <a:solidFill>
                  <a:schemeClr val="tx1">
                    <a:lumMod val="85000"/>
                    <a:lumOff val="15000"/>
                  </a:schemeClr>
                </a:solidFill>
                <a:latin typeface="+mn-ea"/>
                <a:sym typeface="+mn-ea"/>
              </a:rPr>
              <a:t>为</a:t>
            </a:r>
            <a:r>
              <a:rPr lang="en-US" altLang="zh-CN" sz="1200" kern="0" dirty="0">
                <a:ln>
                  <a:noFill/>
                  <a:prstDash val="sysDot"/>
                </a:ln>
                <a:solidFill>
                  <a:schemeClr val="tx1">
                    <a:lumMod val="85000"/>
                    <a:lumOff val="15000"/>
                  </a:schemeClr>
                </a:solidFill>
                <a:latin typeface="+mn-ea"/>
                <a:sym typeface="+mn-ea"/>
              </a:rPr>
              <a:t> XPath </a:t>
            </a:r>
            <a:r>
              <a:rPr lang="zh-CN" altLang="en-US" sz="1200" kern="0" dirty="0">
                <a:ln>
                  <a:noFill/>
                  <a:prstDash val="sysDot"/>
                </a:ln>
                <a:solidFill>
                  <a:schemeClr val="tx1">
                    <a:lumMod val="85000"/>
                    <a:lumOff val="15000"/>
                  </a:schemeClr>
                </a:solidFill>
                <a:latin typeface="+mn-ea"/>
                <a:sym typeface="+mn-ea"/>
              </a:rPr>
              <a:t>参数表。</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386195" y="1193165"/>
            <a:ext cx="5704205" cy="446405"/>
          </a:xfrm>
          <a:prstGeom prst="rect">
            <a:avLst/>
          </a:prstGeom>
          <a:noFill/>
          <a:ln w="12700" cmpd="sng">
            <a:noFill/>
            <a:prstDash val="solid"/>
          </a:ln>
        </p:spPr>
        <p:txBody>
          <a:bodyPr wrap="square" rtlCol="0" anchor="ctr" anchorCtr="0"/>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表</a:t>
            </a:r>
            <a:r>
              <a:rPr lang="en-US" altLang="zh-CN" sz="1200" kern="0" dirty="0">
                <a:ln>
                  <a:noFill/>
                  <a:prstDash val="sysDot"/>
                </a:ln>
                <a:solidFill>
                  <a:schemeClr val="tx1">
                    <a:lumMod val="85000"/>
                    <a:lumOff val="15000"/>
                  </a:schemeClr>
                </a:solidFill>
                <a:latin typeface="+mn-ea"/>
                <a:sym typeface="+mn-ea"/>
              </a:rPr>
              <a:t> 2 - 7 </a:t>
            </a:r>
            <a:r>
              <a:rPr lang="zh-CN" altLang="en-US" sz="1200" kern="0" dirty="0">
                <a:ln>
                  <a:noFill/>
                  <a:prstDash val="sysDot"/>
                </a:ln>
                <a:solidFill>
                  <a:schemeClr val="tx1">
                    <a:lumMod val="85000"/>
                    <a:lumOff val="15000"/>
                  </a:schemeClr>
                </a:solidFill>
                <a:latin typeface="+mn-ea"/>
                <a:sym typeface="+mn-ea"/>
              </a:rPr>
              <a:t>列出了一些路径表达式以及表达式的结果。</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200" kern="0" dirty="0">
              <a:ln>
                <a:noFill/>
                <a:prstDash val="sysDot"/>
              </a:ln>
              <a:solidFill>
                <a:schemeClr val="tx1">
                  <a:lumMod val="85000"/>
                  <a:lumOff val="15000"/>
                </a:schemeClr>
              </a:solidFill>
              <a:latin typeface="+mn-ea"/>
              <a:sym typeface="+mn-ea"/>
            </a:endParaRPr>
          </a:p>
        </p:txBody>
      </p:sp>
      <p:graphicFrame>
        <p:nvGraphicFramePr>
          <p:cNvPr id="9" name="表格 8"/>
          <p:cNvGraphicFramePr/>
          <p:nvPr/>
        </p:nvGraphicFramePr>
        <p:xfrm>
          <a:off x="978853" y="3475673"/>
          <a:ext cx="5102225" cy="638175"/>
        </p:xfrm>
        <a:graphic>
          <a:graphicData uri="http://schemas.openxmlformats.org/drawingml/2006/table">
            <a:tbl>
              <a:tblPr/>
              <a:tblGrid>
                <a:gridCol w="1022985"/>
                <a:gridCol w="4079240"/>
              </a:tblGrid>
              <a:tr h="213995">
                <a:tc>
                  <a:txBody>
                    <a:bodyPr/>
                    <a:p>
                      <a:pPr marL="337820" indent="0" algn="l" eaLnBrk="0" fontAlgn="base">
                        <a:spcBef>
                          <a:spcPts val="300"/>
                        </a:spcBef>
                        <a:spcAft>
                          <a:spcPct val="0"/>
                        </a:spcAft>
                      </a:pPr>
                      <a:r>
                        <a:rPr lang="zh-CN" sz="900">
                          <a:solidFill>
                            <a:srgbClr val="231F20"/>
                          </a:solidFill>
                          <a:latin typeface="微软雅黑" panose="020B0503020204020204" charset="-122"/>
                          <a:ea typeface="微软雅黑" panose="020B0503020204020204" charset="-122"/>
                        </a:rPr>
                        <a:t>表达式</a:t>
                      </a:r>
                      <a:endParaRPr lang="zh-CN" sz="9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1922780" indent="0" algn="l" eaLnBrk="0" fontAlgn="base">
                        <a:spcBef>
                          <a:spcPts val="300"/>
                        </a:spcBef>
                        <a:spcAft>
                          <a:spcPct val="0"/>
                        </a:spcAft>
                      </a:pPr>
                      <a:r>
                        <a:rPr lang="zh-CN" sz="900">
                          <a:solidFill>
                            <a:srgbClr val="231F20"/>
                          </a:solidFill>
                          <a:latin typeface="微软雅黑" panose="020B0503020204020204" charset="-122"/>
                          <a:ea typeface="微软雅黑" panose="020B0503020204020204" charset="-122"/>
                        </a:rPr>
                        <a:t>描述</a:t>
                      </a:r>
                      <a:endParaRPr lang="zh-CN" sz="9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r>
              <a:tr h="209550">
                <a:tc>
                  <a:txBody>
                    <a:bodyPr/>
                    <a:p>
                      <a:pPr marL="271145" indent="0" algn="l" eaLnBrk="0" fontAlgn="base">
                        <a:spcBef>
                          <a:spcPts val="400"/>
                        </a:spcBef>
                        <a:spcAft>
                          <a:spcPct val="0"/>
                        </a:spcAft>
                      </a:pPr>
                      <a:r>
                        <a:rPr lang="en-US" altLang="zh-CN" sz="900">
                          <a:solidFill>
                            <a:srgbClr val="231F20"/>
                          </a:solidFill>
                          <a:latin typeface="Times New Roman" panose="02020603050405020304"/>
                          <a:ea typeface="Times New Roman" panose="02020603050405020304"/>
                        </a:rPr>
                        <a:t>nodename</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410335" indent="0" algn="l" eaLnBrk="0" fontAlgn="base">
                        <a:spcBef>
                          <a:spcPts val="300"/>
                        </a:spcBef>
                        <a:spcAft>
                          <a:spcPct val="0"/>
                        </a:spcAft>
                      </a:pPr>
                      <a:r>
                        <a:rPr lang="zh-CN" sz="900">
                          <a:solidFill>
                            <a:srgbClr val="231F20"/>
                          </a:solidFill>
                          <a:latin typeface="宋体" panose="02010600030101010101" pitchFamily="2" charset="-122"/>
                          <a:ea typeface="宋体" panose="02010600030101010101" pitchFamily="2" charset="-122"/>
                        </a:rPr>
                        <a:t>选取此节点的所有子节点</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214630">
                <a:tc>
                  <a:txBody>
                    <a:bodyPr/>
                    <a:p>
                      <a:pPr marL="489585" indent="0" algn="l" eaLnBrk="0" fontAlgn="base">
                        <a:spcBef>
                          <a:spcPts val="500"/>
                        </a:spcBef>
                        <a:spcAft>
                          <a:spcPct val="0"/>
                        </a:spcAft>
                      </a:pPr>
                      <a:r>
                        <a:rPr lang="en-US" altLang="zh-CN" sz="900">
                          <a:solidFill>
                            <a:srgbClr val="231F20"/>
                          </a:solidFill>
                          <a:latin typeface="Times New Roman" panose="02020603050405020304"/>
                          <a:ea typeface="Times New Roman" panose="02020603050405020304"/>
                        </a:rPr>
                        <a:t>/</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97990" indent="0" algn="l" eaLnBrk="0" fontAlgn="base">
                        <a:spcBef>
                          <a:spcPts val="400"/>
                        </a:spcBef>
                        <a:spcAft>
                          <a:spcPct val="0"/>
                        </a:spcAft>
                      </a:pPr>
                      <a:r>
                        <a:rPr lang="zh-CN" sz="900">
                          <a:solidFill>
                            <a:srgbClr val="231F20"/>
                          </a:solidFill>
                          <a:latin typeface="宋体" panose="02010600030101010101" pitchFamily="2" charset="-122"/>
                          <a:ea typeface="宋体" panose="02010600030101010101" pitchFamily="2" charset="-122"/>
                        </a:rPr>
                        <a:t>从根节点选取</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bl>
          </a:graphicData>
        </a:graphic>
      </p:graphicFrame>
      <p:graphicFrame>
        <p:nvGraphicFramePr>
          <p:cNvPr id="10" name="表格 9"/>
          <p:cNvGraphicFramePr/>
          <p:nvPr/>
        </p:nvGraphicFramePr>
        <p:xfrm>
          <a:off x="978853" y="4115118"/>
          <a:ext cx="5102225" cy="1063625"/>
        </p:xfrm>
        <a:graphic>
          <a:graphicData uri="http://schemas.openxmlformats.org/drawingml/2006/table">
            <a:tbl>
              <a:tblPr/>
              <a:tblGrid>
                <a:gridCol w="1022985"/>
                <a:gridCol w="4079240"/>
              </a:tblGrid>
              <a:tr h="215265">
                <a:tc>
                  <a:txBody>
                    <a:bodyPr/>
                    <a:p>
                      <a:pPr marL="337820" indent="0" algn="l" eaLnBrk="0" fontAlgn="base">
                        <a:spcBef>
                          <a:spcPts val="300"/>
                        </a:spcBef>
                        <a:spcAft>
                          <a:spcPct val="0"/>
                        </a:spcAft>
                      </a:pPr>
                      <a:r>
                        <a:rPr lang="zh-CN" sz="900">
                          <a:solidFill>
                            <a:srgbClr val="231F20"/>
                          </a:solidFill>
                          <a:latin typeface="微软雅黑" panose="020B0503020204020204" charset="-122"/>
                          <a:ea typeface="微软雅黑" panose="020B0503020204020204" charset="-122"/>
                        </a:rPr>
                        <a:t>表达式</a:t>
                      </a:r>
                      <a:endParaRPr lang="zh-CN" sz="9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1922780" indent="0" algn="l" eaLnBrk="0" fontAlgn="base">
                        <a:spcBef>
                          <a:spcPts val="300"/>
                        </a:spcBef>
                        <a:spcAft>
                          <a:spcPct val="0"/>
                        </a:spcAft>
                      </a:pPr>
                      <a:r>
                        <a:rPr lang="zh-CN" sz="900">
                          <a:solidFill>
                            <a:srgbClr val="231F20"/>
                          </a:solidFill>
                          <a:latin typeface="微软雅黑" panose="020B0503020204020204" charset="-122"/>
                          <a:ea typeface="微软雅黑" panose="020B0503020204020204" charset="-122"/>
                        </a:rPr>
                        <a:t>描述</a:t>
                      </a:r>
                      <a:endParaRPr lang="zh-CN" sz="9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r>
              <a:tr h="210820">
                <a:tc>
                  <a:txBody>
                    <a:bodyPr/>
                    <a:p>
                      <a:pPr marL="473710" indent="0" algn="l" eaLnBrk="0" fontAlgn="base">
                        <a:spcBef>
                          <a:spcPts val="400"/>
                        </a:spcBef>
                        <a:spcAft>
                          <a:spcPct val="0"/>
                        </a:spcAft>
                      </a:pPr>
                      <a:r>
                        <a:rPr lang="en-US" altLang="zh-CN" sz="900">
                          <a:solidFill>
                            <a:srgbClr val="231F20"/>
                          </a:solidFill>
                          <a:latin typeface="Times New Roman" panose="02020603050405020304"/>
                          <a:ea typeface="Times New Roman" panose="02020603050405020304"/>
                        </a:rPr>
                        <a:t>//</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40690" indent="0" algn="l" eaLnBrk="0" fontAlgn="base">
                        <a:spcBef>
                          <a:spcPts val="300"/>
                        </a:spcBef>
                        <a:spcAft>
                          <a:spcPct val="0"/>
                        </a:spcAft>
                      </a:pPr>
                      <a:r>
                        <a:rPr lang="zh-CN" sz="900">
                          <a:solidFill>
                            <a:srgbClr val="231F20"/>
                          </a:solidFill>
                          <a:latin typeface="宋体" panose="02010600030101010101" pitchFamily="2" charset="-122"/>
                          <a:ea typeface="宋体" panose="02010600030101010101" pitchFamily="2" charset="-122"/>
                        </a:rPr>
                        <a:t>从匹配选择的当前节点选择文档中的节点，而不考虑它们的位置</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210820">
                <a:tc>
                  <a:txBody>
                    <a:bodyPr/>
                    <a:p>
                      <a:pPr marL="499110" indent="0" algn="l" eaLnBrk="0" fontAlgn="base">
                        <a:lnSpc>
                          <a:spcPts val="280"/>
                        </a:lnSpc>
                        <a:spcBef>
                          <a:spcPts val="1000"/>
                        </a:spcBef>
                        <a:spcAft>
                          <a:spcPct val="0"/>
                        </a:spcAft>
                      </a:pPr>
                      <a:r>
                        <a:rPr lang="en-US" altLang="zh-CN" sz="900">
                          <a:solidFill>
                            <a:srgbClr val="231F20"/>
                          </a:solidFill>
                          <a:latin typeface="Times New Roman" panose="02020603050405020304"/>
                          <a:ea typeface="Times New Roman" panose="02020603050405020304"/>
                        </a:rPr>
                        <a:t>.</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96085" indent="0" algn="l" eaLnBrk="0" fontAlgn="base">
                        <a:spcBef>
                          <a:spcPts val="300"/>
                        </a:spcBef>
                        <a:spcAft>
                          <a:spcPct val="0"/>
                        </a:spcAft>
                      </a:pPr>
                      <a:r>
                        <a:rPr lang="zh-CN" sz="900">
                          <a:solidFill>
                            <a:srgbClr val="231F20"/>
                          </a:solidFill>
                          <a:latin typeface="宋体" panose="02010600030101010101" pitchFamily="2" charset="-122"/>
                          <a:ea typeface="宋体" panose="02010600030101010101" pitchFamily="2" charset="-122"/>
                        </a:rPr>
                        <a:t>选取当前节点</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210820">
                <a:tc>
                  <a:txBody>
                    <a:bodyPr/>
                    <a:p>
                      <a:pPr marL="484505" indent="0" algn="l" eaLnBrk="0" fontAlgn="base">
                        <a:lnSpc>
                          <a:spcPts val="280"/>
                        </a:lnSpc>
                        <a:spcBef>
                          <a:spcPts val="1000"/>
                        </a:spcBef>
                        <a:spcAft>
                          <a:spcPct val="0"/>
                        </a:spcAft>
                      </a:pPr>
                      <a:r>
                        <a:rPr lang="en-US" altLang="zh-CN" sz="900">
                          <a:solidFill>
                            <a:srgbClr val="231F20"/>
                          </a:solidFill>
                          <a:latin typeface="Times New Roman" panose="02020603050405020304"/>
                          <a:ea typeface="Times New Roman" panose="02020603050405020304"/>
                        </a:rPr>
                        <a:t>..</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467485" indent="0" algn="l" eaLnBrk="0" fontAlgn="base">
                        <a:spcBef>
                          <a:spcPts val="400"/>
                        </a:spcBef>
                        <a:spcAft>
                          <a:spcPct val="0"/>
                        </a:spcAft>
                      </a:pPr>
                      <a:r>
                        <a:rPr lang="zh-CN" sz="900">
                          <a:solidFill>
                            <a:srgbClr val="231F20"/>
                          </a:solidFill>
                          <a:latin typeface="宋体" panose="02010600030101010101" pitchFamily="2" charset="-122"/>
                          <a:ea typeface="宋体" panose="02010600030101010101" pitchFamily="2" charset="-122"/>
                        </a:rPr>
                        <a:t>选取当前节点的父节点</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215900">
                <a:tc>
                  <a:txBody>
                    <a:bodyPr/>
                    <a:p>
                      <a:pPr marL="457835" indent="0" algn="l" eaLnBrk="0" fontAlgn="base">
                        <a:spcBef>
                          <a:spcPts val="500"/>
                        </a:spcBef>
                        <a:spcAft>
                          <a:spcPct val="0"/>
                        </a:spcAft>
                      </a:pPr>
                      <a:r>
                        <a:rPr lang="en-US" altLang="zh-CN" sz="900">
                          <a:solidFill>
                            <a:srgbClr val="231F20"/>
                          </a:solidFill>
                          <a:latin typeface="Times New Roman" panose="02020603050405020304"/>
                          <a:ea typeface="Times New Roman" panose="02020603050405020304"/>
                        </a:rPr>
                        <a:t>@</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810385" indent="0" algn="l" eaLnBrk="0" fontAlgn="base">
                        <a:spcBef>
                          <a:spcPts val="400"/>
                        </a:spcBef>
                        <a:spcAft>
                          <a:spcPct val="0"/>
                        </a:spcAft>
                      </a:pPr>
                      <a:r>
                        <a:rPr lang="zh-CN" sz="900">
                          <a:solidFill>
                            <a:srgbClr val="231F20"/>
                          </a:solidFill>
                          <a:latin typeface="宋体" panose="02010600030101010101" pitchFamily="2" charset="-122"/>
                          <a:ea typeface="宋体" panose="02010600030101010101" pitchFamily="2" charset="-122"/>
                        </a:rPr>
                        <a:t>选取属性</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bl>
          </a:graphicData>
        </a:graphic>
      </p:graphicFrame>
      <p:sp>
        <p:nvSpPr>
          <p:cNvPr id="11" name="文本框 10"/>
          <p:cNvSpPr txBox="1"/>
          <p:nvPr/>
        </p:nvSpPr>
        <p:spPr>
          <a:xfrm>
            <a:off x="2180590" y="5443855"/>
            <a:ext cx="2160905" cy="521970"/>
          </a:xfrm>
          <a:prstGeom prst="rect">
            <a:avLst/>
          </a:prstGeom>
          <a:noFill/>
        </p:spPr>
        <p:txBody>
          <a:bodyPr wrap="square" rtlCol="0">
            <a:spAutoFit/>
          </a:bodyPr>
          <a:p>
            <a:r>
              <a:rPr lang="zh-CN" altLang="en-US" sz="1400" kern="0" dirty="0">
                <a:ln>
                  <a:noFill/>
                  <a:prstDash val="sysDot"/>
                </a:ln>
                <a:solidFill>
                  <a:schemeClr val="tx1">
                    <a:lumMod val="85000"/>
                    <a:lumOff val="15000"/>
                  </a:schemeClr>
                </a:solidFill>
                <a:latin typeface="+mn-ea"/>
                <a:sym typeface="+mn-ea"/>
              </a:rPr>
              <a:t>表</a:t>
            </a:r>
            <a:r>
              <a:rPr lang="en-US" altLang="zh-CN" sz="1400" kern="0" dirty="0">
                <a:ln>
                  <a:noFill/>
                  <a:prstDash val="sysDot"/>
                </a:ln>
                <a:solidFill>
                  <a:schemeClr val="tx1">
                    <a:lumMod val="85000"/>
                    <a:lumOff val="15000"/>
                  </a:schemeClr>
                </a:solidFill>
                <a:latin typeface="+mn-ea"/>
                <a:sym typeface="+mn-ea"/>
              </a:rPr>
              <a:t> 2-6   XPath </a:t>
            </a:r>
            <a:r>
              <a:rPr lang="zh-CN" altLang="en-US" sz="1400" kern="0" dirty="0">
                <a:ln>
                  <a:noFill/>
                  <a:prstDash val="sysDot"/>
                </a:ln>
                <a:solidFill>
                  <a:schemeClr val="tx1">
                    <a:lumMod val="85000"/>
                    <a:lumOff val="15000"/>
                  </a:schemeClr>
                </a:solidFill>
                <a:latin typeface="+mn-ea"/>
                <a:sym typeface="+mn-ea"/>
              </a:rPr>
              <a:t>参数表</a:t>
            </a:r>
            <a:endParaRPr lang="zh-CN" altLang="en-US" sz="1400" kern="0" dirty="0">
              <a:ln>
                <a:noFill/>
                <a:prstDash val="sysDot"/>
              </a:ln>
              <a:solidFill>
                <a:schemeClr val="tx1">
                  <a:lumMod val="85000"/>
                  <a:lumOff val="15000"/>
                </a:schemeClr>
              </a:solidFill>
              <a:latin typeface="+mn-ea"/>
              <a:sym typeface="+mn-ea"/>
            </a:endParaRPr>
          </a:p>
          <a:p>
            <a:endParaRPr lang="zh-CN" altLang="en-US" sz="1400" kern="0" dirty="0">
              <a:ln>
                <a:noFill/>
                <a:prstDash val="sysDot"/>
              </a:ln>
              <a:solidFill>
                <a:schemeClr val="tx1">
                  <a:lumMod val="85000"/>
                  <a:lumOff val="15000"/>
                </a:schemeClr>
              </a:solidFill>
              <a:latin typeface="+mn-ea"/>
              <a:sym typeface="+mn-ea"/>
            </a:endParaRPr>
          </a:p>
        </p:txBody>
      </p:sp>
      <p:pic>
        <p:nvPicPr>
          <p:cNvPr id="12" name="图片 11"/>
          <p:cNvPicPr>
            <a:picLocks noChangeAspect="1"/>
          </p:cNvPicPr>
          <p:nvPr/>
        </p:nvPicPr>
        <p:blipFill>
          <a:blip r:embed="rId15"/>
          <a:stretch>
            <a:fillRect/>
          </a:stretch>
        </p:blipFill>
        <p:spPr>
          <a:xfrm>
            <a:off x="6348730" y="3026410"/>
            <a:ext cx="5576570" cy="2297430"/>
          </a:xfrm>
          <a:prstGeom prst="rect">
            <a:avLst/>
          </a:prstGeom>
        </p:spPr>
      </p:pic>
      <p:sp>
        <p:nvSpPr>
          <p:cNvPr id="13" name="文本框 12"/>
          <p:cNvSpPr txBox="1"/>
          <p:nvPr/>
        </p:nvSpPr>
        <p:spPr>
          <a:xfrm>
            <a:off x="7582535" y="5547995"/>
            <a:ext cx="3291840" cy="521970"/>
          </a:xfrm>
          <a:prstGeom prst="rect">
            <a:avLst/>
          </a:prstGeom>
          <a:noFill/>
        </p:spPr>
        <p:txBody>
          <a:bodyPr wrap="square" rtlCol="0">
            <a:spAutoFit/>
          </a:bodyPr>
          <a:p>
            <a:r>
              <a:rPr lang="zh-CN" altLang="en-US" sz="1400" kern="0" dirty="0">
                <a:ln>
                  <a:noFill/>
                  <a:prstDash val="sysDot"/>
                </a:ln>
                <a:solidFill>
                  <a:schemeClr val="tx1">
                    <a:lumMod val="85000"/>
                    <a:lumOff val="15000"/>
                  </a:schemeClr>
                </a:solidFill>
                <a:latin typeface="+mn-ea"/>
                <a:sym typeface="+mn-ea"/>
              </a:rPr>
              <a:t>表</a:t>
            </a:r>
            <a:r>
              <a:rPr lang="en-US" altLang="zh-CN" sz="1400" kern="0" dirty="0">
                <a:ln>
                  <a:noFill/>
                  <a:prstDash val="sysDot"/>
                </a:ln>
                <a:solidFill>
                  <a:schemeClr val="tx1">
                    <a:lumMod val="85000"/>
                    <a:lumOff val="15000"/>
                  </a:schemeClr>
                </a:solidFill>
                <a:latin typeface="+mn-ea"/>
                <a:sym typeface="+mn-ea"/>
              </a:rPr>
              <a:t> 2-7   </a:t>
            </a:r>
            <a:r>
              <a:rPr lang="zh-CN" altLang="en-US" sz="1400" kern="0" dirty="0">
                <a:ln>
                  <a:noFill/>
                  <a:prstDash val="sysDot"/>
                </a:ln>
                <a:solidFill>
                  <a:schemeClr val="tx1">
                    <a:lumMod val="85000"/>
                    <a:lumOff val="15000"/>
                  </a:schemeClr>
                </a:solidFill>
                <a:latin typeface="+mn-ea"/>
                <a:sym typeface="+mn-ea"/>
              </a:rPr>
              <a:t>路径表达式及其结果表</a:t>
            </a:r>
            <a:endParaRPr lang="zh-CN" altLang="en-US" sz="1400" kern="0" dirty="0">
              <a:ln>
                <a:noFill/>
                <a:prstDash val="sysDot"/>
              </a:ln>
              <a:solidFill>
                <a:schemeClr val="tx1">
                  <a:lumMod val="85000"/>
                  <a:lumOff val="15000"/>
                </a:schemeClr>
              </a:solidFill>
              <a:latin typeface="+mn-ea"/>
              <a:sym typeface="+mn-ea"/>
            </a:endParaRPr>
          </a:p>
          <a:p>
            <a:endParaRPr lang="zh-CN" altLang="en-US" sz="1400" kern="0" dirty="0">
              <a:ln>
                <a:noFill/>
                <a:prstDash val="sysDot"/>
              </a:ln>
              <a:solidFill>
                <a:schemeClr val="tx1">
                  <a:lumMod val="85000"/>
                  <a:lumOff val="15000"/>
                </a:schemeClr>
              </a:solidFill>
              <a:latin typeface="+mn-ea"/>
              <a:sym typeface="+mn-ea"/>
            </a:endParaRPr>
          </a:p>
        </p:txBody>
      </p:sp>
    </p:spTree>
    <p:custDataLst>
      <p:tags r:id="rId16"/>
    </p:custData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Rectangle 14"/>
          <p:cNvSpPr>
            <a:spLocks noGrp="1" noChangeArrowheads="1"/>
          </p:cNvSpPr>
          <p:nvPr>
            <p:ph type="title" idx="4294967295"/>
            <p:custDataLst>
              <p:tags r:id="rId1"/>
            </p:custDataLst>
          </p:nvPr>
        </p:nvSpPr>
        <p:spPr/>
        <p:txBody>
          <a:bodyPr wrap="none"/>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 </a:t>
            </a:r>
            <a:r>
              <a:rPr lang="zh-CN" altLang="en-US" sz="3200" dirty="0">
                <a:solidFill>
                  <a:srgbClr val="FF0000"/>
                </a:solidFill>
                <a:latin typeface="楷体_GB2312" charset="-122"/>
              </a:rPr>
              <a:t>浏览网页及获取内容的流程</a:t>
            </a:r>
            <a:endParaRPr lang="zh-CN" altLang="en-US" sz="3200" dirty="0">
              <a:solidFill>
                <a:srgbClr val="FF0000"/>
              </a:solidFill>
              <a:latin typeface="楷体_GB2312" charset="-122"/>
            </a:endParaRPr>
          </a:p>
        </p:txBody>
      </p:sp>
      <p:sp>
        <p:nvSpPr>
          <p:cNvPr id="3" name="内容占位符 2"/>
          <p:cNvSpPr>
            <a:spLocks noGrp="1"/>
          </p:cNvSpPr>
          <p:nvPr>
            <p:custDataLst>
              <p:tags r:id="rId2"/>
            </p:custDataLst>
          </p:nvPr>
        </p:nvSpPr>
        <p:spPr>
          <a:xfrm>
            <a:off x="694690" y="1435735"/>
            <a:ext cx="10799445" cy="4742180"/>
          </a:xfrm>
          <a:prstGeom prst="rect">
            <a:avLst/>
          </a:prstGeom>
        </p:spPr>
        <p:txBody>
          <a:bodyPr vert="horz" wrap="square" lIns="0" tIns="0" rIns="0" bIns="0" rtlCol="0">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buNone/>
            </a:pPr>
            <a:r>
              <a:rPr lang="en-US" altLang="zh-CN" sz="2800" dirty="0">
                <a:solidFill>
                  <a:srgbClr val="0070C0"/>
                </a:solidFill>
              </a:rPr>
              <a:t>(</a:t>
            </a:r>
            <a:r>
              <a:rPr lang="zh-CN" altLang="en-US" sz="2800" dirty="0">
                <a:solidFill>
                  <a:srgbClr val="0070C0"/>
                </a:solidFill>
              </a:rPr>
              <a:t>三</a:t>
            </a:r>
            <a:r>
              <a:rPr lang="en-US" altLang="zh-CN" sz="2800" dirty="0">
                <a:solidFill>
                  <a:srgbClr val="0070C0"/>
                </a:solidFill>
              </a:rPr>
              <a:t>). </a:t>
            </a:r>
            <a:r>
              <a:rPr lang="zh-CN" altLang="en-US" sz="2800" dirty="0">
                <a:solidFill>
                  <a:srgbClr val="0070C0"/>
                </a:solidFill>
              </a:rPr>
              <a:t>网络爬虫获取网页数据的步骤</a:t>
            </a:r>
            <a:r>
              <a:rPr lang="en-US" altLang="zh-CN" sz="2800" dirty="0">
                <a:solidFill>
                  <a:srgbClr val="0070C0"/>
                </a:solidFill>
              </a:rPr>
              <a:t> </a:t>
            </a:r>
            <a:endParaRPr lang="en-US" altLang="zh-CN" sz="2800" dirty="0">
              <a:solidFill>
                <a:srgbClr val="0070C0"/>
              </a:solidFill>
            </a:endParaRPr>
          </a:p>
          <a:p>
            <a:pPr lvl="0">
              <a:buNone/>
            </a:pPr>
            <a:r>
              <a:rPr lang="en-US" altLang="zh-CN" sz="1600" dirty="0"/>
              <a:t>                                </a:t>
            </a:r>
            <a:endParaRPr lang="en-US" altLang="zh-CN" sz="1600" dirty="0"/>
          </a:p>
          <a:p>
            <a:pPr lvl="0">
              <a:buNone/>
            </a:pPr>
            <a:r>
              <a:rPr lang="en-US" altLang="zh-CN" sz="1600" dirty="0"/>
              <a:t>  (1 ) </a:t>
            </a:r>
            <a:r>
              <a:rPr lang="zh-CN" altLang="en-US" sz="1600" dirty="0"/>
              <a:t>发送请求。</a:t>
            </a:r>
            <a:endParaRPr lang="zh-CN" altLang="en-US" sz="1600" dirty="0"/>
          </a:p>
          <a:p>
            <a:pPr lvl="0">
              <a:buNone/>
            </a:pPr>
            <a:r>
              <a:rPr lang="zh-CN" altLang="en-US" sz="1600" dirty="0"/>
              <a:t>（</a:t>
            </a:r>
            <a:r>
              <a:rPr lang="en-US" altLang="zh-CN" sz="1600" dirty="0"/>
              <a:t>2</a:t>
            </a:r>
            <a:r>
              <a:rPr lang="zh-CN" altLang="en-US" sz="1600" dirty="0"/>
              <a:t>）获取响应内容。</a:t>
            </a:r>
            <a:endParaRPr lang="zh-CN" altLang="en-US" sz="1600" dirty="0"/>
          </a:p>
          <a:p>
            <a:pPr lvl="0">
              <a:buNone/>
            </a:pPr>
            <a:r>
              <a:rPr lang="zh-CN" altLang="en-US" sz="1600" dirty="0"/>
              <a:t>（</a:t>
            </a:r>
            <a:r>
              <a:rPr lang="en-US" altLang="zh-CN" sz="1600" dirty="0"/>
              <a:t>3</a:t>
            </a:r>
            <a:r>
              <a:rPr lang="zh-CN" altLang="en-US" sz="1600" dirty="0"/>
              <a:t>）解析内容。</a:t>
            </a:r>
            <a:endParaRPr lang="zh-CN" altLang="en-US" sz="1600" dirty="0"/>
          </a:p>
          <a:p>
            <a:pPr lvl="0">
              <a:buNone/>
            </a:pPr>
            <a:r>
              <a:rPr lang="zh-CN" altLang="en-US" sz="1600" dirty="0"/>
              <a:t>（</a:t>
            </a:r>
            <a:r>
              <a:rPr lang="en-US" altLang="zh-CN" sz="1600" dirty="0"/>
              <a:t>4</a:t>
            </a:r>
            <a:r>
              <a:rPr lang="zh-CN" altLang="en-US" sz="1600" dirty="0"/>
              <a:t>）保存数据。</a:t>
            </a:r>
            <a:endParaRPr lang="zh-CN" altLang="en-US" sz="1600" dirty="0"/>
          </a:p>
          <a:p>
            <a:pPr lvl="0">
              <a:buNone/>
            </a:pPr>
            <a:endParaRPr lang="zh-CN" altLang="en-US" sz="1600" dirty="0"/>
          </a:p>
          <a:p>
            <a:pPr lvl="0" algn="l">
              <a:buClrTx/>
              <a:buSzTx/>
              <a:buFontTx/>
              <a:buNone/>
            </a:pPr>
            <a:r>
              <a:rPr lang="en-US" altLang="zh-CN" sz="2800" dirty="0">
                <a:solidFill>
                  <a:srgbClr val="0070C0"/>
                </a:solidFill>
              </a:rPr>
              <a:t>（四）通过浏览器查看网页内容</a:t>
            </a:r>
            <a:endParaRPr lang="en-US" altLang="zh-CN" sz="2800" dirty="0">
              <a:solidFill>
                <a:srgbClr val="0070C0"/>
              </a:solidFill>
            </a:endParaRPr>
          </a:p>
          <a:p>
            <a:pPr lvl="0">
              <a:buNone/>
            </a:pPr>
            <a:r>
              <a:rPr lang="zh-CN" altLang="en-US" sz="1600" dirty="0"/>
              <a:t>浏览器的主要功能是向服务器发送请求，在浏览器窗口中展</a:t>
            </a:r>
            <a:endParaRPr lang="zh-CN" altLang="en-US" sz="1600" dirty="0"/>
          </a:p>
          <a:p>
            <a:pPr lvl="0">
              <a:buNone/>
            </a:pPr>
            <a:r>
              <a:rPr lang="zh-CN" altLang="en-US" sz="1600" dirty="0"/>
              <a:t>示用户选择的网络资源。</a:t>
            </a:r>
            <a:r>
              <a:rPr lang="en-US" altLang="zh-CN" sz="1600" dirty="0"/>
              <a:t>HTTP </a:t>
            </a:r>
            <a:r>
              <a:rPr lang="zh-CN" altLang="en-US" sz="1600" dirty="0"/>
              <a:t>是一套计算机通过网络进行通信的规则。任意打开一个</a:t>
            </a:r>
            <a:r>
              <a:rPr lang="en-US" altLang="zh-CN" sz="1600" dirty="0"/>
              <a:t> </a:t>
            </a:r>
            <a:r>
              <a:rPr lang="zh-CN" altLang="en-US" sz="1600" dirty="0"/>
              <a:t>网页，单击鼠标右键，从弹出的快捷菜单中选择</a:t>
            </a:r>
            <a:r>
              <a:rPr lang="en-US" altLang="zh-CN" sz="1600" dirty="0"/>
              <a:t>“</a:t>
            </a:r>
            <a:r>
              <a:rPr lang="zh-CN" altLang="en-US" sz="1600" dirty="0"/>
              <a:t>检查</a:t>
            </a:r>
            <a:r>
              <a:rPr lang="en-US" altLang="zh-CN" sz="1600" dirty="0"/>
              <a:t>”</a:t>
            </a:r>
            <a:r>
              <a:rPr lang="zh-CN" altLang="en-US" sz="1600" dirty="0"/>
              <a:t>，即可查看该网页结构的源码。</a:t>
            </a:r>
            <a:endParaRPr lang="zh-CN" altLang="en-US" sz="1600" dirty="0"/>
          </a:p>
        </p:txBody>
      </p:sp>
    </p:spTree>
    <p:custDataLst>
      <p:tags r:id="rId3"/>
    </p:custDataLst>
  </p:cSld>
  <p:clrMapOvr>
    <a:masterClrMapping/>
  </p:clrMapOvr>
  <p:transition>
    <p:cut/>
  </p:transition>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a:t>
            </a:r>
            <a:r>
              <a:rPr lang="zh-CN" altLang="en-US" sz="1400" b="1" kern="0" dirty="0">
                <a:ln>
                  <a:noFill/>
                  <a:prstDash val="sysDot"/>
                </a:ln>
                <a:solidFill>
                  <a:schemeClr val="tx1">
                    <a:lumMod val="85000"/>
                    <a:lumOff val="15000"/>
                  </a:schemeClr>
                </a:solidFill>
                <a:latin typeface="+mn-ea"/>
                <a:sym typeface="+mn-ea"/>
              </a:rPr>
              <a:t>三）使用</a:t>
            </a:r>
            <a:r>
              <a:rPr lang="en-US" altLang="zh-CN" sz="1400" b="1" kern="0" dirty="0">
                <a:ln>
                  <a:noFill/>
                  <a:prstDash val="sysDot"/>
                </a:ln>
                <a:solidFill>
                  <a:schemeClr val="tx1">
                    <a:lumMod val="85000"/>
                    <a:lumOff val="15000"/>
                  </a:schemeClr>
                </a:solidFill>
                <a:latin typeface="+mn-ea"/>
                <a:sym typeface="+mn-ea"/>
              </a:rPr>
              <a:t>lxml(1)</a:t>
            </a: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可以利用</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解析</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代码，先通过一个小例子看一看</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的基本用法。</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from lxml import etree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text=' ' '</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href="link1.html"&gt;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rst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class="item-1"&gt;&lt;a href="link2.html"&gt;second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class="item-inactive"&gt;&lt;a href="link3.html"&gt;third item&lt;/a&gt;&lt;/li&gt; &lt;li class="item-1"&gt;&lt;a href="link4.html"&gt;fourth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href="link5.html"&gt;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fth item&lt;/a&gt; &lt;/ul&gt;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 ' '</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html=etree.HTML(text)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result=etree.tostring(html)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print(result)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首先使用</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的</a:t>
            </a:r>
            <a:r>
              <a:rPr lang="en-US" altLang="zh-CN" sz="1200" kern="0" dirty="0">
                <a:ln>
                  <a:noFill/>
                  <a:prstDash val="sysDot"/>
                </a:ln>
                <a:solidFill>
                  <a:schemeClr val="tx1">
                    <a:lumMod val="85000"/>
                    <a:lumOff val="15000"/>
                  </a:schemeClr>
                </a:solidFill>
                <a:latin typeface="+mn-ea"/>
                <a:sym typeface="+mn-ea"/>
              </a:rPr>
              <a:t> etree</a:t>
            </a:r>
            <a:r>
              <a:rPr lang="zh-CN" altLang="en-US" sz="1200" kern="0" dirty="0">
                <a:ln>
                  <a:noFill/>
                  <a:prstDash val="sysDot"/>
                </a:ln>
                <a:solidFill>
                  <a:schemeClr val="tx1">
                    <a:lumMod val="85000"/>
                    <a:lumOff val="15000"/>
                  </a:schemeClr>
                </a:solidFill>
                <a:latin typeface="+mn-ea"/>
                <a:sym typeface="+mn-ea"/>
              </a:rPr>
              <a:t>库，其次利用</a:t>
            </a:r>
            <a:r>
              <a:rPr lang="en-US" altLang="zh-CN" sz="1200" kern="0" dirty="0">
                <a:ln>
                  <a:noFill/>
                  <a:prstDash val="sysDot"/>
                </a:ln>
                <a:solidFill>
                  <a:schemeClr val="tx1">
                    <a:lumMod val="85000"/>
                    <a:lumOff val="15000"/>
                  </a:schemeClr>
                </a:solidFill>
                <a:latin typeface="+mn-ea"/>
                <a:sym typeface="+mn-ea"/>
              </a:rPr>
              <a:t> etree.HTML </a:t>
            </a:r>
            <a:r>
              <a:rPr lang="zh-CN" altLang="en-US" sz="1200" kern="0" dirty="0">
                <a:ln>
                  <a:noFill/>
                  <a:prstDash val="sysDot"/>
                </a:ln>
                <a:solidFill>
                  <a:schemeClr val="tx1">
                    <a:lumMod val="85000"/>
                    <a:lumOff val="15000"/>
                  </a:schemeClr>
                </a:solidFill>
                <a:latin typeface="+mn-ea"/>
                <a:sym typeface="+mn-ea"/>
              </a:rPr>
              <a:t>初始化，然后将其打印出来。这里</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体现了</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的一个非常实用的功能，即自动修正</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代码。这里需要注意：最后一</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个</a:t>
            </a:r>
            <a:r>
              <a:rPr lang="en-US" altLang="zh-CN" sz="1200" kern="0" dirty="0">
                <a:ln>
                  <a:noFill/>
                  <a:prstDash val="sysDot"/>
                </a:ln>
                <a:solidFill>
                  <a:schemeClr val="tx1">
                    <a:lumMod val="85000"/>
                    <a:lumOff val="15000"/>
                  </a:schemeClr>
                </a:solidFill>
                <a:latin typeface="+mn-ea"/>
                <a:sym typeface="+mn-ea"/>
              </a:rPr>
              <a:t> li </a:t>
            </a:r>
            <a:r>
              <a:rPr lang="zh-CN" altLang="en-US" sz="1200" kern="0" dirty="0">
                <a:ln>
                  <a:noFill/>
                  <a:prstDash val="sysDot"/>
                </a:ln>
                <a:solidFill>
                  <a:schemeClr val="tx1">
                    <a:lumMod val="85000"/>
                    <a:lumOff val="15000"/>
                  </a:schemeClr>
                </a:solidFill>
                <a:latin typeface="+mn-ea"/>
                <a:sym typeface="+mn-ea"/>
              </a:rPr>
              <a:t>标签没有对应的尾标签，是不闭合的。不过，因为</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继承了</a:t>
            </a:r>
            <a:r>
              <a:rPr lang="en-US" altLang="zh-CN" sz="1200" kern="0" dirty="0">
                <a:ln>
                  <a:noFill/>
                  <a:prstDash val="sysDot"/>
                </a:ln>
                <a:solidFill>
                  <a:schemeClr val="tx1">
                    <a:lumMod val="85000"/>
                    <a:lumOff val="15000"/>
                  </a:schemeClr>
                </a:solidFill>
                <a:latin typeface="+mn-ea"/>
                <a:sym typeface="+mn-ea"/>
              </a:rPr>
              <a:t> libxml2 </a:t>
            </a:r>
            <a:r>
              <a:rPr lang="zh-CN" altLang="en-US" sz="1200" kern="0" dirty="0">
                <a:ln>
                  <a:noFill/>
                  <a:prstDash val="sysDot"/>
                </a:ln>
                <a:solidFill>
                  <a:schemeClr val="tx1">
                    <a:lumMod val="85000"/>
                    <a:lumOff val="15000"/>
                  </a:schemeClr>
                </a:solidFill>
                <a:latin typeface="+mn-ea"/>
                <a:sym typeface="+mn-ea"/>
              </a:rPr>
              <a:t>的特性，所</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以它具有自动修正</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代码的功能，输出结果如下。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&lt;html&gt;&lt;body&gt;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href="link1.html"&gt;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rst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class="item-1"&gt;&lt;a href="link2.html"&gt;second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class="item-inactive"&gt;&lt;a href="link3.html"&gt;third item&lt;/a&gt;&lt;/li&gt; &lt;li class="item-1"&gt;&lt;a href="link4.html"&gt;fourth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href="link5.html"&gt;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fth item&lt;/a&gt;&lt;/li&gt; &lt;/ul&gt;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&lt;/body&gt;&lt;/html&gt;…</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（三）使用</a:t>
            </a:r>
            <a:r>
              <a:rPr lang="en-US" altLang="zh-CN" sz="1600" b="1" kern="0" dirty="0">
                <a:ln>
                  <a:noFill/>
                  <a:prstDash val="sysDot"/>
                </a:ln>
                <a:solidFill>
                  <a:schemeClr val="tx1">
                    <a:lumMod val="85000"/>
                    <a:lumOff val="15000"/>
                  </a:schemeClr>
                </a:solidFill>
                <a:latin typeface="+mn-ea"/>
                <a:sym typeface="+mn-ea"/>
              </a:rPr>
              <a:t> lxml</a:t>
            </a:r>
            <a:r>
              <a:rPr lang="zh-CN" altLang="en-US" sz="1600" b="1" kern="0" dirty="0">
                <a:ln>
                  <a:noFill/>
                  <a:prstDash val="sysDot"/>
                </a:ln>
                <a:solidFill>
                  <a:schemeClr val="tx1">
                    <a:lumMod val="85000"/>
                    <a:lumOff val="15000"/>
                  </a:schemeClr>
                </a:solidFill>
                <a:latin typeface="+mn-ea"/>
                <a:sym typeface="+mn-ea"/>
              </a:rPr>
              <a:t>（</a:t>
            </a:r>
            <a:r>
              <a:rPr lang="en-US" altLang="zh-CN" sz="1600" b="1" kern="0" dirty="0">
                <a:ln>
                  <a:noFill/>
                  <a:prstDash val="sysDot"/>
                </a:ln>
                <a:solidFill>
                  <a:schemeClr val="tx1">
                    <a:lumMod val="85000"/>
                    <a:lumOff val="15000"/>
                  </a:schemeClr>
                </a:solidFill>
                <a:latin typeface="+mn-ea"/>
                <a:sym typeface="+mn-ea"/>
              </a:rPr>
              <a:t>2</a:t>
            </a:r>
            <a:r>
              <a:rPr lang="zh-CN" altLang="en-US" sz="1600" b="1" kern="0" dirty="0">
                <a:ln>
                  <a:noFill/>
                  <a:prstDash val="sysDot"/>
                </a:ln>
                <a:solidFill>
                  <a:schemeClr val="tx1">
                    <a:lumMod val="85000"/>
                    <a:lumOff val="15000"/>
                  </a:schemeClr>
                </a:solidFill>
                <a:latin typeface="+mn-ea"/>
                <a:sym typeface="+mn-ea"/>
              </a:rPr>
              <a:t>）</a:t>
            </a:r>
            <a:endParaRPr lang="en-US" altLang="zh-CN" sz="1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上述代码不仅补全了</a:t>
            </a:r>
            <a:r>
              <a:rPr lang="en-US" altLang="zh-CN" sz="1200" kern="0" dirty="0">
                <a:ln>
                  <a:noFill/>
                  <a:prstDash val="sysDot"/>
                </a:ln>
                <a:solidFill>
                  <a:schemeClr val="tx1">
                    <a:lumMod val="85000"/>
                    <a:lumOff val="15000"/>
                  </a:schemeClr>
                </a:solidFill>
                <a:latin typeface="+mn-ea"/>
                <a:sym typeface="+mn-ea"/>
              </a:rPr>
              <a:t> li </a:t>
            </a:r>
            <a:r>
              <a:rPr lang="zh-CN" altLang="en-US" sz="1200" kern="0" dirty="0">
                <a:ln>
                  <a:noFill/>
                  <a:prstDash val="sysDot"/>
                </a:ln>
                <a:solidFill>
                  <a:schemeClr val="tx1">
                    <a:lumMod val="85000"/>
                    <a:lumOff val="15000"/>
                  </a:schemeClr>
                </a:solidFill>
                <a:latin typeface="+mn-ea"/>
                <a:sym typeface="+mn-ea"/>
              </a:rPr>
              <a:t>标签，还添加了</a:t>
            </a:r>
            <a:r>
              <a:rPr lang="en-US" altLang="zh-CN" sz="1200" kern="0" dirty="0">
                <a:ln>
                  <a:noFill/>
                  <a:prstDash val="sysDot"/>
                </a:ln>
                <a:solidFill>
                  <a:schemeClr val="tx1">
                    <a:lumMod val="85000"/>
                    <a:lumOff val="15000"/>
                  </a:schemeClr>
                </a:solidFill>
                <a:latin typeface="+mn-ea"/>
                <a:sym typeface="+mn-ea"/>
              </a:rPr>
              <a:t> body </a:t>
            </a:r>
            <a:r>
              <a:rPr lang="zh-CN" altLang="en-US" sz="1200" kern="0" dirty="0">
                <a:ln>
                  <a:noFill/>
                  <a:prstDash val="sysDot"/>
                </a:ln>
                <a:solidFill>
                  <a:schemeClr val="tx1">
                    <a:lumMod val="85000"/>
                    <a:lumOff val="15000"/>
                  </a:schemeClr>
                </a:solidFill>
                <a:latin typeface="+mn-ea"/>
                <a:sym typeface="+mn-ea"/>
              </a:rPr>
              <a:t>和</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标签。除了直接读取字符串以</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外，还支持从文件读取内容，比如新建一个文件</a:t>
            </a:r>
            <a:r>
              <a:rPr lang="en-US" altLang="zh-CN" sz="1200" kern="0" dirty="0">
                <a:ln>
                  <a:noFill/>
                  <a:prstDash val="sysDot"/>
                </a:ln>
                <a:solidFill>
                  <a:schemeClr val="tx1">
                    <a:lumMod val="85000"/>
                    <a:lumOff val="15000"/>
                  </a:schemeClr>
                </a:solidFill>
                <a:latin typeface="+mn-ea"/>
                <a:sym typeface="+mn-ea"/>
              </a:rPr>
              <a:t> hello.html </a:t>
            </a:r>
            <a:r>
              <a:rPr lang="zh-CN" altLang="en-US" sz="1200" kern="0" dirty="0">
                <a:ln>
                  <a:noFill/>
                  <a:prstDash val="sysDot"/>
                </a:ln>
                <a:solidFill>
                  <a:schemeClr val="tx1">
                    <a:lumMod val="85000"/>
                    <a:lumOff val="15000"/>
                  </a:schemeClr>
                </a:solidFill>
                <a:latin typeface="+mn-ea"/>
                <a:sym typeface="+mn-ea"/>
              </a:rPr>
              <a:t>的内容如下。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href="link1.html"&gt;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rst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class="item-1"&gt;&lt;a href="link2.html"&gt;second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class="item-inactive"&gt;&lt;a href="link3.html"&gt;&lt;span class="bold"&gt; third item&lt;/span&gt;&lt;/a&gt;&lt;/li&gt;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class="item-1"&gt;&lt;a href="link4.html"&gt;fourth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href="link5.html"&gt;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fth item&lt;/a&gt;&lt;/li&gt; &lt;/ul&gt;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利用</a:t>
            </a:r>
            <a:r>
              <a:rPr lang="en-US" altLang="zh-CN" sz="1200" kern="0" dirty="0">
                <a:ln>
                  <a:noFill/>
                  <a:prstDash val="sysDot"/>
                </a:ln>
                <a:solidFill>
                  <a:schemeClr val="tx1">
                    <a:lumMod val="85000"/>
                    <a:lumOff val="15000"/>
                  </a:schemeClr>
                </a:solidFill>
                <a:latin typeface="+mn-ea"/>
                <a:sym typeface="+mn-ea"/>
              </a:rPr>
              <a:t> parse</a:t>
            </a:r>
            <a:r>
              <a:rPr lang="zh-CN" altLang="en-US" sz="1200" kern="0" dirty="0">
                <a:ln>
                  <a:noFill/>
                  <a:prstDash val="sysDot"/>
                </a:ln>
                <a:solidFill>
                  <a:schemeClr val="tx1">
                    <a:lumMod val="85000"/>
                    <a:lumOff val="15000"/>
                  </a:schemeClr>
                </a:solidFill>
                <a:latin typeface="+mn-ea"/>
                <a:sym typeface="+mn-ea"/>
              </a:rPr>
              <a:t>（）方法读取文件。</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from lxml import etree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html=etree.parse('hello.html')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result=etree.tostring (html,pretty_print=True)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print(result)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同样可以得到相同的结果。</a:t>
            </a:r>
            <a:endParaRPr lang="zh-CN" altLang="en-US"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lxml </a:t>
            </a:r>
            <a:r>
              <a:rPr lang="zh-CN" altLang="en-US" sz="1200" kern="0" dirty="0">
                <a:ln>
                  <a:noFill/>
                  <a:prstDash val="sysDot"/>
                </a:ln>
                <a:solidFill>
                  <a:schemeClr val="tx1">
                    <a:lumMod val="85000"/>
                    <a:lumOff val="15000"/>
                  </a:schemeClr>
                </a:solidFill>
                <a:latin typeface="+mn-ea"/>
                <a:sym typeface="+mn-ea"/>
              </a:rPr>
              <a:t>是基于</a:t>
            </a:r>
            <a:r>
              <a:rPr lang="en-US" altLang="zh-CN" sz="1200" kern="0" dirty="0">
                <a:ln>
                  <a:noFill/>
                  <a:prstDash val="sysDot"/>
                </a:ln>
                <a:solidFill>
                  <a:schemeClr val="tx1">
                    <a:lumMod val="85000"/>
                    <a:lumOff val="15000"/>
                  </a:schemeClr>
                </a:solidFill>
                <a:latin typeface="+mn-ea"/>
                <a:sym typeface="+mn-ea"/>
              </a:rPr>
              <a:t> libxml2 </a:t>
            </a:r>
            <a:r>
              <a:rPr lang="zh-CN" altLang="en-US" sz="1200" kern="0" dirty="0">
                <a:ln>
                  <a:noFill/>
                  <a:prstDash val="sysDot"/>
                </a:ln>
                <a:solidFill>
                  <a:schemeClr val="tx1">
                    <a:lumMod val="85000"/>
                    <a:lumOff val="15000"/>
                  </a:schemeClr>
                </a:solidFill>
                <a:latin typeface="+mn-ea"/>
                <a:sym typeface="+mn-ea"/>
              </a:rPr>
              <a:t>这一</a:t>
            </a:r>
            <a:r>
              <a:rPr lang="en-US" altLang="zh-CN" sz="1200" kern="0" dirty="0">
                <a:ln>
                  <a:noFill/>
                  <a:prstDash val="sysDot"/>
                </a:ln>
                <a:solidFill>
                  <a:schemeClr val="tx1">
                    <a:lumMod val="85000"/>
                    <a:lumOff val="15000"/>
                  </a:schemeClr>
                </a:solidFill>
                <a:latin typeface="+mn-ea"/>
                <a:sym typeface="+mn-ea"/>
              </a:rPr>
              <a:t> XML </a:t>
            </a:r>
            <a:r>
              <a:rPr lang="zh-CN" altLang="en-US" sz="1200" kern="0" dirty="0">
                <a:ln>
                  <a:noFill/>
                  <a:prstDash val="sysDot"/>
                </a:ln>
                <a:solidFill>
                  <a:schemeClr val="tx1">
                    <a:lumMod val="85000"/>
                    <a:lumOff val="15000"/>
                  </a:schemeClr>
                </a:solidFill>
                <a:latin typeface="+mn-ea"/>
                <a:sym typeface="+mn-ea"/>
              </a:rPr>
              <a:t>解析库的</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封装。该模块使用</a:t>
            </a:r>
            <a:r>
              <a:rPr lang="en-US" altLang="zh-CN" sz="1200" kern="0" dirty="0">
                <a:ln>
                  <a:noFill/>
                  <a:prstDash val="sysDot"/>
                </a:ln>
                <a:solidFill>
                  <a:schemeClr val="tx1">
                    <a:lumMod val="85000"/>
                    <a:lumOff val="15000"/>
                  </a:schemeClr>
                </a:solidFill>
                <a:latin typeface="+mn-ea"/>
                <a:sym typeface="+mn-ea"/>
              </a:rPr>
              <a:t> C </a:t>
            </a:r>
            <a:r>
              <a:rPr lang="zh-CN" altLang="en-US" sz="1200" kern="0" dirty="0">
                <a:ln>
                  <a:noFill/>
                  <a:prstDash val="sysDot"/>
                </a:ln>
                <a:solidFill>
                  <a:schemeClr val="tx1">
                    <a:lumMod val="85000"/>
                    <a:lumOff val="15000"/>
                  </a:schemeClr>
                </a:solidFill>
                <a:latin typeface="+mn-ea"/>
                <a:sym typeface="+mn-ea"/>
              </a:rPr>
              <a:t>语言编写，</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解析速度比</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更快，不过安装过程也更为复杂。最新的安装说明可以参</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考</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官网。和</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一样，使用</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模块的第一步也是将有可能不合法的</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解析为统一格式。下面是使用该模块解析同一个不完整</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的例子。</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import lxml.html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broken html='&lt;ulclass=country&gt;&lt;li&gt;Area&lt;li&gt;Population&lt;/ul&gt;'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tree=lxml.html.fromstring(broken_html)            //parsetheHTML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xed html=lxml.html.tostring(tree,pretty_print=True)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 (</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xed_html)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&lt;ul class="country"&gt;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&lt;li&gt;Area&lt;/li&gt;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&lt;li&gt;Population&lt;/li&gt;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&lt;/ul&gt;</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（三）使用</a:t>
            </a:r>
            <a:r>
              <a:rPr lang="en-US" altLang="zh-CN" sz="1400" b="1" kern="0" dirty="0">
                <a:ln>
                  <a:noFill/>
                  <a:prstDash val="sysDot"/>
                </a:ln>
                <a:solidFill>
                  <a:schemeClr val="tx1">
                    <a:lumMod val="85000"/>
                    <a:lumOff val="15000"/>
                  </a:schemeClr>
                </a:solidFill>
                <a:latin typeface="+mn-ea"/>
                <a:sym typeface="+mn-ea"/>
              </a:rPr>
              <a:t> lxml</a:t>
            </a:r>
            <a:r>
              <a:rPr lang="zh-CN" altLang="en-US" sz="1400" b="1" kern="0" dirty="0">
                <a:ln>
                  <a:noFill/>
                  <a:prstDash val="sysDot"/>
                </a:ln>
                <a:solidFill>
                  <a:schemeClr val="tx1">
                    <a:lumMod val="85000"/>
                    <a:lumOff val="15000"/>
                  </a:schemeClr>
                </a:solidFill>
                <a:latin typeface="+mn-ea"/>
                <a:sym typeface="+mn-ea"/>
              </a:rPr>
              <a:t>（</a:t>
            </a:r>
            <a:r>
              <a:rPr lang="en-US" altLang="zh-CN" sz="1400" b="1" kern="0" dirty="0">
                <a:ln>
                  <a:noFill/>
                  <a:prstDash val="sysDot"/>
                </a:ln>
                <a:solidFill>
                  <a:schemeClr val="tx1">
                    <a:lumMod val="85000"/>
                    <a:lumOff val="15000"/>
                  </a:schemeClr>
                </a:solidFill>
                <a:latin typeface="+mn-ea"/>
                <a:sym typeface="+mn-ea"/>
              </a:rPr>
              <a:t>3</a:t>
            </a:r>
            <a:r>
              <a:rPr lang="zh-CN" altLang="en-US" sz="1400" b="1" kern="0" dirty="0">
                <a:ln>
                  <a:noFill/>
                  <a:prstDash val="sysDot"/>
                </a:ln>
                <a:solidFill>
                  <a:schemeClr val="tx1">
                    <a:lumMod val="85000"/>
                    <a:lumOff val="15000"/>
                  </a:schemeClr>
                </a:solidFill>
                <a:latin typeface="+mn-ea"/>
                <a:sym typeface="+mn-ea"/>
              </a:rPr>
              <a:t>）</a:t>
            </a: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lxml </a:t>
            </a:r>
            <a:r>
              <a:rPr lang="zh-CN" altLang="en-US" sz="1600" kern="0" dirty="0">
                <a:ln>
                  <a:noFill/>
                  <a:prstDash val="sysDot"/>
                </a:ln>
                <a:solidFill>
                  <a:schemeClr val="tx1">
                    <a:lumMod val="85000"/>
                    <a:lumOff val="15000"/>
                  </a:schemeClr>
                </a:solidFill>
                <a:latin typeface="+mn-ea"/>
                <a:sym typeface="+mn-ea"/>
              </a:rPr>
              <a:t>也可以正确解析属性两侧缺失的引号并闭合标签，不过不会额外添加</a:t>
            </a:r>
            <a:r>
              <a:rPr lang="en-US" altLang="zh-CN" sz="1600" kern="0" dirty="0">
                <a:ln>
                  <a:noFill/>
                  <a:prstDash val="sysDot"/>
                </a:ln>
                <a:solidFill>
                  <a:schemeClr val="tx1">
                    <a:lumMod val="85000"/>
                    <a:lumOff val="15000"/>
                  </a:schemeClr>
                </a:solidFill>
                <a:latin typeface="+mn-ea"/>
                <a:sym typeface="+mn-ea"/>
              </a:rPr>
              <a:t> &lt;html&gt;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&lt;body&gt; </a:t>
            </a:r>
            <a:r>
              <a:rPr lang="zh-CN" altLang="en-US" sz="1600" kern="0" dirty="0">
                <a:ln>
                  <a:noFill/>
                  <a:prstDash val="sysDot"/>
                </a:ln>
                <a:solidFill>
                  <a:schemeClr val="tx1">
                    <a:lumMod val="85000"/>
                    <a:lumOff val="15000"/>
                  </a:schemeClr>
                </a:solidFill>
                <a:latin typeface="+mn-ea"/>
                <a:sym typeface="+mn-ea"/>
              </a:rPr>
              <a:t>标签。解析完输入内容后，进入选择元素的步骤，此时</a:t>
            </a:r>
            <a:r>
              <a:rPr lang="en-US" altLang="zh-CN" sz="1600" kern="0" dirty="0">
                <a:ln>
                  <a:noFill/>
                  <a:prstDash val="sysDot"/>
                </a:ln>
                <a:solidFill>
                  <a:schemeClr val="tx1">
                    <a:lumMod val="85000"/>
                    <a:lumOff val="15000"/>
                  </a:schemeClr>
                </a:solidFill>
                <a:latin typeface="+mn-ea"/>
                <a:sym typeface="+mn-ea"/>
              </a:rPr>
              <a:t> lxml </a:t>
            </a:r>
            <a:r>
              <a:rPr lang="zh-CN" altLang="en-US" sz="1600" kern="0" dirty="0">
                <a:ln>
                  <a:noFill/>
                  <a:prstDash val="sysDot"/>
                </a:ln>
                <a:solidFill>
                  <a:schemeClr val="tx1">
                    <a:lumMod val="85000"/>
                    <a:lumOff val="15000"/>
                  </a:schemeClr>
                </a:solidFill>
                <a:latin typeface="+mn-ea"/>
                <a:sym typeface="+mn-ea"/>
              </a:rPr>
              <a:t>有几种不同的方</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法，比如</a:t>
            </a:r>
            <a:r>
              <a:rPr lang="en-US" altLang="zh-CN" sz="1600" kern="0" dirty="0">
                <a:ln>
                  <a:noFill/>
                  <a:prstDash val="sysDot"/>
                </a:ln>
                <a:solidFill>
                  <a:schemeClr val="tx1">
                    <a:lumMod val="85000"/>
                    <a:lumOff val="15000"/>
                  </a:schemeClr>
                </a:solidFill>
                <a:latin typeface="+mn-ea"/>
                <a:sym typeface="+mn-ea"/>
              </a:rPr>
              <a:t> XPath </a:t>
            </a:r>
            <a:r>
              <a:rPr lang="zh-CN" altLang="en-US" sz="1600" kern="0" dirty="0">
                <a:ln>
                  <a:noFill/>
                  <a:prstDash val="sysDot"/>
                </a:ln>
                <a:solidFill>
                  <a:schemeClr val="tx1">
                    <a:lumMod val="85000"/>
                    <a:lumOff val="15000"/>
                  </a:schemeClr>
                </a:solidFill>
                <a:latin typeface="+mn-ea"/>
                <a:sym typeface="+mn-ea"/>
              </a:rPr>
              <a:t>选择器和类似</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的</a:t>
            </a:r>
            <a:r>
              <a:rPr lang="en-US" altLang="zh-CN" sz="1600" kern="0" dirty="0">
                <a:ln>
                  <a:noFill/>
                  <a:prstDash val="sysDot"/>
                </a:ln>
                <a:solidFill>
                  <a:schemeClr val="tx1">
                    <a:lumMod val="85000"/>
                    <a:lumOff val="15000"/>
                  </a:schemeClr>
                </a:solidFill>
                <a:latin typeface="+mn-ea"/>
                <a:sym typeface="+mn-ea"/>
              </a:rPr>
              <a:t> find</a:t>
            </a:r>
            <a:r>
              <a:rPr lang="zh-CN" altLang="en-US" sz="1600" kern="0" dirty="0">
                <a:ln>
                  <a:noFill/>
                  <a:prstDash val="sysDot"/>
                </a:ln>
                <a:solidFill>
                  <a:schemeClr val="tx1">
                    <a:lumMod val="85000"/>
                    <a:lumOff val="15000"/>
                  </a:schemeClr>
                </a:solidFill>
                <a:latin typeface="+mn-ea"/>
                <a:sym typeface="+mn-ea"/>
              </a:rPr>
              <a:t>（）方法。不过，在本例和后续示</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例中将会使用</a:t>
            </a:r>
            <a:r>
              <a:rPr lang="en-US" altLang="zh-CN" sz="1600" kern="0" dirty="0">
                <a:ln>
                  <a:noFill/>
                  <a:prstDash val="sysDot"/>
                </a:ln>
                <a:solidFill>
                  <a:schemeClr val="tx1">
                    <a:lumMod val="85000"/>
                    <a:lumOff val="15000"/>
                  </a:schemeClr>
                </a:solidFill>
                <a:latin typeface="+mn-ea"/>
                <a:sym typeface="+mn-ea"/>
              </a:rPr>
              <a:t> CSS </a:t>
            </a:r>
            <a:r>
              <a:rPr lang="zh-CN" altLang="en-US" sz="1600" kern="0" dirty="0">
                <a:ln>
                  <a:noFill/>
                  <a:prstDash val="sysDot"/>
                </a:ln>
                <a:solidFill>
                  <a:schemeClr val="tx1">
                    <a:lumMod val="85000"/>
                    <a:lumOff val="15000"/>
                  </a:schemeClr>
                </a:solidFill>
                <a:latin typeface="+mn-ea"/>
                <a:sym typeface="+mn-ea"/>
              </a:rPr>
              <a:t>选择器，因为它更加简洁，并且能够在解析动态内容时得以复用。此</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外，一些拥有</a:t>
            </a:r>
            <a:r>
              <a:rPr lang="en-US" altLang="zh-CN" sz="1600" kern="0" dirty="0">
                <a:ln>
                  <a:noFill/>
                  <a:prstDash val="sysDot"/>
                </a:ln>
                <a:solidFill>
                  <a:schemeClr val="tx1">
                    <a:lumMod val="85000"/>
                    <a:lumOff val="15000"/>
                  </a:schemeClr>
                </a:solidFill>
                <a:latin typeface="+mn-ea"/>
                <a:sym typeface="+mn-ea"/>
              </a:rPr>
              <a:t>jQuery </a:t>
            </a:r>
            <a:r>
              <a:rPr lang="zh-CN" altLang="en-US" sz="1600" kern="0" dirty="0">
                <a:ln>
                  <a:noFill/>
                  <a:prstDash val="sysDot"/>
                </a:ln>
                <a:solidFill>
                  <a:schemeClr val="tx1">
                    <a:lumMod val="85000"/>
                    <a:lumOff val="15000"/>
                  </a:schemeClr>
                </a:solidFill>
                <a:latin typeface="+mn-ea"/>
                <a:sym typeface="+mn-ea"/>
              </a:rPr>
              <a:t>选择器相关经验的读者也会对其更加熟悉。</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下面是使用</a:t>
            </a:r>
            <a:r>
              <a:rPr lang="en-US" altLang="zh-CN" sz="1600" kern="0" dirty="0">
                <a:ln>
                  <a:noFill/>
                  <a:prstDash val="sysDot"/>
                </a:ln>
                <a:solidFill>
                  <a:schemeClr val="tx1">
                    <a:lumMod val="85000"/>
                    <a:lumOff val="15000"/>
                  </a:schemeClr>
                </a:solidFill>
                <a:latin typeface="+mn-ea"/>
                <a:sym typeface="+mn-ea"/>
              </a:rPr>
              <a:t> lxml </a:t>
            </a:r>
            <a:r>
              <a:rPr lang="zh-CN" altLang="en-US" sz="1600" kern="0" dirty="0">
                <a:ln>
                  <a:noFill/>
                  <a:prstDash val="sysDot"/>
                </a:ln>
                <a:solidFill>
                  <a:schemeClr val="tx1">
                    <a:lumMod val="85000"/>
                    <a:lumOff val="15000"/>
                  </a:schemeClr>
                </a:solidFill>
                <a:latin typeface="+mn-ea"/>
                <a:sym typeface="+mn-ea"/>
              </a:rPr>
              <a:t>的</a:t>
            </a:r>
            <a:r>
              <a:rPr lang="en-US" altLang="zh-CN" sz="1600" kern="0" dirty="0">
                <a:ln>
                  <a:noFill/>
                  <a:prstDash val="sysDot"/>
                </a:ln>
                <a:solidFill>
                  <a:schemeClr val="tx1">
                    <a:lumMod val="85000"/>
                    <a:lumOff val="15000"/>
                  </a:schemeClr>
                </a:solidFill>
                <a:latin typeface="+mn-ea"/>
                <a:sym typeface="+mn-ea"/>
              </a:rPr>
              <a:t> CSS </a:t>
            </a:r>
            <a:r>
              <a:rPr lang="zh-CN" altLang="en-US" sz="1600" kern="0" dirty="0">
                <a:ln>
                  <a:noFill/>
                  <a:prstDash val="sysDot"/>
                </a:ln>
                <a:solidFill>
                  <a:schemeClr val="tx1">
                    <a:lumMod val="85000"/>
                    <a:lumOff val="15000"/>
                  </a:schemeClr>
                </a:solidFill>
                <a:latin typeface="+mn-ea"/>
                <a:sym typeface="+mn-ea"/>
              </a:rPr>
              <a:t>选择器抽取面积数据的示例代码。</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tree=lxml.html.fromstring(html)</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td=tree.CSSselect("trplaces_area_row&gt;td.w2p_fw")[0]</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area=td.textcontent()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print(area244,820squarekilometres)</a:t>
            </a:r>
            <a:endParaRPr lang="en-US" altLang="zh-CN"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CSS </a:t>
            </a:r>
            <a:r>
              <a:rPr lang="zh-CN" altLang="en-US" sz="1400" kern="0" dirty="0">
                <a:ln>
                  <a:noFill/>
                  <a:prstDash val="sysDot"/>
                </a:ln>
                <a:solidFill>
                  <a:schemeClr val="tx1">
                    <a:lumMod val="85000"/>
                    <a:lumOff val="15000"/>
                  </a:schemeClr>
                </a:solidFill>
                <a:latin typeface="+mn-ea"/>
                <a:sym typeface="+mn-ea"/>
              </a:rPr>
              <a:t>选择器的关键代码行已被加粗显示，该行代码首先会找到</a:t>
            </a:r>
            <a:r>
              <a:rPr lang="en-US" altLang="zh-CN" sz="1400" kern="0" dirty="0">
                <a:ln>
                  <a:noFill/>
                  <a:prstDash val="sysDot"/>
                </a:ln>
                <a:solidFill>
                  <a:schemeClr val="tx1">
                    <a:lumMod val="85000"/>
                    <a:lumOff val="15000"/>
                  </a:schemeClr>
                </a:solidFill>
                <a:latin typeface="+mn-ea"/>
                <a:sym typeface="+mn-ea"/>
              </a:rPr>
              <a:t> id </a:t>
            </a:r>
            <a:r>
              <a:rPr lang="zh-CN" altLang="en-US" sz="1400" kern="0" dirty="0">
                <a:ln>
                  <a:noFill/>
                  <a:prstDash val="sysDot"/>
                </a:ln>
                <a:solidFill>
                  <a:schemeClr val="tx1">
                    <a:lumMod val="85000"/>
                    <a:lumOff val="15000"/>
                  </a:schemeClr>
                </a:solidFill>
                <a:latin typeface="+mn-ea"/>
                <a:sym typeface="+mn-ea"/>
              </a:rPr>
              <a:t>为</a:t>
            </a:r>
            <a:r>
              <a:rPr lang="en-US" altLang="zh-CN" sz="1400" kern="0" dirty="0">
                <a:ln>
                  <a:noFill/>
                  <a:prstDash val="sysDot"/>
                </a:ln>
                <a:solidFill>
                  <a:schemeClr val="tx1">
                    <a:lumMod val="85000"/>
                    <a:lumOff val="15000"/>
                  </a:schemeClr>
                </a:solidFill>
                <a:latin typeface="+mn-ea"/>
                <a:sym typeface="+mn-ea"/>
              </a:rPr>
              <a:t>places_area_row </a:t>
            </a:r>
            <a:r>
              <a:rPr lang="zh-CN" altLang="en-US" sz="1400" kern="0" dirty="0">
                <a:ln>
                  <a:noFill/>
                  <a:prstDash val="sysDot"/>
                </a:ln>
                <a:solidFill>
                  <a:schemeClr val="tx1">
                    <a:lumMod val="85000"/>
                    <a:lumOff val="15000"/>
                  </a:schemeClr>
                </a:solidFill>
                <a:latin typeface="+mn-ea"/>
                <a:sym typeface="+mn-ea"/>
              </a:rPr>
              <a:t>的表格行元素，然后选择</a:t>
            </a:r>
            <a:r>
              <a:rPr lang="en-US" altLang="zh-CN" sz="1400" kern="0" dirty="0">
                <a:ln>
                  <a:noFill/>
                  <a:prstDash val="sysDot"/>
                </a:ln>
                <a:solidFill>
                  <a:schemeClr val="tx1">
                    <a:lumMod val="85000"/>
                    <a:lumOff val="15000"/>
                  </a:schemeClr>
                </a:solidFill>
                <a:latin typeface="+mn-ea"/>
                <a:sym typeface="+mn-ea"/>
              </a:rPr>
              <a:t> class </a:t>
            </a:r>
            <a:r>
              <a:rPr lang="zh-CN" altLang="en-US" sz="1400" kern="0" dirty="0">
                <a:ln>
                  <a:noFill/>
                  <a:prstDash val="sysDot"/>
                </a:ln>
                <a:solidFill>
                  <a:schemeClr val="tx1">
                    <a:lumMod val="85000"/>
                    <a:lumOff val="15000"/>
                  </a:schemeClr>
                </a:solidFill>
                <a:latin typeface="+mn-ea"/>
                <a:sym typeface="+mn-ea"/>
              </a:rPr>
              <a:t>为</a:t>
            </a:r>
            <a:r>
              <a:rPr lang="en-US" altLang="zh-CN" sz="1400" kern="0" dirty="0">
                <a:ln>
                  <a:noFill/>
                  <a:prstDash val="sysDot"/>
                </a:ln>
                <a:solidFill>
                  <a:schemeClr val="tx1">
                    <a:lumMod val="85000"/>
                    <a:lumOff val="15000"/>
                  </a:schemeClr>
                </a:solidFill>
                <a:latin typeface="+mn-ea"/>
                <a:sym typeface="+mn-ea"/>
              </a:rPr>
              <a:t>w2p_fw </a:t>
            </a:r>
            <a:r>
              <a:rPr lang="zh-CN" altLang="en-US" sz="1400" kern="0" dirty="0">
                <a:ln>
                  <a:noFill/>
                  <a:prstDash val="sysDot"/>
                </a:ln>
                <a:solidFill>
                  <a:schemeClr val="tx1">
                    <a:lumMod val="85000"/>
                    <a:lumOff val="15000"/>
                  </a:schemeClr>
                </a:solidFill>
                <a:latin typeface="+mn-ea"/>
                <a:sym typeface="+mn-ea"/>
              </a:rPr>
              <a:t>的表格数据子标签。</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CSS </a:t>
            </a:r>
            <a:r>
              <a:rPr lang="zh-CN" altLang="en-US" sz="1400" kern="0" dirty="0">
                <a:ln>
                  <a:noFill/>
                  <a:prstDash val="sysDot"/>
                </a:ln>
                <a:solidFill>
                  <a:schemeClr val="tx1">
                    <a:lumMod val="85000"/>
                    <a:lumOff val="15000"/>
                  </a:schemeClr>
                </a:solidFill>
                <a:latin typeface="+mn-ea"/>
                <a:sym typeface="+mn-ea"/>
              </a:rPr>
              <a:t>选择器表示选择元素使用的模式。下面是一些常用的选择器示例。</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 1 </a:t>
            </a:r>
            <a:r>
              <a:rPr lang="zh-CN" altLang="en-US" sz="1400" kern="0" dirty="0">
                <a:ln>
                  <a:noFill/>
                  <a:prstDash val="sysDot"/>
                </a:ln>
                <a:solidFill>
                  <a:schemeClr val="tx1">
                    <a:lumMod val="85000"/>
                    <a:lumOff val="15000"/>
                  </a:schemeClr>
                </a:solidFill>
                <a:latin typeface="+mn-ea"/>
                <a:sym typeface="+mn-ea"/>
              </a:rPr>
              <a:t>）选择所有标签：</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2</a:t>
            </a:r>
            <a:r>
              <a:rPr lang="zh-CN" altLang="en-US" sz="1400" kern="0" dirty="0">
                <a:ln>
                  <a:noFill/>
                  <a:prstDash val="sysDot"/>
                </a:ln>
                <a:solidFill>
                  <a:schemeClr val="tx1">
                    <a:lumMod val="85000"/>
                    <a:lumOff val="15000"/>
                  </a:schemeClr>
                </a:solidFill>
                <a:latin typeface="+mn-ea"/>
                <a:sym typeface="+mn-ea"/>
              </a:rPr>
              <a:t>）选择</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a:t>
            </a:r>
            <a:r>
              <a:rPr lang="en-US" altLang="zh-CN" sz="1400" kern="0" dirty="0">
                <a:ln>
                  <a:noFill/>
                  <a:prstDash val="sysDot"/>
                </a:ln>
                <a:solidFill>
                  <a:schemeClr val="tx1">
                    <a:lumMod val="85000"/>
                    <a:lumOff val="15000"/>
                  </a:schemeClr>
                </a:solidFill>
                <a:latin typeface="+mn-ea"/>
                <a:sym typeface="+mn-ea"/>
              </a:rPr>
              <a:t>a</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3</a:t>
            </a:r>
            <a:r>
              <a:rPr lang="zh-CN" altLang="en-US" sz="1400" kern="0" dirty="0">
                <a:ln>
                  <a:noFill/>
                  <a:prstDash val="sysDot"/>
                </a:ln>
                <a:solidFill>
                  <a:schemeClr val="tx1">
                    <a:lumMod val="85000"/>
                    <a:lumOff val="15000"/>
                  </a:schemeClr>
                </a:solidFill>
                <a:latin typeface="+mn-ea"/>
                <a:sym typeface="+mn-ea"/>
              </a:rPr>
              <a:t>）选择所有</a:t>
            </a:r>
            <a:r>
              <a:rPr lang="en-US" altLang="zh-CN" sz="1400" kern="0" dirty="0">
                <a:ln>
                  <a:noFill/>
                  <a:prstDash val="sysDot"/>
                </a:ln>
                <a:solidFill>
                  <a:schemeClr val="tx1">
                    <a:lumMod val="85000"/>
                    <a:lumOff val="15000"/>
                  </a:schemeClr>
                </a:solidFill>
                <a:latin typeface="+mn-ea"/>
                <a:sym typeface="+mn-ea"/>
              </a:rPr>
              <a:t> class = "link" </a:t>
            </a:r>
            <a:r>
              <a:rPr lang="zh-CN" altLang="en-US" sz="1400" kern="0" dirty="0">
                <a:ln>
                  <a:noFill/>
                  <a:prstDash val="sysDot"/>
                </a:ln>
                <a:solidFill>
                  <a:schemeClr val="tx1">
                    <a:lumMod val="85000"/>
                    <a:lumOff val="15000"/>
                  </a:schemeClr>
                </a:solidFill>
                <a:latin typeface="+mn-ea"/>
                <a:sym typeface="+mn-ea"/>
              </a:rPr>
              <a:t>的元素：</a:t>
            </a:r>
            <a:r>
              <a:rPr lang="en-US" altLang="zh-CN" sz="1400" kern="0" dirty="0">
                <a:ln>
                  <a:noFill/>
                  <a:prstDash val="sysDot"/>
                </a:ln>
                <a:solidFill>
                  <a:schemeClr val="tx1">
                    <a:lumMod val="85000"/>
                    <a:lumOff val="15000"/>
                  </a:schemeClr>
                </a:solidFill>
                <a:latin typeface="+mn-ea"/>
                <a:sym typeface="+mn-ea"/>
              </a:rPr>
              <a:t>.link</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4</a:t>
            </a:r>
            <a:r>
              <a:rPr lang="zh-CN" altLang="en-US" sz="1400" kern="0" dirty="0">
                <a:ln>
                  <a:noFill/>
                  <a:prstDash val="sysDot"/>
                </a:ln>
                <a:solidFill>
                  <a:schemeClr val="tx1">
                    <a:lumMod val="85000"/>
                    <a:lumOff val="15000"/>
                  </a:schemeClr>
                </a:solidFill>
                <a:latin typeface="+mn-ea"/>
                <a:sym typeface="+mn-ea"/>
              </a:rPr>
              <a:t>）选择</a:t>
            </a:r>
            <a:r>
              <a:rPr lang="en-US" altLang="zh-CN" sz="1400" kern="0" dirty="0">
                <a:ln>
                  <a:noFill/>
                  <a:prstDash val="sysDot"/>
                </a:ln>
                <a:solidFill>
                  <a:schemeClr val="tx1">
                    <a:lumMod val="85000"/>
                    <a:lumOff val="15000"/>
                  </a:schemeClr>
                </a:solidFill>
                <a:latin typeface="+mn-ea"/>
                <a:sym typeface="+mn-ea"/>
              </a:rPr>
              <a:t> class = "link" </a:t>
            </a:r>
            <a:r>
              <a:rPr lang="zh-CN" altLang="en-US" sz="1400" kern="0" dirty="0">
                <a:ln>
                  <a:noFill/>
                  <a:prstDash val="sysDot"/>
                </a:ln>
                <a:solidFill>
                  <a:schemeClr val="tx1">
                    <a:lumMod val="85000"/>
                    <a:lumOff val="15000"/>
                  </a:schemeClr>
                </a:solidFill>
                <a:latin typeface="+mn-ea"/>
                <a:sym typeface="+mn-ea"/>
              </a:rPr>
              <a:t>的</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a:t>
            </a:r>
            <a:r>
              <a:rPr lang="en-US" altLang="zh-CN" sz="1400" kern="0" dirty="0">
                <a:ln>
                  <a:noFill/>
                  <a:prstDash val="sysDot"/>
                </a:ln>
                <a:solidFill>
                  <a:schemeClr val="tx1">
                    <a:lumMod val="85000"/>
                    <a:lumOff val="15000"/>
                  </a:schemeClr>
                </a:solidFill>
                <a:latin typeface="+mn-ea"/>
                <a:sym typeface="+mn-ea"/>
              </a:rPr>
              <a:t>a.link</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5</a:t>
            </a:r>
            <a:r>
              <a:rPr lang="zh-CN" altLang="en-US" sz="1400" kern="0" dirty="0">
                <a:ln>
                  <a:noFill/>
                  <a:prstDash val="sysDot"/>
                </a:ln>
                <a:solidFill>
                  <a:schemeClr val="tx1">
                    <a:lumMod val="85000"/>
                    <a:lumOff val="15000"/>
                  </a:schemeClr>
                </a:solidFill>
                <a:latin typeface="+mn-ea"/>
                <a:sym typeface="+mn-ea"/>
              </a:rPr>
              <a:t>）选择</a:t>
            </a:r>
            <a:r>
              <a:rPr lang="en-US" altLang="zh-CN" sz="1400" kern="0" dirty="0">
                <a:ln>
                  <a:noFill/>
                  <a:prstDash val="sysDot"/>
                </a:ln>
                <a:solidFill>
                  <a:schemeClr val="tx1">
                    <a:lumMod val="85000"/>
                    <a:lumOff val="15000"/>
                  </a:schemeClr>
                </a:solidFill>
                <a:latin typeface="+mn-ea"/>
                <a:sym typeface="+mn-ea"/>
              </a:rPr>
              <a:t> id = "home" </a:t>
            </a:r>
            <a:r>
              <a:rPr lang="zh-CN" altLang="en-US" sz="1400" kern="0" dirty="0">
                <a:ln>
                  <a:noFill/>
                  <a:prstDash val="sysDot"/>
                </a:ln>
                <a:solidFill>
                  <a:schemeClr val="tx1">
                    <a:lumMod val="85000"/>
                    <a:lumOff val="15000"/>
                  </a:schemeClr>
                </a:solidFill>
                <a:latin typeface="+mn-ea"/>
                <a:sym typeface="+mn-ea"/>
              </a:rPr>
              <a:t>的</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a:t>
            </a:r>
            <a:r>
              <a:rPr lang="en-US" altLang="zh-CN" sz="1400" kern="0" dirty="0">
                <a:ln>
                  <a:noFill/>
                  <a:prstDash val="sysDot"/>
                </a:ln>
                <a:solidFill>
                  <a:schemeClr val="tx1">
                    <a:lumMod val="85000"/>
                    <a:lumOff val="15000"/>
                  </a:schemeClr>
                </a:solidFill>
                <a:latin typeface="+mn-ea"/>
                <a:sym typeface="+mn-ea"/>
              </a:rPr>
              <a:t>a.home</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6</a:t>
            </a:r>
            <a:r>
              <a:rPr lang="zh-CN" altLang="en-US" sz="1400" kern="0" dirty="0">
                <a:ln>
                  <a:noFill/>
                  <a:prstDash val="sysDot"/>
                </a:ln>
                <a:solidFill>
                  <a:schemeClr val="tx1">
                    <a:lumMod val="85000"/>
                    <a:lumOff val="15000"/>
                  </a:schemeClr>
                </a:solidFill>
                <a:latin typeface="+mn-ea"/>
                <a:sym typeface="+mn-ea"/>
              </a:rPr>
              <a:t>）选择父元素为</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标签的所有</a:t>
            </a:r>
            <a:r>
              <a:rPr lang="en-US" altLang="zh-CN" sz="1400" kern="0" dirty="0">
                <a:ln>
                  <a:noFill/>
                  <a:prstDash val="sysDot"/>
                </a:ln>
                <a:solidFill>
                  <a:schemeClr val="tx1">
                    <a:lumMod val="85000"/>
                    <a:lumOff val="15000"/>
                  </a:schemeClr>
                </a:solidFill>
                <a:latin typeface="+mn-ea"/>
                <a:sym typeface="+mn-ea"/>
              </a:rPr>
              <a:t> &lt;span&gt; </a:t>
            </a:r>
            <a:r>
              <a:rPr lang="zh-CN" altLang="en-US" sz="1400" kern="0" dirty="0">
                <a:ln>
                  <a:noFill/>
                  <a:prstDash val="sysDot"/>
                </a:ln>
                <a:solidFill>
                  <a:schemeClr val="tx1">
                    <a:lumMod val="85000"/>
                    <a:lumOff val="15000"/>
                  </a:schemeClr>
                </a:solidFill>
                <a:latin typeface="+mn-ea"/>
                <a:sym typeface="+mn-ea"/>
              </a:rPr>
              <a:t>子标签：</a:t>
            </a:r>
            <a:r>
              <a:rPr lang="en-US" altLang="zh-CN" sz="1400" kern="0" dirty="0">
                <a:ln>
                  <a:noFill/>
                  <a:prstDash val="sysDot"/>
                </a:ln>
                <a:solidFill>
                  <a:schemeClr val="tx1">
                    <a:lumMod val="85000"/>
                    <a:lumOff val="15000"/>
                  </a:schemeClr>
                </a:solidFill>
                <a:latin typeface="+mn-ea"/>
                <a:sym typeface="+mn-ea"/>
              </a:rPr>
              <a:t>a.span</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7</a:t>
            </a:r>
            <a:r>
              <a:rPr lang="zh-CN" altLang="en-US" sz="1400" kern="0" dirty="0">
                <a:ln>
                  <a:noFill/>
                  <a:prstDash val="sysDot"/>
                </a:ln>
                <a:solidFill>
                  <a:schemeClr val="tx1">
                    <a:lumMod val="85000"/>
                    <a:lumOff val="15000"/>
                  </a:schemeClr>
                </a:solidFill>
                <a:latin typeface="+mn-ea"/>
                <a:sym typeface="+mn-ea"/>
              </a:rPr>
              <a:t>）选择</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标签内部的所有</a:t>
            </a:r>
            <a:r>
              <a:rPr lang="en-US" altLang="zh-CN" sz="1400" kern="0" dirty="0">
                <a:ln>
                  <a:noFill/>
                  <a:prstDash val="sysDot"/>
                </a:ln>
                <a:solidFill>
                  <a:schemeClr val="tx1">
                    <a:lumMod val="85000"/>
                    <a:lumOff val="15000"/>
                  </a:schemeClr>
                </a:solidFill>
                <a:latin typeface="+mn-ea"/>
                <a:sym typeface="+mn-ea"/>
              </a:rPr>
              <a:t> &lt;span&gt; </a:t>
            </a:r>
            <a:r>
              <a:rPr lang="zh-CN" altLang="en-US" sz="1400" kern="0" dirty="0">
                <a:ln>
                  <a:noFill/>
                  <a:prstDash val="sysDot"/>
                </a:ln>
                <a:solidFill>
                  <a:schemeClr val="tx1">
                    <a:lumMod val="85000"/>
                    <a:lumOff val="15000"/>
                  </a:schemeClr>
                </a:solidFill>
                <a:latin typeface="+mn-ea"/>
                <a:sym typeface="+mn-ea"/>
              </a:rPr>
              <a:t>标签：</a:t>
            </a:r>
            <a:r>
              <a:rPr lang="en-US" altLang="zh-CN" sz="1400" kern="0" dirty="0">
                <a:ln>
                  <a:noFill/>
                  <a:prstDash val="sysDot"/>
                </a:ln>
                <a:solidFill>
                  <a:schemeClr val="tx1">
                    <a:lumMod val="85000"/>
                    <a:lumOff val="15000"/>
                  </a:schemeClr>
                </a:solidFill>
                <a:latin typeface="+mn-ea"/>
                <a:sym typeface="+mn-ea"/>
              </a:rPr>
              <a:t>a.span</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8</a:t>
            </a:r>
            <a:r>
              <a:rPr lang="zh-CN" altLang="en-US" sz="1400" kern="0" dirty="0">
                <a:ln>
                  <a:noFill/>
                  <a:prstDash val="sysDot"/>
                </a:ln>
                <a:solidFill>
                  <a:schemeClr val="tx1">
                    <a:lumMod val="85000"/>
                    <a:lumOff val="15000"/>
                  </a:schemeClr>
                </a:solidFill>
                <a:latin typeface="+mn-ea"/>
                <a:sym typeface="+mn-ea"/>
              </a:rPr>
              <a:t>）选择</a:t>
            </a:r>
            <a:r>
              <a:rPr lang="en-US" altLang="zh-CN" sz="1400" kern="0" dirty="0">
                <a:ln>
                  <a:noFill/>
                  <a:prstDash val="sysDot"/>
                </a:ln>
                <a:solidFill>
                  <a:schemeClr val="tx1">
                    <a:lumMod val="85000"/>
                    <a:lumOff val="15000"/>
                  </a:schemeClr>
                </a:solidFill>
                <a:latin typeface="+mn-ea"/>
                <a:sym typeface="+mn-ea"/>
              </a:rPr>
              <a:t> title </a:t>
            </a:r>
            <a:r>
              <a:rPr lang="zh-CN" altLang="en-US" sz="1400" kern="0" dirty="0">
                <a:ln>
                  <a:noFill/>
                  <a:prstDash val="sysDot"/>
                </a:ln>
                <a:solidFill>
                  <a:schemeClr val="tx1">
                    <a:lumMod val="85000"/>
                    <a:lumOff val="15000"/>
                  </a:schemeClr>
                </a:solidFill>
                <a:latin typeface="+mn-ea"/>
                <a:sym typeface="+mn-ea"/>
              </a:rPr>
              <a:t>属性为</a:t>
            </a:r>
            <a:r>
              <a:rPr lang="en-US" altLang="zh-CN" sz="1400" kern="0" dirty="0">
                <a:ln>
                  <a:noFill/>
                  <a:prstDash val="sysDot"/>
                </a:ln>
                <a:solidFill>
                  <a:schemeClr val="tx1">
                    <a:lumMod val="85000"/>
                    <a:lumOff val="15000"/>
                  </a:schemeClr>
                </a:solidFill>
                <a:latin typeface="+mn-ea"/>
                <a:sym typeface="+mn-ea"/>
              </a:rPr>
              <a:t> "Home" </a:t>
            </a:r>
            <a:r>
              <a:rPr lang="zh-CN" altLang="en-US" sz="1400" kern="0" dirty="0">
                <a:ln>
                  <a:noFill/>
                  <a:prstDash val="sysDot"/>
                </a:ln>
                <a:solidFill>
                  <a:schemeClr val="tx1">
                    <a:lumMod val="85000"/>
                    <a:lumOff val="15000"/>
                  </a:schemeClr>
                </a:solidFill>
                <a:latin typeface="+mn-ea"/>
                <a:sym typeface="+mn-ea"/>
              </a:rPr>
              <a:t>的所有</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a:t>
            </a:r>
            <a:r>
              <a:rPr lang="en-US" altLang="zh-CN" sz="1400" kern="0" dirty="0">
                <a:ln>
                  <a:noFill/>
                  <a:prstDash val="sysDot"/>
                </a:ln>
                <a:solidFill>
                  <a:schemeClr val="tx1">
                    <a:lumMod val="85000"/>
                    <a:lumOff val="15000"/>
                  </a:schemeClr>
                </a:solidFill>
                <a:latin typeface="+mn-ea"/>
                <a:sym typeface="+mn-ea"/>
              </a:rPr>
              <a:t>a[title = Home]X</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需要注意的是，在</a:t>
            </a:r>
            <a:r>
              <a:rPr lang="en-US" altLang="zh-CN" sz="1400" kern="0" dirty="0">
                <a:ln>
                  <a:noFill/>
                  <a:prstDash val="sysDot"/>
                </a:ln>
                <a:solidFill>
                  <a:schemeClr val="tx1">
                    <a:lumMod val="85000"/>
                    <a:lumOff val="15000"/>
                  </a:schemeClr>
                </a:solidFill>
                <a:latin typeface="+mn-ea"/>
                <a:sym typeface="+mn-ea"/>
              </a:rPr>
              <a:t> lxml </a:t>
            </a:r>
            <a:r>
              <a:rPr lang="zh-CN" altLang="en-US" sz="1400" kern="0" dirty="0">
                <a:ln>
                  <a:noFill/>
                  <a:prstDash val="sysDot"/>
                </a:ln>
                <a:solidFill>
                  <a:schemeClr val="tx1">
                    <a:lumMod val="85000"/>
                    <a:lumOff val="15000"/>
                  </a:schemeClr>
                </a:solidFill>
                <a:latin typeface="+mn-ea"/>
                <a:sym typeface="+mn-ea"/>
              </a:rPr>
              <a:t>的内部实现中，实际上是将</a:t>
            </a:r>
            <a:r>
              <a:rPr lang="en-US" altLang="zh-CN" sz="1400" kern="0" dirty="0">
                <a:ln>
                  <a:noFill/>
                  <a:prstDash val="sysDot"/>
                </a:ln>
                <a:solidFill>
                  <a:schemeClr val="tx1">
                    <a:lumMod val="85000"/>
                    <a:lumOff val="15000"/>
                  </a:schemeClr>
                </a:solidFill>
                <a:latin typeface="+mn-ea"/>
                <a:sym typeface="+mn-ea"/>
              </a:rPr>
              <a:t> CSS </a:t>
            </a:r>
            <a:r>
              <a:rPr lang="zh-CN" altLang="en-US" sz="1400" kern="0" dirty="0">
                <a:ln>
                  <a:noFill/>
                  <a:prstDash val="sysDot"/>
                </a:ln>
                <a:solidFill>
                  <a:schemeClr val="tx1">
                    <a:lumMod val="85000"/>
                    <a:lumOff val="15000"/>
                  </a:schemeClr>
                </a:solidFill>
                <a:latin typeface="+mn-ea"/>
                <a:sym typeface="+mn-ea"/>
              </a:rPr>
              <a:t>选择器转换为等价的</a:t>
            </a:r>
            <a:r>
              <a:rPr lang="en-US" altLang="zh-CN" sz="1400" kern="0" dirty="0">
                <a:ln>
                  <a:noFill/>
                  <a:prstDash val="sysDot"/>
                </a:ln>
                <a:solidFill>
                  <a:schemeClr val="tx1">
                    <a:lumMod val="85000"/>
                    <a:lumOff val="15000"/>
                  </a:schemeClr>
                </a:solidFill>
                <a:latin typeface="+mn-ea"/>
                <a:sym typeface="+mn-ea"/>
              </a:rPr>
              <a:t> XPath </a:t>
            </a:r>
            <a:r>
              <a:rPr lang="zh-CN" altLang="en-US" sz="1400" kern="0" dirty="0">
                <a:ln>
                  <a:noFill/>
                  <a:prstDash val="sysDot"/>
                </a:ln>
                <a:solidFill>
                  <a:schemeClr val="tx1">
                    <a:lumMod val="85000"/>
                    <a:lumOff val="15000"/>
                  </a:schemeClr>
                </a:solidFill>
                <a:latin typeface="+mn-ea"/>
                <a:sym typeface="+mn-ea"/>
              </a:rPr>
              <a:t>选择器。</a:t>
            </a:r>
            <a:endParaRPr lang="zh-CN" altLang="en-US" sz="14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8"/>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9"/>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1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知识</a:t>
            </a:r>
            <a:r>
              <a:rPr lang="zh-CN" altLang="en-US" sz="3200" dirty="0">
                <a:solidFill>
                  <a:srgbClr val="FF0000"/>
                </a:solidFill>
                <a:latin typeface="楷体_GB2312" charset="-122"/>
              </a:rPr>
              <a:t>拓展：解析方法的优缺点对比</a:t>
            </a:r>
            <a:endParaRPr lang="zh-CN" altLang="en-US" sz="3200" dirty="0">
              <a:solidFill>
                <a:srgbClr val="FF0000"/>
              </a:solidFill>
              <a:latin typeface="楷体_GB2312" charset="-122"/>
            </a:endParaRPr>
          </a:p>
        </p:txBody>
      </p:sp>
      <p:graphicFrame>
        <p:nvGraphicFramePr>
          <p:cNvPr id="8" name="表格 7"/>
          <p:cNvGraphicFramePr/>
          <p:nvPr>
            <p:custDataLst>
              <p:tags r:id="rId11"/>
            </p:custDataLst>
          </p:nvPr>
        </p:nvGraphicFramePr>
        <p:xfrm>
          <a:off x="767080" y="1236980"/>
          <a:ext cx="10820400" cy="5212715"/>
        </p:xfrm>
        <a:graphic>
          <a:graphicData uri="http://schemas.openxmlformats.org/drawingml/2006/table">
            <a:tbl>
              <a:tblPr/>
              <a:tblGrid>
                <a:gridCol w="1503680"/>
                <a:gridCol w="2567305"/>
                <a:gridCol w="3256915"/>
                <a:gridCol w="3492500"/>
              </a:tblGrid>
              <a:tr h="384175">
                <a:tc>
                  <a:txBody>
                    <a:bodyPr/>
                    <a:p>
                      <a:pPr marL="189230" indent="0" algn="l" eaLnBrk="0" fontAlgn="base">
                        <a:spcBef>
                          <a:spcPts val="300"/>
                        </a:spcBef>
                        <a:spcAft>
                          <a:spcPct val="0"/>
                        </a:spcAft>
                      </a:pPr>
                      <a:r>
                        <a:rPr lang="zh-CN" sz="1800">
                          <a:solidFill>
                            <a:srgbClr val="231F20"/>
                          </a:solidFill>
                          <a:latin typeface="微软雅黑" panose="020B0503020204020204" charset="-122"/>
                          <a:ea typeface="微软雅黑" panose="020B0503020204020204" charset="-122"/>
                        </a:rPr>
                        <a:t>解析器</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6350" cap="flat" cmpd="sng">
                      <a:solidFill>
                        <a:srgbClr val="FFFFFF"/>
                      </a:solidFill>
                      <a:prstDash val="solid"/>
                      <a:headEnd type="none" w="med" len="med"/>
                      <a:tailEnd type="none" w="med" len="med"/>
                    </a:lnB>
                    <a:solidFill>
                      <a:srgbClr val="D1D2D4"/>
                    </a:solidFill>
                  </a:tcPr>
                </a:tc>
                <a:tc>
                  <a:txBody>
                    <a:bodyPr/>
                    <a:p>
                      <a:pPr marL="391160" indent="0" algn="l" eaLnBrk="0" fontAlgn="base">
                        <a:spcBef>
                          <a:spcPts val="300"/>
                        </a:spcBef>
                        <a:spcAft>
                          <a:spcPct val="0"/>
                        </a:spcAft>
                      </a:pPr>
                      <a:r>
                        <a:rPr lang="zh-CN" sz="1800">
                          <a:solidFill>
                            <a:srgbClr val="231F20"/>
                          </a:solidFill>
                          <a:latin typeface="微软雅黑" panose="020B0503020204020204" charset="-122"/>
                          <a:ea typeface="微软雅黑" panose="020B0503020204020204" charset="-122"/>
                        </a:rPr>
                        <a:t>使用方法</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6350" cap="flat" cmpd="sng">
                      <a:solidFill>
                        <a:srgbClr val="FFFFFF"/>
                      </a:solidFill>
                      <a:prstDash val="solid"/>
                      <a:headEnd type="none" w="med" len="med"/>
                      <a:tailEnd type="none" w="med" len="med"/>
                    </a:lnB>
                    <a:solidFill>
                      <a:srgbClr val="D1D2D4"/>
                    </a:solidFill>
                  </a:tcPr>
                </a:tc>
                <a:tc>
                  <a:txBody>
                    <a:bodyPr/>
                    <a:p>
                      <a:pPr marL="675005" indent="0" algn="l" eaLnBrk="0" fontAlgn="base">
                        <a:spcBef>
                          <a:spcPts val="300"/>
                        </a:spcBef>
                        <a:spcAft>
                          <a:spcPct val="0"/>
                        </a:spcAft>
                      </a:pPr>
                      <a:r>
                        <a:rPr lang="zh-CN" sz="1800">
                          <a:solidFill>
                            <a:srgbClr val="231F20"/>
                          </a:solidFill>
                          <a:latin typeface="微软雅黑" panose="020B0503020204020204" charset="-122"/>
                          <a:ea typeface="微软雅黑" panose="020B0503020204020204" charset="-122"/>
                        </a:rPr>
                        <a:t>优势</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6350" cap="flat" cmpd="sng">
                      <a:solidFill>
                        <a:srgbClr val="FFFFFF"/>
                      </a:solidFill>
                      <a:prstDash val="solid"/>
                      <a:headEnd type="none" w="med" len="med"/>
                      <a:tailEnd type="none" w="med" len="med"/>
                    </a:lnB>
                    <a:solidFill>
                      <a:srgbClr val="D1D2D4"/>
                    </a:solidFill>
                  </a:tcPr>
                </a:tc>
                <a:tc>
                  <a:txBody>
                    <a:bodyPr/>
                    <a:p>
                      <a:pPr marL="659130" indent="0" algn="l" eaLnBrk="0" fontAlgn="base">
                        <a:spcBef>
                          <a:spcPts val="300"/>
                        </a:spcBef>
                        <a:spcAft>
                          <a:spcPct val="0"/>
                        </a:spcAft>
                      </a:pPr>
                      <a:r>
                        <a:rPr lang="zh-CN" sz="1800">
                          <a:solidFill>
                            <a:srgbClr val="231F20"/>
                          </a:solidFill>
                          <a:latin typeface="微软雅黑" panose="020B0503020204020204" charset="-122"/>
                          <a:ea typeface="微软雅黑" panose="020B0503020204020204" charset="-122"/>
                        </a:rPr>
                        <a:t>劣势</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6350" cap="flat" cmpd="sng">
                      <a:solidFill>
                        <a:srgbClr val="FFFFFF"/>
                      </a:solidFill>
                      <a:prstDash val="solid"/>
                      <a:headEnd type="none" w="med" len="med"/>
                      <a:tailEnd type="none" w="med" len="med"/>
                    </a:lnB>
                    <a:solidFill>
                      <a:srgbClr val="D1D2D4"/>
                    </a:solidFill>
                  </a:tcPr>
                </a:tc>
              </a:tr>
              <a:tr h="1011555">
                <a:tc>
                  <a:txBody>
                    <a:bodyPr/>
                    <a:p>
                      <a:pPr marL="192405" indent="5715" algn="l" eaLnBrk="0" fontAlgn="base">
                        <a:lnSpc>
                          <a:spcPct val="123000"/>
                        </a:lnSpc>
                        <a:spcBef>
                          <a:spcPts val="1100"/>
                        </a:spcBef>
                        <a:spcAft>
                          <a:spcPct val="0"/>
                        </a:spcAft>
                      </a:pPr>
                      <a:r>
                        <a:rPr lang="en-US" altLang="zh-CN" sz="1800">
                          <a:solidFill>
                            <a:srgbClr val="231F20"/>
                          </a:solidFill>
                          <a:latin typeface="Times New Roman" panose="02020603050405020304"/>
                          <a:ea typeface="Times New Roman" panose="02020603050405020304"/>
                        </a:rPr>
                        <a:t>Python </a:t>
                      </a:r>
                      <a:r>
                        <a:rPr lang="zh-CN" sz="1800">
                          <a:solidFill>
                            <a:srgbClr val="231F20"/>
                          </a:solidFill>
                          <a:latin typeface="宋体" panose="02010600030101010101" pitchFamily="2" charset="-122"/>
                          <a:ea typeface="宋体" panose="02010600030101010101" pitchFamily="2" charset="-122"/>
                        </a:rPr>
                        <a:t>标准库</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6350"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7625" indent="0" algn="l" eaLnBrk="0" fontAlgn="base">
                        <a:spcBef>
                          <a:spcPts val="1100"/>
                        </a:spcBef>
                        <a:spcAft>
                          <a:spcPct val="0"/>
                        </a:spcAft>
                      </a:pPr>
                      <a:r>
                        <a:rPr lang="en-US" altLang="zh-CN" sz="1800">
                          <a:solidFill>
                            <a:srgbClr val="231F20"/>
                          </a:solidFill>
                          <a:latin typeface="Times New Roman" panose="02020603050405020304"/>
                          <a:ea typeface="Times New Roman" panose="02020603050405020304"/>
                        </a:rPr>
                        <a:t>Beautiful Soup (markup,</a:t>
                      </a:r>
                      <a:endParaRPr lang="en-US" altLang="zh-CN" sz="1800">
                        <a:solidFill>
                          <a:srgbClr val="231F20"/>
                        </a:solidFill>
                        <a:latin typeface="Times New Roman" panose="02020603050405020304"/>
                        <a:ea typeface="Times New Roman" panose="02020603050405020304"/>
                      </a:endParaRPr>
                    </a:p>
                    <a:p>
                      <a:pPr marL="299085"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"html.parser")</a:t>
                      </a:r>
                      <a:endParaRPr lang="en-US" altLang="zh-CN" sz="18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6350"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04775" indent="-54610" algn="l" eaLnBrk="0" fontAlgn="base">
                        <a:lnSpc>
                          <a:spcPct val="120000"/>
                        </a:lnSpc>
                        <a:spcBef>
                          <a:spcPts val="1000"/>
                        </a:spcBef>
                        <a:spcAft>
                          <a:spcPct val="0"/>
                        </a:spcAft>
                      </a:pPr>
                      <a:r>
                        <a:rPr lang="en-US" altLang="zh-CN" sz="1800">
                          <a:solidFill>
                            <a:srgbClr val="231F20"/>
                          </a:solidFill>
                          <a:latin typeface="Times New Roman" panose="02020603050405020304"/>
                          <a:ea typeface="Times New Roman" panose="02020603050405020304"/>
                        </a:rPr>
                        <a:t>Python </a:t>
                      </a:r>
                      <a:r>
                        <a:rPr lang="zh-CN" sz="1800">
                          <a:solidFill>
                            <a:srgbClr val="231F20"/>
                          </a:solidFill>
                          <a:latin typeface="宋体" panose="02010600030101010101" pitchFamily="2" charset="-122"/>
                          <a:ea typeface="宋体" panose="02010600030101010101" pitchFamily="2" charset="-122"/>
                        </a:rPr>
                        <a:t>的内置标准库，执行</a:t>
                      </a:r>
                      <a:r>
                        <a:rPr lang="zh-CN" altLang="en-US" sz="1800">
                          <a:solidFill>
                            <a:srgbClr val="231F20"/>
                          </a:solidFill>
                          <a:latin typeface="宋体" panose="02010600030101010101" pitchFamily="2" charset="-122"/>
                          <a:ea typeface="宋体" panose="02010600030101010101" pitchFamily="2" charset="-122"/>
                        </a:rPr>
                        <a:t> </a:t>
                      </a:r>
                      <a:r>
                        <a:rPr lang="zh-CN" sz="1800">
                          <a:solidFill>
                            <a:srgbClr val="231F20"/>
                          </a:solidFill>
                          <a:latin typeface="宋体" panose="02010600030101010101" pitchFamily="2" charset="-122"/>
                          <a:ea typeface="宋体" panose="02010600030101010101" pitchFamily="2" charset="-122"/>
                        </a:rPr>
                        <a:t>速度适中，文档容错能力强</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6350"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805" indent="-38100" algn="l" eaLnBrk="0" fontAlgn="base">
                        <a:lnSpc>
                          <a:spcPct val="119000"/>
                        </a:lnSpc>
                        <a:spcBef>
                          <a:spcPts val="1000"/>
                        </a:spcBef>
                        <a:spcAft>
                          <a:spcPct val="0"/>
                        </a:spcAft>
                      </a:pPr>
                      <a:r>
                        <a:rPr lang="en-US" altLang="zh-CN" sz="1800">
                          <a:solidFill>
                            <a:srgbClr val="231F20"/>
                          </a:solidFill>
                          <a:latin typeface="Times New Roman" panose="02020603050405020304"/>
                          <a:ea typeface="Times New Roman" panose="02020603050405020304"/>
                        </a:rPr>
                        <a:t>Python 2.7.3  </a:t>
                      </a:r>
                      <a:r>
                        <a:rPr lang="zh-CN" sz="1800">
                          <a:solidFill>
                            <a:srgbClr val="231F20"/>
                          </a:solidFill>
                          <a:latin typeface="宋体" panose="02010600030101010101" pitchFamily="2" charset="-122"/>
                          <a:ea typeface="宋体" panose="02010600030101010101" pitchFamily="2" charset="-122"/>
                        </a:rPr>
                        <a:t>或</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Python 3.2.2 </a:t>
                      </a:r>
                      <a:r>
                        <a:rPr lang="zh-CN" sz="1800">
                          <a:solidFill>
                            <a:srgbClr val="231F20"/>
                          </a:solidFill>
                          <a:latin typeface="宋体" panose="02010600030101010101" pitchFamily="2" charset="-122"/>
                          <a:ea typeface="宋体" panose="02010600030101010101" pitchFamily="2" charset="-122"/>
                        </a:rPr>
                        <a:t>之前的版本文档容错能力差</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6350"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811530">
                <a:tc>
                  <a:txBody>
                    <a:bodyPr/>
                    <a:p>
                      <a:pPr marL="62865" indent="0" algn="l" eaLnBrk="0" fontAlgn="base">
                        <a:spcBef>
                          <a:spcPts val="400"/>
                        </a:spcBef>
                        <a:spcAft>
                          <a:spcPct val="0"/>
                        </a:spcAft>
                      </a:pPr>
                      <a:r>
                        <a:rPr lang="en-US" altLang="zh-CN" sz="1800">
                          <a:solidFill>
                            <a:srgbClr val="231F20"/>
                          </a:solidFill>
                          <a:latin typeface="Times New Roman" panose="02020603050405020304"/>
                          <a:ea typeface="Times New Roman" panose="02020603050405020304"/>
                        </a:rPr>
                        <a:t>Lxml HTML</a:t>
                      </a:r>
                      <a:endParaRPr lang="en-US" altLang="zh-CN" sz="1800">
                        <a:solidFill>
                          <a:srgbClr val="231F20"/>
                        </a:solidFill>
                        <a:latin typeface="Times New Roman" panose="02020603050405020304"/>
                        <a:ea typeface="Times New Roman" panose="02020603050405020304"/>
                      </a:endParaRPr>
                    </a:p>
                    <a:p>
                      <a:pPr marL="194310"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解析器</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8260" indent="0" algn="l" eaLnBrk="0" fontAlgn="base">
                        <a:spcBef>
                          <a:spcPts val="400"/>
                        </a:spcBef>
                        <a:spcAft>
                          <a:spcPct val="0"/>
                        </a:spcAft>
                      </a:pPr>
                      <a:r>
                        <a:rPr lang="en-US" altLang="zh-CN" sz="1800">
                          <a:solidFill>
                            <a:srgbClr val="231F20"/>
                          </a:solidFill>
                          <a:latin typeface="Times New Roman" panose="02020603050405020304"/>
                          <a:ea typeface="Times New Roman" panose="02020603050405020304"/>
                        </a:rPr>
                        <a:t>Beautiful Soup (markup,</a:t>
                      </a:r>
                      <a:endParaRPr lang="en-US" altLang="zh-CN" sz="1800">
                        <a:solidFill>
                          <a:srgbClr val="231F20"/>
                        </a:solidFill>
                        <a:latin typeface="Times New Roman" panose="02020603050405020304"/>
                        <a:ea typeface="Times New Roman" panose="02020603050405020304"/>
                      </a:endParaRPr>
                    </a:p>
                    <a:p>
                      <a:pPr marL="452755"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"lxml")</a:t>
                      </a:r>
                      <a:endParaRPr lang="en-US" altLang="zh-CN" sz="18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2560" indent="0" algn="l" eaLnBrk="0" fontAlgn="base">
                        <a:spcBef>
                          <a:spcPts val="1000"/>
                        </a:spcBef>
                        <a:spcAft>
                          <a:spcPct val="0"/>
                        </a:spcAft>
                      </a:pPr>
                      <a:r>
                        <a:rPr lang="zh-CN" sz="1800">
                          <a:solidFill>
                            <a:srgbClr val="231F20"/>
                          </a:solidFill>
                          <a:latin typeface="宋体" panose="02010600030101010101" pitchFamily="2" charset="-122"/>
                          <a:ea typeface="宋体" panose="02010600030101010101" pitchFamily="2" charset="-122"/>
                        </a:rPr>
                        <a:t>速度快，文档容错能力强</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316230" indent="0" algn="l" eaLnBrk="0" fontAlgn="base">
                        <a:spcBef>
                          <a:spcPts val="1000"/>
                        </a:spcBef>
                        <a:spcAft>
                          <a:spcPct val="0"/>
                        </a:spcAft>
                      </a:pPr>
                      <a:r>
                        <a:rPr lang="zh-CN" sz="1800">
                          <a:solidFill>
                            <a:srgbClr val="231F20"/>
                          </a:solidFill>
                          <a:latin typeface="宋体" panose="02010600030101010101" pitchFamily="2" charset="-122"/>
                          <a:ea typeface="宋体" panose="02010600030101010101" pitchFamily="2" charset="-122"/>
                        </a:rPr>
                        <a:t>需要安装</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C </a:t>
                      </a:r>
                      <a:r>
                        <a:rPr lang="zh-CN" sz="1800">
                          <a:solidFill>
                            <a:srgbClr val="231F20"/>
                          </a:solidFill>
                          <a:latin typeface="宋体" panose="02010600030101010101" pitchFamily="2" charset="-122"/>
                          <a:ea typeface="宋体" panose="02010600030101010101" pitchFamily="2" charset="-122"/>
                        </a:rPr>
                        <a:t>语言库</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1680210">
                <a:tc>
                  <a:txBody>
                    <a:bodyPr/>
                    <a:p>
                      <a:pPr marL="1009015" indent="0" algn="l" eaLnBrk="0" fontAlgn="base">
                        <a:lnSpc>
                          <a:spcPct val="134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97790" indent="0" algn="l" eaLnBrk="0" fontAlgn="base">
                        <a:spcBef>
                          <a:spcPts val="200"/>
                        </a:spcBef>
                        <a:spcAft>
                          <a:spcPct val="0"/>
                        </a:spcAft>
                      </a:pPr>
                      <a:r>
                        <a:rPr lang="en-US" altLang="zh-CN" sz="1800">
                          <a:solidFill>
                            <a:srgbClr val="231F20"/>
                          </a:solidFill>
                          <a:latin typeface="Times New Roman" panose="02020603050405020304"/>
                          <a:ea typeface="Times New Roman" panose="02020603050405020304"/>
                        </a:rPr>
                        <a:t>Lxml XML</a:t>
                      </a:r>
                      <a:endParaRPr lang="en-US" altLang="zh-CN" sz="1800">
                        <a:solidFill>
                          <a:srgbClr val="231F20"/>
                        </a:solidFill>
                        <a:latin typeface="Times New Roman" panose="02020603050405020304"/>
                        <a:ea typeface="Times New Roman" panose="02020603050405020304"/>
                      </a:endParaRPr>
                    </a:p>
                    <a:p>
                      <a:pPr marL="194310"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解析器</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8260" indent="0" algn="l" eaLnBrk="0" fontAlgn="base">
                        <a:spcBef>
                          <a:spcPts val="400"/>
                        </a:spcBef>
                        <a:spcAft>
                          <a:spcPct val="0"/>
                        </a:spcAft>
                      </a:pPr>
                      <a:r>
                        <a:rPr lang="en-US" altLang="zh-CN" sz="1800">
                          <a:solidFill>
                            <a:srgbClr val="231F20"/>
                          </a:solidFill>
                          <a:latin typeface="Times New Roman" panose="02020603050405020304"/>
                          <a:ea typeface="Times New Roman" panose="02020603050405020304"/>
                        </a:rPr>
                        <a:t>Beautiful Soup (markup,</a:t>
                      </a:r>
                      <a:endParaRPr lang="en-US" altLang="zh-CN" sz="1800">
                        <a:solidFill>
                          <a:srgbClr val="231F20"/>
                        </a:solidFill>
                        <a:latin typeface="Times New Roman" panose="02020603050405020304"/>
                        <a:ea typeface="Times New Roman" panose="02020603050405020304"/>
                      </a:endParaRPr>
                    </a:p>
                    <a:p>
                      <a:pPr marL="278765"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["lxml", 'xml'])</a:t>
                      </a:r>
                      <a:endParaRPr lang="en-US" altLang="zh-CN" sz="1800">
                        <a:solidFill>
                          <a:srgbClr val="231F20"/>
                        </a:solidFill>
                        <a:latin typeface="Times New Roman" panose="02020603050405020304"/>
                        <a:ea typeface="Times New Roman" panose="02020603050405020304"/>
                      </a:endParaRPr>
                    </a:p>
                    <a:p>
                      <a:pPr marL="4826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Beautiful Soup (markup,</a:t>
                      </a:r>
                      <a:endParaRPr lang="en-US" altLang="zh-CN" sz="1800">
                        <a:solidFill>
                          <a:srgbClr val="231F20"/>
                        </a:solidFill>
                        <a:latin typeface="Times New Roman" panose="02020603050405020304"/>
                        <a:ea typeface="Times New Roman" panose="02020603050405020304"/>
                      </a:endParaRPr>
                    </a:p>
                    <a:p>
                      <a:pPr marL="46863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"xml")</a:t>
                      </a:r>
                      <a:endParaRPr lang="en-US" altLang="zh-CN" sz="18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009015" indent="0" algn="l" eaLnBrk="0" fontAlgn="base">
                        <a:lnSpc>
                          <a:spcPct val="123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53340" indent="0" algn="l" eaLnBrk="0" fontAlgn="base">
                        <a:spcBef>
                          <a:spcPts val="200"/>
                        </a:spcBef>
                        <a:spcAft>
                          <a:spcPct val="0"/>
                        </a:spcAft>
                      </a:pPr>
                      <a:r>
                        <a:rPr lang="zh-CN" sz="1800">
                          <a:solidFill>
                            <a:srgbClr val="231F20"/>
                          </a:solidFill>
                          <a:latin typeface="宋体" panose="02010600030101010101" pitchFamily="2" charset="-122"/>
                          <a:ea typeface="宋体" panose="02010600030101010101" pitchFamily="2" charset="-122"/>
                        </a:rPr>
                        <a:t>速度快，是唯一支持</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XML </a:t>
                      </a:r>
                      <a:r>
                        <a:rPr lang="zh-CN" sz="1800">
                          <a:solidFill>
                            <a:srgbClr val="231F20"/>
                          </a:solidFill>
                          <a:latin typeface="宋体" panose="02010600030101010101" pitchFamily="2" charset="-122"/>
                          <a:ea typeface="宋体" panose="02010600030101010101" pitchFamily="2" charset="-122"/>
                        </a:rPr>
                        <a:t>的</a:t>
                      </a:r>
                      <a:endParaRPr lang="zh-CN" sz="1800">
                        <a:solidFill>
                          <a:srgbClr val="231F20"/>
                        </a:solidFill>
                        <a:latin typeface="宋体" panose="02010600030101010101" pitchFamily="2" charset="-122"/>
                        <a:ea typeface="宋体" panose="02010600030101010101" pitchFamily="2" charset="-122"/>
                      </a:endParaRPr>
                    </a:p>
                    <a:p>
                      <a:pPr marL="621665" indent="0" algn="l" eaLnBrk="0" fontAlgn="base">
                        <a:spcBef>
                          <a:spcPts val="300"/>
                        </a:spcBef>
                        <a:spcAft>
                          <a:spcPct val="0"/>
                        </a:spcAft>
                      </a:pPr>
                      <a:r>
                        <a:rPr lang="zh-CN" sz="1800">
                          <a:solidFill>
                            <a:srgbClr val="231F20"/>
                          </a:solidFill>
                          <a:latin typeface="宋体" panose="02010600030101010101" pitchFamily="2" charset="-122"/>
                          <a:ea typeface="宋体" panose="02010600030101010101" pitchFamily="2" charset="-122"/>
                        </a:rPr>
                        <a:t>解析器</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009015" indent="0" algn="l" eaLnBrk="0" fontAlgn="base">
                        <a:lnSpc>
                          <a:spcPct val="182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316230" indent="0" algn="l" eaLnBrk="0" fontAlgn="base">
                        <a:spcBef>
                          <a:spcPts val="200"/>
                        </a:spcBef>
                        <a:spcAft>
                          <a:spcPct val="0"/>
                        </a:spcAft>
                      </a:pPr>
                      <a:r>
                        <a:rPr lang="zh-CN" sz="1800">
                          <a:solidFill>
                            <a:srgbClr val="231F20"/>
                          </a:solidFill>
                          <a:latin typeface="宋体" panose="02010600030101010101" pitchFamily="2" charset="-122"/>
                          <a:ea typeface="宋体" panose="02010600030101010101" pitchFamily="2" charset="-122"/>
                        </a:rPr>
                        <a:t>需要安装</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C </a:t>
                      </a:r>
                      <a:r>
                        <a:rPr lang="zh-CN" sz="1800">
                          <a:solidFill>
                            <a:srgbClr val="231F20"/>
                          </a:solidFill>
                          <a:latin typeface="宋体" panose="02010600030101010101" pitchFamily="2" charset="-122"/>
                          <a:ea typeface="宋体" panose="02010600030101010101" pitchFamily="2" charset="-122"/>
                        </a:rPr>
                        <a:t>语言库</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1325245">
                <a:tc>
                  <a:txBody>
                    <a:bodyPr/>
                    <a:p>
                      <a:pPr marL="1009015" indent="0" algn="l" eaLnBrk="0" fontAlgn="base">
                        <a:lnSpc>
                          <a:spcPct val="137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165735" indent="0" algn="l" eaLnBrk="0" fontAlgn="base">
                        <a:spcBef>
                          <a:spcPts val="200"/>
                        </a:spcBef>
                        <a:spcAft>
                          <a:spcPct val="0"/>
                        </a:spcAft>
                      </a:pPr>
                      <a:r>
                        <a:rPr lang="en-US" altLang="zh-CN" sz="1800">
                          <a:solidFill>
                            <a:srgbClr val="231F20"/>
                          </a:solidFill>
                          <a:latin typeface="Times New Roman" panose="02020603050405020304"/>
                          <a:ea typeface="Times New Roman" panose="02020603050405020304"/>
                        </a:rPr>
                        <a:t>html5lib</a:t>
                      </a:r>
                      <a:endParaRPr lang="en-US" altLang="zh-CN" sz="18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7625" indent="0" algn="l" eaLnBrk="0" fontAlgn="base">
                        <a:spcBef>
                          <a:spcPts val="1200"/>
                        </a:spcBef>
                        <a:spcAft>
                          <a:spcPct val="0"/>
                        </a:spcAft>
                      </a:pPr>
                      <a:r>
                        <a:rPr lang="en-US" altLang="zh-CN" sz="1800">
                          <a:solidFill>
                            <a:srgbClr val="231F20"/>
                          </a:solidFill>
                          <a:latin typeface="Times New Roman" panose="02020603050405020304"/>
                          <a:ea typeface="Times New Roman" panose="02020603050405020304"/>
                        </a:rPr>
                        <a:t>Beautiful Soup (markup,</a:t>
                      </a:r>
                      <a:endParaRPr lang="en-US" altLang="zh-CN" sz="1800">
                        <a:solidFill>
                          <a:srgbClr val="231F20"/>
                        </a:solidFill>
                        <a:latin typeface="Times New Roman" panose="02020603050405020304"/>
                        <a:ea typeface="Times New Roman" panose="02020603050405020304"/>
                      </a:endParaRPr>
                    </a:p>
                    <a:p>
                      <a:pPr marL="363855"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"html5lib")</a:t>
                      </a:r>
                      <a:endParaRPr lang="en-US" altLang="zh-CN" sz="18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53975"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具备目前最好的容错性，</a:t>
                      </a:r>
                      <a:r>
                        <a:rPr lang="zh-CN" altLang="en-US" sz="1800">
                          <a:solidFill>
                            <a:srgbClr val="231F20"/>
                          </a:solidFill>
                          <a:latin typeface="宋体" panose="02010600030101010101" pitchFamily="2" charset="-122"/>
                          <a:ea typeface="宋体" panose="02010600030101010101" pitchFamily="2" charset="-122"/>
                        </a:rPr>
                        <a:t> </a:t>
                      </a:r>
                      <a:r>
                        <a:rPr lang="zh-CN" sz="1800">
                          <a:solidFill>
                            <a:srgbClr val="231F20"/>
                          </a:solidFill>
                          <a:latin typeface="宋体" panose="02010600030101010101" pitchFamily="2" charset="-122"/>
                          <a:ea typeface="宋体" panose="02010600030101010101" pitchFamily="2" charset="-122"/>
                        </a:rPr>
                        <a:t>以</a:t>
                      </a:r>
                      <a:endParaRPr lang="zh-CN" sz="1800">
                        <a:solidFill>
                          <a:srgbClr val="231F20"/>
                        </a:solidFill>
                        <a:latin typeface="宋体" panose="02010600030101010101" pitchFamily="2" charset="-122"/>
                        <a:ea typeface="宋体" panose="02010600030101010101" pitchFamily="2" charset="-122"/>
                      </a:endParaRPr>
                    </a:p>
                    <a:p>
                      <a:pPr marL="60325" indent="0" algn="l" eaLnBrk="0" fontAlgn="base">
                        <a:spcBef>
                          <a:spcPts val="300"/>
                        </a:spcBef>
                        <a:spcAft>
                          <a:spcPct val="0"/>
                        </a:spcAft>
                      </a:pPr>
                      <a:r>
                        <a:rPr lang="zh-CN" sz="1800">
                          <a:solidFill>
                            <a:srgbClr val="231F20"/>
                          </a:solidFill>
                          <a:latin typeface="宋体" panose="02010600030101010101" pitchFamily="2" charset="-122"/>
                          <a:ea typeface="宋体" panose="02010600030101010101" pitchFamily="2" charset="-122"/>
                        </a:rPr>
                        <a:t>浏览器的方式解析文档，生</a:t>
                      </a:r>
                      <a:endParaRPr lang="zh-CN" sz="1800">
                        <a:solidFill>
                          <a:srgbClr val="231F20"/>
                        </a:solidFill>
                        <a:latin typeface="宋体" panose="02010600030101010101" pitchFamily="2" charset="-122"/>
                        <a:ea typeface="宋体" panose="02010600030101010101" pitchFamily="2" charset="-122"/>
                      </a:endParaRPr>
                    </a:p>
                    <a:p>
                      <a:pPr marL="218440" indent="0" algn="l" eaLnBrk="0" fontAlgn="base">
                        <a:spcBef>
                          <a:spcPts val="300"/>
                        </a:spcBef>
                        <a:spcAft>
                          <a:spcPct val="0"/>
                        </a:spcAft>
                      </a:pPr>
                      <a:r>
                        <a:rPr lang="zh-CN" sz="1800">
                          <a:solidFill>
                            <a:srgbClr val="231F20"/>
                          </a:solidFill>
                          <a:latin typeface="宋体" panose="02010600030101010101" pitchFamily="2" charset="-122"/>
                          <a:ea typeface="宋体" panose="02010600030101010101" pitchFamily="2" charset="-122"/>
                        </a:rPr>
                        <a:t>成</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HTML 5 </a:t>
                      </a:r>
                      <a:r>
                        <a:rPr lang="zh-CN" sz="1800">
                          <a:solidFill>
                            <a:srgbClr val="231F20"/>
                          </a:solidFill>
                          <a:latin typeface="宋体" panose="02010600030101010101" pitchFamily="2" charset="-122"/>
                          <a:ea typeface="宋体" panose="02010600030101010101" pitchFamily="2" charset="-122"/>
                        </a:rPr>
                        <a:t>格式的文档</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009015" indent="0" algn="l" eaLnBrk="0" fontAlgn="base">
                        <a:lnSpc>
                          <a:spcPct val="125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144780" indent="0" algn="l" eaLnBrk="0" fontAlgn="base">
                        <a:spcBef>
                          <a:spcPts val="200"/>
                        </a:spcBef>
                        <a:spcAft>
                          <a:spcPct val="0"/>
                        </a:spcAft>
                      </a:pPr>
                      <a:r>
                        <a:rPr lang="zh-CN" sz="1800">
                          <a:solidFill>
                            <a:srgbClr val="231F20"/>
                          </a:solidFill>
                          <a:latin typeface="宋体" panose="02010600030101010101" pitchFamily="2" charset="-122"/>
                          <a:ea typeface="宋体" panose="02010600030101010101" pitchFamily="2" charset="-122"/>
                        </a:rPr>
                        <a:t>速度慢，不依赖外部扩展</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bl>
          </a:graphicData>
        </a:graphic>
      </p:graphicFrame>
    </p:spTree>
    <p:custDataLst>
      <p:tags r:id="rId12"/>
    </p:custDataLst>
  </p:cSld>
  <p:clrMapOvr>
    <a:masterClrMapping/>
  </p:clrMapOvr>
  <p:transition>
    <p:cut/>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10" name="文本框 9"/>
          <p:cNvSpPr txBox="1"/>
          <p:nvPr>
            <p:custDataLst>
              <p:tags r:id="rId2"/>
            </p:custDataLst>
          </p:nvPr>
        </p:nvSpPr>
        <p:spPr>
          <a:xfrm>
            <a:off x="1489075" y="2759075"/>
            <a:ext cx="4297045" cy="57150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任务一</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采集网页分析</a:t>
            </a:r>
            <a:endParaRPr lang="zh-CN" altLang="en-US" sz="2000" dirty="0">
              <a:solidFill>
                <a:schemeClr val="tx1">
                  <a:lumMod val="85000"/>
                  <a:lumOff val="15000"/>
                </a:schemeClr>
              </a:solidFill>
              <a:sym typeface="+mn-ea"/>
            </a:endParaRPr>
          </a:p>
        </p:txBody>
      </p:sp>
      <p:sp>
        <p:nvSpPr>
          <p:cNvPr id="11" name="文本框 10"/>
          <p:cNvSpPr txBox="1"/>
          <p:nvPr>
            <p:custDataLst>
              <p:tags r:id="rId3"/>
            </p:custDataLst>
          </p:nvPr>
        </p:nvSpPr>
        <p:spPr>
          <a:xfrm>
            <a:off x="3187488"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01</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12" name="文本框 11"/>
          <p:cNvSpPr txBox="1"/>
          <p:nvPr>
            <p:custDataLst>
              <p:tags r:id="rId4"/>
            </p:custDataLst>
          </p:nvPr>
        </p:nvSpPr>
        <p:spPr>
          <a:xfrm>
            <a:off x="6358255" y="2759075"/>
            <a:ext cx="4297045" cy="66992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任务二</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用</a:t>
            </a:r>
            <a:r>
              <a:rPr lang="en-US" altLang="zh-CN" sz="2000" dirty="0">
                <a:solidFill>
                  <a:schemeClr val="tx1">
                    <a:lumMod val="85000"/>
                    <a:lumOff val="15000"/>
                  </a:schemeClr>
                </a:solidFill>
                <a:sym typeface="+mn-ea"/>
              </a:rPr>
              <a:t> Python </a:t>
            </a:r>
            <a:r>
              <a:rPr lang="zh-CN" altLang="en-US" sz="2000" dirty="0">
                <a:solidFill>
                  <a:schemeClr val="tx1">
                    <a:lumMod val="85000"/>
                    <a:lumOff val="15000"/>
                  </a:schemeClr>
                </a:solidFill>
                <a:sym typeface="+mn-ea"/>
              </a:rPr>
              <a:t>实现</a:t>
            </a:r>
            <a:r>
              <a:rPr lang="en-US" altLang="zh-CN" sz="2000" dirty="0">
                <a:solidFill>
                  <a:schemeClr val="tx1">
                    <a:lumMod val="85000"/>
                    <a:lumOff val="15000"/>
                  </a:schemeClr>
                </a:solidFill>
                <a:sym typeface="+mn-ea"/>
              </a:rPr>
              <a:t> HTTP </a:t>
            </a:r>
            <a:r>
              <a:rPr lang="zh-CN" altLang="en-US" sz="2000" dirty="0">
                <a:solidFill>
                  <a:schemeClr val="tx1">
                    <a:lumMod val="85000"/>
                    <a:lumOff val="15000"/>
                  </a:schemeClr>
                </a:solidFill>
                <a:sym typeface="+mn-ea"/>
              </a:rPr>
              <a:t>请求</a:t>
            </a:r>
            <a:endParaRPr lang="zh-CN" altLang="en-US" sz="2000" dirty="0">
              <a:solidFill>
                <a:schemeClr val="tx1">
                  <a:lumMod val="85000"/>
                  <a:lumOff val="15000"/>
                </a:schemeClr>
              </a:solidFill>
              <a:sym typeface="+mn-ea"/>
            </a:endParaRPr>
          </a:p>
        </p:txBody>
      </p:sp>
      <p:sp>
        <p:nvSpPr>
          <p:cNvPr id="14" name="文本框 13"/>
          <p:cNvSpPr txBox="1"/>
          <p:nvPr>
            <p:custDataLst>
              <p:tags r:id="rId5"/>
            </p:custDataLst>
          </p:nvPr>
        </p:nvSpPr>
        <p:spPr>
          <a:xfrm>
            <a:off x="8056666"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02</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3" name="文本框 2"/>
          <p:cNvSpPr txBox="1"/>
          <p:nvPr>
            <p:custDataLst>
              <p:tags r:id="rId6"/>
            </p:custDataLst>
          </p:nvPr>
        </p:nvSpPr>
        <p:spPr>
          <a:xfrm>
            <a:off x="1550035" y="5682615"/>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实训</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爬取天气预报数据</a:t>
            </a:r>
            <a:endParaRPr lang="zh-CN" altLang="en-US" sz="2000" dirty="0">
              <a:solidFill>
                <a:schemeClr val="tx1">
                  <a:lumMod val="85000"/>
                  <a:lumOff val="15000"/>
                </a:schemeClr>
              </a:solidFill>
              <a:sym typeface="+mn-ea"/>
            </a:endParaRPr>
          </a:p>
          <a:p>
            <a:pPr lvl="0" algn="ctr">
              <a:lnSpc>
                <a:spcPct val="130000"/>
              </a:lnSpc>
              <a:spcBef>
                <a:spcPts val="0"/>
              </a:spcBef>
              <a:spcAft>
                <a:spcPts val="0"/>
              </a:spcAft>
              <a:buClrTx/>
              <a:buSzTx/>
              <a:buFontTx/>
            </a:pPr>
            <a:endParaRPr lang="zh-CN" altLang="en-US" sz="2000" dirty="0">
              <a:solidFill>
                <a:schemeClr val="tx1">
                  <a:lumMod val="85000"/>
                  <a:lumOff val="15000"/>
                </a:schemeClr>
              </a:solidFill>
              <a:sym typeface="+mn-ea"/>
            </a:endParaRPr>
          </a:p>
        </p:txBody>
      </p:sp>
      <p:sp>
        <p:nvSpPr>
          <p:cNvPr id="4" name="文本框 3"/>
          <p:cNvSpPr txBox="1"/>
          <p:nvPr>
            <p:custDataLst>
              <p:tags r:id="rId7"/>
            </p:custDataLst>
          </p:nvPr>
        </p:nvSpPr>
        <p:spPr>
          <a:xfrm>
            <a:off x="3188226" y="34895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03</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5" name="文本框 4"/>
          <p:cNvSpPr txBox="1"/>
          <p:nvPr>
            <p:custDataLst>
              <p:tags r:id="rId8"/>
            </p:custDataLst>
          </p:nvPr>
        </p:nvSpPr>
        <p:spPr>
          <a:xfrm>
            <a:off x="6358936" y="4251796"/>
            <a:ext cx="4296868" cy="112649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任务四</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解析采集到的网页</a:t>
            </a:r>
            <a:endParaRPr lang="zh-CN" altLang="en-US" sz="2000" dirty="0">
              <a:solidFill>
                <a:schemeClr val="tx1">
                  <a:lumMod val="85000"/>
                  <a:lumOff val="15000"/>
                </a:schemeClr>
              </a:solidFill>
              <a:sym typeface="+mn-ea"/>
            </a:endParaRPr>
          </a:p>
        </p:txBody>
      </p:sp>
      <p:sp>
        <p:nvSpPr>
          <p:cNvPr id="6" name="文本框 5"/>
          <p:cNvSpPr txBox="1"/>
          <p:nvPr>
            <p:custDataLst>
              <p:tags r:id="rId9"/>
            </p:custDataLst>
          </p:nvPr>
        </p:nvSpPr>
        <p:spPr>
          <a:xfrm>
            <a:off x="8057404" y="3448259"/>
            <a:ext cx="899932" cy="745345"/>
          </a:xfrm>
          <a:prstGeom prst="rect">
            <a:avLst/>
          </a:prstGeom>
        </p:spPr>
        <p:txBody>
          <a:bodyPr wrap="none" lIns="0" rIns="0" anchor="b" anchorCtr="0">
            <a:noAutofit/>
          </a:bodyPr>
          <a:p>
            <a:pPr algn="ctr"/>
            <a:r>
              <a:rPr lang="en-US" altLang="zh-CN" sz="3600" b="1" dirty="0">
                <a:solidFill>
                  <a:schemeClr val="accent1"/>
                </a:solidFill>
                <a:latin typeface="Arial" panose="020B0604020202020204" pitchFamily="34" charset="0"/>
                <a:ea typeface="微软雅黑" panose="020B0503020204020204" charset="-122"/>
              </a:rPr>
              <a:t>04</a:t>
            </a:r>
            <a:endParaRPr lang="en-US" altLang="zh-CN" sz="3600" b="1" dirty="0">
              <a:solidFill>
                <a:schemeClr val="accent1"/>
              </a:solidFill>
              <a:latin typeface="Arial" panose="020B0604020202020204" pitchFamily="34" charset="0"/>
              <a:ea typeface="微软雅黑" panose="020B0503020204020204" charset="-122"/>
            </a:endParaRPr>
          </a:p>
        </p:txBody>
      </p:sp>
      <p:sp>
        <p:nvSpPr>
          <p:cNvPr id="7" name="文本框 6"/>
          <p:cNvSpPr txBox="1"/>
          <p:nvPr>
            <p:custDataLst>
              <p:tags r:id="rId10"/>
            </p:custDataLst>
          </p:nvPr>
        </p:nvSpPr>
        <p:spPr>
          <a:xfrm>
            <a:off x="3188226" y="49373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05</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8" name="文本框 7"/>
          <p:cNvSpPr txBox="1"/>
          <p:nvPr>
            <p:custDataLst>
              <p:tags r:id="rId11"/>
            </p:custDataLst>
          </p:nvPr>
        </p:nvSpPr>
        <p:spPr>
          <a:xfrm>
            <a:off x="1616710" y="4295140"/>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任务三</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静态网页和动态网页采集</a:t>
            </a:r>
            <a:endParaRPr lang="zh-CN" altLang="en-US" sz="2000" dirty="0">
              <a:solidFill>
                <a:schemeClr val="tx1">
                  <a:lumMod val="85000"/>
                  <a:lumOff val="15000"/>
                </a:schemeClr>
              </a:solidFill>
              <a:sym typeface="+mn-ea"/>
            </a:endParaRPr>
          </a:p>
        </p:txBody>
      </p:sp>
      <p:sp>
        <p:nvSpPr>
          <p:cNvPr id="30" name="文本框 29"/>
          <p:cNvSpPr txBox="1"/>
          <p:nvPr/>
        </p:nvSpPr>
        <p:spPr>
          <a:xfrm>
            <a:off x="1815892" y="515301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13"/>
          <p:cNvSpPr/>
          <p:nvPr>
            <p:custDataLst>
              <p:tags r:id="rId1"/>
            </p:custDataLst>
          </p:nvPr>
        </p:nvSpPr>
        <p:spPr>
          <a:xfrm>
            <a:off x="-369" y="1624965"/>
            <a:ext cx="12190730" cy="5233035"/>
          </a:xfrm>
          <a:custGeom>
            <a:avLst/>
            <a:gdLst>
              <a:gd name="connsiteX0" fmla="*/ 0 w 19198"/>
              <a:gd name="connsiteY0" fmla="*/ 8241 h 8241"/>
              <a:gd name="connsiteX1" fmla="*/ 0 w 19198"/>
              <a:gd name="connsiteY1" fmla="*/ 2951 h 8241"/>
              <a:gd name="connsiteX2" fmla="*/ 780 w 19198"/>
              <a:gd name="connsiteY2" fmla="*/ 3014 h 8241"/>
              <a:gd name="connsiteX3" fmla="*/ 1608 w 19198"/>
              <a:gd name="connsiteY3" fmla="*/ 2199 h 8241"/>
              <a:gd name="connsiteX4" fmla="*/ 1860 w 19198"/>
              <a:gd name="connsiteY4" fmla="*/ 1592 h 8241"/>
              <a:gd name="connsiteX5" fmla="*/ 3376 w 19198"/>
              <a:gd name="connsiteY5" fmla="*/ 0 h 8241"/>
              <a:gd name="connsiteX6" fmla="*/ 19198 w 19198"/>
              <a:gd name="connsiteY6" fmla="*/ 569 h 8241"/>
              <a:gd name="connsiteX7" fmla="*/ 19193 w 19198"/>
              <a:gd name="connsiteY7" fmla="*/ 8230 h 8241"/>
              <a:gd name="connsiteX8" fmla="*/ 0 w 19198"/>
              <a:gd name="connsiteY8" fmla="*/ 8241 h 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98" h="8241">
                <a:moveTo>
                  <a:pt x="0" y="8241"/>
                </a:moveTo>
                <a:lnTo>
                  <a:pt x="0" y="2951"/>
                </a:lnTo>
                <a:cubicBezTo>
                  <a:pt x="0" y="2951"/>
                  <a:pt x="374" y="3158"/>
                  <a:pt x="780" y="3014"/>
                </a:cubicBezTo>
                <a:cubicBezTo>
                  <a:pt x="1103" y="2899"/>
                  <a:pt x="1352" y="2647"/>
                  <a:pt x="1608" y="2199"/>
                </a:cubicBezTo>
                <a:cubicBezTo>
                  <a:pt x="1717" y="2008"/>
                  <a:pt x="1802" y="1804"/>
                  <a:pt x="1860" y="1592"/>
                </a:cubicBezTo>
                <a:cubicBezTo>
                  <a:pt x="1969" y="1194"/>
                  <a:pt x="2282" y="82"/>
                  <a:pt x="3376" y="0"/>
                </a:cubicBezTo>
                <a:lnTo>
                  <a:pt x="19198" y="569"/>
                </a:lnTo>
                <a:lnTo>
                  <a:pt x="19193" y="8230"/>
                </a:lnTo>
                <a:cubicBezTo>
                  <a:pt x="12468" y="8242"/>
                  <a:pt x="6398" y="8237"/>
                  <a:pt x="0" y="8241"/>
                </a:cubicBezTo>
                <a:close/>
              </a:path>
            </a:pathLst>
          </a:custGeom>
          <a:solidFill>
            <a:schemeClr val="accent1"/>
          </a:solidFill>
          <a:ln w="1828" cap="flat">
            <a:noFill/>
            <a:prstDash val="solid"/>
            <a:miter/>
          </a:ln>
        </p:spPr>
        <p:txBody>
          <a:bodyPr rtlCol="0" anchor="ctr"/>
          <a:lstStyle/>
          <a:p>
            <a:endParaRPr lang="zh-CN" altLang="en-US" sz="1800" dirty="0">
              <a:highlight>
                <a:srgbClr val="FFFF00"/>
              </a:highlight>
            </a:endParaRPr>
          </a:p>
        </p:txBody>
      </p:sp>
      <p:cxnSp>
        <p:nvCxnSpPr>
          <p:cNvPr id="2" name="直接连接符 1"/>
          <p:cNvCxnSpPr/>
          <p:nvPr>
            <p:custDataLst>
              <p:tags r:id="rId2"/>
            </p:custDataLst>
          </p:nvPr>
        </p:nvCxnSpPr>
        <p:spPr>
          <a:xfrm>
            <a:off x="735306" y="5096785"/>
            <a:ext cx="1678488"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custDataLst>
              <p:tags r:id="rId3"/>
            </p:custDataLst>
          </p:nvPr>
        </p:nvPicPr>
        <p:blipFill>
          <a:blip r:embed="rId4"/>
          <a:srcRect/>
          <a:stretch>
            <a:fillRect/>
          </a:stretch>
        </p:blipFill>
        <p:spPr>
          <a:xfrm>
            <a:off x="2057400" y="3781"/>
            <a:ext cx="10134600" cy="6854210"/>
          </a:xfrm>
          <a:custGeom>
            <a:avLst/>
            <a:gdLst>
              <a:gd name="connsiteX0" fmla="*/ 888236 w 10100298"/>
              <a:gd name="connsiteY0" fmla="*/ 0 h 6857075"/>
              <a:gd name="connsiteX1" fmla="*/ 10100298 w 10100298"/>
              <a:gd name="connsiteY1" fmla="*/ 0 h 6857075"/>
              <a:gd name="connsiteX2" fmla="*/ 10100298 w 10100298"/>
              <a:gd name="connsiteY2" fmla="*/ 4983606 h 6857075"/>
              <a:gd name="connsiteX3" fmla="*/ 9993951 w 10100298"/>
              <a:gd name="connsiteY3" fmla="*/ 4928449 h 6857075"/>
              <a:gd name="connsiteX4" fmla="*/ 8509161 w 10100298"/>
              <a:gd name="connsiteY4" fmla="*/ 5581280 h 6857075"/>
              <a:gd name="connsiteX5" fmla="*/ 8429447 w 10100298"/>
              <a:gd name="connsiteY5" fmla="*/ 5826156 h 6857075"/>
              <a:gd name="connsiteX6" fmla="*/ 8142957 w 10100298"/>
              <a:gd name="connsiteY6" fmla="*/ 6338656 h 6857075"/>
              <a:gd name="connsiteX7" fmla="*/ 6872895 w 10100298"/>
              <a:gd name="connsiteY7" fmla="*/ 6327004 h 6857075"/>
              <a:gd name="connsiteX8" fmla="*/ 6576973 w 10100298"/>
              <a:gd name="connsiteY8" fmla="*/ 6155000 h 6857075"/>
              <a:gd name="connsiteX9" fmla="*/ 5963674 w 10100298"/>
              <a:gd name="connsiteY9" fmla="*/ 5977816 h 6857075"/>
              <a:gd name="connsiteX10" fmla="*/ 5528853 w 10100298"/>
              <a:gd name="connsiteY10" fmla="*/ 6243037 h 6857075"/>
              <a:gd name="connsiteX11" fmla="*/ 4834360 w 10100298"/>
              <a:gd name="connsiteY11" fmla="*/ 6856890 h 6857075"/>
              <a:gd name="connsiteX12" fmla="*/ 3872243 w 10100298"/>
              <a:gd name="connsiteY12" fmla="*/ 6857075 h 6857075"/>
              <a:gd name="connsiteX13" fmla="*/ 3604433 w 10100298"/>
              <a:gd name="connsiteY13" fmla="*/ 6295563 h 6857075"/>
              <a:gd name="connsiteX14" fmla="*/ 3548578 w 10100298"/>
              <a:gd name="connsiteY14" fmla="*/ 5800078 h 6857075"/>
              <a:gd name="connsiteX15" fmla="*/ 3566888 w 10100298"/>
              <a:gd name="connsiteY15" fmla="*/ 4915640 h 6857075"/>
              <a:gd name="connsiteX16" fmla="*/ 3578355 w 10100298"/>
              <a:gd name="connsiteY16" fmla="*/ 4643762 h 6857075"/>
              <a:gd name="connsiteX17" fmla="*/ 3409679 w 10100298"/>
              <a:gd name="connsiteY17" fmla="*/ 3594162 h 6857075"/>
              <a:gd name="connsiteX18" fmla="*/ 1442350 w 10100298"/>
              <a:gd name="connsiteY18" fmla="*/ 2927967 h 6857075"/>
              <a:gd name="connsiteX19" fmla="*/ 105151 w 10100298"/>
              <a:gd name="connsiteY19" fmla="*/ 2295803 h 6857075"/>
              <a:gd name="connsiteX20" fmla="*/ 888236 w 10100298"/>
              <a:gd name="connsiteY20" fmla="*/ 0 h 685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100298" h="6857075">
                <a:moveTo>
                  <a:pt x="888236" y="0"/>
                </a:moveTo>
                <a:lnTo>
                  <a:pt x="10100298" y="0"/>
                </a:lnTo>
                <a:lnTo>
                  <a:pt x="10100298" y="4983606"/>
                </a:lnTo>
                <a:lnTo>
                  <a:pt x="9993951" y="4928449"/>
                </a:lnTo>
                <a:cubicBezTo>
                  <a:pt x="8917140" y="4404862"/>
                  <a:pt x="8579934" y="5326678"/>
                  <a:pt x="8509161" y="5581280"/>
                </a:cubicBezTo>
                <a:cubicBezTo>
                  <a:pt x="8486226" y="5664139"/>
                  <a:pt x="8459778" y="5745887"/>
                  <a:pt x="8429447" y="5826156"/>
                </a:cubicBezTo>
                <a:cubicBezTo>
                  <a:pt x="8261881" y="6269855"/>
                  <a:pt x="8142957" y="6338656"/>
                  <a:pt x="8142957" y="6338656"/>
                </a:cubicBezTo>
                <a:cubicBezTo>
                  <a:pt x="7793214" y="6679152"/>
                  <a:pt x="7194341" y="6475706"/>
                  <a:pt x="6872895" y="6327004"/>
                </a:cubicBezTo>
                <a:cubicBezTo>
                  <a:pt x="6769137" y="6278917"/>
                  <a:pt x="6670373" y="6220842"/>
                  <a:pt x="6576973" y="6155000"/>
                </a:cubicBezTo>
                <a:cubicBezTo>
                  <a:pt x="6334132" y="5983550"/>
                  <a:pt x="6127541" y="5950813"/>
                  <a:pt x="5963674" y="5977816"/>
                </a:cubicBezTo>
                <a:cubicBezTo>
                  <a:pt x="5716024" y="6018506"/>
                  <a:pt x="5571947" y="6189771"/>
                  <a:pt x="5528853" y="6243037"/>
                </a:cubicBezTo>
                <a:cubicBezTo>
                  <a:pt x="5369425" y="6444634"/>
                  <a:pt x="5139160" y="6681557"/>
                  <a:pt x="4834360" y="6856890"/>
                </a:cubicBezTo>
                <a:lnTo>
                  <a:pt x="3872243" y="6857075"/>
                </a:lnTo>
                <a:cubicBezTo>
                  <a:pt x="3703012" y="6700422"/>
                  <a:pt x="3650486" y="6503448"/>
                  <a:pt x="3604433" y="6295563"/>
                </a:cubicBezTo>
                <a:cubicBezTo>
                  <a:pt x="3546358" y="6033487"/>
                  <a:pt x="3548578" y="5800078"/>
                  <a:pt x="3548578" y="5800078"/>
                </a:cubicBezTo>
                <a:lnTo>
                  <a:pt x="3566888" y="4915640"/>
                </a:lnTo>
                <a:cubicBezTo>
                  <a:pt x="3568737" y="4824829"/>
                  <a:pt x="3572806" y="4734203"/>
                  <a:pt x="3578355" y="4643762"/>
                </a:cubicBezTo>
                <a:cubicBezTo>
                  <a:pt x="3624038" y="3896003"/>
                  <a:pt x="3409679" y="3594162"/>
                  <a:pt x="3409679" y="3594162"/>
                </a:cubicBezTo>
                <a:cubicBezTo>
                  <a:pt x="2901618" y="2821250"/>
                  <a:pt x="1442350" y="2927967"/>
                  <a:pt x="1442350" y="2927967"/>
                </a:cubicBezTo>
                <a:cubicBezTo>
                  <a:pt x="400149" y="2975684"/>
                  <a:pt x="105151" y="2295803"/>
                  <a:pt x="105151" y="2295803"/>
                </a:cubicBezTo>
                <a:cubicBezTo>
                  <a:pt x="-363886" y="1179805"/>
                  <a:pt x="888236" y="0"/>
                  <a:pt x="888236" y="0"/>
                </a:cubicBezTo>
                <a:close/>
              </a:path>
            </a:pathLst>
          </a:custGeom>
          <a:solidFill>
            <a:schemeClr val="accent1">
              <a:lumMod val="60000"/>
              <a:lumOff val="40000"/>
            </a:schemeClr>
          </a:solidFill>
          <a:ln w="6350">
            <a:solidFill>
              <a:schemeClr val="tx1">
                <a:lumMod val="20000"/>
                <a:lumOff val="80000"/>
                <a:alpha val="40000"/>
              </a:schemeClr>
            </a:solidFill>
          </a:ln>
        </p:spPr>
      </p:pic>
      <p:sp>
        <p:nvSpPr>
          <p:cNvPr id="3" name="任意多边形: 形状 24"/>
          <p:cNvSpPr/>
          <p:nvPr>
            <p:custDataLst>
              <p:tags r:id="rId5"/>
            </p:custDataLst>
          </p:nvPr>
        </p:nvSpPr>
        <p:spPr>
          <a:xfrm>
            <a:off x="1924050" y="0"/>
            <a:ext cx="10267951" cy="6858000"/>
          </a:xfrm>
          <a:custGeom>
            <a:avLst/>
            <a:gdLst>
              <a:gd name="connsiteX0" fmla="*/ 9553460 w 10267951"/>
              <a:gd name="connsiteY0" fmla="*/ 4764340 h 6842188"/>
              <a:gd name="connsiteX1" fmla="*/ 9559103 w 10267951"/>
              <a:gd name="connsiteY1" fmla="*/ 4764340 h 6842188"/>
              <a:gd name="connsiteX2" fmla="*/ 9628174 w 10267951"/>
              <a:gd name="connsiteY2" fmla="*/ 4766180 h 6842188"/>
              <a:gd name="connsiteX3" fmla="*/ 9634184 w 10267951"/>
              <a:gd name="connsiteY3" fmla="*/ 4766180 h 6842188"/>
              <a:gd name="connsiteX4" fmla="*/ 9706690 w 10267951"/>
              <a:gd name="connsiteY4" fmla="*/ 4773909 h 6842188"/>
              <a:gd name="connsiteX5" fmla="*/ 9712210 w 10267951"/>
              <a:gd name="connsiteY5" fmla="*/ 4774646 h 6842188"/>
              <a:gd name="connsiteX6" fmla="*/ 9789623 w 10267951"/>
              <a:gd name="connsiteY6" fmla="*/ 4788755 h 6842188"/>
              <a:gd name="connsiteX7" fmla="*/ 9794652 w 10267951"/>
              <a:gd name="connsiteY7" fmla="*/ 4789858 h 6842188"/>
              <a:gd name="connsiteX8" fmla="*/ 9876115 w 10267951"/>
              <a:gd name="connsiteY8" fmla="*/ 4810469 h 6842188"/>
              <a:gd name="connsiteX9" fmla="*/ 9880653 w 10267951"/>
              <a:gd name="connsiteY9" fmla="*/ 4811695 h 6842188"/>
              <a:gd name="connsiteX10" fmla="*/ 9966531 w 10267951"/>
              <a:gd name="connsiteY10" fmla="*/ 4839176 h 6842188"/>
              <a:gd name="connsiteX11" fmla="*/ 9971070 w 10267951"/>
              <a:gd name="connsiteY11" fmla="*/ 4840771 h 6842188"/>
              <a:gd name="connsiteX12" fmla="*/ 10061610 w 10267951"/>
              <a:gd name="connsiteY12" fmla="*/ 4875981 h 6842188"/>
              <a:gd name="connsiteX13" fmla="*/ 10065290 w 10267951"/>
              <a:gd name="connsiteY13" fmla="*/ 4877452 h 6842188"/>
              <a:gd name="connsiteX14" fmla="*/ 10160613 w 10267951"/>
              <a:gd name="connsiteY14" fmla="*/ 4920514 h 6842188"/>
              <a:gd name="connsiteX15" fmla="*/ 10164294 w 10267951"/>
              <a:gd name="connsiteY15" fmla="*/ 4922355 h 6842188"/>
              <a:gd name="connsiteX16" fmla="*/ 10267951 w 10267951"/>
              <a:gd name="connsiteY16" fmla="*/ 4975998 h 6842188"/>
              <a:gd name="connsiteX17" fmla="*/ 10267951 w 10267951"/>
              <a:gd name="connsiteY17" fmla="*/ 5146603 h 6842188"/>
              <a:gd name="connsiteX18" fmla="*/ 10097186 w 10267951"/>
              <a:gd name="connsiteY18" fmla="*/ 5058040 h 6842188"/>
              <a:gd name="connsiteX19" fmla="*/ 10005543 w 10267951"/>
              <a:gd name="connsiteY19" fmla="*/ 5016697 h 6842188"/>
              <a:gd name="connsiteX20" fmla="*/ 9919666 w 10267951"/>
              <a:gd name="connsiteY20" fmla="*/ 4983082 h 6842188"/>
              <a:gd name="connsiteX21" fmla="*/ 9837958 w 10267951"/>
              <a:gd name="connsiteY21" fmla="*/ 4957073 h 6842188"/>
              <a:gd name="connsiteX22" fmla="*/ 9761160 w 10267951"/>
              <a:gd name="connsiteY22" fmla="*/ 4937689 h 6842188"/>
              <a:gd name="connsiteX23" fmla="*/ 9689024 w 10267951"/>
              <a:gd name="connsiteY23" fmla="*/ 4924562 h 6842188"/>
              <a:gd name="connsiteX24" fmla="*/ 9622406 w 10267951"/>
              <a:gd name="connsiteY24" fmla="*/ 4917569 h 6842188"/>
              <a:gd name="connsiteX25" fmla="*/ 9559103 w 10267951"/>
              <a:gd name="connsiteY25" fmla="*/ 4915852 h 6842188"/>
              <a:gd name="connsiteX26" fmla="*/ 9500216 w 10267951"/>
              <a:gd name="connsiteY26" fmla="*/ 4918429 h 6842188"/>
              <a:gd name="connsiteX27" fmla="*/ 9445744 w 10267951"/>
              <a:gd name="connsiteY27" fmla="*/ 4925911 h 6842188"/>
              <a:gd name="connsiteX28" fmla="*/ 9394096 w 10267951"/>
              <a:gd name="connsiteY28" fmla="*/ 4937077 h 6842188"/>
              <a:gd name="connsiteX29" fmla="*/ 9345883 w 10267951"/>
              <a:gd name="connsiteY29" fmla="*/ 4951921 h 6842188"/>
              <a:gd name="connsiteX30" fmla="*/ 9299754 w 10267951"/>
              <a:gd name="connsiteY30" fmla="*/ 4970077 h 6842188"/>
              <a:gd name="connsiteX31" fmla="*/ 9257061 w 10267951"/>
              <a:gd name="connsiteY31" fmla="*/ 4991178 h 6842188"/>
              <a:gd name="connsiteX32" fmla="*/ 9215594 w 10267951"/>
              <a:gd name="connsiteY32" fmla="*/ 5014978 h 6842188"/>
              <a:gd name="connsiteX33" fmla="*/ 9177072 w 10267951"/>
              <a:gd name="connsiteY33" fmla="*/ 5042093 h 6842188"/>
              <a:gd name="connsiteX34" fmla="*/ 9140267 w 10267951"/>
              <a:gd name="connsiteY34" fmla="*/ 5071658 h 6842188"/>
              <a:gd name="connsiteX35" fmla="*/ 9106530 w 10267951"/>
              <a:gd name="connsiteY35" fmla="*/ 5102452 h 6842188"/>
              <a:gd name="connsiteX36" fmla="*/ 9074510 w 10267951"/>
              <a:gd name="connsiteY36" fmla="*/ 5135943 h 6842188"/>
              <a:gd name="connsiteX37" fmla="*/ 9043838 w 10267951"/>
              <a:gd name="connsiteY37" fmla="*/ 5171398 h 6842188"/>
              <a:gd name="connsiteX38" fmla="*/ 9015622 w 10267951"/>
              <a:gd name="connsiteY38" fmla="*/ 5207467 h 6842188"/>
              <a:gd name="connsiteX39" fmla="*/ 8989491 w 10267951"/>
              <a:gd name="connsiteY39" fmla="*/ 5244272 h 6842188"/>
              <a:gd name="connsiteX40" fmla="*/ 8964956 w 10267951"/>
              <a:gd name="connsiteY40" fmla="*/ 5282918 h 6842188"/>
              <a:gd name="connsiteX41" fmla="*/ 8942504 w 10267951"/>
              <a:gd name="connsiteY41" fmla="*/ 5320948 h 6842188"/>
              <a:gd name="connsiteX42" fmla="*/ 8922753 w 10267951"/>
              <a:gd name="connsiteY42" fmla="*/ 5357753 h 6842188"/>
              <a:gd name="connsiteX43" fmla="*/ 8886684 w 10267951"/>
              <a:gd name="connsiteY43" fmla="*/ 5433816 h 6842188"/>
              <a:gd name="connsiteX44" fmla="*/ 8857976 w 10267951"/>
              <a:gd name="connsiteY44" fmla="*/ 5503867 h 6842188"/>
              <a:gd name="connsiteX45" fmla="*/ 8846934 w 10267951"/>
              <a:gd name="connsiteY45" fmla="*/ 5534414 h 6842188"/>
              <a:gd name="connsiteX46" fmla="*/ 8829391 w 10267951"/>
              <a:gd name="connsiteY46" fmla="*/ 5588886 h 6842188"/>
              <a:gd name="connsiteX47" fmla="*/ 8822521 w 10267951"/>
              <a:gd name="connsiteY47" fmla="*/ 5613421 h 6842188"/>
              <a:gd name="connsiteX48" fmla="*/ 8822521 w 10267951"/>
              <a:gd name="connsiteY48" fmla="*/ 5615140 h 6842188"/>
              <a:gd name="connsiteX49" fmla="*/ 8784490 w 10267951"/>
              <a:gd name="connsiteY49" fmla="*/ 5740521 h 6842188"/>
              <a:gd name="connsiteX50" fmla="*/ 8783508 w 10267951"/>
              <a:gd name="connsiteY50" fmla="*/ 5743588 h 6842188"/>
              <a:gd name="connsiteX51" fmla="*/ 8739955 w 10267951"/>
              <a:gd name="connsiteY51" fmla="*/ 5867987 h 6842188"/>
              <a:gd name="connsiteX52" fmla="*/ 8738853 w 10267951"/>
              <a:gd name="connsiteY52" fmla="*/ 5870686 h 6842188"/>
              <a:gd name="connsiteX53" fmla="*/ 8707076 w 10267951"/>
              <a:gd name="connsiteY53" fmla="*/ 5951656 h 6842188"/>
              <a:gd name="connsiteX54" fmla="*/ 8706340 w 10267951"/>
              <a:gd name="connsiteY54" fmla="*/ 5953252 h 6842188"/>
              <a:gd name="connsiteX55" fmla="*/ 8675792 w 10267951"/>
              <a:gd name="connsiteY55" fmla="*/ 6026124 h 6842188"/>
              <a:gd name="connsiteX56" fmla="*/ 8674933 w 10267951"/>
              <a:gd name="connsiteY56" fmla="*/ 6027964 h 6842188"/>
              <a:gd name="connsiteX57" fmla="*/ 8645735 w 10267951"/>
              <a:gd name="connsiteY57" fmla="*/ 6092495 h 6842188"/>
              <a:gd name="connsiteX58" fmla="*/ 8644754 w 10267951"/>
              <a:gd name="connsiteY58" fmla="*/ 6094704 h 6842188"/>
              <a:gd name="connsiteX59" fmla="*/ 8616783 w 10267951"/>
              <a:gd name="connsiteY59" fmla="*/ 6151629 h 6842188"/>
              <a:gd name="connsiteX60" fmla="*/ 8616048 w 10267951"/>
              <a:gd name="connsiteY60" fmla="*/ 6153100 h 6842188"/>
              <a:gd name="connsiteX61" fmla="*/ 8589915 w 10267951"/>
              <a:gd name="connsiteY61" fmla="*/ 6202909 h 6842188"/>
              <a:gd name="connsiteX62" fmla="*/ 8588443 w 10267951"/>
              <a:gd name="connsiteY62" fmla="*/ 6205731 h 6842188"/>
              <a:gd name="connsiteX63" fmla="*/ 8563050 w 10267951"/>
              <a:gd name="connsiteY63" fmla="*/ 6249896 h 6842188"/>
              <a:gd name="connsiteX64" fmla="*/ 8561699 w 10267951"/>
              <a:gd name="connsiteY64" fmla="*/ 6252104 h 6842188"/>
              <a:gd name="connsiteX65" fmla="*/ 8538635 w 10267951"/>
              <a:gd name="connsiteY65" fmla="*/ 6288909 h 6842188"/>
              <a:gd name="connsiteX66" fmla="*/ 8537408 w 10267951"/>
              <a:gd name="connsiteY66" fmla="*/ 6290749 h 6842188"/>
              <a:gd name="connsiteX67" fmla="*/ 8515817 w 10267951"/>
              <a:gd name="connsiteY67" fmla="*/ 6323505 h 6842188"/>
              <a:gd name="connsiteX68" fmla="*/ 8513239 w 10267951"/>
              <a:gd name="connsiteY68" fmla="*/ 6327064 h 6842188"/>
              <a:gd name="connsiteX69" fmla="*/ 8492874 w 10267951"/>
              <a:gd name="connsiteY69" fmla="*/ 6354422 h 6842188"/>
              <a:gd name="connsiteX70" fmla="*/ 8491157 w 10267951"/>
              <a:gd name="connsiteY70" fmla="*/ 6356507 h 6842188"/>
              <a:gd name="connsiteX71" fmla="*/ 8473368 w 10267951"/>
              <a:gd name="connsiteY71" fmla="*/ 6378712 h 6842188"/>
              <a:gd name="connsiteX72" fmla="*/ 8471284 w 10267951"/>
              <a:gd name="connsiteY72" fmla="*/ 6381289 h 6842188"/>
              <a:gd name="connsiteX73" fmla="*/ 8454965 w 10267951"/>
              <a:gd name="connsiteY73" fmla="*/ 6400305 h 6842188"/>
              <a:gd name="connsiteX74" fmla="*/ 8452390 w 10267951"/>
              <a:gd name="connsiteY74" fmla="*/ 6403127 h 6842188"/>
              <a:gd name="connsiteX75" fmla="*/ 8437913 w 10267951"/>
              <a:gd name="connsiteY75" fmla="*/ 6417971 h 6842188"/>
              <a:gd name="connsiteX76" fmla="*/ 8434478 w 10267951"/>
              <a:gd name="connsiteY76" fmla="*/ 6421285 h 6842188"/>
              <a:gd name="connsiteX77" fmla="*/ 8422211 w 10267951"/>
              <a:gd name="connsiteY77" fmla="*/ 6432693 h 6842188"/>
              <a:gd name="connsiteX78" fmla="*/ 8418898 w 10267951"/>
              <a:gd name="connsiteY78" fmla="*/ 6435515 h 6842188"/>
              <a:gd name="connsiteX79" fmla="*/ 8409206 w 10267951"/>
              <a:gd name="connsiteY79" fmla="*/ 6443366 h 6842188"/>
              <a:gd name="connsiteX80" fmla="*/ 8405892 w 10267951"/>
              <a:gd name="connsiteY80" fmla="*/ 6445942 h 6842188"/>
              <a:gd name="connsiteX81" fmla="*/ 8404911 w 10267951"/>
              <a:gd name="connsiteY81" fmla="*/ 6445942 h 6842188"/>
              <a:gd name="connsiteX82" fmla="*/ 8375957 w 10267951"/>
              <a:gd name="connsiteY82" fmla="*/ 6472073 h 6842188"/>
              <a:gd name="connsiteX83" fmla="*/ 8371910 w 10267951"/>
              <a:gd name="connsiteY83" fmla="*/ 6475508 h 6842188"/>
              <a:gd name="connsiteX84" fmla="*/ 8332529 w 10267951"/>
              <a:gd name="connsiteY84" fmla="*/ 6506178 h 6842188"/>
              <a:gd name="connsiteX85" fmla="*/ 8327866 w 10267951"/>
              <a:gd name="connsiteY85" fmla="*/ 6509491 h 6842188"/>
              <a:gd name="connsiteX86" fmla="*/ 8287136 w 10267951"/>
              <a:gd name="connsiteY86" fmla="*/ 6536604 h 6842188"/>
              <a:gd name="connsiteX87" fmla="*/ 8282722 w 10267951"/>
              <a:gd name="connsiteY87" fmla="*/ 6539426 h 6842188"/>
              <a:gd name="connsiteX88" fmla="*/ 8241008 w 10267951"/>
              <a:gd name="connsiteY88" fmla="*/ 6563227 h 6842188"/>
              <a:gd name="connsiteX89" fmla="*/ 8236838 w 10267951"/>
              <a:gd name="connsiteY89" fmla="*/ 6565434 h 6842188"/>
              <a:gd name="connsiteX90" fmla="*/ 8193531 w 10267951"/>
              <a:gd name="connsiteY90" fmla="*/ 6586782 h 6842188"/>
              <a:gd name="connsiteX91" fmla="*/ 8188377 w 10267951"/>
              <a:gd name="connsiteY91" fmla="*/ 6589113 h 6842188"/>
              <a:gd name="connsiteX92" fmla="*/ 8144212 w 10267951"/>
              <a:gd name="connsiteY92" fmla="*/ 6606902 h 6842188"/>
              <a:gd name="connsiteX93" fmla="*/ 8140041 w 10267951"/>
              <a:gd name="connsiteY93" fmla="*/ 6608495 h 6842188"/>
              <a:gd name="connsiteX94" fmla="*/ 8095508 w 10267951"/>
              <a:gd name="connsiteY94" fmla="*/ 6623341 h 6842188"/>
              <a:gd name="connsiteX95" fmla="*/ 8091214 w 10267951"/>
              <a:gd name="connsiteY95" fmla="*/ 6624568 h 6842188"/>
              <a:gd name="connsiteX96" fmla="*/ 8044964 w 10267951"/>
              <a:gd name="connsiteY96" fmla="*/ 6636836 h 6842188"/>
              <a:gd name="connsiteX97" fmla="*/ 8038828 w 10267951"/>
              <a:gd name="connsiteY97" fmla="*/ 6638308 h 6842188"/>
              <a:gd name="connsiteX98" fmla="*/ 7947553 w 10267951"/>
              <a:gd name="connsiteY98" fmla="*/ 6654993 h 6842188"/>
              <a:gd name="connsiteX99" fmla="*/ 7939701 w 10267951"/>
              <a:gd name="connsiteY99" fmla="*/ 6655975 h 6842188"/>
              <a:gd name="connsiteX100" fmla="*/ 7846708 w 10267951"/>
              <a:gd name="connsiteY100" fmla="*/ 6663335 h 6842188"/>
              <a:gd name="connsiteX101" fmla="*/ 7840452 w 10267951"/>
              <a:gd name="connsiteY101" fmla="*/ 6663335 h 6842188"/>
              <a:gd name="connsiteX102" fmla="*/ 7746846 w 10267951"/>
              <a:gd name="connsiteY102" fmla="*/ 6663335 h 6842188"/>
              <a:gd name="connsiteX103" fmla="*/ 7741080 w 10267951"/>
              <a:gd name="connsiteY103" fmla="*/ 6663335 h 6842188"/>
              <a:gd name="connsiteX104" fmla="*/ 7647842 w 10267951"/>
              <a:gd name="connsiteY104" fmla="*/ 6655852 h 6842188"/>
              <a:gd name="connsiteX105" fmla="*/ 7643056 w 10267951"/>
              <a:gd name="connsiteY105" fmla="*/ 6655238 h 6842188"/>
              <a:gd name="connsiteX106" fmla="*/ 7551044 w 10267951"/>
              <a:gd name="connsiteY106" fmla="*/ 6641989 h 6842188"/>
              <a:gd name="connsiteX107" fmla="*/ 7546997 w 10267951"/>
              <a:gd name="connsiteY107" fmla="*/ 6641253 h 6842188"/>
              <a:gd name="connsiteX108" fmla="*/ 7456580 w 10267951"/>
              <a:gd name="connsiteY108" fmla="*/ 6622973 h 6842188"/>
              <a:gd name="connsiteX109" fmla="*/ 7452531 w 10267951"/>
              <a:gd name="connsiteY109" fmla="*/ 6622114 h 6842188"/>
              <a:gd name="connsiteX110" fmla="*/ 7364814 w 10267951"/>
              <a:gd name="connsiteY110" fmla="*/ 6599416 h 6842188"/>
              <a:gd name="connsiteX111" fmla="*/ 7362114 w 10267951"/>
              <a:gd name="connsiteY111" fmla="*/ 6598681 h 6842188"/>
              <a:gd name="connsiteX112" fmla="*/ 7277218 w 10267951"/>
              <a:gd name="connsiteY112" fmla="*/ 6573286 h 6842188"/>
              <a:gd name="connsiteX113" fmla="*/ 7274398 w 10267951"/>
              <a:gd name="connsiteY113" fmla="*/ 6572305 h 6842188"/>
              <a:gd name="connsiteX114" fmla="*/ 7193426 w 10267951"/>
              <a:gd name="connsiteY114" fmla="*/ 6544580 h 6842188"/>
              <a:gd name="connsiteX115" fmla="*/ 7191340 w 10267951"/>
              <a:gd name="connsiteY115" fmla="*/ 6543719 h 6842188"/>
              <a:gd name="connsiteX116" fmla="*/ 7114664 w 10267951"/>
              <a:gd name="connsiteY116" fmla="*/ 6514767 h 6842188"/>
              <a:gd name="connsiteX117" fmla="*/ 7112210 w 10267951"/>
              <a:gd name="connsiteY117" fmla="*/ 6513785 h 6842188"/>
              <a:gd name="connsiteX118" fmla="*/ 7041056 w 10267951"/>
              <a:gd name="connsiteY118" fmla="*/ 6484097 h 6842188"/>
              <a:gd name="connsiteX119" fmla="*/ 7039706 w 10267951"/>
              <a:gd name="connsiteY119" fmla="*/ 6483483 h 6842188"/>
              <a:gd name="connsiteX120" fmla="*/ 6973826 w 10267951"/>
              <a:gd name="connsiteY120" fmla="*/ 6454408 h 6842188"/>
              <a:gd name="connsiteX121" fmla="*/ 6970760 w 10267951"/>
              <a:gd name="connsiteY121" fmla="*/ 6453057 h 6842188"/>
              <a:gd name="connsiteX122" fmla="*/ 6891016 w 10267951"/>
              <a:gd name="connsiteY122" fmla="*/ 6413555 h 6842188"/>
              <a:gd name="connsiteX123" fmla="*/ 6888316 w 10267951"/>
              <a:gd name="connsiteY123" fmla="*/ 6412082 h 6842188"/>
              <a:gd name="connsiteX124" fmla="*/ 6809432 w 10267951"/>
              <a:gd name="connsiteY124" fmla="*/ 6369633 h 6842188"/>
              <a:gd name="connsiteX125" fmla="*/ 6806241 w 10267951"/>
              <a:gd name="connsiteY125" fmla="*/ 6367916 h 6842188"/>
              <a:gd name="connsiteX126" fmla="*/ 6730058 w 10267951"/>
              <a:gd name="connsiteY126" fmla="*/ 6321298 h 6842188"/>
              <a:gd name="connsiteX127" fmla="*/ 6727358 w 10267951"/>
              <a:gd name="connsiteY127" fmla="*/ 6319579 h 6842188"/>
              <a:gd name="connsiteX128" fmla="*/ 6611916 w 10267951"/>
              <a:gd name="connsiteY128" fmla="*/ 6241922 h 6842188"/>
              <a:gd name="connsiteX129" fmla="*/ 6573146 w 10267951"/>
              <a:gd name="connsiteY129" fmla="*/ 6217386 h 6842188"/>
              <a:gd name="connsiteX130" fmla="*/ 6536342 w 10267951"/>
              <a:gd name="connsiteY130" fmla="*/ 6196653 h 6842188"/>
              <a:gd name="connsiteX131" fmla="*/ 6498802 w 10267951"/>
              <a:gd name="connsiteY131" fmla="*/ 6178005 h 6842188"/>
              <a:gd name="connsiteX132" fmla="*/ 6463836 w 10267951"/>
              <a:gd name="connsiteY132" fmla="*/ 6161934 h 6842188"/>
              <a:gd name="connsiteX133" fmla="*/ 6430224 w 10267951"/>
              <a:gd name="connsiteY133" fmla="*/ 6148928 h 6842188"/>
              <a:gd name="connsiteX134" fmla="*/ 6397834 w 10267951"/>
              <a:gd name="connsiteY134" fmla="*/ 6138010 h 6842188"/>
              <a:gd name="connsiteX135" fmla="*/ 6368024 w 10267951"/>
              <a:gd name="connsiteY135" fmla="*/ 6129790 h 6842188"/>
              <a:gd name="connsiteX136" fmla="*/ 6305701 w 10267951"/>
              <a:gd name="connsiteY136" fmla="*/ 6117522 h 6842188"/>
              <a:gd name="connsiteX137" fmla="*/ 6250372 w 10267951"/>
              <a:gd name="connsiteY137" fmla="*/ 6112002 h 6842188"/>
              <a:gd name="connsiteX138" fmla="*/ 6198476 w 10267951"/>
              <a:gd name="connsiteY138" fmla="*/ 6112615 h 6842188"/>
              <a:gd name="connsiteX139" fmla="*/ 6149403 w 10267951"/>
              <a:gd name="connsiteY139" fmla="*/ 6118137 h 6842188"/>
              <a:gd name="connsiteX140" fmla="*/ 6115421 w 10267951"/>
              <a:gd name="connsiteY140" fmla="*/ 6124883 h 6842188"/>
              <a:gd name="connsiteX141" fmla="*/ 6083156 w 10267951"/>
              <a:gd name="connsiteY141" fmla="*/ 6133593 h 6842188"/>
              <a:gd name="connsiteX142" fmla="*/ 6052608 w 10267951"/>
              <a:gd name="connsiteY142" fmla="*/ 6144389 h 6842188"/>
              <a:gd name="connsiteX143" fmla="*/ 6022796 w 10267951"/>
              <a:gd name="connsiteY143" fmla="*/ 6156657 h 6842188"/>
              <a:gd name="connsiteX144" fmla="*/ 5995315 w 10267951"/>
              <a:gd name="connsiteY144" fmla="*/ 6170153 h 6842188"/>
              <a:gd name="connsiteX145" fmla="*/ 5969552 w 10267951"/>
              <a:gd name="connsiteY145" fmla="*/ 6184752 h 6842188"/>
              <a:gd name="connsiteX146" fmla="*/ 5945015 w 10267951"/>
              <a:gd name="connsiteY146" fmla="*/ 6200333 h 6842188"/>
              <a:gd name="connsiteX147" fmla="*/ 5922319 w 10267951"/>
              <a:gd name="connsiteY147" fmla="*/ 6216526 h 6842188"/>
              <a:gd name="connsiteX148" fmla="*/ 5901464 w 10267951"/>
              <a:gd name="connsiteY148" fmla="*/ 6232843 h 6842188"/>
              <a:gd name="connsiteX149" fmla="*/ 5882570 w 10267951"/>
              <a:gd name="connsiteY149" fmla="*/ 6249038 h 6842188"/>
              <a:gd name="connsiteX150" fmla="*/ 5850795 w 10267951"/>
              <a:gd name="connsiteY150" fmla="*/ 6279217 h 6842188"/>
              <a:gd name="connsiteX151" fmla="*/ 5807367 w 10267951"/>
              <a:gd name="connsiteY151" fmla="*/ 6328291 h 6842188"/>
              <a:gd name="connsiteX152" fmla="*/ 5743695 w 10267951"/>
              <a:gd name="connsiteY152" fmla="*/ 6406438 h 6842188"/>
              <a:gd name="connsiteX153" fmla="*/ 5742100 w 10267951"/>
              <a:gd name="connsiteY153" fmla="*/ 6408279 h 6842188"/>
              <a:gd name="connsiteX154" fmla="*/ 5670086 w 10267951"/>
              <a:gd name="connsiteY154" fmla="*/ 6489984 h 6842188"/>
              <a:gd name="connsiteX155" fmla="*/ 5667755 w 10267951"/>
              <a:gd name="connsiteY155" fmla="*/ 6492437 h 6842188"/>
              <a:gd name="connsiteX156" fmla="*/ 5588748 w 10267951"/>
              <a:gd name="connsiteY156" fmla="*/ 6574758 h 6842188"/>
              <a:gd name="connsiteX157" fmla="*/ 5586538 w 10267951"/>
              <a:gd name="connsiteY157" fmla="*/ 6576968 h 6842188"/>
              <a:gd name="connsiteX158" fmla="*/ 5500661 w 10267951"/>
              <a:gd name="connsiteY158" fmla="*/ 6659285 h 6842188"/>
              <a:gd name="connsiteX159" fmla="*/ 5498086 w 10267951"/>
              <a:gd name="connsiteY159" fmla="*/ 6661617 h 6842188"/>
              <a:gd name="connsiteX160" fmla="*/ 5404971 w 10267951"/>
              <a:gd name="connsiteY160" fmla="*/ 6742832 h 6842188"/>
              <a:gd name="connsiteX161" fmla="*/ 5402026 w 10267951"/>
              <a:gd name="connsiteY161" fmla="*/ 6745287 h 6842188"/>
              <a:gd name="connsiteX162" fmla="*/ 5302039 w 10267951"/>
              <a:gd name="connsiteY162" fmla="*/ 6824171 h 6842188"/>
              <a:gd name="connsiteX163" fmla="*/ 5298604 w 10267951"/>
              <a:gd name="connsiteY163" fmla="*/ 6826747 h 6842188"/>
              <a:gd name="connsiteX164" fmla="*/ 5276499 w 10267951"/>
              <a:gd name="connsiteY164" fmla="*/ 6842188 h 6842188"/>
              <a:gd name="connsiteX165" fmla="*/ 4998877 w 10267951"/>
              <a:gd name="connsiteY165" fmla="*/ 6842188 h 6842188"/>
              <a:gd name="connsiteX166" fmla="*/ 5105625 w 10267951"/>
              <a:gd name="connsiteY166" fmla="*/ 6776325 h 6842188"/>
              <a:gd name="connsiteX167" fmla="*/ 5209905 w 10267951"/>
              <a:gd name="connsiteY167" fmla="*/ 6703453 h 6842188"/>
              <a:gd name="connsiteX168" fmla="*/ 5306946 w 10267951"/>
              <a:gd name="connsiteY168" fmla="*/ 6627267 h 6842188"/>
              <a:gd name="connsiteX169" fmla="*/ 5397241 w 10267951"/>
              <a:gd name="connsiteY169" fmla="*/ 6548505 h 6842188"/>
              <a:gd name="connsiteX170" fmla="*/ 5480787 w 10267951"/>
              <a:gd name="connsiteY170" fmla="*/ 6468516 h 6842188"/>
              <a:gd name="connsiteX171" fmla="*/ 5557464 w 10267951"/>
              <a:gd name="connsiteY171" fmla="*/ 6388651 h 6842188"/>
              <a:gd name="connsiteX172" fmla="*/ 5627147 w 10267951"/>
              <a:gd name="connsiteY172" fmla="*/ 6309398 h 6842188"/>
              <a:gd name="connsiteX173" fmla="*/ 5699039 w 10267951"/>
              <a:gd name="connsiteY173" fmla="*/ 6222169 h 6842188"/>
              <a:gd name="connsiteX174" fmla="*/ 5700019 w 10267951"/>
              <a:gd name="connsiteY174" fmla="*/ 6220943 h 6842188"/>
              <a:gd name="connsiteX175" fmla="*/ 5710816 w 10267951"/>
              <a:gd name="connsiteY175" fmla="*/ 6208675 h 6842188"/>
              <a:gd name="connsiteX176" fmla="*/ 5712165 w 10267951"/>
              <a:gd name="connsiteY176" fmla="*/ 6207081 h 6842188"/>
              <a:gd name="connsiteX177" fmla="*/ 5740136 w 10267951"/>
              <a:gd name="connsiteY177" fmla="*/ 6176287 h 6842188"/>
              <a:gd name="connsiteX178" fmla="*/ 5743326 w 10267951"/>
              <a:gd name="connsiteY178" fmla="*/ 6172974 h 6842188"/>
              <a:gd name="connsiteX179" fmla="*/ 5759889 w 10267951"/>
              <a:gd name="connsiteY179" fmla="*/ 6156782 h 6842188"/>
              <a:gd name="connsiteX180" fmla="*/ 5761607 w 10267951"/>
              <a:gd name="connsiteY180" fmla="*/ 6155309 h 6842188"/>
              <a:gd name="connsiteX181" fmla="*/ 5780868 w 10267951"/>
              <a:gd name="connsiteY181" fmla="*/ 6137519 h 6842188"/>
              <a:gd name="connsiteX182" fmla="*/ 5782830 w 10267951"/>
              <a:gd name="connsiteY182" fmla="*/ 6135803 h 6842188"/>
              <a:gd name="connsiteX183" fmla="*/ 5803932 w 10267951"/>
              <a:gd name="connsiteY183" fmla="*/ 6117647 h 6842188"/>
              <a:gd name="connsiteX184" fmla="*/ 5806630 w 10267951"/>
              <a:gd name="connsiteY184" fmla="*/ 6115437 h 6842188"/>
              <a:gd name="connsiteX185" fmla="*/ 5830185 w 10267951"/>
              <a:gd name="connsiteY185" fmla="*/ 6096913 h 6842188"/>
              <a:gd name="connsiteX186" fmla="*/ 5832884 w 10267951"/>
              <a:gd name="connsiteY186" fmla="*/ 6094949 h 6842188"/>
              <a:gd name="connsiteX187" fmla="*/ 5858279 w 10267951"/>
              <a:gd name="connsiteY187" fmla="*/ 6076792 h 6842188"/>
              <a:gd name="connsiteX188" fmla="*/ 5861224 w 10267951"/>
              <a:gd name="connsiteY188" fmla="*/ 6074707 h 6842188"/>
              <a:gd name="connsiteX189" fmla="*/ 5888583 w 10267951"/>
              <a:gd name="connsiteY189" fmla="*/ 6057041 h 6842188"/>
              <a:gd name="connsiteX190" fmla="*/ 5892263 w 10267951"/>
              <a:gd name="connsiteY190" fmla="*/ 6054833 h 6842188"/>
              <a:gd name="connsiteX191" fmla="*/ 5921706 w 10267951"/>
              <a:gd name="connsiteY191" fmla="*/ 6038024 h 6842188"/>
              <a:gd name="connsiteX192" fmla="*/ 5925756 w 10267951"/>
              <a:gd name="connsiteY192" fmla="*/ 6035939 h 6842188"/>
              <a:gd name="connsiteX193" fmla="*/ 5957162 w 10267951"/>
              <a:gd name="connsiteY193" fmla="*/ 6020481 h 6842188"/>
              <a:gd name="connsiteX194" fmla="*/ 5961086 w 10267951"/>
              <a:gd name="connsiteY194" fmla="*/ 6018764 h 6842188"/>
              <a:gd name="connsiteX195" fmla="*/ 5994947 w 10267951"/>
              <a:gd name="connsiteY195" fmla="*/ 6004287 h 6842188"/>
              <a:gd name="connsiteX196" fmla="*/ 5999486 w 10267951"/>
              <a:gd name="connsiteY196" fmla="*/ 6002569 h 6842188"/>
              <a:gd name="connsiteX197" fmla="*/ 6035065 w 10267951"/>
              <a:gd name="connsiteY197" fmla="*/ 5990301 h 6842188"/>
              <a:gd name="connsiteX198" fmla="*/ 6040463 w 10267951"/>
              <a:gd name="connsiteY198" fmla="*/ 5988584 h 6842188"/>
              <a:gd name="connsiteX199" fmla="*/ 6077268 w 10267951"/>
              <a:gd name="connsiteY199" fmla="*/ 5978524 h 6842188"/>
              <a:gd name="connsiteX200" fmla="*/ 6082052 w 10267951"/>
              <a:gd name="connsiteY200" fmla="*/ 5977419 h 6842188"/>
              <a:gd name="connsiteX201" fmla="*/ 6121678 w 10267951"/>
              <a:gd name="connsiteY201" fmla="*/ 5969447 h 6842188"/>
              <a:gd name="connsiteX202" fmla="*/ 6128180 w 10267951"/>
              <a:gd name="connsiteY202" fmla="*/ 5968465 h 6842188"/>
              <a:gd name="connsiteX203" fmla="*/ 6184736 w 10267951"/>
              <a:gd name="connsiteY203" fmla="*/ 5962085 h 6842188"/>
              <a:gd name="connsiteX204" fmla="*/ 6192343 w 10267951"/>
              <a:gd name="connsiteY204" fmla="*/ 5962085 h 6842188"/>
              <a:gd name="connsiteX205" fmla="*/ 6252088 w 10267951"/>
              <a:gd name="connsiteY205" fmla="*/ 5961471 h 6842188"/>
              <a:gd name="connsiteX206" fmla="*/ 6260063 w 10267951"/>
              <a:gd name="connsiteY206" fmla="*/ 5961471 h 6842188"/>
              <a:gd name="connsiteX207" fmla="*/ 6323122 w 10267951"/>
              <a:gd name="connsiteY207" fmla="*/ 5967482 h 6842188"/>
              <a:gd name="connsiteX208" fmla="*/ 6331218 w 10267951"/>
              <a:gd name="connsiteY208" fmla="*/ 5968710 h 6842188"/>
              <a:gd name="connsiteX209" fmla="*/ 6399920 w 10267951"/>
              <a:gd name="connsiteY209" fmla="*/ 5982817 h 6842188"/>
              <a:gd name="connsiteX210" fmla="*/ 6404706 w 10267951"/>
              <a:gd name="connsiteY210" fmla="*/ 5983922 h 6842188"/>
              <a:gd name="connsiteX211" fmla="*/ 6439055 w 10267951"/>
              <a:gd name="connsiteY211" fmla="*/ 5993369 h 6842188"/>
              <a:gd name="connsiteX212" fmla="*/ 6443349 w 10267951"/>
              <a:gd name="connsiteY212" fmla="*/ 5994718 h 6842188"/>
              <a:gd name="connsiteX213" fmla="*/ 6479418 w 10267951"/>
              <a:gd name="connsiteY213" fmla="*/ 6006986 h 6842188"/>
              <a:gd name="connsiteX214" fmla="*/ 6482484 w 10267951"/>
              <a:gd name="connsiteY214" fmla="*/ 6008091 h 6842188"/>
              <a:gd name="connsiteX215" fmla="*/ 6519290 w 10267951"/>
              <a:gd name="connsiteY215" fmla="*/ 6022445 h 6842188"/>
              <a:gd name="connsiteX216" fmla="*/ 6523706 w 10267951"/>
              <a:gd name="connsiteY216" fmla="*/ 6024283 h 6842188"/>
              <a:gd name="connsiteX217" fmla="*/ 6561860 w 10267951"/>
              <a:gd name="connsiteY217" fmla="*/ 6041828 h 6842188"/>
              <a:gd name="connsiteX218" fmla="*/ 6563946 w 10267951"/>
              <a:gd name="connsiteY218" fmla="*/ 6042810 h 6842188"/>
              <a:gd name="connsiteX219" fmla="*/ 6604186 w 10267951"/>
              <a:gd name="connsiteY219" fmla="*/ 6062929 h 6842188"/>
              <a:gd name="connsiteX220" fmla="*/ 6607375 w 10267951"/>
              <a:gd name="connsiteY220" fmla="*/ 6064524 h 6842188"/>
              <a:gd name="connsiteX221" fmla="*/ 6647615 w 10267951"/>
              <a:gd name="connsiteY221" fmla="*/ 6086975 h 6842188"/>
              <a:gd name="connsiteX222" fmla="*/ 6650682 w 10267951"/>
              <a:gd name="connsiteY222" fmla="*/ 6088692 h 6842188"/>
              <a:gd name="connsiteX223" fmla="*/ 6692026 w 10267951"/>
              <a:gd name="connsiteY223" fmla="*/ 6114333 h 6842188"/>
              <a:gd name="connsiteX224" fmla="*/ 6694480 w 10267951"/>
              <a:gd name="connsiteY224" fmla="*/ 6115928 h 6842188"/>
              <a:gd name="connsiteX225" fmla="*/ 6809800 w 10267951"/>
              <a:gd name="connsiteY225" fmla="*/ 6193462 h 6842188"/>
              <a:gd name="connsiteX226" fmla="*/ 6883410 w 10267951"/>
              <a:gd name="connsiteY226" fmla="*/ 6238241 h 6842188"/>
              <a:gd name="connsiteX227" fmla="*/ 6958492 w 10267951"/>
              <a:gd name="connsiteY227" fmla="*/ 6279340 h 6842188"/>
              <a:gd name="connsiteX228" fmla="*/ 7035290 w 10267951"/>
              <a:gd name="connsiteY228" fmla="*/ 6317372 h 6842188"/>
              <a:gd name="connsiteX229" fmla="*/ 7098962 w 10267951"/>
              <a:gd name="connsiteY229" fmla="*/ 6345466 h 6842188"/>
              <a:gd name="connsiteX230" fmla="*/ 7168276 w 10267951"/>
              <a:gd name="connsiteY230" fmla="*/ 6374419 h 6842188"/>
              <a:gd name="connsiteX231" fmla="*/ 7242623 w 10267951"/>
              <a:gd name="connsiteY231" fmla="*/ 6402512 h 6842188"/>
              <a:gd name="connsiteX232" fmla="*/ 7321016 w 10267951"/>
              <a:gd name="connsiteY232" fmla="*/ 6429381 h 6842188"/>
              <a:gd name="connsiteX233" fmla="*/ 7402968 w 10267951"/>
              <a:gd name="connsiteY233" fmla="*/ 6453918 h 6842188"/>
              <a:gd name="connsiteX234" fmla="*/ 7487250 w 10267951"/>
              <a:gd name="connsiteY234" fmla="*/ 6475754 h 6842188"/>
              <a:gd name="connsiteX235" fmla="*/ 7573128 w 10267951"/>
              <a:gd name="connsiteY235" fmla="*/ 6493174 h 6842188"/>
              <a:gd name="connsiteX236" fmla="*/ 7660600 w 10267951"/>
              <a:gd name="connsiteY236" fmla="*/ 6505443 h 6842188"/>
              <a:gd name="connsiteX237" fmla="*/ 7748564 w 10267951"/>
              <a:gd name="connsiteY237" fmla="*/ 6512559 h 6842188"/>
              <a:gd name="connsiteX238" fmla="*/ 7836157 w 10267951"/>
              <a:gd name="connsiteY238" fmla="*/ 6512559 h 6842188"/>
              <a:gd name="connsiteX239" fmla="*/ 7922035 w 10267951"/>
              <a:gd name="connsiteY239" fmla="*/ 6505810 h 6842188"/>
              <a:gd name="connsiteX240" fmla="*/ 8006440 w 10267951"/>
              <a:gd name="connsiteY240" fmla="*/ 6490353 h 6842188"/>
              <a:gd name="connsiteX241" fmla="*/ 8047416 w 10267951"/>
              <a:gd name="connsiteY241" fmla="*/ 6479188 h 6842188"/>
              <a:gd name="connsiteX242" fmla="*/ 8087656 w 10267951"/>
              <a:gd name="connsiteY242" fmla="*/ 6465817 h 6842188"/>
              <a:gd name="connsiteX243" fmla="*/ 8127036 w 10267951"/>
              <a:gd name="connsiteY243" fmla="*/ 6449867 h 6842188"/>
              <a:gd name="connsiteX244" fmla="*/ 8165682 w 10267951"/>
              <a:gd name="connsiteY244" fmla="*/ 6430853 h 6842188"/>
              <a:gd name="connsiteX245" fmla="*/ 8203100 w 10267951"/>
              <a:gd name="connsiteY245" fmla="*/ 6409505 h 6842188"/>
              <a:gd name="connsiteX246" fmla="*/ 8239292 w 10267951"/>
              <a:gd name="connsiteY246" fmla="*/ 6384970 h 6842188"/>
              <a:gd name="connsiteX247" fmla="*/ 8274254 w 10267951"/>
              <a:gd name="connsiteY247" fmla="*/ 6357612 h 6842188"/>
              <a:gd name="connsiteX248" fmla="*/ 8304312 w 10267951"/>
              <a:gd name="connsiteY248" fmla="*/ 6330622 h 6842188"/>
              <a:gd name="connsiteX249" fmla="*/ 8310692 w 10267951"/>
              <a:gd name="connsiteY249" fmla="*/ 6325468 h 6842188"/>
              <a:gd name="connsiteX250" fmla="*/ 8319646 w 10267951"/>
              <a:gd name="connsiteY250" fmla="*/ 6318476 h 6842188"/>
              <a:gd name="connsiteX251" fmla="*/ 8328726 w 10267951"/>
              <a:gd name="connsiteY251" fmla="*/ 6310134 h 6842188"/>
              <a:gd name="connsiteX252" fmla="*/ 8340258 w 10267951"/>
              <a:gd name="connsiteY252" fmla="*/ 6297865 h 6842188"/>
              <a:gd name="connsiteX253" fmla="*/ 8354244 w 10267951"/>
              <a:gd name="connsiteY253" fmla="*/ 6282038 h 6842188"/>
              <a:gd name="connsiteX254" fmla="*/ 8370194 w 10267951"/>
              <a:gd name="connsiteY254" fmla="*/ 6262287 h 6842188"/>
              <a:gd name="connsiteX255" fmla="*/ 8388473 w 10267951"/>
              <a:gd name="connsiteY255" fmla="*/ 6237750 h 6842188"/>
              <a:gd name="connsiteX256" fmla="*/ 8408346 w 10267951"/>
              <a:gd name="connsiteY256" fmla="*/ 6207693 h 6842188"/>
              <a:gd name="connsiteX257" fmla="*/ 8430183 w 10267951"/>
              <a:gd name="connsiteY257" fmla="*/ 6172483 h 6842188"/>
              <a:gd name="connsiteX258" fmla="*/ 8454107 w 10267951"/>
              <a:gd name="connsiteY258" fmla="*/ 6130894 h 6842188"/>
              <a:gd name="connsiteX259" fmla="*/ 8478642 w 10267951"/>
              <a:gd name="connsiteY259" fmla="*/ 6082558 h 6842188"/>
              <a:gd name="connsiteX260" fmla="*/ 8505634 w 10267951"/>
              <a:gd name="connsiteY260" fmla="*/ 6027597 h 6842188"/>
              <a:gd name="connsiteX261" fmla="*/ 8533973 w 10267951"/>
              <a:gd name="connsiteY261" fmla="*/ 5965030 h 6842188"/>
              <a:gd name="connsiteX262" fmla="*/ 8563417 w 10267951"/>
              <a:gd name="connsiteY262" fmla="*/ 5894977 h 6842188"/>
              <a:gd name="connsiteX263" fmla="*/ 8596050 w 10267951"/>
              <a:gd name="connsiteY263" fmla="*/ 5817565 h 6842188"/>
              <a:gd name="connsiteX264" fmla="*/ 8638988 w 10267951"/>
              <a:gd name="connsiteY264" fmla="*/ 5694883 h 6842188"/>
              <a:gd name="connsiteX265" fmla="*/ 8683275 w 10267951"/>
              <a:gd name="connsiteY265" fmla="*/ 5547664 h 6842188"/>
              <a:gd name="connsiteX266" fmla="*/ 8683275 w 10267951"/>
              <a:gd name="connsiteY266" fmla="*/ 5545456 h 6842188"/>
              <a:gd name="connsiteX267" fmla="*/ 8691864 w 10267951"/>
              <a:gd name="connsiteY267" fmla="*/ 5517976 h 6842188"/>
              <a:gd name="connsiteX268" fmla="*/ 8691864 w 10267951"/>
              <a:gd name="connsiteY268" fmla="*/ 5516503 h 6842188"/>
              <a:gd name="connsiteX269" fmla="*/ 8702048 w 10267951"/>
              <a:gd name="connsiteY269" fmla="*/ 5486077 h 6842188"/>
              <a:gd name="connsiteX270" fmla="*/ 8702048 w 10267951"/>
              <a:gd name="connsiteY270" fmla="*/ 5484360 h 6842188"/>
              <a:gd name="connsiteX271" fmla="*/ 8714316 w 10267951"/>
              <a:gd name="connsiteY271" fmla="*/ 5451482 h 6842188"/>
              <a:gd name="connsiteX272" fmla="*/ 8715419 w 10267951"/>
              <a:gd name="connsiteY272" fmla="*/ 5448538 h 6842188"/>
              <a:gd name="connsiteX273" fmla="*/ 8745476 w 10267951"/>
              <a:gd name="connsiteY273" fmla="*/ 5374929 h 6842188"/>
              <a:gd name="connsiteX274" fmla="*/ 8747072 w 10267951"/>
              <a:gd name="connsiteY274" fmla="*/ 5371248 h 6842188"/>
              <a:gd name="connsiteX275" fmla="*/ 8784859 w 10267951"/>
              <a:gd name="connsiteY275" fmla="*/ 5291626 h 6842188"/>
              <a:gd name="connsiteX276" fmla="*/ 8786453 w 10267951"/>
              <a:gd name="connsiteY276" fmla="*/ 5288314 h 6842188"/>
              <a:gd name="connsiteX277" fmla="*/ 8807923 w 10267951"/>
              <a:gd name="connsiteY277" fmla="*/ 5248197 h 6842188"/>
              <a:gd name="connsiteX278" fmla="*/ 8809518 w 10267951"/>
              <a:gd name="connsiteY278" fmla="*/ 5245377 h 6842188"/>
              <a:gd name="connsiteX279" fmla="*/ 8833439 w 10267951"/>
              <a:gd name="connsiteY279" fmla="*/ 5204768 h 6842188"/>
              <a:gd name="connsiteX280" fmla="*/ 8834911 w 10267951"/>
              <a:gd name="connsiteY280" fmla="*/ 5202437 h 6842188"/>
              <a:gd name="connsiteX281" fmla="*/ 8861166 w 10267951"/>
              <a:gd name="connsiteY281" fmla="*/ 5161462 h 6842188"/>
              <a:gd name="connsiteX282" fmla="*/ 8862884 w 10267951"/>
              <a:gd name="connsiteY282" fmla="*/ 5158762 h 6842188"/>
              <a:gd name="connsiteX283" fmla="*/ 8891101 w 10267951"/>
              <a:gd name="connsiteY283" fmla="*/ 5118522 h 6842188"/>
              <a:gd name="connsiteX284" fmla="*/ 8893431 w 10267951"/>
              <a:gd name="connsiteY284" fmla="*/ 5115456 h 6842188"/>
              <a:gd name="connsiteX285" fmla="*/ 8923978 w 10267951"/>
              <a:gd name="connsiteY285" fmla="*/ 5076198 h 6842188"/>
              <a:gd name="connsiteX286" fmla="*/ 8926554 w 10267951"/>
              <a:gd name="connsiteY286" fmla="*/ 5073131 h 6842188"/>
              <a:gd name="connsiteX287" fmla="*/ 8959802 w 10267951"/>
              <a:gd name="connsiteY287" fmla="*/ 5034731 h 6842188"/>
              <a:gd name="connsiteX288" fmla="*/ 8962256 w 10267951"/>
              <a:gd name="connsiteY288" fmla="*/ 5032156 h 6842188"/>
              <a:gd name="connsiteX289" fmla="*/ 8997344 w 10267951"/>
              <a:gd name="connsiteY289" fmla="*/ 4995350 h 6842188"/>
              <a:gd name="connsiteX290" fmla="*/ 9001146 w 10267951"/>
              <a:gd name="connsiteY290" fmla="*/ 4991548 h 6842188"/>
              <a:gd name="connsiteX291" fmla="*/ 9038810 w 10267951"/>
              <a:gd name="connsiteY291" fmla="*/ 4957441 h 6842188"/>
              <a:gd name="connsiteX292" fmla="*/ 9042366 w 10267951"/>
              <a:gd name="connsiteY292" fmla="*/ 4954252 h 6842188"/>
              <a:gd name="connsiteX293" fmla="*/ 9083221 w 10267951"/>
              <a:gd name="connsiteY293" fmla="*/ 4921618 h 6842188"/>
              <a:gd name="connsiteX294" fmla="*/ 9087024 w 10267951"/>
              <a:gd name="connsiteY294" fmla="*/ 4918796 h 6842188"/>
              <a:gd name="connsiteX295" fmla="*/ 9129963 w 10267951"/>
              <a:gd name="connsiteY295" fmla="*/ 4888616 h 6842188"/>
              <a:gd name="connsiteX296" fmla="*/ 9134870 w 10267951"/>
              <a:gd name="connsiteY296" fmla="*/ 4885426 h 6842188"/>
              <a:gd name="connsiteX297" fmla="*/ 9180017 w 10267951"/>
              <a:gd name="connsiteY297" fmla="*/ 4858804 h 6842188"/>
              <a:gd name="connsiteX298" fmla="*/ 9185045 w 10267951"/>
              <a:gd name="connsiteY298" fmla="*/ 4855982 h 6842188"/>
              <a:gd name="connsiteX299" fmla="*/ 9233260 w 10267951"/>
              <a:gd name="connsiteY299" fmla="*/ 4832184 h 6842188"/>
              <a:gd name="connsiteX300" fmla="*/ 9239026 w 10267951"/>
              <a:gd name="connsiteY300" fmla="*/ 4829607 h 6842188"/>
              <a:gd name="connsiteX301" fmla="*/ 9290675 w 10267951"/>
              <a:gd name="connsiteY301" fmla="*/ 4809241 h 6842188"/>
              <a:gd name="connsiteX302" fmla="*/ 9296073 w 10267951"/>
              <a:gd name="connsiteY302" fmla="*/ 4807402 h 6842188"/>
              <a:gd name="connsiteX303" fmla="*/ 9350176 w 10267951"/>
              <a:gd name="connsiteY303" fmla="*/ 4790593 h 6842188"/>
              <a:gd name="connsiteX304" fmla="*/ 9356554 w 10267951"/>
              <a:gd name="connsiteY304" fmla="*/ 4788876 h 6842188"/>
              <a:gd name="connsiteX305" fmla="*/ 9414462 w 10267951"/>
              <a:gd name="connsiteY305" fmla="*/ 4776608 h 6842188"/>
              <a:gd name="connsiteX306" fmla="*/ 9420228 w 10267951"/>
              <a:gd name="connsiteY306" fmla="*/ 4775504 h 6842188"/>
              <a:gd name="connsiteX307" fmla="*/ 9481568 w 10267951"/>
              <a:gd name="connsiteY307" fmla="*/ 4767284 h 6842188"/>
              <a:gd name="connsiteX308" fmla="*/ 9488438 w 10267951"/>
              <a:gd name="connsiteY308" fmla="*/ 4767284 h 6842188"/>
              <a:gd name="connsiteX309" fmla="*/ 10267950 w 10267951"/>
              <a:gd name="connsiteY309" fmla="*/ 0 h 6842188"/>
              <a:gd name="connsiteX310" fmla="*/ 10267951 w 10267951"/>
              <a:gd name="connsiteY310" fmla="*/ 0 h 6842188"/>
              <a:gd name="connsiteX311" fmla="*/ 10267951 w 10267951"/>
              <a:gd name="connsiteY311" fmla="*/ 5627 h 6842188"/>
              <a:gd name="connsiteX312" fmla="*/ 10267950 w 10267951"/>
              <a:gd name="connsiteY312" fmla="*/ 5627 h 6842188"/>
              <a:gd name="connsiteX313" fmla="*/ 830077 w 10267951"/>
              <a:gd name="connsiteY313" fmla="*/ 0 h 6842188"/>
              <a:gd name="connsiteX314" fmla="*/ 1037467 w 10267951"/>
              <a:gd name="connsiteY314" fmla="*/ 0 h 6842188"/>
              <a:gd name="connsiteX315" fmla="*/ 1037467 w 10267951"/>
              <a:gd name="connsiteY315" fmla="*/ 7656 h 6842188"/>
              <a:gd name="connsiteX316" fmla="*/ 1036387 w 10267951"/>
              <a:gd name="connsiteY316" fmla="*/ 8694 h 6842188"/>
              <a:gd name="connsiteX317" fmla="*/ 1035283 w 10267951"/>
              <a:gd name="connsiteY317" fmla="*/ 9799 h 6842188"/>
              <a:gd name="connsiteX318" fmla="*/ 1025469 w 10267951"/>
              <a:gd name="connsiteY318" fmla="*/ 19123 h 6842188"/>
              <a:gd name="connsiteX319" fmla="*/ 986947 w 10267951"/>
              <a:gd name="connsiteY319" fmla="*/ 58381 h 6842188"/>
              <a:gd name="connsiteX320" fmla="*/ 927200 w 10267951"/>
              <a:gd name="connsiteY320" fmla="*/ 121684 h 6842188"/>
              <a:gd name="connsiteX321" fmla="*/ 891131 w 10267951"/>
              <a:gd name="connsiteY321" fmla="*/ 161925 h 6842188"/>
              <a:gd name="connsiteX322" fmla="*/ 851260 w 10267951"/>
              <a:gd name="connsiteY322" fmla="*/ 207440 h 6842188"/>
              <a:gd name="connsiteX323" fmla="*/ 809180 w 10267951"/>
              <a:gd name="connsiteY323" fmla="*/ 257248 h 6842188"/>
              <a:gd name="connsiteX324" fmla="*/ 763788 w 10267951"/>
              <a:gd name="connsiteY324" fmla="*/ 312700 h 6842188"/>
              <a:gd name="connsiteX325" fmla="*/ 716800 w 10267951"/>
              <a:gd name="connsiteY325" fmla="*/ 372447 h 6842188"/>
              <a:gd name="connsiteX326" fmla="*/ 668343 w 10267951"/>
              <a:gd name="connsiteY326" fmla="*/ 436610 h 6842188"/>
              <a:gd name="connsiteX327" fmla="*/ 619269 w 10267951"/>
              <a:gd name="connsiteY327" fmla="*/ 505066 h 6842188"/>
              <a:gd name="connsiteX328" fmla="*/ 569581 w 10267951"/>
              <a:gd name="connsiteY328" fmla="*/ 577448 h 6842188"/>
              <a:gd name="connsiteX329" fmla="*/ 520509 w 10267951"/>
              <a:gd name="connsiteY329" fmla="*/ 653511 h 6842188"/>
              <a:gd name="connsiteX330" fmla="*/ 471436 w 10267951"/>
              <a:gd name="connsiteY330" fmla="*/ 733500 h 6842188"/>
              <a:gd name="connsiteX331" fmla="*/ 424450 w 10267951"/>
              <a:gd name="connsiteY331" fmla="*/ 816187 h 6842188"/>
              <a:gd name="connsiteX332" fmla="*/ 379548 w 10267951"/>
              <a:gd name="connsiteY332" fmla="*/ 902065 h 6842188"/>
              <a:gd name="connsiteX333" fmla="*/ 336978 w 10267951"/>
              <a:gd name="connsiteY333" fmla="*/ 990763 h 6842188"/>
              <a:gd name="connsiteX334" fmla="*/ 298086 w 10267951"/>
              <a:gd name="connsiteY334" fmla="*/ 1082040 h 6842188"/>
              <a:gd name="connsiteX335" fmla="*/ 261282 w 10267951"/>
              <a:gd name="connsiteY335" fmla="*/ 1175401 h 6842188"/>
              <a:gd name="connsiteX336" fmla="*/ 229508 w 10267951"/>
              <a:gd name="connsiteY336" fmla="*/ 1271215 h 6842188"/>
              <a:gd name="connsiteX337" fmla="*/ 202395 w 10267951"/>
              <a:gd name="connsiteY337" fmla="*/ 1369361 h 6842188"/>
              <a:gd name="connsiteX338" fmla="*/ 180189 w 10267951"/>
              <a:gd name="connsiteY338" fmla="*/ 1468733 h 6842188"/>
              <a:gd name="connsiteX339" fmla="*/ 163873 w 10267951"/>
              <a:gd name="connsiteY339" fmla="*/ 1569210 h 6842188"/>
              <a:gd name="connsiteX340" fmla="*/ 153935 w 10267951"/>
              <a:gd name="connsiteY340" fmla="*/ 1671281 h 6842188"/>
              <a:gd name="connsiteX341" fmla="*/ 150256 w 10267951"/>
              <a:gd name="connsiteY341" fmla="*/ 1774211 h 6842188"/>
              <a:gd name="connsiteX342" fmla="*/ 154672 w 10267951"/>
              <a:gd name="connsiteY342" fmla="*/ 1877878 h 6842188"/>
              <a:gd name="connsiteX343" fmla="*/ 166940 w 10267951"/>
              <a:gd name="connsiteY343" fmla="*/ 1981912 h 6842188"/>
              <a:gd name="connsiteX344" fmla="*/ 187673 w 10267951"/>
              <a:gd name="connsiteY344" fmla="*/ 2086805 h 6842188"/>
              <a:gd name="connsiteX345" fmla="*/ 201168 w 10267951"/>
              <a:gd name="connsiteY345" fmla="*/ 2139068 h 6842188"/>
              <a:gd name="connsiteX346" fmla="*/ 217117 w 10267951"/>
              <a:gd name="connsiteY346" fmla="*/ 2191207 h 6842188"/>
              <a:gd name="connsiteX347" fmla="*/ 235396 w 10267951"/>
              <a:gd name="connsiteY347" fmla="*/ 2243592 h 6842188"/>
              <a:gd name="connsiteX348" fmla="*/ 259319 w 10267951"/>
              <a:gd name="connsiteY348" fmla="*/ 2302603 h 6842188"/>
              <a:gd name="connsiteX349" fmla="*/ 259932 w 10267951"/>
              <a:gd name="connsiteY349" fmla="*/ 2303830 h 6842188"/>
              <a:gd name="connsiteX350" fmla="*/ 263982 w 10267951"/>
              <a:gd name="connsiteY350" fmla="*/ 2312417 h 6842188"/>
              <a:gd name="connsiteX351" fmla="*/ 279562 w 10267951"/>
              <a:gd name="connsiteY351" fmla="*/ 2340021 h 6842188"/>
              <a:gd name="connsiteX352" fmla="*/ 302994 w 10267951"/>
              <a:gd name="connsiteY352" fmla="*/ 2378421 h 6842188"/>
              <a:gd name="connsiteX353" fmla="*/ 318453 w 10267951"/>
              <a:gd name="connsiteY353" fmla="*/ 2400994 h 6842188"/>
              <a:gd name="connsiteX354" fmla="*/ 336363 w 10267951"/>
              <a:gd name="connsiteY354" fmla="*/ 2425531 h 6842188"/>
              <a:gd name="connsiteX355" fmla="*/ 356239 w 10267951"/>
              <a:gd name="connsiteY355" fmla="*/ 2451662 h 6842188"/>
              <a:gd name="connsiteX356" fmla="*/ 404330 w 10267951"/>
              <a:gd name="connsiteY356" fmla="*/ 2507850 h 6842188"/>
              <a:gd name="connsiteX357" fmla="*/ 432669 w 10267951"/>
              <a:gd name="connsiteY357" fmla="*/ 2537171 h 6842188"/>
              <a:gd name="connsiteX358" fmla="*/ 463709 w 10267951"/>
              <a:gd name="connsiteY358" fmla="*/ 2567719 h 6842188"/>
              <a:gd name="connsiteX359" fmla="*/ 497445 w 10267951"/>
              <a:gd name="connsiteY359" fmla="*/ 2598143 h 6842188"/>
              <a:gd name="connsiteX360" fmla="*/ 534249 w 10267951"/>
              <a:gd name="connsiteY360" fmla="*/ 2629060 h 6842188"/>
              <a:gd name="connsiteX361" fmla="*/ 573998 w 10267951"/>
              <a:gd name="connsiteY361" fmla="*/ 2659484 h 6842188"/>
              <a:gd name="connsiteX362" fmla="*/ 616937 w 10267951"/>
              <a:gd name="connsiteY362" fmla="*/ 2689542 h 6842188"/>
              <a:gd name="connsiteX363" fmla="*/ 663189 w 10267951"/>
              <a:gd name="connsiteY363" fmla="*/ 2718864 h 6842188"/>
              <a:gd name="connsiteX364" fmla="*/ 712874 w 10267951"/>
              <a:gd name="connsiteY364" fmla="*/ 2747816 h 6842188"/>
              <a:gd name="connsiteX365" fmla="*/ 765751 w 10267951"/>
              <a:gd name="connsiteY365" fmla="*/ 2775174 h 6842188"/>
              <a:gd name="connsiteX366" fmla="*/ 822307 w 10267951"/>
              <a:gd name="connsiteY366" fmla="*/ 2801306 h 6842188"/>
              <a:gd name="connsiteX367" fmla="*/ 881931 w 10267951"/>
              <a:gd name="connsiteY367" fmla="*/ 2825842 h 6842188"/>
              <a:gd name="connsiteX368" fmla="*/ 945603 w 10267951"/>
              <a:gd name="connsiteY368" fmla="*/ 2848415 h 6842188"/>
              <a:gd name="connsiteX369" fmla="*/ 1013323 w 10267951"/>
              <a:gd name="connsiteY369" fmla="*/ 2868658 h 6842188"/>
              <a:gd name="connsiteX370" fmla="*/ 1084110 w 10267951"/>
              <a:gd name="connsiteY370" fmla="*/ 2886446 h 6842188"/>
              <a:gd name="connsiteX371" fmla="*/ 1159315 w 10267951"/>
              <a:gd name="connsiteY371" fmla="*/ 2901537 h 6842188"/>
              <a:gd name="connsiteX372" fmla="*/ 1238444 w 10267951"/>
              <a:gd name="connsiteY372" fmla="*/ 2913805 h 6842188"/>
              <a:gd name="connsiteX373" fmla="*/ 1321254 w 10267951"/>
              <a:gd name="connsiteY373" fmla="*/ 2922515 h 6842188"/>
              <a:gd name="connsiteX374" fmla="*/ 1408726 w 10267951"/>
              <a:gd name="connsiteY374" fmla="*/ 2928037 h 6842188"/>
              <a:gd name="connsiteX375" fmla="*/ 1499879 w 10267951"/>
              <a:gd name="connsiteY375" fmla="*/ 2929630 h 6842188"/>
              <a:gd name="connsiteX376" fmla="*/ 1599253 w 10267951"/>
              <a:gd name="connsiteY376" fmla="*/ 2926932 h 6842188"/>
              <a:gd name="connsiteX377" fmla="*/ 1601092 w 10267951"/>
              <a:gd name="connsiteY377" fmla="*/ 2926932 h 6842188"/>
              <a:gd name="connsiteX378" fmla="*/ 1611520 w 10267951"/>
              <a:gd name="connsiteY378" fmla="*/ 2926196 h 6842188"/>
              <a:gd name="connsiteX379" fmla="*/ 1613360 w 10267951"/>
              <a:gd name="connsiteY379" fmla="*/ 2926196 h 6842188"/>
              <a:gd name="connsiteX380" fmla="*/ 1658631 w 10267951"/>
              <a:gd name="connsiteY380" fmla="*/ 2924355 h 6842188"/>
              <a:gd name="connsiteX381" fmla="*/ 1660225 w 10267951"/>
              <a:gd name="connsiteY381" fmla="*/ 2924355 h 6842188"/>
              <a:gd name="connsiteX382" fmla="*/ 1733834 w 10267951"/>
              <a:gd name="connsiteY382" fmla="*/ 2922882 h 6842188"/>
              <a:gd name="connsiteX383" fmla="*/ 1779717 w 10267951"/>
              <a:gd name="connsiteY383" fmla="*/ 2922882 h 6842188"/>
              <a:gd name="connsiteX384" fmla="*/ 1781067 w 10267951"/>
              <a:gd name="connsiteY384" fmla="*/ 2922882 h 6842188"/>
              <a:gd name="connsiteX385" fmla="*/ 1831612 w 10267951"/>
              <a:gd name="connsiteY385" fmla="*/ 2922882 h 6842188"/>
              <a:gd name="connsiteX386" fmla="*/ 1888292 w 10267951"/>
              <a:gd name="connsiteY386" fmla="*/ 2923988 h 6842188"/>
              <a:gd name="connsiteX387" fmla="*/ 1889640 w 10267951"/>
              <a:gd name="connsiteY387" fmla="*/ 2923988 h 6842188"/>
              <a:gd name="connsiteX388" fmla="*/ 1950000 w 10267951"/>
              <a:gd name="connsiteY388" fmla="*/ 2926318 h 6842188"/>
              <a:gd name="connsiteX389" fmla="*/ 2015267 w 10267951"/>
              <a:gd name="connsiteY389" fmla="*/ 2929875 h 6842188"/>
              <a:gd name="connsiteX390" fmla="*/ 2084827 w 10267951"/>
              <a:gd name="connsiteY390" fmla="*/ 2934537 h 6842188"/>
              <a:gd name="connsiteX391" fmla="*/ 2156719 w 10267951"/>
              <a:gd name="connsiteY391" fmla="*/ 2940427 h 6842188"/>
              <a:gd name="connsiteX392" fmla="*/ 2158804 w 10267951"/>
              <a:gd name="connsiteY392" fmla="*/ 2940427 h 6842188"/>
              <a:gd name="connsiteX393" fmla="*/ 2232413 w 10267951"/>
              <a:gd name="connsiteY393" fmla="*/ 2948524 h 6842188"/>
              <a:gd name="connsiteX394" fmla="*/ 2234376 w 10267951"/>
              <a:gd name="connsiteY394" fmla="*/ 2948524 h 6842188"/>
              <a:gd name="connsiteX395" fmla="*/ 2389446 w 10267951"/>
              <a:gd name="connsiteY395" fmla="*/ 2969870 h 6842188"/>
              <a:gd name="connsiteX396" fmla="*/ 2392269 w 10267951"/>
              <a:gd name="connsiteY396" fmla="*/ 2969870 h 6842188"/>
              <a:gd name="connsiteX397" fmla="*/ 2471030 w 10267951"/>
              <a:gd name="connsiteY397" fmla="*/ 2983733 h 6842188"/>
              <a:gd name="connsiteX398" fmla="*/ 2472993 w 10267951"/>
              <a:gd name="connsiteY398" fmla="*/ 2983733 h 6842188"/>
              <a:gd name="connsiteX399" fmla="*/ 2553103 w 10267951"/>
              <a:gd name="connsiteY399" fmla="*/ 2999927 h 6842188"/>
              <a:gd name="connsiteX400" fmla="*/ 2555434 w 10267951"/>
              <a:gd name="connsiteY400" fmla="*/ 2999927 h 6842188"/>
              <a:gd name="connsiteX401" fmla="*/ 2635792 w 10267951"/>
              <a:gd name="connsiteY401" fmla="*/ 3018696 h 6842188"/>
              <a:gd name="connsiteX402" fmla="*/ 2638122 w 10267951"/>
              <a:gd name="connsiteY402" fmla="*/ 3019312 h 6842188"/>
              <a:gd name="connsiteX403" fmla="*/ 2718602 w 10267951"/>
              <a:gd name="connsiteY403" fmla="*/ 3040903 h 6842188"/>
              <a:gd name="connsiteX404" fmla="*/ 2720810 w 10267951"/>
              <a:gd name="connsiteY404" fmla="*/ 3041517 h 6842188"/>
              <a:gd name="connsiteX405" fmla="*/ 2801044 w 10267951"/>
              <a:gd name="connsiteY405" fmla="*/ 3066052 h 6842188"/>
              <a:gd name="connsiteX406" fmla="*/ 2803743 w 10267951"/>
              <a:gd name="connsiteY406" fmla="*/ 3066913 h 6842188"/>
              <a:gd name="connsiteX407" fmla="*/ 2882750 w 10267951"/>
              <a:gd name="connsiteY407" fmla="*/ 3094024 h 6842188"/>
              <a:gd name="connsiteX408" fmla="*/ 2885694 w 10267951"/>
              <a:gd name="connsiteY408" fmla="*/ 3095128 h 6842188"/>
              <a:gd name="connsiteX409" fmla="*/ 2963720 w 10267951"/>
              <a:gd name="connsiteY409" fmla="*/ 3125553 h 6842188"/>
              <a:gd name="connsiteX410" fmla="*/ 2966911 w 10267951"/>
              <a:gd name="connsiteY410" fmla="*/ 3126903 h 6842188"/>
              <a:gd name="connsiteX411" fmla="*/ 3042728 w 10267951"/>
              <a:gd name="connsiteY411" fmla="*/ 3160764 h 6842188"/>
              <a:gd name="connsiteX412" fmla="*/ 3046040 w 10267951"/>
              <a:gd name="connsiteY412" fmla="*/ 3162235 h 6842188"/>
              <a:gd name="connsiteX413" fmla="*/ 3119649 w 10267951"/>
              <a:gd name="connsiteY413" fmla="*/ 3199040 h 6842188"/>
              <a:gd name="connsiteX414" fmla="*/ 3123453 w 10267951"/>
              <a:gd name="connsiteY414" fmla="*/ 3201003 h 6842188"/>
              <a:gd name="connsiteX415" fmla="*/ 3194118 w 10267951"/>
              <a:gd name="connsiteY415" fmla="*/ 3241733 h 6842188"/>
              <a:gd name="connsiteX416" fmla="*/ 3197675 w 10267951"/>
              <a:gd name="connsiteY416" fmla="*/ 3243819 h 6842188"/>
              <a:gd name="connsiteX417" fmla="*/ 3265763 w 10267951"/>
              <a:gd name="connsiteY417" fmla="*/ 3287984 h 6842188"/>
              <a:gd name="connsiteX418" fmla="*/ 3269934 w 10267951"/>
              <a:gd name="connsiteY418" fmla="*/ 3290928 h 6842188"/>
              <a:gd name="connsiteX419" fmla="*/ 3334219 w 10267951"/>
              <a:gd name="connsiteY419" fmla="*/ 3339388 h 6842188"/>
              <a:gd name="connsiteX420" fmla="*/ 3338268 w 10267951"/>
              <a:gd name="connsiteY420" fmla="*/ 3342578 h 6842188"/>
              <a:gd name="connsiteX421" fmla="*/ 3398628 w 10267951"/>
              <a:gd name="connsiteY421" fmla="*/ 3394472 h 6842188"/>
              <a:gd name="connsiteX422" fmla="*/ 3402677 w 10267951"/>
              <a:gd name="connsiteY422" fmla="*/ 3398275 h 6842188"/>
              <a:gd name="connsiteX423" fmla="*/ 3458620 w 10267951"/>
              <a:gd name="connsiteY423" fmla="*/ 3453971 h 6842188"/>
              <a:gd name="connsiteX424" fmla="*/ 3462668 w 10267951"/>
              <a:gd name="connsiteY424" fmla="*/ 3458389 h 6842188"/>
              <a:gd name="connsiteX425" fmla="*/ 3514440 w 10267951"/>
              <a:gd name="connsiteY425" fmla="*/ 3518626 h 6842188"/>
              <a:gd name="connsiteX426" fmla="*/ 3518243 w 10267951"/>
              <a:gd name="connsiteY426" fmla="*/ 3523534 h 6842188"/>
              <a:gd name="connsiteX427" fmla="*/ 3566090 w 10267951"/>
              <a:gd name="connsiteY427" fmla="*/ 3589537 h 6842188"/>
              <a:gd name="connsiteX428" fmla="*/ 3567806 w 10267951"/>
              <a:gd name="connsiteY428" fmla="*/ 3591867 h 6842188"/>
              <a:gd name="connsiteX429" fmla="*/ 3568788 w 10267951"/>
              <a:gd name="connsiteY429" fmla="*/ 3593463 h 6842188"/>
              <a:gd name="connsiteX430" fmla="*/ 3569770 w 10267951"/>
              <a:gd name="connsiteY430" fmla="*/ 3595057 h 6842188"/>
              <a:gd name="connsiteX431" fmla="*/ 3575045 w 10267951"/>
              <a:gd name="connsiteY431" fmla="*/ 3603399 h 6842188"/>
              <a:gd name="connsiteX432" fmla="*/ 3577008 w 10267951"/>
              <a:gd name="connsiteY432" fmla="*/ 3606467 h 6842188"/>
              <a:gd name="connsiteX433" fmla="*/ 3585472 w 10267951"/>
              <a:gd name="connsiteY433" fmla="*/ 3621435 h 6842188"/>
              <a:gd name="connsiteX434" fmla="*/ 3587312 w 10267951"/>
              <a:gd name="connsiteY434" fmla="*/ 3624870 h 6842188"/>
              <a:gd name="connsiteX435" fmla="*/ 3598846 w 10267951"/>
              <a:gd name="connsiteY435" fmla="*/ 3647934 h 6842188"/>
              <a:gd name="connsiteX436" fmla="*/ 3600195 w 10267951"/>
              <a:gd name="connsiteY436" fmla="*/ 3650509 h 6842188"/>
              <a:gd name="connsiteX437" fmla="*/ 3614426 w 10267951"/>
              <a:gd name="connsiteY437" fmla="*/ 3681916 h 6842188"/>
              <a:gd name="connsiteX438" fmla="*/ 3615653 w 10267951"/>
              <a:gd name="connsiteY438" fmla="*/ 3684738 h 6842188"/>
              <a:gd name="connsiteX439" fmla="*/ 3631601 w 10267951"/>
              <a:gd name="connsiteY439" fmla="*/ 3723872 h 6842188"/>
              <a:gd name="connsiteX440" fmla="*/ 3632705 w 10267951"/>
              <a:gd name="connsiteY440" fmla="*/ 3726573 h 6842188"/>
              <a:gd name="connsiteX441" fmla="*/ 3649758 w 10267951"/>
              <a:gd name="connsiteY441" fmla="*/ 3773559 h 6842188"/>
              <a:gd name="connsiteX442" fmla="*/ 3651108 w 10267951"/>
              <a:gd name="connsiteY442" fmla="*/ 3777485 h 6842188"/>
              <a:gd name="connsiteX443" fmla="*/ 3667916 w 10267951"/>
              <a:gd name="connsiteY443" fmla="*/ 3833061 h 6842188"/>
              <a:gd name="connsiteX444" fmla="*/ 3668774 w 10267951"/>
              <a:gd name="connsiteY444" fmla="*/ 3836005 h 6842188"/>
              <a:gd name="connsiteX445" fmla="*/ 3685458 w 10267951"/>
              <a:gd name="connsiteY445" fmla="*/ 3900168 h 6842188"/>
              <a:gd name="connsiteX446" fmla="*/ 3686195 w 10267951"/>
              <a:gd name="connsiteY446" fmla="*/ 3903481 h 6842188"/>
              <a:gd name="connsiteX447" fmla="*/ 3701899 w 10267951"/>
              <a:gd name="connsiteY447" fmla="*/ 3977090 h 6842188"/>
              <a:gd name="connsiteX448" fmla="*/ 3701899 w 10267951"/>
              <a:gd name="connsiteY448" fmla="*/ 3980034 h 6842188"/>
              <a:gd name="connsiteX449" fmla="*/ 3716130 w 10267951"/>
              <a:gd name="connsiteY449" fmla="*/ 4062477 h 6842188"/>
              <a:gd name="connsiteX450" fmla="*/ 3716130 w 10267951"/>
              <a:gd name="connsiteY450" fmla="*/ 4065666 h 6842188"/>
              <a:gd name="connsiteX451" fmla="*/ 3721772 w 10267951"/>
              <a:gd name="connsiteY451" fmla="*/ 4109830 h 6842188"/>
              <a:gd name="connsiteX452" fmla="*/ 3727294 w 10267951"/>
              <a:gd name="connsiteY452" fmla="*/ 4158291 h 6842188"/>
              <a:gd name="connsiteX453" fmla="*/ 3727294 w 10267951"/>
              <a:gd name="connsiteY453" fmla="*/ 4159885 h 6842188"/>
              <a:gd name="connsiteX454" fmla="*/ 3731956 w 10267951"/>
              <a:gd name="connsiteY454" fmla="*/ 4209940 h 6842188"/>
              <a:gd name="connsiteX455" fmla="*/ 3731956 w 10267951"/>
              <a:gd name="connsiteY455" fmla="*/ 4211290 h 6842188"/>
              <a:gd name="connsiteX456" fmla="*/ 3735757 w 10267951"/>
              <a:gd name="connsiteY456" fmla="*/ 4263061 h 6842188"/>
              <a:gd name="connsiteX457" fmla="*/ 3735757 w 10267951"/>
              <a:gd name="connsiteY457" fmla="*/ 4264901 h 6842188"/>
              <a:gd name="connsiteX458" fmla="*/ 3738457 w 10267951"/>
              <a:gd name="connsiteY458" fmla="*/ 4319004 h 6842188"/>
              <a:gd name="connsiteX459" fmla="*/ 3738457 w 10267951"/>
              <a:gd name="connsiteY459" fmla="*/ 4320844 h 6842188"/>
              <a:gd name="connsiteX460" fmla="*/ 3740052 w 10267951"/>
              <a:gd name="connsiteY460" fmla="*/ 4377769 h 6842188"/>
              <a:gd name="connsiteX461" fmla="*/ 3740052 w 10267951"/>
              <a:gd name="connsiteY461" fmla="*/ 4379241 h 6842188"/>
              <a:gd name="connsiteX462" fmla="*/ 3740052 w 10267951"/>
              <a:gd name="connsiteY462" fmla="*/ 4438742 h 6842188"/>
              <a:gd name="connsiteX463" fmla="*/ 3740052 w 10267951"/>
              <a:gd name="connsiteY463" fmla="*/ 4440215 h 6842188"/>
              <a:gd name="connsiteX464" fmla="*/ 3739317 w 10267951"/>
              <a:gd name="connsiteY464" fmla="*/ 4502537 h 6842188"/>
              <a:gd name="connsiteX465" fmla="*/ 3739317 w 10267951"/>
              <a:gd name="connsiteY465" fmla="*/ 4503886 h 6842188"/>
              <a:gd name="connsiteX466" fmla="*/ 3737354 w 10267951"/>
              <a:gd name="connsiteY466" fmla="*/ 4568416 h 6842188"/>
              <a:gd name="connsiteX467" fmla="*/ 3737354 w 10267951"/>
              <a:gd name="connsiteY467" fmla="*/ 4570134 h 6842188"/>
              <a:gd name="connsiteX468" fmla="*/ 3726679 w 10267951"/>
              <a:gd name="connsiteY468" fmla="*/ 4773173 h 6842188"/>
              <a:gd name="connsiteX469" fmla="*/ 3722754 w 10267951"/>
              <a:gd name="connsiteY469" fmla="*/ 4909227 h 6842188"/>
              <a:gd name="connsiteX470" fmla="*/ 3703985 w 10267951"/>
              <a:gd name="connsiteY470" fmla="*/ 5801740 h 6842188"/>
              <a:gd name="connsiteX471" fmla="*/ 3706438 w 10267951"/>
              <a:gd name="connsiteY471" fmla="*/ 5878906 h 6842188"/>
              <a:gd name="connsiteX472" fmla="*/ 3710363 w 10267951"/>
              <a:gd name="connsiteY472" fmla="*/ 5940247 h 6842188"/>
              <a:gd name="connsiteX473" fmla="*/ 3716743 w 10267951"/>
              <a:gd name="connsiteY473" fmla="*/ 6013856 h 6842188"/>
              <a:gd name="connsiteX474" fmla="*/ 3726679 w 10267951"/>
              <a:gd name="connsiteY474" fmla="*/ 6097648 h 6842188"/>
              <a:gd name="connsiteX475" fmla="*/ 3741034 w 10267951"/>
              <a:gd name="connsiteY475" fmla="*/ 6188678 h 6842188"/>
              <a:gd name="connsiteX476" fmla="*/ 3760173 w 10267951"/>
              <a:gd name="connsiteY476" fmla="*/ 6284862 h 6842188"/>
              <a:gd name="connsiteX477" fmla="*/ 3777960 w 10267951"/>
              <a:gd name="connsiteY477" fmla="*/ 6362028 h 6842188"/>
              <a:gd name="connsiteX478" fmla="*/ 3797468 w 10267951"/>
              <a:gd name="connsiteY478" fmla="*/ 6437968 h 6842188"/>
              <a:gd name="connsiteX479" fmla="*/ 3820531 w 10267951"/>
              <a:gd name="connsiteY479" fmla="*/ 6511576 h 6842188"/>
              <a:gd name="connsiteX480" fmla="*/ 3848012 w 10267951"/>
              <a:gd name="connsiteY480" fmla="*/ 6583469 h 6842188"/>
              <a:gd name="connsiteX481" fmla="*/ 3881014 w 10267951"/>
              <a:gd name="connsiteY481" fmla="*/ 6653152 h 6842188"/>
              <a:gd name="connsiteX482" fmla="*/ 3921499 w 10267951"/>
              <a:gd name="connsiteY482" fmla="*/ 6720014 h 6842188"/>
              <a:gd name="connsiteX483" fmla="*/ 3944685 w 10267951"/>
              <a:gd name="connsiteY483" fmla="*/ 6752525 h 6842188"/>
              <a:gd name="connsiteX484" fmla="*/ 3970081 w 10267951"/>
              <a:gd name="connsiteY484" fmla="*/ 6784176 h 6842188"/>
              <a:gd name="connsiteX485" fmla="*/ 3997929 w 10267951"/>
              <a:gd name="connsiteY485" fmla="*/ 6814602 h 6842188"/>
              <a:gd name="connsiteX486" fmla="*/ 4027527 w 10267951"/>
              <a:gd name="connsiteY486" fmla="*/ 6842188 h 6842188"/>
              <a:gd name="connsiteX487" fmla="*/ 3823538 w 10267951"/>
              <a:gd name="connsiteY487" fmla="*/ 6842188 h 6842188"/>
              <a:gd name="connsiteX488" fmla="*/ 3797835 w 10267951"/>
              <a:gd name="connsiteY488" fmla="*/ 6805644 h 6842188"/>
              <a:gd name="connsiteX489" fmla="*/ 3794769 w 10267951"/>
              <a:gd name="connsiteY489" fmla="*/ 6800983 h 6842188"/>
              <a:gd name="connsiteX490" fmla="*/ 3750725 w 10267951"/>
              <a:gd name="connsiteY490" fmla="*/ 6728356 h 6842188"/>
              <a:gd name="connsiteX491" fmla="*/ 3747044 w 10267951"/>
              <a:gd name="connsiteY491" fmla="*/ 6721608 h 6842188"/>
              <a:gd name="connsiteX492" fmla="*/ 3711099 w 10267951"/>
              <a:gd name="connsiteY492" fmla="*/ 6645669 h 6842188"/>
              <a:gd name="connsiteX493" fmla="*/ 3708767 w 10267951"/>
              <a:gd name="connsiteY493" fmla="*/ 6640148 h 6842188"/>
              <a:gd name="connsiteX494" fmla="*/ 3679448 w 10267951"/>
              <a:gd name="connsiteY494" fmla="*/ 6563227 h 6842188"/>
              <a:gd name="connsiteX495" fmla="*/ 3677852 w 10267951"/>
              <a:gd name="connsiteY495" fmla="*/ 6558686 h 6842188"/>
              <a:gd name="connsiteX496" fmla="*/ 3653315 w 10267951"/>
              <a:gd name="connsiteY496" fmla="*/ 6480660 h 6842188"/>
              <a:gd name="connsiteX497" fmla="*/ 3652212 w 10267951"/>
              <a:gd name="connsiteY497" fmla="*/ 6476858 h 6842188"/>
              <a:gd name="connsiteX498" fmla="*/ 3632092 w 10267951"/>
              <a:gd name="connsiteY498" fmla="*/ 6398220 h 6842188"/>
              <a:gd name="connsiteX499" fmla="*/ 3632092 w 10267951"/>
              <a:gd name="connsiteY499" fmla="*/ 6396502 h 6842188"/>
              <a:gd name="connsiteX500" fmla="*/ 3613690 w 10267951"/>
              <a:gd name="connsiteY500" fmla="*/ 6317249 h 6842188"/>
              <a:gd name="connsiteX501" fmla="*/ 3613690 w 10267951"/>
              <a:gd name="connsiteY501" fmla="*/ 6314917 h 6842188"/>
              <a:gd name="connsiteX502" fmla="*/ 3594061 w 10267951"/>
              <a:gd name="connsiteY502" fmla="*/ 6216035 h 6842188"/>
              <a:gd name="connsiteX503" fmla="*/ 3594061 w 10267951"/>
              <a:gd name="connsiteY503" fmla="*/ 6213091 h 6842188"/>
              <a:gd name="connsiteX504" fmla="*/ 3579340 w 10267951"/>
              <a:gd name="connsiteY504" fmla="*/ 6119118 h 6842188"/>
              <a:gd name="connsiteX505" fmla="*/ 3579340 w 10267951"/>
              <a:gd name="connsiteY505" fmla="*/ 6116420 h 6842188"/>
              <a:gd name="connsiteX506" fmla="*/ 3569034 w 10267951"/>
              <a:gd name="connsiteY506" fmla="*/ 6029806 h 6842188"/>
              <a:gd name="connsiteX507" fmla="*/ 3569034 w 10267951"/>
              <a:gd name="connsiteY507" fmla="*/ 6028088 h 6842188"/>
              <a:gd name="connsiteX508" fmla="*/ 3562408 w 10267951"/>
              <a:gd name="connsiteY508" fmla="*/ 5951166 h 6842188"/>
              <a:gd name="connsiteX509" fmla="*/ 3559955 w 10267951"/>
              <a:gd name="connsiteY509" fmla="*/ 5916937 h 6842188"/>
              <a:gd name="connsiteX510" fmla="*/ 3559955 w 10267951"/>
              <a:gd name="connsiteY510" fmla="*/ 5915588 h 6842188"/>
              <a:gd name="connsiteX511" fmla="*/ 3557010 w 10267951"/>
              <a:gd name="connsiteY511" fmla="*/ 5858419 h 6842188"/>
              <a:gd name="connsiteX512" fmla="*/ 3557010 w 10267951"/>
              <a:gd name="connsiteY512" fmla="*/ 5856209 h 6842188"/>
              <a:gd name="connsiteX513" fmla="*/ 3555785 w 10267951"/>
              <a:gd name="connsiteY513" fmla="*/ 5804561 h 6842188"/>
              <a:gd name="connsiteX514" fmla="*/ 3555785 w 10267951"/>
              <a:gd name="connsiteY514" fmla="*/ 5787877 h 6842188"/>
              <a:gd name="connsiteX515" fmla="*/ 3574432 w 10267951"/>
              <a:gd name="connsiteY515" fmla="*/ 4904564 h 6842188"/>
              <a:gd name="connsiteX516" fmla="*/ 3578479 w 10267951"/>
              <a:gd name="connsiteY516" fmla="*/ 4766917 h 6842188"/>
              <a:gd name="connsiteX517" fmla="*/ 3578479 w 10267951"/>
              <a:gd name="connsiteY517" fmla="*/ 4765198 h 6842188"/>
              <a:gd name="connsiteX518" fmla="*/ 3589154 w 10267951"/>
              <a:gd name="connsiteY518" fmla="*/ 4562160 h 6842188"/>
              <a:gd name="connsiteX519" fmla="*/ 3590993 w 10267951"/>
              <a:gd name="connsiteY519" fmla="*/ 4499102 h 6842188"/>
              <a:gd name="connsiteX520" fmla="*/ 3591852 w 10267951"/>
              <a:gd name="connsiteY520" fmla="*/ 4437760 h 6842188"/>
              <a:gd name="connsiteX521" fmla="*/ 3591852 w 10267951"/>
              <a:gd name="connsiteY521" fmla="*/ 4379855 h 6842188"/>
              <a:gd name="connsiteX522" fmla="*/ 3590380 w 10267951"/>
              <a:gd name="connsiteY522" fmla="*/ 4324524 h 6842188"/>
              <a:gd name="connsiteX523" fmla="*/ 3587803 w 10267951"/>
              <a:gd name="connsiteY523" fmla="*/ 4272262 h 6842188"/>
              <a:gd name="connsiteX524" fmla="*/ 3584122 w 10267951"/>
              <a:gd name="connsiteY524" fmla="*/ 4222085 h 6842188"/>
              <a:gd name="connsiteX525" fmla="*/ 3579584 w 10267951"/>
              <a:gd name="connsiteY525" fmla="*/ 4173625 h 6842188"/>
              <a:gd name="connsiteX526" fmla="*/ 3568911 w 10267951"/>
              <a:gd name="connsiteY526" fmla="*/ 4085663 h 6842188"/>
              <a:gd name="connsiteX527" fmla="*/ 3555169 w 10267951"/>
              <a:gd name="connsiteY527" fmla="*/ 4006165 h 6842188"/>
              <a:gd name="connsiteX528" fmla="*/ 3540203 w 10267951"/>
              <a:gd name="connsiteY528" fmla="*/ 3935623 h 6842188"/>
              <a:gd name="connsiteX529" fmla="*/ 3524378 w 10267951"/>
              <a:gd name="connsiteY529" fmla="*/ 3874282 h 6842188"/>
              <a:gd name="connsiteX530" fmla="*/ 3508550 w 10267951"/>
              <a:gd name="connsiteY530" fmla="*/ 3822142 h 6842188"/>
              <a:gd name="connsiteX531" fmla="*/ 3492602 w 10267951"/>
              <a:gd name="connsiteY531" fmla="*/ 3778467 h 6842188"/>
              <a:gd name="connsiteX532" fmla="*/ 3477759 w 10267951"/>
              <a:gd name="connsiteY532" fmla="*/ 3741663 h 6842188"/>
              <a:gd name="connsiteX533" fmla="*/ 3464753 w 10267951"/>
              <a:gd name="connsiteY533" fmla="*/ 3713077 h 6842188"/>
              <a:gd name="connsiteX534" fmla="*/ 3454695 w 10267951"/>
              <a:gd name="connsiteY534" fmla="*/ 3692958 h 6842188"/>
              <a:gd name="connsiteX535" fmla="*/ 3444389 w 10267951"/>
              <a:gd name="connsiteY535" fmla="*/ 3675537 h 6842188"/>
              <a:gd name="connsiteX536" fmla="*/ 3399365 w 10267951"/>
              <a:gd name="connsiteY536" fmla="*/ 3613337 h 6842188"/>
              <a:gd name="connsiteX537" fmla="*/ 3351641 w 10267951"/>
              <a:gd name="connsiteY537" fmla="*/ 3557762 h 6842188"/>
              <a:gd name="connsiteX538" fmla="*/ 3299746 w 10267951"/>
              <a:gd name="connsiteY538" fmla="*/ 3506114 h 6842188"/>
              <a:gd name="connsiteX539" fmla="*/ 3240982 w 10267951"/>
              <a:gd name="connsiteY539" fmla="*/ 3459494 h 6842188"/>
              <a:gd name="connsiteX540" fmla="*/ 3180868 w 10267951"/>
              <a:gd name="connsiteY540" fmla="*/ 3414591 h 6842188"/>
              <a:gd name="connsiteX541" fmla="*/ 3116459 w 10267951"/>
              <a:gd name="connsiteY541" fmla="*/ 3372758 h 6842188"/>
              <a:gd name="connsiteX542" fmla="*/ 3049353 w 10267951"/>
              <a:gd name="connsiteY542" fmla="*/ 3334235 h 6842188"/>
              <a:gd name="connsiteX543" fmla="*/ 2979179 w 10267951"/>
              <a:gd name="connsiteY543" fmla="*/ 3298904 h 6842188"/>
              <a:gd name="connsiteX544" fmla="*/ 2906673 w 10267951"/>
              <a:gd name="connsiteY544" fmla="*/ 3266639 h 6842188"/>
              <a:gd name="connsiteX545" fmla="*/ 2831715 w 10267951"/>
              <a:gd name="connsiteY545" fmla="*/ 3237440 h 6842188"/>
              <a:gd name="connsiteX546" fmla="*/ 2755530 w 10267951"/>
              <a:gd name="connsiteY546" fmla="*/ 3211308 h 6842188"/>
              <a:gd name="connsiteX547" fmla="*/ 2677872 w 10267951"/>
              <a:gd name="connsiteY547" fmla="*/ 3187877 h 6842188"/>
              <a:gd name="connsiteX548" fmla="*/ 2599722 w 10267951"/>
              <a:gd name="connsiteY548" fmla="*/ 3166898 h 6842188"/>
              <a:gd name="connsiteX549" fmla="*/ 2521697 w 10267951"/>
              <a:gd name="connsiteY549" fmla="*/ 3148617 h 6842188"/>
              <a:gd name="connsiteX550" fmla="*/ 2443550 w 10267951"/>
              <a:gd name="connsiteY550" fmla="*/ 3132915 h 6842188"/>
              <a:gd name="connsiteX551" fmla="*/ 2367118 w 10267951"/>
              <a:gd name="connsiteY551" fmla="*/ 3119420 h 6842188"/>
              <a:gd name="connsiteX552" fmla="*/ 2214379 w 10267951"/>
              <a:gd name="connsiteY552" fmla="*/ 3098319 h 6842188"/>
              <a:gd name="connsiteX553" fmla="*/ 2143469 w 10267951"/>
              <a:gd name="connsiteY553" fmla="*/ 3090467 h 6842188"/>
              <a:gd name="connsiteX554" fmla="*/ 2073663 w 10267951"/>
              <a:gd name="connsiteY554" fmla="*/ 3084700 h 6842188"/>
              <a:gd name="connsiteX555" fmla="*/ 2006188 w 10267951"/>
              <a:gd name="connsiteY555" fmla="*/ 3080162 h 6842188"/>
              <a:gd name="connsiteX556" fmla="*/ 1943129 w 10267951"/>
              <a:gd name="connsiteY556" fmla="*/ 3076727 h 6842188"/>
              <a:gd name="connsiteX557" fmla="*/ 1884610 w 10267951"/>
              <a:gd name="connsiteY557" fmla="*/ 3074518 h 6842188"/>
              <a:gd name="connsiteX558" fmla="*/ 1829649 w 10267951"/>
              <a:gd name="connsiteY558" fmla="*/ 3073292 h 6842188"/>
              <a:gd name="connsiteX559" fmla="*/ 1780576 w 10267951"/>
              <a:gd name="connsiteY559" fmla="*/ 3073292 h 6842188"/>
              <a:gd name="connsiteX560" fmla="*/ 1664764 w 10267951"/>
              <a:gd name="connsiteY560" fmla="*/ 3075255 h 6842188"/>
              <a:gd name="connsiteX561" fmla="*/ 1607227 w 10267951"/>
              <a:gd name="connsiteY561" fmla="*/ 3078075 h 6842188"/>
              <a:gd name="connsiteX562" fmla="*/ 1602320 w 10267951"/>
              <a:gd name="connsiteY562" fmla="*/ 3078075 h 6842188"/>
              <a:gd name="connsiteX563" fmla="*/ 1502333 w 10267951"/>
              <a:gd name="connsiteY563" fmla="*/ 3080652 h 6842188"/>
              <a:gd name="connsiteX564" fmla="*/ 1498897 w 10267951"/>
              <a:gd name="connsiteY564" fmla="*/ 3080652 h 6842188"/>
              <a:gd name="connsiteX565" fmla="*/ 1404433 w 10267951"/>
              <a:gd name="connsiteY565" fmla="*/ 3078935 h 6842188"/>
              <a:gd name="connsiteX566" fmla="*/ 1400875 w 10267951"/>
              <a:gd name="connsiteY566" fmla="*/ 3078935 h 6842188"/>
              <a:gd name="connsiteX567" fmla="*/ 1310090 w 10267951"/>
              <a:gd name="connsiteY567" fmla="*/ 3073168 h 6842188"/>
              <a:gd name="connsiteX568" fmla="*/ 1306901 w 10267951"/>
              <a:gd name="connsiteY568" fmla="*/ 3073168 h 6842188"/>
              <a:gd name="connsiteX569" fmla="*/ 1221024 w 10267951"/>
              <a:gd name="connsiteY569" fmla="*/ 3064090 h 6842188"/>
              <a:gd name="connsiteX570" fmla="*/ 1217711 w 10267951"/>
              <a:gd name="connsiteY570" fmla="*/ 3064090 h 6842188"/>
              <a:gd name="connsiteX571" fmla="*/ 1135024 w 10267951"/>
              <a:gd name="connsiteY571" fmla="*/ 3051821 h 6842188"/>
              <a:gd name="connsiteX572" fmla="*/ 1131465 w 10267951"/>
              <a:gd name="connsiteY572" fmla="*/ 3051209 h 6842188"/>
              <a:gd name="connsiteX573" fmla="*/ 1052582 w 10267951"/>
              <a:gd name="connsiteY573" fmla="*/ 3035383 h 6842188"/>
              <a:gd name="connsiteX574" fmla="*/ 1048901 w 10267951"/>
              <a:gd name="connsiteY574" fmla="*/ 3034525 h 6842188"/>
              <a:gd name="connsiteX575" fmla="*/ 975291 w 10267951"/>
              <a:gd name="connsiteY575" fmla="*/ 3015876 h 6842188"/>
              <a:gd name="connsiteX576" fmla="*/ 972102 w 10267951"/>
              <a:gd name="connsiteY576" fmla="*/ 3015017 h 6842188"/>
              <a:gd name="connsiteX577" fmla="*/ 901070 w 10267951"/>
              <a:gd name="connsiteY577" fmla="*/ 2993793 h 6842188"/>
              <a:gd name="connsiteX578" fmla="*/ 897389 w 10267951"/>
              <a:gd name="connsiteY578" fmla="*/ 2992566 h 6842188"/>
              <a:gd name="connsiteX579" fmla="*/ 830404 w 10267951"/>
              <a:gd name="connsiteY579" fmla="*/ 2968767 h 6842188"/>
              <a:gd name="connsiteX580" fmla="*/ 827214 w 10267951"/>
              <a:gd name="connsiteY580" fmla="*/ 2967662 h 6842188"/>
              <a:gd name="connsiteX581" fmla="*/ 764279 w 10267951"/>
              <a:gd name="connsiteY581" fmla="*/ 2942143 h 6842188"/>
              <a:gd name="connsiteX582" fmla="*/ 760844 w 10267951"/>
              <a:gd name="connsiteY582" fmla="*/ 2940671 h 6842188"/>
              <a:gd name="connsiteX583" fmla="*/ 701465 w 10267951"/>
              <a:gd name="connsiteY583" fmla="*/ 2912087 h 6842188"/>
              <a:gd name="connsiteX584" fmla="*/ 698521 w 10267951"/>
              <a:gd name="connsiteY584" fmla="*/ 2910614 h 6842188"/>
              <a:gd name="connsiteX585" fmla="*/ 642456 w 10267951"/>
              <a:gd name="connsiteY585" fmla="*/ 2881786 h 6842188"/>
              <a:gd name="connsiteX586" fmla="*/ 639143 w 10267951"/>
              <a:gd name="connsiteY586" fmla="*/ 2879945 h 6842188"/>
              <a:gd name="connsiteX587" fmla="*/ 586513 w 10267951"/>
              <a:gd name="connsiteY587" fmla="*/ 2849274 h 6842188"/>
              <a:gd name="connsiteX588" fmla="*/ 583937 w 10267951"/>
              <a:gd name="connsiteY588" fmla="*/ 2847802 h 6842188"/>
              <a:gd name="connsiteX589" fmla="*/ 534863 w 10267951"/>
              <a:gd name="connsiteY589" fmla="*/ 2816764 h 6842188"/>
              <a:gd name="connsiteX590" fmla="*/ 531920 w 10267951"/>
              <a:gd name="connsiteY590" fmla="*/ 2814800 h 6842188"/>
              <a:gd name="connsiteX591" fmla="*/ 486282 w 10267951"/>
              <a:gd name="connsiteY591" fmla="*/ 2782781 h 6842188"/>
              <a:gd name="connsiteX592" fmla="*/ 483582 w 10267951"/>
              <a:gd name="connsiteY592" fmla="*/ 2780941 h 6842188"/>
              <a:gd name="connsiteX593" fmla="*/ 441258 w 10267951"/>
              <a:gd name="connsiteY593" fmla="*/ 2748429 h 6842188"/>
              <a:gd name="connsiteX594" fmla="*/ 438804 w 10267951"/>
              <a:gd name="connsiteY594" fmla="*/ 2746466 h 6842188"/>
              <a:gd name="connsiteX595" fmla="*/ 399177 w 10267951"/>
              <a:gd name="connsiteY595" fmla="*/ 2713711 h 6842188"/>
              <a:gd name="connsiteX596" fmla="*/ 397093 w 10267951"/>
              <a:gd name="connsiteY596" fmla="*/ 2711869 h 6842188"/>
              <a:gd name="connsiteX597" fmla="*/ 360900 w 10267951"/>
              <a:gd name="connsiteY597" fmla="*/ 2679359 h 6842188"/>
              <a:gd name="connsiteX598" fmla="*/ 358569 w 10267951"/>
              <a:gd name="connsiteY598" fmla="*/ 2677150 h 6842188"/>
              <a:gd name="connsiteX599" fmla="*/ 325691 w 10267951"/>
              <a:gd name="connsiteY599" fmla="*/ 2644764 h 6842188"/>
              <a:gd name="connsiteX600" fmla="*/ 324217 w 10267951"/>
              <a:gd name="connsiteY600" fmla="*/ 2643291 h 6842188"/>
              <a:gd name="connsiteX601" fmla="*/ 293793 w 10267951"/>
              <a:gd name="connsiteY601" fmla="*/ 2611761 h 6842188"/>
              <a:gd name="connsiteX602" fmla="*/ 291094 w 10267951"/>
              <a:gd name="connsiteY602" fmla="*/ 2608816 h 6842188"/>
              <a:gd name="connsiteX603" fmla="*/ 239199 w 10267951"/>
              <a:gd name="connsiteY603" fmla="*/ 2548089 h 6842188"/>
              <a:gd name="connsiteX604" fmla="*/ 236746 w 10267951"/>
              <a:gd name="connsiteY604" fmla="*/ 2545145 h 6842188"/>
              <a:gd name="connsiteX605" fmla="*/ 215277 w 10267951"/>
              <a:gd name="connsiteY605" fmla="*/ 2516928 h 6842188"/>
              <a:gd name="connsiteX606" fmla="*/ 214295 w 10267951"/>
              <a:gd name="connsiteY606" fmla="*/ 2515578 h 6842188"/>
              <a:gd name="connsiteX607" fmla="*/ 195280 w 10267951"/>
              <a:gd name="connsiteY607" fmla="*/ 2489569 h 6842188"/>
              <a:gd name="connsiteX608" fmla="*/ 194052 w 10267951"/>
              <a:gd name="connsiteY608" fmla="*/ 2487852 h 6842188"/>
              <a:gd name="connsiteX609" fmla="*/ 176877 w 10267951"/>
              <a:gd name="connsiteY609" fmla="*/ 2463318 h 6842188"/>
              <a:gd name="connsiteX610" fmla="*/ 174914 w 10267951"/>
              <a:gd name="connsiteY610" fmla="*/ 2460249 h 6842188"/>
              <a:gd name="connsiteX611" fmla="*/ 149397 w 10267951"/>
              <a:gd name="connsiteY611" fmla="*/ 2417434 h 6842188"/>
              <a:gd name="connsiteX612" fmla="*/ 148415 w 10267951"/>
              <a:gd name="connsiteY612" fmla="*/ 2415593 h 6842188"/>
              <a:gd name="connsiteX613" fmla="*/ 130505 w 10267951"/>
              <a:gd name="connsiteY613" fmla="*/ 2383695 h 6842188"/>
              <a:gd name="connsiteX614" fmla="*/ 128541 w 10267951"/>
              <a:gd name="connsiteY614" fmla="*/ 2379893 h 6842188"/>
              <a:gd name="connsiteX615" fmla="*/ 120200 w 10267951"/>
              <a:gd name="connsiteY615" fmla="*/ 2362962 h 6842188"/>
              <a:gd name="connsiteX616" fmla="*/ 117621 w 10267951"/>
              <a:gd name="connsiteY616" fmla="*/ 2357073 h 6842188"/>
              <a:gd name="connsiteX617" fmla="*/ 94067 w 10267951"/>
              <a:gd name="connsiteY617" fmla="*/ 2297818 h 6842188"/>
              <a:gd name="connsiteX618" fmla="*/ 93085 w 10267951"/>
              <a:gd name="connsiteY618" fmla="*/ 2294997 h 6842188"/>
              <a:gd name="connsiteX619" fmla="*/ 73701 w 10267951"/>
              <a:gd name="connsiteY619" fmla="*/ 2239790 h 6842188"/>
              <a:gd name="connsiteX620" fmla="*/ 72720 w 10267951"/>
              <a:gd name="connsiteY620" fmla="*/ 2236845 h 6842188"/>
              <a:gd name="connsiteX621" fmla="*/ 55913 w 10267951"/>
              <a:gd name="connsiteY621" fmla="*/ 2181515 h 6842188"/>
              <a:gd name="connsiteX622" fmla="*/ 55054 w 10267951"/>
              <a:gd name="connsiteY622" fmla="*/ 2178448 h 6842188"/>
              <a:gd name="connsiteX623" fmla="*/ 40577 w 10267951"/>
              <a:gd name="connsiteY623" fmla="*/ 2122505 h 6842188"/>
              <a:gd name="connsiteX624" fmla="*/ 39596 w 10267951"/>
              <a:gd name="connsiteY624" fmla="*/ 2118211 h 6842188"/>
              <a:gd name="connsiteX625" fmla="*/ 17882 w 10267951"/>
              <a:gd name="connsiteY625" fmla="*/ 2007797 h 6842188"/>
              <a:gd name="connsiteX626" fmla="*/ 16900 w 10267951"/>
              <a:gd name="connsiteY626" fmla="*/ 2001664 h 6842188"/>
              <a:gd name="connsiteX627" fmla="*/ 4631 w 10267951"/>
              <a:gd name="connsiteY627" fmla="*/ 1891250 h 6842188"/>
              <a:gd name="connsiteX628" fmla="*/ 4631 w 10267951"/>
              <a:gd name="connsiteY628" fmla="*/ 1885852 h 6842188"/>
              <a:gd name="connsiteX629" fmla="*/ 92 w 10267951"/>
              <a:gd name="connsiteY629" fmla="*/ 1776419 h 6842188"/>
              <a:gd name="connsiteX630" fmla="*/ 92 w 10267951"/>
              <a:gd name="connsiteY630" fmla="*/ 1770654 h 6842188"/>
              <a:gd name="connsiteX631" fmla="*/ 3772 w 10267951"/>
              <a:gd name="connsiteY631" fmla="*/ 1662448 h 6842188"/>
              <a:gd name="connsiteX632" fmla="*/ 3772 w 10267951"/>
              <a:gd name="connsiteY632" fmla="*/ 1657786 h 6842188"/>
              <a:gd name="connsiteX633" fmla="*/ 14202 w 10267951"/>
              <a:gd name="connsiteY633" fmla="*/ 1550929 h 6842188"/>
              <a:gd name="connsiteX634" fmla="*/ 14202 w 10267951"/>
              <a:gd name="connsiteY634" fmla="*/ 1546022 h 6842188"/>
              <a:gd name="connsiteX635" fmla="*/ 31253 w 10267951"/>
              <a:gd name="connsiteY635" fmla="*/ 1440884 h 6842188"/>
              <a:gd name="connsiteX636" fmla="*/ 32113 w 10267951"/>
              <a:gd name="connsiteY636" fmla="*/ 1436468 h 6842188"/>
              <a:gd name="connsiteX637" fmla="*/ 55299 w 10267951"/>
              <a:gd name="connsiteY637" fmla="*/ 1333047 h 6842188"/>
              <a:gd name="connsiteX638" fmla="*/ 56158 w 10267951"/>
              <a:gd name="connsiteY638" fmla="*/ 1329489 h 6842188"/>
              <a:gd name="connsiteX639" fmla="*/ 84252 w 10267951"/>
              <a:gd name="connsiteY639" fmla="*/ 1228030 h 6842188"/>
              <a:gd name="connsiteX640" fmla="*/ 85356 w 10267951"/>
              <a:gd name="connsiteY640" fmla="*/ 1224351 h 6842188"/>
              <a:gd name="connsiteX641" fmla="*/ 118359 w 10267951"/>
              <a:gd name="connsiteY641" fmla="*/ 1124977 h 6842188"/>
              <a:gd name="connsiteX642" fmla="*/ 119584 w 10267951"/>
              <a:gd name="connsiteY642" fmla="*/ 1121421 h 6842188"/>
              <a:gd name="connsiteX643" fmla="*/ 156390 w 10267951"/>
              <a:gd name="connsiteY643" fmla="*/ 1024869 h 6842188"/>
              <a:gd name="connsiteX644" fmla="*/ 157616 w 10267951"/>
              <a:gd name="connsiteY644" fmla="*/ 1022048 h 6842188"/>
              <a:gd name="connsiteX645" fmla="*/ 198591 w 10267951"/>
              <a:gd name="connsiteY645" fmla="*/ 927951 h 6842188"/>
              <a:gd name="connsiteX646" fmla="*/ 199695 w 10267951"/>
              <a:gd name="connsiteY646" fmla="*/ 925375 h 6842188"/>
              <a:gd name="connsiteX647" fmla="*/ 243494 w 10267951"/>
              <a:gd name="connsiteY647" fmla="*/ 834222 h 6842188"/>
              <a:gd name="connsiteX648" fmla="*/ 244597 w 10267951"/>
              <a:gd name="connsiteY648" fmla="*/ 831890 h 6842188"/>
              <a:gd name="connsiteX649" fmla="*/ 290726 w 10267951"/>
              <a:gd name="connsiteY649" fmla="*/ 743683 h 6842188"/>
              <a:gd name="connsiteX650" fmla="*/ 291954 w 10267951"/>
              <a:gd name="connsiteY650" fmla="*/ 741474 h 6842188"/>
              <a:gd name="connsiteX651" fmla="*/ 340168 w 10267951"/>
              <a:gd name="connsiteY651" fmla="*/ 656578 h 6842188"/>
              <a:gd name="connsiteX652" fmla="*/ 341271 w 10267951"/>
              <a:gd name="connsiteY652" fmla="*/ 654737 h 6842188"/>
              <a:gd name="connsiteX653" fmla="*/ 390344 w 10267951"/>
              <a:gd name="connsiteY653" fmla="*/ 572908 h 6842188"/>
              <a:gd name="connsiteX654" fmla="*/ 391447 w 10267951"/>
              <a:gd name="connsiteY654" fmla="*/ 571192 h 6842188"/>
              <a:gd name="connsiteX655" fmla="*/ 441501 w 10267951"/>
              <a:gd name="connsiteY655" fmla="*/ 493410 h 6842188"/>
              <a:gd name="connsiteX656" fmla="*/ 442730 w 10267951"/>
              <a:gd name="connsiteY656" fmla="*/ 491570 h 6842188"/>
              <a:gd name="connsiteX657" fmla="*/ 493519 w 10267951"/>
              <a:gd name="connsiteY657" fmla="*/ 417962 h 6842188"/>
              <a:gd name="connsiteX658" fmla="*/ 494378 w 10267951"/>
              <a:gd name="connsiteY658" fmla="*/ 416857 h 6842188"/>
              <a:gd name="connsiteX659" fmla="*/ 544310 w 10267951"/>
              <a:gd name="connsiteY659" fmla="*/ 346928 h 6842188"/>
              <a:gd name="connsiteX660" fmla="*/ 545536 w 10267951"/>
              <a:gd name="connsiteY660" fmla="*/ 345210 h 6842188"/>
              <a:gd name="connsiteX661" fmla="*/ 594609 w 10267951"/>
              <a:gd name="connsiteY661" fmla="*/ 279698 h 6842188"/>
              <a:gd name="connsiteX662" fmla="*/ 595468 w 10267951"/>
              <a:gd name="connsiteY662" fmla="*/ 278718 h 6842188"/>
              <a:gd name="connsiteX663" fmla="*/ 643191 w 10267951"/>
              <a:gd name="connsiteY663" fmla="*/ 217376 h 6842188"/>
              <a:gd name="connsiteX664" fmla="*/ 644172 w 10267951"/>
              <a:gd name="connsiteY664" fmla="*/ 216148 h 6842188"/>
              <a:gd name="connsiteX665" fmla="*/ 690425 w 10267951"/>
              <a:gd name="connsiteY665" fmla="*/ 159714 h 6842188"/>
              <a:gd name="connsiteX666" fmla="*/ 691282 w 10267951"/>
              <a:gd name="connsiteY666" fmla="*/ 158735 h 6842188"/>
              <a:gd name="connsiteX667" fmla="*/ 734590 w 10267951"/>
              <a:gd name="connsiteY667" fmla="*/ 107576 h 6842188"/>
              <a:gd name="connsiteX668" fmla="*/ 775810 w 10267951"/>
              <a:gd name="connsiteY668" fmla="*/ 60344 h 6842188"/>
              <a:gd name="connsiteX669" fmla="*/ 812615 w 10267951"/>
              <a:gd name="connsiteY669" fmla="*/ 18754 h 6842188"/>
              <a:gd name="connsiteX670" fmla="*/ 813720 w 10267951"/>
              <a:gd name="connsiteY670" fmla="*/ 17405 h 684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Lst>
            <a:rect l="l" t="t" r="r" b="b"/>
            <a:pathLst>
              <a:path w="10267951" h="6842188">
                <a:moveTo>
                  <a:pt x="9553460" y="4764340"/>
                </a:moveTo>
                <a:lnTo>
                  <a:pt x="9559103" y="4764340"/>
                </a:lnTo>
                <a:lnTo>
                  <a:pt x="9628174" y="4766180"/>
                </a:lnTo>
                <a:cubicBezTo>
                  <a:pt x="9630177" y="4766057"/>
                  <a:pt x="9632182" y="4766057"/>
                  <a:pt x="9634184" y="4766180"/>
                </a:cubicBezTo>
                <a:lnTo>
                  <a:pt x="9706690" y="4773909"/>
                </a:lnTo>
                <a:cubicBezTo>
                  <a:pt x="9708530" y="4773909"/>
                  <a:pt x="9710371" y="4773909"/>
                  <a:pt x="9712210" y="4774646"/>
                </a:cubicBezTo>
                <a:lnTo>
                  <a:pt x="9789623" y="4788755"/>
                </a:lnTo>
                <a:lnTo>
                  <a:pt x="9794652" y="4789858"/>
                </a:lnTo>
                <a:lnTo>
                  <a:pt x="9876115" y="4810469"/>
                </a:lnTo>
                <a:lnTo>
                  <a:pt x="9880653" y="4811695"/>
                </a:lnTo>
                <a:lnTo>
                  <a:pt x="9966531" y="4839176"/>
                </a:lnTo>
                <a:lnTo>
                  <a:pt x="9971070" y="4840771"/>
                </a:lnTo>
                <a:lnTo>
                  <a:pt x="10061610" y="4875981"/>
                </a:lnTo>
                <a:lnTo>
                  <a:pt x="10065290" y="4877452"/>
                </a:lnTo>
                <a:lnTo>
                  <a:pt x="10160613" y="4920514"/>
                </a:lnTo>
                <a:lnTo>
                  <a:pt x="10164294" y="4922355"/>
                </a:lnTo>
                <a:lnTo>
                  <a:pt x="10267951" y="4975998"/>
                </a:lnTo>
                <a:lnTo>
                  <a:pt x="10267951" y="5146603"/>
                </a:lnTo>
                <a:lnTo>
                  <a:pt x="10097186" y="5058040"/>
                </a:lnTo>
                <a:lnTo>
                  <a:pt x="10005543" y="5016697"/>
                </a:lnTo>
                <a:lnTo>
                  <a:pt x="9919666" y="4983082"/>
                </a:lnTo>
                <a:lnTo>
                  <a:pt x="9837958" y="4957073"/>
                </a:lnTo>
                <a:lnTo>
                  <a:pt x="9761160" y="4937689"/>
                </a:lnTo>
                <a:lnTo>
                  <a:pt x="9689024" y="4924562"/>
                </a:lnTo>
                <a:lnTo>
                  <a:pt x="9622406" y="4917569"/>
                </a:lnTo>
                <a:lnTo>
                  <a:pt x="9559103" y="4915852"/>
                </a:lnTo>
                <a:lnTo>
                  <a:pt x="9500216" y="4918429"/>
                </a:lnTo>
                <a:lnTo>
                  <a:pt x="9445744" y="4925911"/>
                </a:lnTo>
                <a:lnTo>
                  <a:pt x="9394096" y="4937077"/>
                </a:lnTo>
                <a:lnTo>
                  <a:pt x="9345883" y="4951921"/>
                </a:lnTo>
                <a:lnTo>
                  <a:pt x="9299754" y="4970077"/>
                </a:lnTo>
                <a:lnTo>
                  <a:pt x="9257061" y="4991178"/>
                </a:lnTo>
                <a:lnTo>
                  <a:pt x="9215594" y="5014978"/>
                </a:lnTo>
                <a:lnTo>
                  <a:pt x="9177072" y="5042093"/>
                </a:lnTo>
                <a:lnTo>
                  <a:pt x="9140267" y="5071658"/>
                </a:lnTo>
                <a:lnTo>
                  <a:pt x="9106530" y="5102452"/>
                </a:lnTo>
                <a:lnTo>
                  <a:pt x="9074510" y="5135943"/>
                </a:lnTo>
                <a:lnTo>
                  <a:pt x="9043838" y="5171398"/>
                </a:lnTo>
                <a:lnTo>
                  <a:pt x="9015622" y="5207467"/>
                </a:lnTo>
                <a:lnTo>
                  <a:pt x="8989491" y="5244272"/>
                </a:lnTo>
                <a:lnTo>
                  <a:pt x="8964956" y="5282918"/>
                </a:lnTo>
                <a:lnTo>
                  <a:pt x="8942504" y="5320948"/>
                </a:lnTo>
                <a:lnTo>
                  <a:pt x="8922753" y="5357753"/>
                </a:lnTo>
                <a:lnTo>
                  <a:pt x="8886684" y="5433816"/>
                </a:lnTo>
                <a:lnTo>
                  <a:pt x="8857976" y="5503867"/>
                </a:lnTo>
                <a:lnTo>
                  <a:pt x="8846934" y="5534414"/>
                </a:lnTo>
                <a:lnTo>
                  <a:pt x="8829391" y="5588886"/>
                </a:lnTo>
                <a:lnTo>
                  <a:pt x="8822521" y="5613421"/>
                </a:lnTo>
                <a:cubicBezTo>
                  <a:pt x="8822575" y="5613994"/>
                  <a:pt x="8822575" y="5614568"/>
                  <a:pt x="8822521" y="5615140"/>
                </a:cubicBezTo>
                <a:lnTo>
                  <a:pt x="8784490" y="5740521"/>
                </a:lnTo>
                <a:cubicBezTo>
                  <a:pt x="8784490" y="5741625"/>
                  <a:pt x="8784490" y="5742608"/>
                  <a:pt x="8783508" y="5743588"/>
                </a:cubicBezTo>
                <a:lnTo>
                  <a:pt x="8739955" y="5867987"/>
                </a:lnTo>
                <a:lnTo>
                  <a:pt x="8738853" y="5870686"/>
                </a:lnTo>
                <a:lnTo>
                  <a:pt x="8707076" y="5951656"/>
                </a:lnTo>
                <a:lnTo>
                  <a:pt x="8706340" y="5953252"/>
                </a:lnTo>
                <a:lnTo>
                  <a:pt x="8675792" y="6026124"/>
                </a:lnTo>
                <a:cubicBezTo>
                  <a:pt x="8675457" y="6026713"/>
                  <a:pt x="8675169" y="6027329"/>
                  <a:pt x="8674933" y="6027964"/>
                </a:cubicBezTo>
                <a:lnTo>
                  <a:pt x="8645735" y="6092495"/>
                </a:lnTo>
                <a:cubicBezTo>
                  <a:pt x="8645461" y="6093252"/>
                  <a:pt x="8645131" y="6093992"/>
                  <a:pt x="8644754" y="6094704"/>
                </a:cubicBezTo>
                <a:lnTo>
                  <a:pt x="8616783" y="6151629"/>
                </a:lnTo>
                <a:lnTo>
                  <a:pt x="8616048" y="6153100"/>
                </a:lnTo>
                <a:lnTo>
                  <a:pt x="8589915" y="6202909"/>
                </a:lnTo>
                <a:lnTo>
                  <a:pt x="8588443" y="6205731"/>
                </a:lnTo>
                <a:lnTo>
                  <a:pt x="8563050" y="6249896"/>
                </a:lnTo>
                <a:cubicBezTo>
                  <a:pt x="8562643" y="6250658"/>
                  <a:pt x="8562193" y="6251395"/>
                  <a:pt x="8561699" y="6252104"/>
                </a:cubicBezTo>
                <a:lnTo>
                  <a:pt x="8538635" y="6288909"/>
                </a:lnTo>
                <a:lnTo>
                  <a:pt x="8537408" y="6290749"/>
                </a:lnTo>
                <a:lnTo>
                  <a:pt x="8515817" y="6323505"/>
                </a:lnTo>
                <a:lnTo>
                  <a:pt x="8513239" y="6327064"/>
                </a:lnTo>
                <a:lnTo>
                  <a:pt x="8492874" y="6354422"/>
                </a:lnTo>
                <a:cubicBezTo>
                  <a:pt x="8492340" y="6355146"/>
                  <a:pt x="8491766" y="6355843"/>
                  <a:pt x="8491157" y="6356507"/>
                </a:cubicBezTo>
                <a:lnTo>
                  <a:pt x="8473368" y="6378712"/>
                </a:lnTo>
                <a:lnTo>
                  <a:pt x="8471284" y="6381289"/>
                </a:lnTo>
                <a:lnTo>
                  <a:pt x="8454965" y="6400305"/>
                </a:lnTo>
                <a:lnTo>
                  <a:pt x="8452390" y="6403127"/>
                </a:lnTo>
                <a:lnTo>
                  <a:pt x="8437913" y="6417971"/>
                </a:lnTo>
                <a:lnTo>
                  <a:pt x="8434478" y="6421285"/>
                </a:lnTo>
                <a:lnTo>
                  <a:pt x="8422211" y="6432693"/>
                </a:lnTo>
                <a:lnTo>
                  <a:pt x="8418898" y="6435515"/>
                </a:lnTo>
                <a:lnTo>
                  <a:pt x="8409206" y="6443366"/>
                </a:lnTo>
                <a:lnTo>
                  <a:pt x="8405892" y="6445942"/>
                </a:lnTo>
                <a:lnTo>
                  <a:pt x="8404911" y="6445942"/>
                </a:lnTo>
                <a:lnTo>
                  <a:pt x="8375957" y="6472073"/>
                </a:lnTo>
                <a:lnTo>
                  <a:pt x="8371910" y="6475508"/>
                </a:lnTo>
                <a:lnTo>
                  <a:pt x="8332529" y="6506178"/>
                </a:lnTo>
                <a:lnTo>
                  <a:pt x="8327866" y="6509491"/>
                </a:lnTo>
                <a:lnTo>
                  <a:pt x="8287136" y="6536604"/>
                </a:lnTo>
                <a:lnTo>
                  <a:pt x="8282722" y="6539426"/>
                </a:lnTo>
                <a:lnTo>
                  <a:pt x="8241008" y="6563227"/>
                </a:lnTo>
                <a:cubicBezTo>
                  <a:pt x="8239684" y="6564082"/>
                  <a:pt x="8238289" y="6564821"/>
                  <a:pt x="8236838" y="6565434"/>
                </a:cubicBezTo>
                <a:lnTo>
                  <a:pt x="8193531" y="6586782"/>
                </a:lnTo>
                <a:lnTo>
                  <a:pt x="8188377" y="6589113"/>
                </a:lnTo>
                <a:lnTo>
                  <a:pt x="8144212" y="6606902"/>
                </a:lnTo>
                <a:lnTo>
                  <a:pt x="8140041" y="6608495"/>
                </a:lnTo>
                <a:lnTo>
                  <a:pt x="8095508" y="6623341"/>
                </a:lnTo>
                <a:lnTo>
                  <a:pt x="8091214" y="6624568"/>
                </a:lnTo>
                <a:lnTo>
                  <a:pt x="8044964" y="6636836"/>
                </a:lnTo>
                <a:cubicBezTo>
                  <a:pt x="8042950" y="6637455"/>
                  <a:pt x="8040903" y="6637947"/>
                  <a:pt x="8038828" y="6638308"/>
                </a:cubicBezTo>
                <a:lnTo>
                  <a:pt x="7947553" y="6654993"/>
                </a:lnTo>
                <a:cubicBezTo>
                  <a:pt x="7944964" y="6655508"/>
                  <a:pt x="7942338" y="6655836"/>
                  <a:pt x="7939701" y="6655975"/>
                </a:cubicBezTo>
                <a:lnTo>
                  <a:pt x="7846708" y="6663335"/>
                </a:lnTo>
                <a:lnTo>
                  <a:pt x="7840452" y="6663335"/>
                </a:lnTo>
                <a:lnTo>
                  <a:pt x="7746846" y="6663335"/>
                </a:lnTo>
                <a:lnTo>
                  <a:pt x="7741080" y="6663335"/>
                </a:lnTo>
                <a:lnTo>
                  <a:pt x="7647842" y="6655852"/>
                </a:lnTo>
                <a:lnTo>
                  <a:pt x="7643056" y="6655238"/>
                </a:lnTo>
                <a:lnTo>
                  <a:pt x="7551044" y="6641989"/>
                </a:lnTo>
                <a:lnTo>
                  <a:pt x="7546997" y="6641253"/>
                </a:lnTo>
                <a:lnTo>
                  <a:pt x="7456580" y="6622973"/>
                </a:lnTo>
                <a:lnTo>
                  <a:pt x="7452531" y="6622114"/>
                </a:lnTo>
                <a:lnTo>
                  <a:pt x="7364814" y="6599416"/>
                </a:lnTo>
                <a:lnTo>
                  <a:pt x="7362114" y="6598681"/>
                </a:lnTo>
                <a:lnTo>
                  <a:pt x="7277218" y="6573286"/>
                </a:lnTo>
                <a:lnTo>
                  <a:pt x="7274398" y="6572305"/>
                </a:lnTo>
                <a:lnTo>
                  <a:pt x="7193426" y="6544580"/>
                </a:lnTo>
                <a:lnTo>
                  <a:pt x="7191340" y="6543719"/>
                </a:lnTo>
                <a:lnTo>
                  <a:pt x="7114664" y="6514767"/>
                </a:lnTo>
                <a:lnTo>
                  <a:pt x="7112210" y="6513785"/>
                </a:lnTo>
                <a:lnTo>
                  <a:pt x="7041056" y="6484097"/>
                </a:lnTo>
                <a:lnTo>
                  <a:pt x="7039706" y="6483483"/>
                </a:lnTo>
                <a:lnTo>
                  <a:pt x="6973826" y="6454408"/>
                </a:lnTo>
                <a:lnTo>
                  <a:pt x="6970760" y="6453057"/>
                </a:lnTo>
                <a:lnTo>
                  <a:pt x="6891016" y="6413555"/>
                </a:lnTo>
                <a:lnTo>
                  <a:pt x="6888316" y="6412082"/>
                </a:lnTo>
                <a:lnTo>
                  <a:pt x="6809432" y="6369633"/>
                </a:lnTo>
                <a:lnTo>
                  <a:pt x="6806241" y="6367916"/>
                </a:lnTo>
                <a:lnTo>
                  <a:pt x="6730058" y="6321298"/>
                </a:lnTo>
                <a:lnTo>
                  <a:pt x="6727358" y="6319579"/>
                </a:lnTo>
                <a:lnTo>
                  <a:pt x="6611916" y="6241922"/>
                </a:lnTo>
                <a:lnTo>
                  <a:pt x="6573146" y="6217386"/>
                </a:lnTo>
                <a:lnTo>
                  <a:pt x="6536342" y="6196653"/>
                </a:lnTo>
                <a:lnTo>
                  <a:pt x="6498802" y="6178005"/>
                </a:lnTo>
                <a:lnTo>
                  <a:pt x="6463836" y="6161934"/>
                </a:lnTo>
                <a:lnTo>
                  <a:pt x="6430224" y="6148928"/>
                </a:lnTo>
                <a:lnTo>
                  <a:pt x="6397834" y="6138010"/>
                </a:lnTo>
                <a:lnTo>
                  <a:pt x="6368024" y="6129790"/>
                </a:lnTo>
                <a:lnTo>
                  <a:pt x="6305701" y="6117522"/>
                </a:lnTo>
                <a:lnTo>
                  <a:pt x="6250372" y="6112002"/>
                </a:lnTo>
                <a:lnTo>
                  <a:pt x="6198476" y="6112615"/>
                </a:lnTo>
                <a:lnTo>
                  <a:pt x="6149403" y="6118137"/>
                </a:lnTo>
                <a:lnTo>
                  <a:pt x="6115421" y="6124883"/>
                </a:lnTo>
                <a:lnTo>
                  <a:pt x="6083156" y="6133593"/>
                </a:lnTo>
                <a:lnTo>
                  <a:pt x="6052608" y="6144389"/>
                </a:lnTo>
                <a:lnTo>
                  <a:pt x="6022796" y="6156657"/>
                </a:lnTo>
                <a:lnTo>
                  <a:pt x="5995315" y="6170153"/>
                </a:lnTo>
                <a:lnTo>
                  <a:pt x="5969552" y="6184752"/>
                </a:lnTo>
                <a:lnTo>
                  <a:pt x="5945015" y="6200333"/>
                </a:lnTo>
                <a:lnTo>
                  <a:pt x="5922319" y="6216526"/>
                </a:lnTo>
                <a:lnTo>
                  <a:pt x="5901464" y="6232843"/>
                </a:lnTo>
                <a:lnTo>
                  <a:pt x="5882570" y="6249038"/>
                </a:lnTo>
                <a:lnTo>
                  <a:pt x="5850795" y="6279217"/>
                </a:lnTo>
                <a:lnTo>
                  <a:pt x="5807367" y="6328291"/>
                </a:lnTo>
                <a:lnTo>
                  <a:pt x="5743695" y="6406438"/>
                </a:lnTo>
                <a:lnTo>
                  <a:pt x="5742100" y="6408279"/>
                </a:lnTo>
                <a:lnTo>
                  <a:pt x="5670086" y="6489984"/>
                </a:lnTo>
                <a:lnTo>
                  <a:pt x="5667755" y="6492437"/>
                </a:lnTo>
                <a:lnTo>
                  <a:pt x="5588748" y="6574758"/>
                </a:lnTo>
                <a:lnTo>
                  <a:pt x="5586538" y="6576968"/>
                </a:lnTo>
                <a:lnTo>
                  <a:pt x="5500661" y="6659285"/>
                </a:lnTo>
                <a:lnTo>
                  <a:pt x="5498086" y="6661617"/>
                </a:lnTo>
                <a:lnTo>
                  <a:pt x="5404971" y="6742832"/>
                </a:lnTo>
                <a:cubicBezTo>
                  <a:pt x="5404071" y="6743745"/>
                  <a:pt x="5403086" y="6744567"/>
                  <a:pt x="5402026" y="6745287"/>
                </a:cubicBezTo>
                <a:lnTo>
                  <a:pt x="5302039" y="6824171"/>
                </a:lnTo>
                <a:cubicBezTo>
                  <a:pt x="5300954" y="6825108"/>
                  <a:pt x="5299807" y="6825969"/>
                  <a:pt x="5298604" y="6826747"/>
                </a:cubicBezTo>
                <a:lnTo>
                  <a:pt x="5276499" y="6842188"/>
                </a:lnTo>
                <a:lnTo>
                  <a:pt x="4998877" y="6842188"/>
                </a:lnTo>
                <a:lnTo>
                  <a:pt x="5105625" y="6776325"/>
                </a:lnTo>
                <a:lnTo>
                  <a:pt x="5209905" y="6703453"/>
                </a:lnTo>
                <a:lnTo>
                  <a:pt x="5306946" y="6627267"/>
                </a:lnTo>
                <a:lnTo>
                  <a:pt x="5397241" y="6548505"/>
                </a:lnTo>
                <a:lnTo>
                  <a:pt x="5480787" y="6468516"/>
                </a:lnTo>
                <a:lnTo>
                  <a:pt x="5557464" y="6388651"/>
                </a:lnTo>
                <a:lnTo>
                  <a:pt x="5627147" y="6309398"/>
                </a:lnTo>
                <a:lnTo>
                  <a:pt x="5699039" y="6222169"/>
                </a:lnTo>
                <a:lnTo>
                  <a:pt x="5700019" y="6220943"/>
                </a:lnTo>
                <a:lnTo>
                  <a:pt x="5710816" y="6208675"/>
                </a:lnTo>
                <a:lnTo>
                  <a:pt x="5712165" y="6207081"/>
                </a:lnTo>
                <a:lnTo>
                  <a:pt x="5740136" y="6176287"/>
                </a:lnTo>
                <a:lnTo>
                  <a:pt x="5743326" y="6172974"/>
                </a:lnTo>
                <a:lnTo>
                  <a:pt x="5759889" y="6156782"/>
                </a:lnTo>
                <a:lnTo>
                  <a:pt x="5761607" y="6155309"/>
                </a:lnTo>
                <a:lnTo>
                  <a:pt x="5780868" y="6137519"/>
                </a:lnTo>
                <a:cubicBezTo>
                  <a:pt x="5781464" y="6136883"/>
                  <a:pt x="5782122" y="6136309"/>
                  <a:pt x="5782830" y="6135803"/>
                </a:cubicBezTo>
                <a:lnTo>
                  <a:pt x="5803932" y="6117647"/>
                </a:lnTo>
                <a:cubicBezTo>
                  <a:pt x="5804768" y="6116836"/>
                  <a:pt x="5805672" y="6116098"/>
                  <a:pt x="5806630" y="6115437"/>
                </a:cubicBezTo>
                <a:lnTo>
                  <a:pt x="5830185" y="6096913"/>
                </a:lnTo>
                <a:lnTo>
                  <a:pt x="5832884" y="6094949"/>
                </a:lnTo>
                <a:lnTo>
                  <a:pt x="5858279" y="6076792"/>
                </a:lnTo>
                <a:lnTo>
                  <a:pt x="5861224" y="6074707"/>
                </a:lnTo>
                <a:lnTo>
                  <a:pt x="5888583" y="6057041"/>
                </a:lnTo>
                <a:lnTo>
                  <a:pt x="5892263" y="6054833"/>
                </a:lnTo>
                <a:lnTo>
                  <a:pt x="5921706" y="6038024"/>
                </a:lnTo>
                <a:lnTo>
                  <a:pt x="5925756" y="6035939"/>
                </a:lnTo>
                <a:lnTo>
                  <a:pt x="5957162" y="6020481"/>
                </a:lnTo>
                <a:lnTo>
                  <a:pt x="5961086" y="6018764"/>
                </a:lnTo>
                <a:lnTo>
                  <a:pt x="5994947" y="6004287"/>
                </a:lnTo>
                <a:lnTo>
                  <a:pt x="5999486" y="6002569"/>
                </a:lnTo>
                <a:lnTo>
                  <a:pt x="6035065" y="5990301"/>
                </a:lnTo>
                <a:lnTo>
                  <a:pt x="6040463" y="5988584"/>
                </a:lnTo>
                <a:lnTo>
                  <a:pt x="6077268" y="5978524"/>
                </a:lnTo>
                <a:cubicBezTo>
                  <a:pt x="6078833" y="5978040"/>
                  <a:pt x="6080431" y="5977670"/>
                  <a:pt x="6082052" y="5977419"/>
                </a:cubicBezTo>
                <a:lnTo>
                  <a:pt x="6121678" y="5969447"/>
                </a:lnTo>
                <a:cubicBezTo>
                  <a:pt x="6123826" y="5969008"/>
                  <a:pt x="6125997" y="5968680"/>
                  <a:pt x="6128180" y="5968465"/>
                </a:cubicBezTo>
                <a:lnTo>
                  <a:pt x="6184736" y="5962085"/>
                </a:lnTo>
                <a:cubicBezTo>
                  <a:pt x="6187312" y="5962085"/>
                  <a:pt x="6189766" y="5962085"/>
                  <a:pt x="6192343" y="5962085"/>
                </a:cubicBezTo>
                <a:lnTo>
                  <a:pt x="6252088" y="5961471"/>
                </a:lnTo>
                <a:cubicBezTo>
                  <a:pt x="6254744" y="5961289"/>
                  <a:pt x="6257408" y="5961289"/>
                  <a:pt x="6260063" y="5961471"/>
                </a:cubicBezTo>
                <a:lnTo>
                  <a:pt x="6323122" y="5967482"/>
                </a:lnTo>
                <a:cubicBezTo>
                  <a:pt x="6325844" y="5967711"/>
                  <a:pt x="6328549" y="5968121"/>
                  <a:pt x="6331218" y="5968710"/>
                </a:cubicBezTo>
                <a:lnTo>
                  <a:pt x="6399920" y="5982817"/>
                </a:lnTo>
                <a:lnTo>
                  <a:pt x="6404706" y="5983922"/>
                </a:lnTo>
                <a:lnTo>
                  <a:pt x="6439055" y="5993369"/>
                </a:lnTo>
                <a:lnTo>
                  <a:pt x="6443349" y="5994718"/>
                </a:lnTo>
                <a:lnTo>
                  <a:pt x="6479418" y="6006986"/>
                </a:lnTo>
                <a:lnTo>
                  <a:pt x="6482484" y="6008091"/>
                </a:lnTo>
                <a:lnTo>
                  <a:pt x="6519290" y="6022445"/>
                </a:lnTo>
                <a:lnTo>
                  <a:pt x="6523706" y="6024283"/>
                </a:lnTo>
                <a:lnTo>
                  <a:pt x="6561860" y="6041828"/>
                </a:lnTo>
                <a:lnTo>
                  <a:pt x="6563946" y="6042810"/>
                </a:lnTo>
                <a:lnTo>
                  <a:pt x="6604186" y="6062929"/>
                </a:lnTo>
                <a:lnTo>
                  <a:pt x="6607375" y="6064524"/>
                </a:lnTo>
                <a:lnTo>
                  <a:pt x="6647615" y="6086975"/>
                </a:lnTo>
                <a:lnTo>
                  <a:pt x="6650682" y="6088692"/>
                </a:lnTo>
                <a:lnTo>
                  <a:pt x="6692026" y="6114333"/>
                </a:lnTo>
                <a:lnTo>
                  <a:pt x="6694480" y="6115928"/>
                </a:lnTo>
                <a:lnTo>
                  <a:pt x="6809800" y="6193462"/>
                </a:lnTo>
                <a:lnTo>
                  <a:pt x="6883410" y="6238241"/>
                </a:lnTo>
                <a:lnTo>
                  <a:pt x="6958492" y="6279340"/>
                </a:lnTo>
                <a:lnTo>
                  <a:pt x="7035290" y="6317372"/>
                </a:lnTo>
                <a:lnTo>
                  <a:pt x="7098962" y="6345466"/>
                </a:lnTo>
                <a:lnTo>
                  <a:pt x="7168276" y="6374419"/>
                </a:lnTo>
                <a:lnTo>
                  <a:pt x="7242623" y="6402512"/>
                </a:lnTo>
                <a:lnTo>
                  <a:pt x="7321016" y="6429381"/>
                </a:lnTo>
                <a:lnTo>
                  <a:pt x="7402968" y="6453918"/>
                </a:lnTo>
                <a:lnTo>
                  <a:pt x="7487250" y="6475754"/>
                </a:lnTo>
                <a:lnTo>
                  <a:pt x="7573128" y="6493174"/>
                </a:lnTo>
                <a:lnTo>
                  <a:pt x="7660600" y="6505443"/>
                </a:lnTo>
                <a:lnTo>
                  <a:pt x="7748564" y="6512559"/>
                </a:lnTo>
                <a:lnTo>
                  <a:pt x="7836157" y="6512559"/>
                </a:lnTo>
                <a:lnTo>
                  <a:pt x="7922035" y="6505810"/>
                </a:lnTo>
                <a:lnTo>
                  <a:pt x="8006440" y="6490353"/>
                </a:lnTo>
                <a:lnTo>
                  <a:pt x="8047416" y="6479188"/>
                </a:lnTo>
                <a:lnTo>
                  <a:pt x="8087656" y="6465817"/>
                </a:lnTo>
                <a:lnTo>
                  <a:pt x="8127036" y="6449867"/>
                </a:lnTo>
                <a:lnTo>
                  <a:pt x="8165682" y="6430853"/>
                </a:lnTo>
                <a:lnTo>
                  <a:pt x="8203100" y="6409505"/>
                </a:lnTo>
                <a:lnTo>
                  <a:pt x="8239292" y="6384970"/>
                </a:lnTo>
                <a:lnTo>
                  <a:pt x="8274254" y="6357612"/>
                </a:lnTo>
                <a:lnTo>
                  <a:pt x="8304312" y="6330622"/>
                </a:lnTo>
                <a:cubicBezTo>
                  <a:pt x="8306328" y="6328770"/>
                  <a:pt x="8308459" y="6327050"/>
                  <a:pt x="8310692" y="6325468"/>
                </a:cubicBezTo>
                <a:lnTo>
                  <a:pt x="8319646" y="6318476"/>
                </a:lnTo>
                <a:lnTo>
                  <a:pt x="8328726" y="6310134"/>
                </a:lnTo>
                <a:lnTo>
                  <a:pt x="8340258" y="6297865"/>
                </a:lnTo>
                <a:lnTo>
                  <a:pt x="8354244" y="6282038"/>
                </a:lnTo>
                <a:lnTo>
                  <a:pt x="8370194" y="6262287"/>
                </a:lnTo>
                <a:lnTo>
                  <a:pt x="8388473" y="6237750"/>
                </a:lnTo>
                <a:lnTo>
                  <a:pt x="8408346" y="6207693"/>
                </a:lnTo>
                <a:lnTo>
                  <a:pt x="8430183" y="6172483"/>
                </a:lnTo>
                <a:lnTo>
                  <a:pt x="8454107" y="6130894"/>
                </a:lnTo>
                <a:lnTo>
                  <a:pt x="8478642" y="6082558"/>
                </a:lnTo>
                <a:lnTo>
                  <a:pt x="8505634" y="6027597"/>
                </a:lnTo>
                <a:lnTo>
                  <a:pt x="8533973" y="5965030"/>
                </a:lnTo>
                <a:lnTo>
                  <a:pt x="8563417" y="5894977"/>
                </a:lnTo>
                <a:lnTo>
                  <a:pt x="8596050" y="5817565"/>
                </a:lnTo>
                <a:lnTo>
                  <a:pt x="8638988" y="5694883"/>
                </a:lnTo>
                <a:lnTo>
                  <a:pt x="8683275" y="5547664"/>
                </a:lnTo>
                <a:cubicBezTo>
                  <a:pt x="8683221" y="5546929"/>
                  <a:pt x="8683221" y="5546192"/>
                  <a:pt x="8683275" y="5545456"/>
                </a:cubicBezTo>
                <a:lnTo>
                  <a:pt x="8691864" y="5517976"/>
                </a:lnTo>
                <a:cubicBezTo>
                  <a:pt x="8691811" y="5517486"/>
                  <a:pt x="8691811" y="5516992"/>
                  <a:pt x="8691864" y="5516503"/>
                </a:cubicBezTo>
                <a:lnTo>
                  <a:pt x="8702048" y="5486077"/>
                </a:lnTo>
                <a:cubicBezTo>
                  <a:pt x="8701997" y="5485507"/>
                  <a:pt x="8701997" y="5484931"/>
                  <a:pt x="8702048" y="5484360"/>
                </a:cubicBezTo>
                <a:lnTo>
                  <a:pt x="8714316" y="5451482"/>
                </a:lnTo>
                <a:lnTo>
                  <a:pt x="8715419" y="5448538"/>
                </a:lnTo>
                <a:lnTo>
                  <a:pt x="8745476" y="5374929"/>
                </a:lnTo>
                <a:lnTo>
                  <a:pt x="8747072" y="5371248"/>
                </a:lnTo>
                <a:lnTo>
                  <a:pt x="8784859" y="5291626"/>
                </a:lnTo>
                <a:lnTo>
                  <a:pt x="8786453" y="5288314"/>
                </a:lnTo>
                <a:lnTo>
                  <a:pt x="8807923" y="5248197"/>
                </a:lnTo>
                <a:lnTo>
                  <a:pt x="8809518" y="5245377"/>
                </a:lnTo>
                <a:lnTo>
                  <a:pt x="8833439" y="5204768"/>
                </a:lnTo>
                <a:lnTo>
                  <a:pt x="8834911" y="5202437"/>
                </a:lnTo>
                <a:lnTo>
                  <a:pt x="8861166" y="5161462"/>
                </a:lnTo>
                <a:lnTo>
                  <a:pt x="8862884" y="5158762"/>
                </a:lnTo>
                <a:lnTo>
                  <a:pt x="8891101" y="5118522"/>
                </a:lnTo>
                <a:cubicBezTo>
                  <a:pt x="8891835" y="5117542"/>
                  <a:pt x="8892572" y="5116438"/>
                  <a:pt x="8893431" y="5115456"/>
                </a:cubicBezTo>
                <a:lnTo>
                  <a:pt x="8923978" y="5076198"/>
                </a:lnTo>
                <a:lnTo>
                  <a:pt x="8926554" y="5073131"/>
                </a:lnTo>
                <a:lnTo>
                  <a:pt x="8959802" y="5034731"/>
                </a:lnTo>
                <a:lnTo>
                  <a:pt x="8962256" y="5032156"/>
                </a:lnTo>
                <a:lnTo>
                  <a:pt x="8997344" y="4995350"/>
                </a:lnTo>
                <a:lnTo>
                  <a:pt x="9001146" y="4991548"/>
                </a:lnTo>
                <a:lnTo>
                  <a:pt x="9038810" y="4957441"/>
                </a:lnTo>
                <a:lnTo>
                  <a:pt x="9042366" y="4954252"/>
                </a:lnTo>
                <a:lnTo>
                  <a:pt x="9083221" y="4921618"/>
                </a:lnTo>
                <a:cubicBezTo>
                  <a:pt x="9084435" y="4920610"/>
                  <a:pt x="9085705" y="4919668"/>
                  <a:pt x="9087024" y="4918796"/>
                </a:cubicBezTo>
                <a:lnTo>
                  <a:pt x="9129963" y="4888616"/>
                </a:lnTo>
                <a:lnTo>
                  <a:pt x="9134870" y="4885426"/>
                </a:lnTo>
                <a:lnTo>
                  <a:pt x="9180017" y="4858804"/>
                </a:lnTo>
                <a:cubicBezTo>
                  <a:pt x="9181624" y="4857746"/>
                  <a:pt x="9183305" y="4856803"/>
                  <a:pt x="9185045" y="4855982"/>
                </a:cubicBezTo>
                <a:lnTo>
                  <a:pt x="9233260" y="4832184"/>
                </a:lnTo>
                <a:cubicBezTo>
                  <a:pt x="9235135" y="4831222"/>
                  <a:pt x="9237059" y="4830363"/>
                  <a:pt x="9239026" y="4829607"/>
                </a:cubicBezTo>
                <a:lnTo>
                  <a:pt x="9290675" y="4809241"/>
                </a:lnTo>
                <a:cubicBezTo>
                  <a:pt x="9292515" y="4808629"/>
                  <a:pt x="9294232" y="4807893"/>
                  <a:pt x="9296073" y="4807402"/>
                </a:cubicBezTo>
                <a:lnTo>
                  <a:pt x="9350176" y="4790593"/>
                </a:lnTo>
                <a:lnTo>
                  <a:pt x="9356554" y="4788876"/>
                </a:lnTo>
                <a:lnTo>
                  <a:pt x="9414462" y="4776608"/>
                </a:lnTo>
                <a:cubicBezTo>
                  <a:pt x="9416357" y="4776111"/>
                  <a:pt x="9418283" y="4775742"/>
                  <a:pt x="9420228" y="4775504"/>
                </a:cubicBezTo>
                <a:lnTo>
                  <a:pt x="9481568" y="4767284"/>
                </a:lnTo>
                <a:cubicBezTo>
                  <a:pt x="9483857" y="4767159"/>
                  <a:pt x="9486151" y="4767159"/>
                  <a:pt x="9488438" y="4767284"/>
                </a:cubicBezTo>
                <a:close/>
                <a:moveTo>
                  <a:pt x="10267950" y="0"/>
                </a:moveTo>
                <a:lnTo>
                  <a:pt x="10267951" y="0"/>
                </a:lnTo>
                <a:lnTo>
                  <a:pt x="10267951" y="5627"/>
                </a:lnTo>
                <a:lnTo>
                  <a:pt x="10267950" y="5627"/>
                </a:lnTo>
                <a:close/>
                <a:moveTo>
                  <a:pt x="830077" y="0"/>
                </a:moveTo>
                <a:lnTo>
                  <a:pt x="1037467" y="0"/>
                </a:lnTo>
                <a:lnTo>
                  <a:pt x="1037467" y="7656"/>
                </a:lnTo>
                <a:lnTo>
                  <a:pt x="1036387" y="8694"/>
                </a:lnTo>
                <a:lnTo>
                  <a:pt x="1035283" y="9799"/>
                </a:lnTo>
                <a:lnTo>
                  <a:pt x="1025469" y="19123"/>
                </a:lnTo>
                <a:lnTo>
                  <a:pt x="986947" y="58381"/>
                </a:lnTo>
                <a:lnTo>
                  <a:pt x="927200" y="121684"/>
                </a:lnTo>
                <a:lnTo>
                  <a:pt x="891131" y="161925"/>
                </a:lnTo>
                <a:lnTo>
                  <a:pt x="851260" y="207440"/>
                </a:lnTo>
                <a:lnTo>
                  <a:pt x="809180" y="257248"/>
                </a:lnTo>
                <a:lnTo>
                  <a:pt x="763788" y="312700"/>
                </a:lnTo>
                <a:lnTo>
                  <a:pt x="716800" y="372447"/>
                </a:lnTo>
                <a:lnTo>
                  <a:pt x="668343" y="436610"/>
                </a:lnTo>
                <a:lnTo>
                  <a:pt x="619269" y="505066"/>
                </a:lnTo>
                <a:lnTo>
                  <a:pt x="569581" y="577448"/>
                </a:lnTo>
                <a:lnTo>
                  <a:pt x="520509" y="653511"/>
                </a:lnTo>
                <a:lnTo>
                  <a:pt x="471436" y="733500"/>
                </a:lnTo>
                <a:lnTo>
                  <a:pt x="424450" y="816187"/>
                </a:lnTo>
                <a:lnTo>
                  <a:pt x="379548" y="902065"/>
                </a:lnTo>
                <a:lnTo>
                  <a:pt x="336978" y="990763"/>
                </a:lnTo>
                <a:lnTo>
                  <a:pt x="298086" y="1082040"/>
                </a:lnTo>
                <a:lnTo>
                  <a:pt x="261282" y="1175401"/>
                </a:lnTo>
                <a:lnTo>
                  <a:pt x="229508" y="1271215"/>
                </a:lnTo>
                <a:lnTo>
                  <a:pt x="202395" y="1369361"/>
                </a:lnTo>
                <a:lnTo>
                  <a:pt x="180189" y="1468733"/>
                </a:lnTo>
                <a:lnTo>
                  <a:pt x="163873" y="1569210"/>
                </a:lnTo>
                <a:lnTo>
                  <a:pt x="153935" y="1671281"/>
                </a:lnTo>
                <a:lnTo>
                  <a:pt x="150256" y="1774211"/>
                </a:lnTo>
                <a:lnTo>
                  <a:pt x="154672" y="1877878"/>
                </a:lnTo>
                <a:lnTo>
                  <a:pt x="166940" y="1981912"/>
                </a:lnTo>
                <a:lnTo>
                  <a:pt x="187673" y="2086805"/>
                </a:lnTo>
                <a:lnTo>
                  <a:pt x="201168" y="2139068"/>
                </a:lnTo>
                <a:lnTo>
                  <a:pt x="217117" y="2191207"/>
                </a:lnTo>
                <a:lnTo>
                  <a:pt x="235396" y="2243592"/>
                </a:lnTo>
                <a:lnTo>
                  <a:pt x="259319" y="2302603"/>
                </a:lnTo>
                <a:cubicBezTo>
                  <a:pt x="259499" y="2303023"/>
                  <a:pt x="259704" y="2303433"/>
                  <a:pt x="259932" y="2303830"/>
                </a:cubicBezTo>
                <a:lnTo>
                  <a:pt x="263982" y="2312417"/>
                </a:lnTo>
                <a:lnTo>
                  <a:pt x="279562" y="2340021"/>
                </a:lnTo>
                <a:lnTo>
                  <a:pt x="302994" y="2378421"/>
                </a:lnTo>
                <a:lnTo>
                  <a:pt x="318453" y="2400994"/>
                </a:lnTo>
                <a:lnTo>
                  <a:pt x="336363" y="2425531"/>
                </a:lnTo>
                <a:lnTo>
                  <a:pt x="356239" y="2451662"/>
                </a:lnTo>
                <a:lnTo>
                  <a:pt x="404330" y="2507850"/>
                </a:lnTo>
                <a:lnTo>
                  <a:pt x="432669" y="2537171"/>
                </a:lnTo>
                <a:lnTo>
                  <a:pt x="463709" y="2567719"/>
                </a:lnTo>
                <a:lnTo>
                  <a:pt x="497445" y="2598143"/>
                </a:lnTo>
                <a:lnTo>
                  <a:pt x="534249" y="2629060"/>
                </a:lnTo>
                <a:lnTo>
                  <a:pt x="573998" y="2659484"/>
                </a:lnTo>
                <a:lnTo>
                  <a:pt x="616937" y="2689542"/>
                </a:lnTo>
                <a:lnTo>
                  <a:pt x="663189" y="2718864"/>
                </a:lnTo>
                <a:lnTo>
                  <a:pt x="712874" y="2747816"/>
                </a:lnTo>
                <a:lnTo>
                  <a:pt x="765751" y="2775174"/>
                </a:lnTo>
                <a:lnTo>
                  <a:pt x="822307" y="2801306"/>
                </a:lnTo>
                <a:lnTo>
                  <a:pt x="881931" y="2825842"/>
                </a:lnTo>
                <a:lnTo>
                  <a:pt x="945603" y="2848415"/>
                </a:lnTo>
                <a:lnTo>
                  <a:pt x="1013323" y="2868658"/>
                </a:lnTo>
                <a:lnTo>
                  <a:pt x="1084110" y="2886446"/>
                </a:lnTo>
                <a:lnTo>
                  <a:pt x="1159315" y="2901537"/>
                </a:lnTo>
                <a:lnTo>
                  <a:pt x="1238444" y="2913805"/>
                </a:lnTo>
                <a:lnTo>
                  <a:pt x="1321254" y="2922515"/>
                </a:lnTo>
                <a:lnTo>
                  <a:pt x="1408726" y="2928037"/>
                </a:lnTo>
                <a:lnTo>
                  <a:pt x="1499879" y="2929630"/>
                </a:lnTo>
                <a:lnTo>
                  <a:pt x="1599253" y="2926932"/>
                </a:lnTo>
                <a:lnTo>
                  <a:pt x="1601092" y="2926932"/>
                </a:lnTo>
                <a:lnTo>
                  <a:pt x="1611520" y="2926196"/>
                </a:lnTo>
                <a:lnTo>
                  <a:pt x="1613360" y="2926196"/>
                </a:lnTo>
                <a:lnTo>
                  <a:pt x="1658631" y="2924355"/>
                </a:lnTo>
                <a:lnTo>
                  <a:pt x="1660225" y="2924355"/>
                </a:lnTo>
                <a:lnTo>
                  <a:pt x="1733834" y="2922882"/>
                </a:lnTo>
                <a:lnTo>
                  <a:pt x="1779717" y="2922882"/>
                </a:lnTo>
                <a:lnTo>
                  <a:pt x="1781067" y="2922882"/>
                </a:lnTo>
                <a:lnTo>
                  <a:pt x="1831612" y="2922882"/>
                </a:lnTo>
                <a:lnTo>
                  <a:pt x="1888292" y="2923988"/>
                </a:lnTo>
                <a:lnTo>
                  <a:pt x="1889640" y="2923988"/>
                </a:lnTo>
                <a:lnTo>
                  <a:pt x="1950000" y="2926318"/>
                </a:lnTo>
                <a:lnTo>
                  <a:pt x="2015267" y="2929875"/>
                </a:lnTo>
                <a:lnTo>
                  <a:pt x="2084827" y="2934537"/>
                </a:lnTo>
                <a:lnTo>
                  <a:pt x="2156719" y="2940427"/>
                </a:lnTo>
                <a:lnTo>
                  <a:pt x="2158804" y="2940427"/>
                </a:lnTo>
                <a:lnTo>
                  <a:pt x="2232413" y="2948524"/>
                </a:lnTo>
                <a:lnTo>
                  <a:pt x="2234376" y="2948524"/>
                </a:lnTo>
                <a:lnTo>
                  <a:pt x="2389446" y="2969870"/>
                </a:lnTo>
                <a:lnTo>
                  <a:pt x="2392269" y="2969870"/>
                </a:lnTo>
                <a:lnTo>
                  <a:pt x="2471030" y="2983733"/>
                </a:lnTo>
                <a:lnTo>
                  <a:pt x="2472993" y="2983733"/>
                </a:lnTo>
                <a:lnTo>
                  <a:pt x="2553103" y="2999927"/>
                </a:lnTo>
                <a:lnTo>
                  <a:pt x="2555434" y="2999927"/>
                </a:lnTo>
                <a:lnTo>
                  <a:pt x="2635792" y="3018696"/>
                </a:lnTo>
                <a:lnTo>
                  <a:pt x="2638122" y="3019312"/>
                </a:lnTo>
                <a:lnTo>
                  <a:pt x="2718602" y="3040903"/>
                </a:lnTo>
                <a:lnTo>
                  <a:pt x="2720810" y="3041517"/>
                </a:lnTo>
                <a:lnTo>
                  <a:pt x="2801044" y="3066052"/>
                </a:lnTo>
                <a:lnTo>
                  <a:pt x="2803743" y="3066913"/>
                </a:lnTo>
                <a:lnTo>
                  <a:pt x="2882750" y="3094024"/>
                </a:lnTo>
                <a:lnTo>
                  <a:pt x="2885694" y="3095128"/>
                </a:lnTo>
                <a:lnTo>
                  <a:pt x="2963720" y="3125553"/>
                </a:lnTo>
                <a:lnTo>
                  <a:pt x="2966911" y="3126903"/>
                </a:lnTo>
                <a:lnTo>
                  <a:pt x="3042728" y="3160764"/>
                </a:lnTo>
                <a:lnTo>
                  <a:pt x="3046040" y="3162235"/>
                </a:lnTo>
                <a:lnTo>
                  <a:pt x="3119649" y="3199040"/>
                </a:lnTo>
                <a:lnTo>
                  <a:pt x="3123453" y="3201003"/>
                </a:lnTo>
                <a:lnTo>
                  <a:pt x="3194118" y="3241733"/>
                </a:lnTo>
                <a:lnTo>
                  <a:pt x="3197675" y="3243819"/>
                </a:lnTo>
                <a:lnTo>
                  <a:pt x="3265763" y="3287984"/>
                </a:lnTo>
                <a:cubicBezTo>
                  <a:pt x="3267203" y="3288895"/>
                  <a:pt x="3268593" y="3289878"/>
                  <a:pt x="3269934" y="3290928"/>
                </a:cubicBezTo>
                <a:lnTo>
                  <a:pt x="3334219" y="3339388"/>
                </a:lnTo>
                <a:lnTo>
                  <a:pt x="3338268" y="3342578"/>
                </a:lnTo>
                <a:lnTo>
                  <a:pt x="3398628" y="3394472"/>
                </a:lnTo>
                <a:lnTo>
                  <a:pt x="3402677" y="3398275"/>
                </a:lnTo>
                <a:lnTo>
                  <a:pt x="3458620" y="3453971"/>
                </a:lnTo>
                <a:cubicBezTo>
                  <a:pt x="3460062" y="3455357"/>
                  <a:pt x="3461415" y="3456832"/>
                  <a:pt x="3462668" y="3458389"/>
                </a:cubicBezTo>
                <a:lnTo>
                  <a:pt x="3514440" y="3518626"/>
                </a:lnTo>
                <a:cubicBezTo>
                  <a:pt x="3515789" y="3520220"/>
                  <a:pt x="3517017" y="3521816"/>
                  <a:pt x="3518243" y="3523534"/>
                </a:cubicBezTo>
                <a:lnTo>
                  <a:pt x="3566090" y="3589537"/>
                </a:lnTo>
                <a:lnTo>
                  <a:pt x="3567806" y="3591867"/>
                </a:lnTo>
                <a:lnTo>
                  <a:pt x="3568788" y="3593463"/>
                </a:lnTo>
                <a:cubicBezTo>
                  <a:pt x="3569186" y="3593948"/>
                  <a:pt x="3569516" y="3594485"/>
                  <a:pt x="3569770" y="3595057"/>
                </a:cubicBezTo>
                <a:lnTo>
                  <a:pt x="3575045" y="3603399"/>
                </a:lnTo>
                <a:cubicBezTo>
                  <a:pt x="3575770" y="3604375"/>
                  <a:pt x="3576425" y="3605400"/>
                  <a:pt x="3577008" y="3606467"/>
                </a:cubicBezTo>
                <a:lnTo>
                  <a:pt x="3585472" y="3621435"/>
                </a:lnTo>
                <a:lnTo>
                  <a:pt x="3587312" y="3624870"/>
                </a:lnTo>
                <a:lnTo>
                  <a:pt x="3598846" y="3647934"/>
                </a:lnTo>
                <a:lnTo>
                  <a:pt x="3600195" y="3650509"/>
                </a:lnTo>
                <a:lnTo>
                  <a:pt x="3614426" y="3681916"/>
                </a:lnTo>
                <a:cubicBezTo>
                  <a:pt x="3614426" y="3682776"/>
                  <a:pt x="3615284" y="3683757"/>
                  <a:pt x="3615653" y="3684738"/>
                </a:cubicBezTo>
                <a:lnTo>
                  <a:pt x="3631601" y="3723872"/>
                </a:lnTo>
                <a:lnTo>
                  <a:pt x="3632705" y="3726573"/>
                </a:lnTo>
                <a:lnTo>
                  <a:pt x="3649758" y="3773559"/>
                </a:lnTo>
                <a:lnTo>
                  <a:pt x="3651108" y="3777485"/>
                </a:lnTo>
                <a:lnTo>
                  <a:pt x="3667916" y="3833061"/>
                </a:lnTo>
                <a:cubicBezTo>
                  <a:pt x="3667916" y="3834042"/>
                  <a:pt x="3668528" y="3835023"/>
                  <a:pt x="3668774" y="3836005"/>
                </a:cubicBezTo>
                <a:lnTo>
                  <a:pt x="3685458" y="3900168"/>
                </a:lnTo>
                <a:lnTo>
                  <a:pt x="3686195" y="3903481"/>
                </a:lnTo>
                <a:lnTo>
                  <a:pt x="3701899" y="3977090"/>
                </a:lnTo>
                <a:cubicBezTo>
                  <a:pt x="3701899" y="3978071"/>
                  <a:pt x="3701899" y="3979053"/>
                  <a:pt x="3701899" y="3980034"/>
                </a:cubicBezTo>
                <a:lnTo>
                  <a:pt x="3716130" y="4062477"/>
                </a:lnTo>
                <a:cubicBezTo>
                  <a:pt x="3716130" y="4063581"/>
                  <a:pt x="3716130" y="4064685"/>
                  <a:pt x="3716130" y="4065666"/>
                </a:cubicBezTo>
                <a:lnTo>
                  <a:pt x="3721772" y="4109830"/>
                </a:lnTo>
                <a:lnTo>
                  <a:pt x="3727294" y="4158291"/>
                </a:lnTo>
                <a:cubicBezTo>
                  <a:pt x="3727294" y="4158291"/>
                  <a:pt x="3727294" y="4159394"/>
                  <a:pt x="3727294" y="4159885"/>
                </a:cubicBezTo>
                <a:lnTo>
                  <a:pt x="3731956" y="4209940"/>
                </a:lnTo>
                <a:cubicBezTo>
                  <a:pt x="3731901" y="4210389"/>
                  <a:pt x="3731901" y="4210842"/>
                  <a:pt x="3731956" y="4211290"/>
                </a:cubicBezTo>
                <a:lnTo>
                  <a:pt x="3735757" y="4263061"/>
                </a:lnTo>
                <a:cubicBezTo>
                  <a:pt x="3735757" y="4263674"/>
                  <a:pt x="3735757" y="4264288"/>
                  <a:pt x="3735757" y="4264901"/>
                </a:cubicBezTo>
                <a:lnTo>
                  <a:pt x="3738457" y="4319004"/>
                </a:lnTo>
                <a:lnTo>
                  <a:pt x="3738457" y="4320844"/>
                </a:lnTo>
                <a:lnTo>
                  <a:pt x="3740052" y="4377769"/>
                </a:lnTo>
                <a:lnTo>
                  <a:pt x="3740052" y="4379241"/>
                </a:lnTo>
                <a:lnTo>
                  <a:pt x="3740052" y="4438742"/>
                </a:lnTo>
                <a:lnTo>
                  <a:pt x="3740052" y="4440215"/>
                </a:lnTo>
                <a:lnTo>
                  <a:pt x="3739317" y="4502537"/>
                </a:lnTo>
                <a:lnTo>
                  <a:pt x="3739317" y="4503886"/>
                </a:lnTo>
                <a:lnTo>
                  <a:pt x="3737354" y="4568416"/>
                </a:lnTo>
                <a:cubicBezTo>
                  <a:pt x="3737419" y="4568987"/>
                  <a:pt x="3737419" y="4569564"/>
                  <a:pt x="3737354" y="4570134"/>
                </a:cubicBezTo>
                <a:lnTo>
                  <a:pt x="3726679" y="4773173"/>
                </a:lnTo>
                <a:lnTo>
                  <a:pt x="3722754" y="4909227"/>
                </a:lnTo>
                <a:lnTo>
                  <a:pt x="3703985" y="5801740"/>
                </a:lnTo>
                <a:lnTo>
                  <a:pt x="3706438" y="5878906"/>
                </a:lnTo>
                <a:lnTo>
                  <a:pt x="3710363" y="5940247"/>
                </a:lnTo>
                <a:lnTo>
                  <a:pt x="3716743" y="6013856"/>
                </a:lnTo>
                <a:lnTo>
                  <a:pt x="3726679" y="6097648"/>
                </a:lnTo>
                <a:lnTo>
                  <a:pt x="3741034" y="6188678"/>
                </a:lnTo>
                <a:lnTo>
                  <a:pt x="3760173" y="6284862"/>
                </a:lnTo>
                <a:lnTo>
                  <a:pt x="3777960" y="6362028"/>
                </a:lnTo>
                <a:lnTo>
                  <a:pt x="3797468" y="6437968"/>
                </a:lnTo>
                <a:lnTo>
                  <a:pt x="3820531" y="6511576"/>
                </a:lnTo>
                <a:lnTo>
                  <a:pt x="3848012" y="6583469"/>
                </a:lnTo>
                <a:lnTo>
                  <a:pt x="3881014" y="6653152"/>
                </a:lnTo>
                <a:lnTo>
                  <a:pt x="3921499" y="6720014"/>
                </a:lnTo>
                <a:lnTo>
                  <a:pt x="3944685" y="6752525"/>
                </a:lnTo>
                <a:lnTo>
                  <a:pt x="3970081" y="6784176"/>
                </a:lnTo>
                <a:lnTo>
                  <a:pt x="3997929" y="6814602"/>
                </a:lnTo>
                <a:lnTo>
                  <a:pt x="4027527" y="6842188"/>
                </a:lnTo>
                <a:lnTo>
                  <a:pt x="3823538" y="6842188"/>
                </a:lnTo>
                <a:lnTo>
                  <a:pt x="3797835" y="6805644"/>
                </a:lnTo>
                <a:lnTo>
                  <a:pt x="3794769" y="6800983"/>
                </a:lnTo>
                <a:lnTo>
                  <a:pt x="3750725" y="6728356"/>
                </a:lnTo>
                <a:cubicBezTo>
                  <a:pt x="3749380" y="6726174"/>
                  <a:pt x="3748151" y="6723922"/>
                  <a:pt x="3747044" y="6721608"/>
                </a:cubicBezTo>
                <a:lnTo>
                  <a:pt x="3711099" y="6645669"/>
                </a:lnTo>
                <a:cubicBezTo>
                  <a:pt x="3710240" y="6643829"/>
                  <a:pt x="3709504" y="6641989"/>
                  <a:pt x="3708767" y="6640148"/>
                </a:cubicBezTo>
                <a:lnTo>
                  <a:pt x="3679448" y="6563227"/>
                </a:lnTo>
                <a:cubicBezTo>
                  <a:pt x="3678833" y="6561754"/>
                  <a:pt x="3678343" y="6560281"/>
                  <a:pt x="3677852" y="6558686"/>
                </a:cubicBezTo>
                <a:lnTo>
                  <a:pt x="3653315" y="6480660"/>
                </a:lnTo>
                <a:lnTo>
                  <a:pt x="3652212" y="6476858"/>
                </a:lnTo>
                <a:lnTo>
                  <a:pt x="3632092" y="6398220"/>
                </a:lnTo>
                <a:cubicBezTo>
                  <a:pt x="3632038" y="6397648"/>
                  <a:pt x="3632038" y="6397072"/>
                  <a:pt x="3632092" y="6396502"/>
                </a:cubicBezTo>
                <a:lnTo>
                  <a:pt x="3613690" y="6317249"/>
                </a:lnTo>
                <a:cubicBezTo>
                  <a:pt x="3613746" y="6316473"/>
                  <a:pt x="3613746" y="6315694"/>
                  <a:pt x="3613690" y="6314917"/>
                </a:cubicBezTo>
                <a:lnTo>
                  <a:pt x="3594061" y="6216035"/>
                </a:lnTo>
                <a:cubicBezTo>
                  <a:pt x="3594061" y="6215055"/>
                  <a:pt x="3594061" y="6214073"/>
                  <a:pt x="3594061" y="6213091"/>
                </a:cubicBezTo>
                <a:lnTo>
                  <a:pt x="3579340" y="6119118"/>
                </a:lnTo>
                <a:cubicBezTo>
                  <a:pt x="3579219" y="6118221"/>
                  <a:pt x="3579219" y="6117315"/>
                  <a:pt x="3579340" y="6116420"/>
                </a:cubicBezTo>
                <a:lnTo>
                  <a:pt x="3569034" y="6029806"/>
                </a:lnTo>
                <a:cubicBezTo>
                  <a:pt x="3569034" y="6029191"/>
                  <a:pt x="3569034" y="6028701"/>
                  <a:pt x="3569034" y="6028088"/>
                </a:cubicBezTo>
                <a:lnTo>
                  <a:pt x="3562408" y="5951166"/>
                </a:lnTo>
                <a:lnTo>
                  <a:pt x="3559955" y="5916937"/>
                </a:lnTo>
                <a:cubicBezTo>
                  <a:pt x="3559955" y="5916937"/>
                  <a:pt x="3559955" y="5916079"/>
                  <a:pt x="3559955" y="5915588"/>
                </a:cubicBezTo>
                <a:lnTo>
                  <a:pt x="3557010" y="5858419"/>
                </a:lnTo>
                <a:lnTo>
                  <a:pt x="3557010" y="5856209"/>
                </a:lnTo>
                <a:lnTo>
                  <a:pt x="3555785" y="5804561"/>
                </a:lnTo>
                <a:lnTo>
                  <a:pt x="3555785" y="5787877"/>
                </a:lnTo>
                <a:lnTo>
                  <a:pt x="3574432" y="4904564"/>
                </a:lnTo>
                <a:lnTo>
                  <a:pt x="3578479" y="4766917"/>
                </a:lnTo>
                <a:cubicBezTo>
                  <a:pt x="3578419" y="4766345"/>
                  <a:pt x="3578419" y="4765769"/>
                  <a:pt x="3578479" y="4765198"/>
                </a:cubicBezTo>
                <a:lnTo>
                  <a:pt x="3589154" y="4562160"/>
                </a:lnTo>
                <a:lnTo>
                  <a:pt x="3590993" y="4499102"/>
                </a:lnTo>
                <a:lnTo>
                  <a:pt x="3591852" y="4437760"/>
                </a:lnTo>
                <a:lnTo>
                  <a:pt x="3591852" y="4379855"/>
                </a:lnTo>
                <a:lnTo>
                  <a:pt x="3590380" y="4324524"/>
                </a:lnTo>
                <a:lnTo>
                  <a:pt x="3587803" y="4272262"/>
                </a:lnTo>
                <a:lnTo>
                  <a:pt x="3584122" y="4222085"/>
                </a:lnTo>
                <a:lnTo>
                  <a:pt x="3579584" y="4173625"/>
                </a:lnTo>
                <a:lnTo>
                  <a:pt x="3568911" y="4085663"/>
                </a:lnTo>
                <a:lnTo>
                  <a:pt x="3555169" y="4006165"/>
                </a:lnTo>
                <a:lnTo>
                  <a:pt x="3540203" y="3935623"/>
                </a:lnTo>
                <a:lnTo>
                  <a:pt x="3524378" y="3874282"/>
                </a:lnTo>
                <a:lnTo>
                  <a:pt x="3508550" y="3822142"/>
                </a:lnTo>
                <a:lnTo>
                  <a:pt x="3492602" y="3778467"/>
                </a:lnTo>
                <a:lnTo>
                  <a:pt x="3477759" y="3741663"/>
                </a:lnTo>
                <a:lnTo>
                  <a:pt x="3464753" y="3713077"/>
                </a:lnTo>
                <a:lnTo>
                  <a:pt x="3454695" y="3692958"/>
                </a:lnTo>
                <a:lnTo>
                  <a:pt x="3444389" y="3675537"/>
                </a:lnTo>
                <a:lnTo>
                  <a:pt x="3399365" y="3613337"/>
                </a:lnTo>
                <a:lnTo>
                  <a:pt x="3351641" y="3557762"/>
                </a:lnTo>
                <a:lnTo>
                  <a:pt x="3299746" y="3506114"/>
                </a:lnTo>
                <a:lnTo>
                  <a:pt x="3240982" y="3459494"/>
                </a:lnTo>
                <a:lnTo>
                  <a:pt x="3180868" y="3414591"/>
                </a:lnTo>
                <a:lnTo>
                  <a:pt x="3116459" y="3372758"/>
                </a:lnTo>
                <a:lnTo>
                  <a:pt x="3049353" y="3334235"/>
                </a:lnTo>
                <a:lnTo>
                  <a:pt x="2979179" y="3298904"/>
                </a:lnTo>
                <a:lnTo>
                  <a:pt x="2906673" y="3266639"/>
                </a:lnTo>
                <a:lnTo>
                  <a:pt x="2831715" y="3237440"/>
                </a:lnTo>
                <a:lnTo>
                  <a:pt x="2755530" y="3211308"/>
                </a:lnTo>
                <a:lnTo>
                  <a:pt x="2677872" y="3187877"/>
                </a:lnTo>
                <a:lnTo>
                  <a:pt x="2599722" y="3166898"/>
                </a:lnTo>
                <a:lnTo>
                  <a:pt x="2521697" y="3148617"/>
                </a:lnTo>
                <a:lnTo>
                  <a:pt x="2443550" y="3132915"/>
                </a:lnTo>
                <a:lnTo>
                  <a:pt x="2367118" y="3119420"/>
                </a:lnTo>
                <a:lnTo>
                  <a:pt x="2214379" y="3098319"/>
                </a:lnTo>
                <a:lnTo>
                  <a:pt x="2143469" y="3090467"/>
                </a:lnTo>
                <a:lnTo>
                  <a:pt x="2073663" y="3084700"/>
                </a:lnTo>
                <a:lnTo>
                  <a:pt x="2006188" y="3080162"/>
                </a:lnTo>
                <a:lnTo>
                  <a:pt x="1943129" y="3076727"/>
                </a:lnTo>
                <a:lnTo>
                  <a:pt x="1884610" y="3074518"/>
                </a:lnTo>
                <a:lnTo>
                  <a:pt x="1829649" y="3073292"/>
                </a:lnTo>
                <a:lnTo>
                  <a:pt x="1780576" y="3073292"/>
                </a:lnTo>
                <a:lnTo>
                  <a:pt x="1664764" y="3075255"/>
                </a:lnTo>
                <a:lnTo>
                  <a:pt x="1607227" y="3078075"/>
                </a:lnTo>
                <a:lnTo>
                  <a:pt x="1602320" y="3078075"/>
                </a:lnTo>
                <a:lnTo>
                  <a:pt x="1502333" y="3080652"/>
                </a:lnTo>
                <a:lnTo>
                  <a:pt x="1498897" y="3080652"/>
                </a:lnTo>
                <a:lnTo>
                  <a:pt x="1404433" y="3078935"/>
                </a:lnTo>
                <a:lnTo>
                  <a:pt x="1400875" y="3078935"/>
                </a:lnTo>
                <a:lnTo>
                  <a:pt x="1310090" y="3073168"/>
                </a:lnTo>
                <a:lnTo>
                  <a:pt x="1306901" y="3073168"/>
                </a:lnTo>
                <a:lnTo>
                  <a:pt x="1221024" y="3064090"/>
                </a:lnTo>
                <a:lnTo>
                  <a:pt x="1217711" y="3064090"/>
                </a:lnTo>
                <a:lnTo>
                  <a:pt x="1135024" y="3051821"/>
                </a:lnTo>
                <a:lnTo>
                  <a:pt x="1131465" y="3051209"/>
                </a:lnTo>
                <a:lnTo>
                  <a:pt x="1052582" y="3035383"/>
                </a:lnTo>
                <a:lnTo>
                  <a:pt x="1048901" y="3034525"/>
                </a:lnTo>
                <a:lnTo>
                  <a:pt x="975291" y="3015876"/>
                </a:lnTo>
                <a:lnTo>
                  <a:pt x="972102" y="3015017"/>
                </a:lnTo>
                <a:lnTo>
                  <a:pt x="901070" y="2993793"/>
                </a:lnTo>
                <a:lnTo>
                  <a:pt x="897389" y="2992566"/>
                </a:lnTo>
                <a:lnTo>
                  <a:pt x="830404" y="2968767"/>
                </a:lnTo>
                <a:lnTo>
                  <a:pt x="827214" y="2967662"/>
                </a:lnTo>
                <a:lnTo>
                  <a:pt x="764279" y="2942143"/>
                </a:lnTo>
                <a:lnTo>
                  <a:pt x="760844" y="2940671"/>
                </a:lnTo>
                <a:lnTo>
                  <a:pt x="701465" y="2912087"/>
                </a:lnTo>
                <a:lnTo>
                  <a:pt x="698521" y="2910614"/>
                </a:lnTo>
                <a:lnTo>
                  <a:pt x="642456" y="2881786"/>
                </a:lnTo>
                <a:lnTo>
                  <a:pt x="639143" y="2879945"/>
                </a:lnTo>
                <a:lnTo>
                  <a:pt x="586513" y="2849274"/>
                </a:lnTo>
                <a:lnTo>
                  <a:pt x="583937" y="2847802"/>
                </a:lnTo>
                <a:lnTo>
                  <a:pt x="534863" y="2816764"/>
                </a:lnTo>
                <a:lnTo>
                  <a:pt x="531920" y="2814800"/>
                </a:lnTo>
                <a:lnTo>
                  <a:pt x="486282" y="2782781"/>
                </a:lnTo>
                <a:lnTo>
                  <a:pt x="483582" y="2780941"/>
                </a:lnTo>
                <a:lnTo>
                  <a:pt x="441258" y="2748429"/>
                </a:lnTo>
                <a:lnTo>
                  <a:pt x="438804" y="2746466"/>
                </a:lnTo>
                <a:lnTo>
                  <a:pt x="399177" y="2713711"/>
                </a:lnTo>
                <a:lnTo>
                  <a:pt x="397093" y="2711869"/>
                </a:lnTo>
                <a:lnTo>
                  <a:pt x="360900" y="2679359"/>
                </a:lnTo>
                <a:lnTo>
                  <a:pt x="358569" y="2677150"/>
                </a:lnTo>
                <a:lnTo>
                  <a:pt x="325691" y="2644764"/>
                </a:lnTo>
                <a:lnTo>
                  <a:pt x="324217" y="2643291"/>
                </a:lnTo>
                <a:lnTo>
                  <a:pt x="293793" y="2611761"/>
                </a:lnTo>
                <a:cubicBezTo>
                  <a:pt x="292834" y="2610837"/>
                  <a:pt x="291932" y="2609853"/>
                  <a:pt x="291094" y="2608816"/>
                </a:cubicBezTo>
                <a:lnTo>
                  <a:pt x="239199" y="2548089"/>
                </a:lnTo>
                <a:lnTo>
                  <a:pt x="236746" y="2545145"/>
                </a:lnTo>
                <a:lnTo>
                  <a:pt x="215277" y="2516928"/>
                </a:lnTo>
                <a:lnTo>
                  <a:pt x="214295" y="2515578"/>
                </a:lnTo>
                <a:lnTo>
                  <a:pt x="195280" y="2489569"/>
                </a:lnTo>
                <a:lnTo>
                  <a:pt x="194052" y="2487852"/>
                </a:lnTo>
                <a:lnTo>
                  <a:pt x="176877" y="2463318"/>
                </a:lnTo>
                <a:cubicBezTo>
                  <a:pt x="176264" y="2462211"/>
                  <a:pt x="175527" y="2461231"/>
                  <a:pt x="174914" y="2460249"/>
                </a:cubicBezTo>
                <a:lnTo>
                  <a:pt x="149397" y="2417434"/>
                </a:lnTo>
                <a:cubicBezTo>
                  <a:pt x="149119" y="2416795"/>
                  <a:pt x="148789" y="2416179"/>
                  <a:pt x="148415" y="2415593"/>
                </a:cubicBezTo>
                <a:lnTo>
                  <a:pt x="130505" y="2383695"/>
                </a:lnTo>
                <a:lnTo>
                  <a:pt x="128541" y="2379893"/>
                </a:lnTo>
                <a:lnTo>
                  <a:pt x="120200" y="2362962"/>
                </a:lnTo>
                <a:cubicBezTo>
                  <a:pt x="119339" y="2361000"/>
                  <a:pt x="118359" y="2359036"/>
                  <a:pt x="117621" y="2357073"/>
                </a:cubicBezTo>
                <a:lnTo>
                  <a:pt x="94067" y="2297818"/>
                </a:lnTo>
                <a:cubicBezTo>
                  <a:pt x="94067" y="2296836"/>
                  <a:pt x="93331" y="2295855"/>
                  <a:pt x="93085" y="2294997"/>
                </a:cubicBezTo>
                <a:lnTo>
                  <a:pt x="73701" y="2239790"/>
                </a:lnTo>
                <a:cubicBezTo>
                  <a:pt x="73431" y="2238789"/>
                  <a:pt x="73103" y="2237807"/>
                  <a:pt x="72720" y="2236845"/>
                </a:cubicBezTo>
                <a:lnTo>
                  <a:pt x="55913" y="2181515"/>
                </a:lnTo>
                <a:lnTo>
                  <a:pt x="55054" y="2178448"/>
                </a:lnTo>
                <a:lnTo>
                  <a:pt x="40577" y="2122505"/>
                </a:lnTo>
                <a:cubicBezTo>
                  <a:pt x="40577" y="2121033"/>
                  <a:pt x="39841" y="2119684"/>
                  <a:pt x="39596" y="2118211"/>
                </a:cubicBezTo>
                <a:lnTo>
                  <a:pt x="17882" y="2007797"/>
                </a:lnTo>
                <a:cubicBezTo>
                  <a:pt x="17882" y="2005712"/>
                  <a:pt x="17146" y="2003749"/>
                  <a:pt x="16900" y="2001664"/>
                </a:cubicBezTo>
                <a:lnTo>
                  <a:pt x="4631" y="1891250"/>
                </a:lnTo>
                <a:cubicBezTo>
                  <a:pt x="4631" y="1889409"/>
                  <a:pt x="4631" y="1887569"/>
                  <a:pt x="4631" y="1885852"/>
                </a:cubicBezTo>
                <a:lnTo>
                  <a:pt x="92" y="1776419"/>
                </a:lnTo>
                <a:cubicBezTo>
                  <a:pt x="-31" y="1774499"/>
                  <a:pt x="-31" y="1772574"/>
                  <a:pt x="92" y="1770654"/>
                </a:cubicBezTo>
                <a:lnTo>
                  <a:pt x="3772" y="1662448"/>
                </a:lnTo>
                <a:lnTo>
                  <a:pt x="3772" y="1657786"/>
                </a:lnTo>
                <a:lnTo>
                  <a:pt x="14202" y="1550929"/>
                </a:lnTo>
                <a:cubicBezTo>
                  <a:pt x="14202" y="1549212"/>
                  <a:pt x="14202" y="1547618"/>
                  <a:pt x="14202" y="1546022"/>
                </a:cubicBezTo>
                <a:lnTo>
                  <a:pt x="31253" y="1440884"/>
                </a:lnTo>
                <a:cubicBezTo>
                  <a:pt x="31253" y="1439412"/>
                  <a:pt x="31253" y="1437939"/>
                  <a:pt x="32113" y="1436468"/>
                </a:cubicBezTo>
                <a:lnTo>
                  <a:pt x="55299" y="1333047"/>
                </a:lnTo>
                <a:cubicBezTo>
                  <a:pt x="55299" y="1331942"/>
                  <a:pt x="55299" y="1330716"/>
                  <a:pt x="56158" y="1329489"/>
                </a:cubicBezTo>
                <a:lnTo>
                  <a:pt x="84252" y="1228030"/>
                </a:lnTo>
                <a:lnTo>
                  <a:pt x="85356" y="1224351"/>
                </a:lnTo>
                <a:lnTo>
                  <a:pt x="118359" y="1124977"/>
                </a:lnTo>
                <a:cubicBezTo>
                  <a:pt x="118359" y="1123752"/>
                  <a:pt x="119218" y="1122647"/>
                  <a:pt x="119584" y="1121421"/>
                </a:cubicBezTo>
                <a:lnTo>
                  <a:pt x="156390" y="1024869"/>
                </a:lnTo>
                <a:cubicBezTo>
                  <a:pt x="156390" y="1024012"/>
                  <a:pt x="157125" y="1023030"/>
                  <a:pt x="157616" y="1022048"/>
                </a:cubicBezTo>
                <a:lnTo>
                  <a:pt x="198591" y="927951"/>
                </a:lnTo>
                <a:lnTo>
                  <a:pt x="199695" y="925375"/>
                </a:lnTo>
                <a:lnTo>
                  <a:pt x="243494" y="834222"/>
                </a:lnTo>
                <a:lnTo>
                  <a:pt x="244597" y="831890"/>
                </a:lnTo>
                <a:lnTo>
                  <a:pt x="290726" y="743683"/>
                </a:lnTo>
                <a:cubicBezTo>
                  <a:pt x="291182" y="742973"/>
                  <a:pt x="291591" y="742235"/>
                  <a:pt x="291954" y="741474"/>
                </a:cubicBezTo>
                <a:lnTo>
                  <a:pt x="340168" y="656578"/>
                </a:lnTo>
                <a:lnTo>
                  <a:pt x="341271" y="654737"/>
                </a:lnTo>
                <a:lnTo>
                  <a:pt x="390344" y="572908"/>
                </a:lnTo>
                <a:lnTo>
                  <a:pt x="391447" y="571192"/>
                </a:lnTo>
                <a:lnTo>
                  <a:pt x="441501" y="493410"/>
                </a:lnTo>
                <a:cubicBezTo>
                  <a:pt x="441953" y="492827"/>
                  <a:pt x="442363" y="492211"/>
                  <a:pt x="442730" y="491570"/>
                </a:cubicBezTo>
                <a:lnTo>
                  <a:pt x="493519" y="417962"/>
                </a:lnTo>
                <a:lnTo>
                  <a:pt x="494378" y="416857"/>
                </a:lnTo>
                <a:lnTo>
                  <a:pt x="544310" y="346928"/>
                </a:lnTo>
                <a:lnTo>
                  <a:pt x="545536" y="345210"/>
                </a:lnTo>
                <a:lnTo>
                  <a:pt x="594609" y="279698"/>
                </a:lnTo>
                <a:cubicBezTo>
                  <a:pt x="594828" y="279318"/>
                  <a:pt x="595119" y="278984"/>
                  <a:pt x="595468" y="278718"/>
                </a:cubicBezTo>
                <a:lnTo>
                  <a:pt x="643191" y="217376"/>
                </a:lnTo>
                <a:cubicBezTo>
                  <a:pt x="643583" y="217025"/>
                  <a:pt x="643916" y="216610"/>
                  <a:pt x="644172" y="216148"/>
                </a:cubicBezTo>
                <a:lnTo>
                  <a:pt x="690425" y="159714"/>
                </a:lnTo>
                <a:lnTo>
                  <a:pt x="691282" y="158735"/>
                </a:lnTo>
                <a:lnTo>
                  <a:pt x="734590" y="107576"/>
                </a:lnTo>
                <a:lnTo>
                  <a:pt x="775810" y="60344"/>
                </a:lnTo>
                <a:lnTo>
                  <a:pt x="812615" y="18754"/>
                </a:lnTo>
                <a:lnTo>
                  <a:pt x="813720" y="17405"/>
                </a:lnTo>
                <a:close/>
              </a:path>
            </a:pathLst>
          </a:custGeom>
          <a:solidFill>
            <a:srgbClr val="FFFFFF"/>
          </a:solidFill>
          <a:ln w="9525" cap="flat">
            <a:noFill/>
            <a:prstDash val="solid"/>
            <a:miter/>
          </a:ln>
        </p:spPr>
        <p:txBody>
          <a:bodyPr rtlCol="0" anchor="ctr"/>
          <a:lstStyle/>
          <a:p>
            <a:endParaRPr lang="zh-CN" altLang="en-US" sz="1800" dirty="0"/>
          </a:p>
        </p:txBody>
      </p:sp>
      <p:sp>
        <p:nvSpPr>
          <p:cNvPr id="4" name="文本框 10"/>
          <p:cNvSpPr txBox="1"/>
          <p:nvPr>
            <p:custDataLst>
              <p:tags r:id="rId6"/>
            </p:custDataLst>
          </p:nvPr>
        </p:nvSpPr>
        <p:spPr>
          <a:xfrm>
            <a:off x="735409" y="5356170"/>
            <a:ext cx="4119723" cy="831961"/>
          </a:xfrm>
          <a:prstGeom prst="rect">
            <a:avLst/>
          </a:prstGeom>
          <a:noFill/>
        </p:spPr>
        <p:txBody>
          <a:bodyPr wrap="square" lIns="0" tIns="0" rIns="0" bIns="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kern="0" spc="0" dirty="0">
                <a:ln>
                  <a:noFill/>
                  <a:prstDash val="sysDot"/>
                </a:ln>
                <a:solidFill>
                  <a:schemeClr val="lt1">
                    <a:lumMod val="85000"/>
                    <a:lumOff val="15000"/>
                  </a:schemeClr>
                </a:solidFill>
                <a:latin typeface="+mn-ea"/>
                <a:ea typeface="+mn-ea"/>
                <a:sym typeface="+mn-ea"/>
              </a:rPr>
              <a:t>爬取中国天气网站上指定城市的</a:t>
            </a:r>
            <a:r>
              <a:rPr lang="en-US" altLang="zh-CN" kern="0" spc="0" dirty="0">
                <a:ln>
                  <a:noFill/>
                  <a:prstDash val="sysDot"/>
                </a:ln>
                <a:solidFill>
                  <a:schemeClr val="lt1">
                    <a:lumMod val="85000"/>
                    <a:lumOff val="15000"/>
                  </a:schemeClr>
                </a:solidFill>
                <a:latin typeface="+mn-ea"/>
                <a:ea typeface="+mn-ea"/>
                <a:sym typeface="+mn-ea"/>
              </a:rPr>
              <a:t> 7 </a:t>
            </a:r>
            <a:r>
              <a:rPr lang="zh-CN" altLang="en-US" kern="0" spc="0" dirty="0">
                <a:ln>
                  <a:noFill/>
                  <a:prstDash val="sysDot"/>
                </a:ln>
                <a:solidFill>
                  <a:schemeClr val="lt1">
                    <a:lumMod val="85000"/>
                    <a:lumOff val="15000"/>
                  </a:schemeClr>
                </a:solidFill>
                <a:latin typeface="+mn-ea"/>
                <a:ea typeface="+mn-ea"/>
                <a:sym typeface="+mn-ea"/>
              </a:rPr>
              <a:t>天天气预报数据</a:t>
            </a:r>
            <a:endParaRPr lang="zh-CN" altLang="en-US" kern="0" spc="0" dirty="0">
              <a:ln>
                <a:noFill/>
                <a:prstDash val="sysDot"/>
              </a:ln>
              <a:solidFill>
                <a:schemeClr val="lt1">
                  <a:lumMod val="85000"/>
                  <a:lumOff val="15000"/>
                </a:schemeClr>
              </a:solidFill>
              <a:latin typeface="+mn-ea"/>
              <a:ea typeface="+mn-ea"/>
              <a:sym typeface="+mn-ea"/>
            </a:endParaRPr>
          </a:p>
        </p:txBody>
      </p:sp>
      <p:sp>
        <p:nvSpPr>
          <p:cNvPr id="7" name="标题 6"/>
          <p:cNvSpPr>
            <a:spLocks noGrp="1"/>
          </p:cNvSpPr>
          <p:nvPr>
            <p:ph type="title"/>
            <p:custDataLst>
              <p:tags r:id="rId7"/>
            </p:custDataLst>
          </p:nvPr>
        </p:nvSpPr>
        <p:spPr>
          <a:xfrm>
            <a:off x="735330" y="3469005"/>
            <a:ext cx="4120515" cy="1348740"/>
          </a:xfrm>
        </p:spPr>
        <p:txBody>
          <a:bodyPr anchor="b" anchorCtr="0">
            <a:normAutofit/>
          </a:bodyPr>
          <a:lstStyle/>
          <a:p>
            <a:r>
              <a:rPr lang="zh-CN" altLang="en-US" sz="3200" dirty="0">
                <a:solidFill>
                  <a:schemeClr val="tx1"/>
                </a:solidFill>
                <a:latin typeface="楷体_GB2312" charset="-122"/>
              </a:rPr>
              <a:t>实训目标</a:t>
            </a:r>
            <a:endParaRPr lang="zh-CN" altLang="en-US" sz="3200" dirty="0">
              <a:solidFill>
                <a:schemeClr val="tx1"/>
              </a:solidFill>
              <a:latin typeface="楷体_GB2312" charset="-122"/>
            </a:endParaRPr>
          </a:p>
        </p:txBody>
      </p:sp>
    </p:spTree>
    <p:custDataLst>
      <p:tags r:id="rId8"/>
    </p:custDataLst>
  </p:cSld>
  <p:clrMapOvr>
    <a:masterClrMapping/>
  </p:clrMapOvr>
  <p:transition>
    <p:cut/>
  </p:transition>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pic>
        <p:nvPicPr>
          <p:cNvPr id="10" name="图片 9" descr="C:/Users/Admin/AppData/Roaming/Kingsoft/office6/wppai/generateppt/2cfce06335b6dc5bd033757bd84de1c9.jpg2cfce06335b6dc5bd033757bd84de1c9"/>
          <p:cNvPicPr>
            <a:picLocks noChangeAspect="1"/>
          </p:cNvPicPr>
          <p:nvPr>
            <p:custDataLst>
              <p:tags r:id="rId2"/>
            </p:custDataLst>
          </p:nvPr>
        </p:nvPicPr>
        <p:blipFill rotWithShape="1">
          <a:blip r:embed="rId3"/>
          <a:srcRect l="3129" r="3129"/>
          <a:stretch>
            <a:fillRect/>
          </a:stretch>
        </p:blipFill>
        <p:spPr>
          <a:xfrm>
            <a:off x="1223056"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4"/>
            </p:custDataLst>
          </p:nvPr>
        </p:nvSpPr>
        <p:spPr>
          <a:xfrm>
            <a:off x="124361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分析</a:t>
            </a:r>
            <a:r>
              <a:rPr lang="en-US" altLang="zh-CN" sz="1600" kern="0" dirty="0">
                <a:solidFill>
                  <a:schemeClr val="tx1">
                    <a:lumMod val="85000"/>
                    <a:lumOff val="15000"/>
                  </a:schemeClr>
                </a:solidFill>
                <a:latin typeface="+mn-ea"/>
                <a:cs typeface="+mn-ea"/>
              </a:rPr>
              <a:t>HTML</a:t>
            </a:r>
            <a:r>
              <a:rPr lang="zh-CN" altLang="en-US" sz="1600" kern="0" dirty="0">
                <a:solidFill>
                  <a:schemeClr val="tx1">
                    <a:lumMod val="85000"/>
                    <a:lumOff val="15000"/>
                  </a:schemeClr>
                </a:solidFill>
                <a:latin typeface="+mn-ea"/>
                <a:cs typeface="+mn-ea"/>
              </a:rPr>
              <a:t>结构，定位天气预报在</a:t>
            </a:r>
            <a:r>
              <a:rPr lang="en-US" altLang="zh-CN" sz="1600" kern="0" dirty="0">
                <a:solidFill>
                  <a:schemeClr val="tx1">
                    <a:lumMod val="85000"/>
                    <a:lumOff val="15000"/>
                  </a:schemeClr>
                </a:solidFill>
                <a:latin typeface="+mn-ea"/>
                <a:cs typeface="+mn-ea"/>
              </a:rPr>
              <a:t>"ul class=t clearfix"</a:t>
            </a:r>
            <a:r>
              <a:rPr lang="zh-CN" altLang="en-US" sz="1600" kern="0" dirty="0">
                <a:solidFill>
                  <a:schemeClr val="tx1">
                    <a:lumMod val="85000"/>
                    <a:lumOff val="15000"/>
                  </a:schemeClr>
                </a:solidFill>
                <a:latin typeface="+mn-ea"/>
                <a:cs typeface="+mn-ea"/>
              </a:rPr>
              <a:t>下，每日预报对应一个</a:t>
            </a:r>
            <a:r>
              <a:rPr lang="en-US" altLang="zh-CN" sz="1600" kern="0" dirty="0">
                <a:solidFill>
                  <a:schemeClr val="tx1">
                    <a:lumMod val="85000"/>
                    <a:lumOff val="15000"/>
                  </a:schemeClr>
                </a:solidFill>
                <a:latin typeface="+mn-ea"/>
                <a:cs typeface="+mn-ea"/>
              </a:rPr>
              <a:t>li</a:t>
            </a:r>
            <a:r>
              <a:rPr lang="zh-CN" altLang="en-US" sz="1600" kern="0" dirty="0">
                <a:solidFill>
                  <a:schemeClr val="tx1">
                    <a:lumMod val="85000"/>
                    <a:lumOff val="15000"/>
                  </a:schemeClr>
                </a:solidFill>
                <a:latin typeface="+mn-ea"/>
                <a:cs typeface="+mn-ea"/>
              </a:rPr>
              <a:t>元素。</a:t>
            </a:r>
            <a:endParaRPr lang="zh-CN" altLang="en-US" sz="1600" kern="0" dirty="0">
              <a:solidFill>
                <a:schemeClr val="tx1">
                  <a:lumMod val="85000"/>
                  <a:lumOff val="15000"/>
                </a:schemeClr>
              </a:solidFill>
              <a:latin typeface="+mn-ea"/>
              <a:cs typeface="+mn-ea"/>
            </a:endParaRPr>
          </a:p>
        </p:txBody>
      </p:sp>
      <p:sp>
        <p:nvSpPr>
          <p:cNvPr id="13" name="矩形 12"/>
          <p:cNvSpPr/>
          <p:nvPr>
            <p:custDataLst>
              <p:tags r:id="rId5"/>
            </p:custDataLst>
          </p:nvPr>
        </p:nvSpPr>
        <p:spPr>
          <a:xfrm>
            <a:off x="1243610" y="4833530"/>
            <a:ext cx="2561982" cy="461475"/>
          </a:xfrm>
          <a:prstGeom prst="rect">
            <a:avLst/>
          </a:prstGeom>
          <a:noFill/>
        </p:spPr>
        <p:txBody>
          <a:bodyPr wrap="square" lIns="0" tIns="0" rIns="0" bIns="0" rtlCol="0" anchor="b">
            <a:noAutofit/>
          </a:bodyPr>
          <a:p>
            <a:pPr algn="l">
              <a:spcBef>
                <a:spcPct val="0"/>
              </a:spcBef>
              <a:spcAft>
                <a:spcPct val="0"/>
              </a:spcAft>
            </a:pPr>
            <a:r>
              <a:rPr lang="zh-CN" altLang="en-US" sz="2000" b="1" kern="0">
                <a:latin typeface="+mn-ea"/>
                <a:cs typeface="+mn-ea"/>
                <a:sym typeface="+mn-ea"/>
              </a:rPr>
              <a:t>（一）</a:t>
            </a:r>
            <a:r>
              <a:rPr lang="en-US" altLang="zh-CN" sz="2000" b="1" kern="0">
                <a:latin typeface="+mn-ea"/>
                <a:cs typeface="+mn-ea"/>
                <a:sym typeface="+mn-ea"/>
              </a:rPr>
              <a:t>HTML </a:t>
            </a:r>
            <a:r>
              <a:rPr lang="zh-CN" altLang="en-US" sz="2000" b="1" kern="0">
                <a:latin typeface="+mn-ea"/>
                <a:cs typeface="+mn-ea"/>
                <a:sym typeface="+mn-ea"/>
              </a:rPr>
              <a:t>代码分析</a:t>
            </a:r>
            <a:endParaRPr lang="zh-CN" altLang="en-US" sz="2000" b="1" kern="0">
              <a:solidFill>
                <a:schemeClr val="accent1"/>
              </a:solidFill>
              <a:latin typeface="+mn-ea"/>
              <a:cs typeface="+mn-ea"/>
            </a:endParaRPr>
          </a:p>
        </p:txBody>
      </p:sp>
      <p:pic>
        <p:nvPicPr>
          <p:cNvPr id="16" name="图片 15" descr="C:/Users/Admin/AppData/Roaming/Kingsoft/office6/wppai/generateppt/7893c1d084dc70a680e59908e7a6b8f5.jpg7893c1d084dc70a680e59908e7a6b8f5"/>
          <p:cNvPicPr>
            <a:picLocks noChangeAspect="1"/>
          </p:cNvPicPr>
          <p:nvPr>
            <p:custDataLst>
              <p:tags r:id="rId6"/>
            </p:custDataLst>
          </p:nvPr>
        </p:nvPicPr>
        <p:blipFill rotWithShape="1">
          <a:blip r:embed="rId7"/>
          <a:srcRect l="3137" r="3137"/>
          <a:stretch>
            <a:fillRect/>
          </a:stretch>
        </p:blipFill>
        <p:spPr>
          <a:xfrm>
            <a:off x="4793521" y="1799464"/>
            <a:ext cx="2593055" cy="2766634"/>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8"/>
            </p:custDataLst>
          </p:nvPr>
        </p:nvSpPr>
        <p:spPr>
          <a:xfrm>
            <a:off x="4820705"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使用</a:t>
            </a:r>
            <a:r>
              <a:rPr lang="en-US" altLang="zh-CN" sz="1600" kern="0" dirty="0">
                <a:solidFill>
                  <a:schemeClr val="tx1">
                    <a:lumMod val="85000"/>
                    <a:lumOff val="15000"/>
                  </a:schemeClr>
                </a:solidFill>
                <a:latin typeface="+mn-ea"/>
                <a:cs typeface="+mn-ea"/>
              </a:rPr>
              <a:t>Requests</a:t>
            </a:r>
            <a:r>
              <a:rPr lang="zh-CN" altLang="en-US" sz="1600" kern="0" dirty="0">
                <a:solidFill>
                  <a:schemeClr val="tx1">
                    <a:lumMod val="85000"/>
                    <a:lumOff val="15000"/>
                  </a:schemeClr>
                </a:solidFill>
                <a:latin typeface="+mn-ea"/>
                <a:cs typeface="+mn-ea"/>
              </a:rPr>
              <a:t>与</a:t>
            </a:r>
            <a:r>
              <a:rPr lang="en-US" altLang="zh-CN" sz="1600" kern="0" dirty="0">
                <a:solidFill>
                  <a:schemeClr val="tx1">
                    <a:lumMod val="85000"/>
                    <a:lumOff val="15000"/>
                  </a:schemeClr>
                </a:solidFill>
                <a:latin typeface="+mn-ea"/>
                <a:cs typeface="+mn-ea"/>
              </a:rPr>
              <a:t>Beautiful Soup</a:t>
            </a:r>
            <a:r>
              <a:rPr lang="zh-CN" altLang="en-US" sz="1600" kern="0" dirty="0">
                <a:solidFill>
                  <a:schemeClr val="tx1">
                    <a:lumMod val="85000"/>
                    <a:lumOff val="15000"/>
                  </a:schemeClr>
                </a:solidFill>
                <a:latin typeface="+mn-ea"/>
                <a:cs typeface="+mn-ea"/>
              </a:rPr>
              <a:t>抓取天气数据，包括日期、天气状况及温度信息。</a:t>
            </a:r>
            <a:endParaRPr lang="zh-CN" altLang="en-US" sz="1600" kern="0" dirty="0">
              <a:solidFill>
                <a:schemeClr val="tx1">
                  <a:lumMod val="85000"/>
                  <a:lumOff val="15000"/>
                </a:schemeClr>
              </a:solidFill>
              <a:latin typeface="+mn-ea"/>
              <a:cs typeface="+mn-ea"/>
            </a:endParaRPr>
          </a:p>
        </p:txBody>
      </p:sp>
      <p:sp>
        <p:nvSpPr>
          <p:cNvPr id="15" name="矩形 14"/>
          <p:cNvSpPr/>
          <p:nvPr>
            <p:custDataLst>
              <p:tags r:id="rId9"/>
            </p:custDataLst>
          </p:nvPr>
        </p:nvSpPr>
        <p:spPr>
          <a:xfrm>
            <a:off x="4820920" y="4833620"/>
            <a:ext cx="2058035" cy="461645"/>
          </a:xfrm>
          <a:prstGeom prst="rect">
            <a:avLst/>
          </a:prstGeom>
          <a:noFill/>
        </p:spPr>
        <p:txBody>
          <a:bodyPr wrap="square" lIns="0" tIns="0" rIns="0" bIns="0" rtlCol="0" anchor="b">
            <a:noAutofit/>
          </a:bodyPr>
          <a:p>
            <a:pPr algn="l">
              <a:spcBef>
                <a:spcPct val="0"/>
              </a:spcBef>
              <a:spcAft>
                <a:spcPct val="0"/>
              </a:spcAft>
            </a:pPr>
            <a:r>
              <a:rPr lang="zh-CN" altLang="en-US" sz="2000" b="1" kern="0">
                <a:latin typeface="+mn-ea"/>
                <a:cs typeface="+mn-ea"/>
                <a:sym typeface="+mn-ea"/>
              </a:rPr>
              <a:t>（二）爬取天气预报数据</a:t>
            </a:r>
            <a:endParaRPr lang="zh-CN" altLang="en-US" sz="2000" b="1" kern="0">
              <a:solidFill>
                <a:schemeClr val="accent1"/>
              </a:solidFill>
              <a:latin typeface="+mn-ea"/>
              <a:cs typeface="+mn-ea"/>
            </a:endParaRPr>
          </a:p>
        </p:txBody>
      </p:sp>
      <p:pic>
        <p:nvPicPr>
          <p:cNvPr id="17" name="图片 16" descr="C:/Users/Admin/AppData/Roaming/Kingsoft/office6/wppai/generateppt/c37a83780f3d7dd5f66f478d7484f8f9.jpgc37a83780f3d7dd5f66f478d7484f8f9"/>
          <p:cNvPicPr>
            <a:picLocks noChangeAspect="1"/>
          </p:cNvPicPr>
          <p:nvPr>
            <p:custDataLst>
              <p:tags r:id="rId10"/>
            </p:custDataLst>
          </p:nvPr>
        </p:nvPicPr>
        <p:blipFill rotWithShape="1">
          <a:blip r:embed="rId11"/>
          <a:srcRect l="3129" r="3129"/>
          <a:stretch>
            <a:fillRect/>
          </a:stretch>
        </p:blipFill>
        <p:spPr>
          <a:xfrm>
            <a:off x="8371279"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2"/>
            </p:custDataLst>
          </p:nvPr>
        </p:nvSpPr>
        <p:spPr>
          <a:xfrm>
            <a:off x="839780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存储四大城市天气数据至</a:t>
            </a:r>
            <a:r>
              <a:rPr lang="en-US" altLang="zh-CN" sz="1600" kern="0">
                <a:solidFill>
                  <a:schemeClr val="tx1">
                    <a:lumMod val="85000"/>
                    <a:lumOff val="15000"/>
                  </a:schemeClr>
                </a:solidFill>
                <a:latin typeface="+mn-ea"/>
                <a:cs typeface="+mn-ea"/>
              </a:rPr>
              <a:t>SQLite</a:t>
            </a:r>
            <a:r>
              <a:rPr lang="zh-CN" altLang="en-US" sz="1600" kern="0">
                <a:solidFill>
                  <a:schemeClr val="tx1">
                    <a:lumMod val="85000"/>
                    <a:lumOff val="15000"/>
                  </a:schemeClr>
                </a:solidFill>
                <a:latin typeface="+mn-ea"/>
                <a:cs typeface="+mn-ea"/>
              </a:rPr>
              <a:t>数据库，创建</a:t>
            </a:r>
            <a:r>
              <a:rPr lang="en-US" altLang="zh-CN" sz="1600" kern="0">
                <a:solidFill>
                  <a:schemeClr val="tx1">
                    <a:lumMod val="85000"/>
                    <a:lumOff val="15000"/>
                  </a:schemeClr>
                </a:solidFill>
                <a:latin typeface="+mn-ea"/>
                <a:cs typeface="+mn-ea"/>
              </a:rPr>
              <a:t>weathers</a:t>
            </a:r>
            <a:r>
              <a:rPr lang="zh-CN" altLang="en-US" sz="1600" kern="0">
                <a:solidFill>
                  <a:schemeClr val="tx1">
                    <a:lumMod val="85000"/>
                    <a:lumOff val="15000"/>
                  </a:schemeClr>
                </a:solidFill>
                <a:latin typeface="+mn-ea"/>
                <a:cs typeface="+mn-ea"/>
              </a:rPr>
              <a:t>表记录城市、日期、天气及温度。</a:t>
            </a:r>
            <a:endParaRPr lang="zh-CN" altLang="en-US" sz="1600" kern="0">
              <a:solidFill>
                <a:schemeClr val="tx1">
                  <a:lumMod val="85000"/>
                  <a:lumOff val="15000"/>
                </a:schemeClr>
              </a:solidFill>
              <a:latin typeface="+mn-ea"/>
              <a:cs typeface="+mn-ea"/>
            </a:endParaRPr>
          </a:p>
        </p:txBody>
      </p:sp>
      <p:sp>
        <p:nvSpPr>
          <p:cNvPr id="22" name="矩形 21"/>
          <p:cNvSpPr/>
          <p:nvPr>
            <p:custDataLst>
              <p:tags r:id="rId13"/>
            </p:custDataLst>
          </p:nvPr>
        </p:nvSpPr>
        <p:spPr>
          <a:xfrm>
            <a:off x="8397800"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latin typeface="+mn-ea"/>
                <a:cs typeface="+mn-ea"/>
                <a:sym typeface="+mn-ea"/>
              </a:rPr>
              <a:t>（三）爬取与存储天气预报数据</a:t>
            </a:r>
            <a:endParaRPr lang="zh-CN" altLang="en-US" sz="2000" b="1" kern="0">
              <a:solidFill>
                <a:schemeClr val="accent1"/>
              </a:solidFill>
              <a:latin typeface="+mn-ea"/>
              <a:cs typeface="+mn-ea"/>
            </a:endParaRPr>
          </a:p>
        </p:txBody>
      </p:sp>
      <p:sp>
        <p:nvSpPr>
          <p:cNvPr id="2062" name="Rectangle 14"/>
          <p:cNvSpPr>
            <a:spLocks noGrp="1" noChangeArrowheads="1"/>
          </p:cNvSpPr>
          <p:nvPr>
            <p:custDataLst>
              <p:tags r:id="rId14"/>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endParaRPr lang="zh-CN" altLang="en-US" sz="3200" dirty="0">
              <a:solidFill>
                <a:srgbClr val="FF0000"/>
              </a:solidFill>
              <a:latin typeface="楷体_GB2312" charset="-122"/>
            </a:endParaRPr>
          </a:p>
        </p:txBody>
      </p:sp>
    </p:spTree>
    <p:custDataLst>
      <p:tags r:id="rId15"/>
    </p:custDataLst>
  </p:cSld>
  <p:clrMapOvr>
    <a:masterClrMapping/>
  </p:clrMapOvr>
  <p:transition>
    <p:cut/>
  </p:transition>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custDataLst>
              <p:tags r:id="rId2"/>
            </p:custDataLst>
          </p:nvPr>
        </p:nvSpPr>
        <p:spPr>
          <a:xfrm>
            <a:off x="931545" y="1184275"/>
            <a:ext cx="10314305" cy="4728210"/>
          </a:xfrm>
          <a:prstGeom prst="rect">
            <a:avLst/>
          </a:prstGeom>
          <a:noFill/>
        </p:spPr>
        <p:txBody>
          <a:bodyPr wrap="square" lIns="0" tIns="0" rIns="0" bIns="0" rtlCol="0" anchor="b">
            <a:noAutofit/>
          </a:bodyPr>
          <a:p>
            <a:pPr algn="l">
              <a:spcBef>
                <a:spcPct val="0"/>
              </a:spcBef>
              <a:spcAft>
                <a:spcPct val="0"/>
              </a:spcAft>
            </a:pPr>
            <a:r>
              <a:rPr lang="zh-CN" altLang="en-US" sz="1200" b="1" kern="0">
                <a:solidFill>
                  <a:schemeClr val="tx1"/>
                </a:solidFill>
                <a:latin typeface="+mn-ea"/>
                <a:cs typeface="+mn-ea"/>
              </a:rPr>
              <a:t>（一）</a:t>
            </a:r>
            <a:r>
              <a:rPr lang="en-US" altLang="zh-CN" sz="1200" b="1" kern="0">
                <a:solidFill>
                  <a:schemeClr val="tx1"/>
                </a:solidFill>
                <a:latin typeface="+mn-ea"/>
                <a:cs typeface="+mn-ea"/>
              </a:rPr>
              <a:t>HTML </a:t>
            </a:r>
            <a:r>
              <a:rPr lang="zh-CN" altLang="en-US" sz="1200" b="1" kern="0">
                <a:solidFill>
                  <a:schemeClr val="tx1"/>
                </a:solidFill>
                <a:latin typeface="+mn-ea"/>
                <a:cs typeface="+mn-ea"/>
              </a:rPr>
              <a:t>代码分析</a:t>
            </a:r>
            <a:endParaRPr lang="zh-CN" altLang="en-US" sz="12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用浏览器浏览网站，在</a:t>
            </a:r>
            <a:r>
              <a:rPr lang="en-US" altLang="zh-CN" sz="1000" kern="0">
                <a:solidFill>
                  <a:schemeClr val="tx1"/>
                </a:solidFill>
                <a:latin typeface="+mn-ea"/>
                <a:cs typeface="+mn-ea"/>
              </a:rPr>
              <a:t>“7 </a:t>
            </a:r>
            <a:r>
              <a:rPr lang="zh-CN" altLang="en-US" sz="1000" kern="0">
                <a:solidFill>
                  <a:schemeClr val="tx1"/>
                </a:solidFill>
                <a:latin typeface="+mn-ea"/>
                <a:cs typeface="+mn-ea"/>
              </a:rPr>
              <a:t>天</a:t>
            </a:r>
            <a:r>
              <a:rPr lang="en-US" altLang="zh-CN" sz="1000" kern="0">
                <a:solidFill>
                  <a:schemeClr val="tx1"/>
                </a:solidFill>
                <a:latin typeface="+mn-ea"/>
                <a:cs typeface="+mn-ea"/>
              </a:rPr>
              <a:t>”</a:t>
            </a:r>
            <a:r>
              <a:rPr lang="zh-CN" altLang="en-US" sz="1000" kern="0">
                <a:solidFill>
                  <a:schemeClr val="tx1"/>
                </a:solidFill>
                <a:latin typeface="+mn-ea"/>
                <a:cs typeface="+mn-ea"/>
              </a:rPr>
              <a:t>选项卡当天天气预报处右击，在弹出的快捷菜单中</a:t>
            </a:r>
            <a:r>
              <a:rPr lang="en-US" altLang="zh-CN" sz="1000" kern="0">
                <a:solidFill>
                  <a:schemeClr val="tx1"/>
                </a:solidFill>
                <a:latin typeface="+mn-ea"/>
                <a:cs typeface="+mn-ea"/>
              </a:rPr>
              <a:t> </a:t>
            </a:r>
            <a:r>
              <a:rPr lang="zh-CN" altLang="en-US" sz="1000" kern="0">
                <a:solidFill>
                  <a:schemeClr val="tx1"/>
                </a:solidFill>
                <a:latin typeface="+mn-ea"/>
                <a:cs typeface="+mn-ea"/>
              </a:rPr>
              <a:t>选择</a:t>
            </a:r>
            <a:r>
              <a:rPr lang="en-US" altLang="zh-CN" sz="1000" kern="0">
                <a:solidFill>
                  <a:schemeClr val="tx1"/>
                </a:solidFill>
                <a:latin typeface="+mn-ea"/>
                <a:cs typeface="+mn-ea"/>
              </a:rPr>
              <a:t>“</a:t>
            </a:r>
            <a:r>
              <a:rPr lang="zh-CN" altLang="en-US" sz="1000" kern="0">
                <a:solidFill>
                  <a:schemeClr val="tx1"/>
                </a:solidFill>
                <a:latin typeface="+mn-ea"/>
                <a:cs typeface="+mn-ea"/>
              </a:rPr>
              <a:t>检查</a:t>
            </a:r>
            <a:r>
              <a:rPr lang="en-US" altLang="zh-CN" sz="1000" kern="0">
                <a:solidFill>
                  <a:schemeClr val="tx1"/>
                </a:solidFill>
                <a:latin typeface="+mn-ea"/>
                <a:cs typeface="+mn-ea"/>
              </a:rPr>
              <a:t>”</a:t>
            </a:r>
            <a:r>
              <a:rPr lang="zh-CN" altLang="en-US" sz="1000" kern="0">
                <a:solidFill>
                  <a:schemeClr val="tx1"/>
                </a:solidFill>
                <a:latin typeface="+mn-ea"/>
                <a:cs typeface="+mn-ea"/>
              </a:rPr>
              <a:t>命令，可以打开该位置对应的</a:t>
            </a:r>
            <a:r>
              <a:rPr lang="en-US" altLang="zh-CN" sz="1000" kern="0">
                <a:solidFill>
                  <a:schemeClr val="tx1"/>
                </a:solidFill>
                <a:latin typeface="+mn-ea"/>
                <a:cs typeface="+mn-ea"/>
              </a:rPr>
              <a:t> HTML </a:t>
            </a:r>
            <a:r>
              <a:rPr lang="zh-CN" altLang="en-US" sz="1000" kern="0">
                <a:solidFill>
                  <a:schemeClr val="tx1"/>
                </a:solidFill>
                <a:latin typeface="+mn-ea"/>
                <a:cs typeface="+mn-ea"/>
              </a:rPr>
              <a:t>代码。</a:t>
            </a:r>
            <a:endParaRPr lang="zh-CN"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选择</a:t>
            </a:r>
            <a:r>
              <a:rPr lang="en-US" altLang="zh-CN" sz="1000" kern="0">
                <a:solidFill>
                  <a:schemeClr val="tx1"/>
                </a:solidFill>
                <a:latin typeface="+mn-ea"/>
                <a:cs typeface="+mn-ea"/>
              </a:rPr>
              <a:t> </a:t>
            </a:r>
            <a:r>
              <a:rPr lang="en-US" altLang="zh-CN" sz="1000" b="1" i="1" u="sng" kern="0">
                <a:solidFill>
                  <a:schemeClr val="tx1"/>
                </a:solidFill>
                <a:latin typeface="+mn-ea"/>
                <a:cs typeface="+mn-ea"/>
              </a:rPr>
              <a:t>&lt;ul class = "t clearfix"&gt; </a:t>
            </a:r>
            <a:r>
              <a:rPr lang="zh-CN" altLang="en-US" sz="1000" b="1" i="1" u="sng" kern="0">
                <a:solidFill>
                  <a:schemeClr val="tx1"/>
                </a:solidFill>
                <a:latin typeface="+mn-ea"/>
                <a:cs typeface="+mn-ea"/>
              </a:rPr>
              <a:t>元素</a:t>
            </a:r>
            <a:r>
              <a:rPr lang="zh-CN" altLang="en-US" sz="1000" kern="0">
                <a:solidFill>
                  <a:schemeClr val="tx1"/>
                </a:solidFill>
                <a:latin typeface="+mn-ea"/>
                <a:cs typeface="+mn-ea"/>
              </a:rPr>
              <a:t>，右击，在弹出的快捷菜单中选择</a:t>
            </a:r>
            <a:r>
              <a:rPr lang="en-US" altLang="zh-CN" sz="1000" kern="0">
                <a:solidFill>
                  <a:schemeClr val="tx1"/>
                </a:solidFill>
                <a:latin typeface="+mn-ea"/>
                <a:cs typeface="+mn-ea"/>
              </a:rPr>
              <a:t>“Edit as HTML” </a:t>
            </a:r>
            <a:r>
              <a:rPr lang="zh-CN" altLang="en-US" sz="1000" kern="0">
                <a:solidFill>
                  <a:schemeClr val="tx1"/>
                </a:solidFill>
                <a:latin typeface="+mn-ea"/>
                <a:cs typeface="+mn-ea"/>
              </a:rPr>
              <a:t>命令，进入编辑状态，复制整个</a:t>
            </a:r>
            <a:r>
              <a:rPr lang="en-US" altLang="zh-CN" sz="1000" kern="0">
                <a:solidFill>
                  <a:schemeClr val="tx1"/>
                </a:solidFill>
                <a:latin typeface="+mn-ea"/>
                <a:cs typeface="+mn-ea"/>
              </a:rPr>
              <a:t> HTML</a:t>
            </a:r>
            <a:r>
              <a:rPr lang="zh-CN" altLang="en-US" sz="1000" kern="0">
                <a:solidFill>
                  <a:schemeClr val="tx1"/>
                </a:solidFill>
                <a:latin typeface="+mn-ea"/>
                <a:cs typeface="+mn-ea"/>
              </a:rPr>
              <a:t>，结果如下：</a:t>
            </a:r>
            <a:endParaRPr lang="zh-CN" altLang="en-US" sz="1000" kern="0">
              <a:solidFill>
                <a:schemeClr val="tx1"/>
              </a:solidFill>
              <a:latin typeface="+mn-ea"/>
              <a:cs typeface="+mn-ea"/>
            </a:endParaRPr>
          </a:p>
          <a:p>
            <a:pPr algn="l">
              <a:spcBef>
                <a:spcPct val="0"/>
              </a:spcBef>
              <a:spcAft>
                <a:spcPct val="0"/>
              </a:spcAft>
            </a:pPr>
            <a:endParaRPr lang="zh-CN" altLang="en-US" sz="1000" kern="0">
              <a:solidFill>
                <a:schemeClr val="tx1"/>
              </a:solidFill>
              <a:latin typeface="+mn-ea"/>
              <a:cs typeface="+mn-ea"/>
            </a:endParaRPr>
          </a:p>
          <a:p>
            <a:pPr algn="l">
              <a:spcBef>
                <a:spcPct val="0"/>
              </a:spcBef>
              <a:spcAft>
                <a:spcPct val="0"/>
              </a:spcAft>
            </a:pPr>
            <a:r>
              <a:rPr lang="en-US" altLang="zh-CN" sz="1000" b="1" i="1" kern="0">
                <a:solidFill>
                  <a:srgbClr val="00B0F0"/>
                </a:solidFill>
                <a:latin typeface="+mn-ea"/>
                <a:cs typeface="+mn-ea"/>
              </a:rPr>
              <a:t>&lt;ul class="t clear</a:t>
            </a:r>
            <a:r>
              <a:rPr lang="en-US" altLang="en-US" sz="1000" b="1" i="1" kern="0">
                <a:solidFill>
                  <a:srgbClr val="00B0F0"/>
                </a:solidFill>
                <a:latin typeface="+mn-ea"/>
                <a:cs typeface="+mn-ea"/>
              </a:rPr>
              <a:t>ﬁ</a:t>
            </a:r>
            <a:r>
              <a:rPr lang="en-US" altLang="zh-CN" sz="1000" b="1" i="1" kern="0">
                <a:solidFill>
                  <a:srgbClr val="00B0F0"/>
                </a:solidFill>
                <a:latin typeface="+mn-ea"/>
                <a:cs typeface="+mn-ea"/>
              </a:rPr>
              <a:t>x"&gt;</a:t>
            </a:r>
            <a:endParaRPr lang="en-US" altLang="zh-CN" sz="1000" b="1" i="1" kern="0">
              <a:solidFill>
                <a:srgbClr val="00B0F0"/>
              </a:solidFill>
              <a:latin typeface="+mn-ea"/>
              <a:cs typeface="+mn-ea"/>
            </a:endParaRPr>
          </a:p>
          <a:p>
            <a:pPr algn="l">
              <a:spcBef>
                <a:spcPct val="0"/>
              </a:spcBef>
              <a:spcAft>
                <a:spcPct val="0"/>
              </a:spcAft>
            </a:pPr>
            <a:r>
              <a:rPr lang="en-US" altLang="zh-CN" sz="1000" kern="0">
                <a:solidFill>
                  <a:schemeClr val="tx1"/>
                </a:solidFill>
                <a:latin typeface="+mn-ea"/>
                <a:cs typeface="+mn-ea"/>
              </a:rPr>
              <a:t>&lt;li class="on"&gt;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&lt;h1&gt;5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)&lt;/hl&gt;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&lt;big class="png40 d01"&gt;&lt;/big&gt;</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&lt;big class="png40 n01"&gt;&lt;/big&gt;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 title=" </a:t>
            </a:r>
            <a:r>
              <a:rPr lang="zh-CN" altLang="en-US" sz="1000" kern="0">
                <a:solidFill>
                  <a:schemeClr val="tx1"/>
                </a:solidFill>
                <a:latin typeface="+mn-ea"/>
                <a:cs typeface="+mn-ea"/>
              </a:rPr>
              <a:t>多云</a:t>
            </a:r>
            <a:r>
              <a:rPr lang="en-US" altLang="zh-CN" sz="1000" kern="0">
                <a:solidFill>
                  <a:schemeClr val="tx1"/>
                </a:solidFill>
                <a:latin typeface="+mn-ea"/>
                <a:cs typeface="+mn-ea"/>
              </a:rPr>
              <a:t> "class="wea"&gt; </a:t>
            </a:r>
            <a:r>
              <a:rPr lang="zh-CN" altLang="en-US" sz="1000" kern="0">
                <a:solidFill>
                  <a:schemeClr val="tx1"/>
                </a:solidFill>
                <a:latin typeface="+mn-ea"/>
                <a:cs typeface="+mn-ea"/>
              </a:rPr>
              <a:t>多云</a:t>
            </a:r>
            <a:r>
              <a:rPr lang="en-US" altLang="zh-CN" sz="1000" kern="0">
                <a:solidFill>
                  <a:schemeClr val="tx1"/>
                </a:solidFill>
                <a:latin typeface="+mn-ea"/>
                <a:cs typeface="+mn-ea"/>
              </a:rPr>
              <a:t> &lt;/p&gt; &lt;p class="tem"&gt;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&lt;span&gt;32&lt;/span&gt;&lt;i&gt;28</a:t>
            </a:r>
            <a:r>
              <a:rPr lang="en-US" altLang="en-US" sz="1000" kern="0">
                <a:solidFill>
                  <a:schemeClr val="tx1"/>
                </a:solidFill>
                <a:latin typeface="+mn-ea"/>
                <a:cs typeface="+mn-ea"/>
              </a:rPr>
              <a:t>℃</a:t>
            </a:r>
            <a:r>
              <a:rPr lang="en-US" altLang="zh-CN" sz="1000" kern="0">
                <a:solidFill>
                  <a:schemeClr val="tx1"/>
                </a:solidFill>
                <a:latin typeface="+mn-ea"/>
                <a:cs typeface="+mn-ea"/>
              </a:rPr>
              <a:t> &lt;/i&gt;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 class="win"&gt; &lt;em&gt;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 title=" </a:t>
            </a:r>
            <a:r>
              <a:rPr lang="zh-CN" altLang="en-US" sz="1000" kern="0">
                <a:solidFill>
                  <a:schemeClr val="tx1"/>
                </a:solidFill>
                <a:latin typeface="+mn-ea"/>
                <a:cs typeface="+mn-ea"/>
              </a:rPr>
              <a:t>无持续风向</a:t>
            </a:r>
            <a:r>
              <a:rPr lang="en-US" altLang="zh-CN" sz="1000" kern="0">
                <a:solidFill>
                  <a:schemeClr val="tx1"/>
                </a:solidFill>
                <a:latin typeface="+mn-ea"/>
                <a:cs typeface="+mn-ea"/>
              </a:rPr>
              <a:t> "class=""&gt;&lt;/span&gt;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 title=" </a:t>
            </a:r>
            <a:r>
              <a:rPr lang="zh-CN" altLang="en-US" sz="1000" kern="0">
                <a:solidFill>
                  <a:schemeClr val="tx1"/>
                </a:solidFill>
                <a:latin typeface="+mn-ea"/>
                <a:cs typeface="+mn-ea"/>
              </a:rPr>
              <a:t>无持续风向</a:t>
            </a:r>
            <a:r>
              <a:rPr lang="en-US" altLang="zh-CN" sz="1000" kern="0">
                <a:solidFill>
                  <a:schemeClr val="tx1"/>
                </a:solidFill>
                <a:latin typeface="+mn-ea"/>
                <a:cs typeface="+mn-ea"/>
              </a:rPr>
              <a:t> "class=""&gt;&lt;/span&gt; &lt;/em&gt;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&lt;i&gt; </a:t>
            </a:r>
            <a:r>
              <a:rPr lang="zh-CN" altLang="en-US" sz="1000" kern="0">
                <a:solidFill>
                  <a:schemeClr val="tx1"/>
                </a:solidFill>
                <a:latin typeface="+mn-ea"/>
                <a:cs typeface="+mn-ea"/>
              </a:rPr>
              <a:t>微风</a:t>
            </a:r>
            <a:r>
              <a:rPr lang="en-US" altLang="zh-CN" sz="1000" kern="0">
                <a:solidFill>
                  <a:schemeClr val="tx1"/>
                </a:solidFill>
                <a:latin typeface="+mn-ea"/>
                <a:cs typeface="+mn-ea"/>
              </a:rPr>
              <a:t> &lt;/i&gt; &lt;/p&gt;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&lt;div class="slid"&gt;&lt;/div&gt; &lt;/li&gt;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&lt;li&gt;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&lt;h1&gt;6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)&lt;/h1&gt;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&lt;big class="png40 d01"&gt;&lt;/big&gt;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&lt;big class="png40 n01"&gt;&lt;/big&gt;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 title=" </a:t>
            </a:r>
            <a:r>
              <a:rPr lang="zh-CN" altLang="en-US" sz="1000" kern="0">
                <a:solidFill>
                  <a:schemeClr val="tx1"/>
                </a:solidFill>
                <a:latin typeface="+mn-ea"/>
                <a:cs typeface="+mn-ea"/>
              </a:rPr>
              <a:t>多云</a:t>
            </a:r>
            <a:r>
              <a:rPr lang="en-US" altLang="zh-CN" sz="1000" kern="0">
                <a:solidFill>
                  <a:schemeClr val="tx1"/>
                </a:solidFill>
                <a:latin typeface="+mn-ea"/>
                <a:cs typeface="+mn-ea"/>
              </a:rPr>
              <a:t> "class="wea"&gt; </a:t>
            </a:r>
            <a:r>
              <a:rPr lang="zh-CN" altLang="en-US" sz="1000" kern="0">
                <a:solidFill>
                  <a:schemeClr val="tx1"/>
                </a:solidFill>
                <a:latin typeface="+mn-ea"/>
                <a:cs typeface="+mn-ea"/>
              </a:rPr>
              <a:t>多云</a:t>
            </a:r>
            <a:r>
              <a:rPr lang="en-US" altLang="zh-CN" sz="1000" kern="0">
                <a:solidFill>
                  <a:schemeClr val="tx1"/>
                </a:solidFill>
                <a:latin typeface="+mn-ea"/>
                <a:cs typeface="+mn-ea"/>
              </a:rPr>
              <a:t> &lt;/p&gt; &lt;p class="tem"&gt;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&lt;span&gt;32&lt;/span&gt;&lt;i&gt;27</a:t>
            </a:r>
            <a:r>
              <a:rPr lang="en-US" altLang="en-US" sz="1000" kern="0">
                <a:solidFill>
                  <a:schemeClr val="tx1"/>
                </a:solidFill>
                <a:latin typeface="+mn-ea"/>
                <a:cs typeface="+mn-ea"/>
              </a:rPr>
              <a:t>℃</a:t>
            </a:r>
            <a:r>
              <a:rPr lang="en-US" altLang="zh-CN" sz="1000" kern="0">
                <a:solidFill>
                  <a:schemeClr val="tx1"/>
                </a:solidFill>
                <a:latin typeface="+mn-ea"/>
                <a:cs typeface="+mn-ea"/>
              </a:rPr>
              <a:t> &lt;/i&gt;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 class="win"&gt; &lt;em&gt;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 title=" </a:t>
            </a:r>
            <a:r>
              <a:rPr lang="zh-CN" altLang="en-US" sz="1000" kern="0">
                <a:solidFill>
                  <a:schemeClr val="tx1"/>
                </a:solidFill>
                <a:latin typeface="+mn-ea"/>
                <a:cs typeface="+mn-ea"/>
              </a:rPr>
              <a:t>无持续风向</a:t>
            </a:r>
            <a:r>
              <a:rPr lang="en-US" altLang="zh-CN" sz="1000" kern="0">
                <a:solidFill>
                  <a:schemeClr val="tx1"/>
                </a:solidFill>
                <a:latin typeface="+mn-ea"/>
                <a:cs typeface="+mn-ea"/>
              </a:rPr>
              <a:t> "class=""&gt;&lt;/span&gt;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 title=" </a:t>
            </a:r>
            <a:r>
              <a:rPr lang="zh-CN" altLang="en-US" sz="1000" kern="0">
                <a:solidFill>
                  <a:schemeClr val="tx1"/>
                </a:solidFill>
                <a:latin typeface="+mn-ea"/>
                <a:cs typeface="+mn-ea"/>
              </a:rPr>
              <a:t>无持续风向</a:t>
            </a:r>
            <a:r>
              <a:rPr lang="en-US" altLang="zh-CN" sz="1000" kern="0">
                <a:solidFill>
                  <a:schemeClr val="tx1"/>
                </a:solidFill>
                <a:latin typeface="+mn-ea"/>
                <a:cs typeface="+mn-ea"/>
              </a:rPr>
              <a:t> "class=""&gt;&lt;/span&gt; &lt;/em&gt;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&lt;i&gt; </a:t>
            </a:r>
            <a:r>
              <a:rPr lang="zh-CN" altLang="en-US" sz="1000" kern="0">
                <a:solidFill>
                  <a:schemeClr val="tx1"/>
                </a:solidFill>
                <a:latin typeface="+mn-ea"/>
                <a:cs typeface="+mn-ea"/>
              </a:rPr>
              <a:t>微风</a:t>
            </a:r>
            <a:r>
              <a:rPr lang="en-US" altLang="zh-CN" sz="1000" kern="0">
                <a:solidFill>
                  <a:schemeClr val="tx1"/>
                </a:solidFill>
                <a:latin typeface="+mn-ea"/>
                <a:cs typeface="+mn-ea"/>
              </a:rPr>
              <a:t> &lt;/i&gt; &lt;/p&gt;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&lt;div class="slid"&gt;&lt;/div&gt; &lt;/li&gt;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&lt;li&gt;</a:t>
            </a:r>
            <a:endParaRPr lang="en-US" altLang="zh-CN" sz="1000" kern="0">
              <a:solidFill>
                <a:schemeClr val="tx1"/>
              </a:solidFill>
              <a:latin typeface="+mn-ea"/>
              <a:cs typeface="+mn-ea"/>
            </a:endParaRPr>
          </a:p>
        </p:txBody>
      </p:sp>
      <p:sp>
        <p:nvSpPr>
          <p:cNvPr id="2062" name="Rectangle 14"/>
          <p:cNvSpPr>
            <a:spLocks noGrp="1" noChangeArrowheads="1"/>
          </p:cNvSpPr>
          <p:nvPr>
            <p:custDataLst>
              <p:tags r:id="rId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r>
              <a:rPr lang="en-US" altLang="zh-CN" sz="3200" dirty="0">
                <a:solidFill>
                  <a:srgbClr val="FF0000"/>
                </a:solidFill>
                <a:latin typeface="楷体_GB2312" charset="-122"/>
              </a:rPr>
              <a:t>-</a:t>
            </a:r>
            <a:r>
              <a:rPr lang="zh-CN" altLang="en-US" sz="3200" dirty="0">
                <a:solidFill>
                  <a:srgbClr val="FF0000"/>
                </a:solidFill>
                <a:latin typeface="楷体_GB2312" charset="-122"/>
              </a:rPr>
              <a:t>具体操作</a:t>
            </a:r>
            <a:r>
              <a:rPr lang="en-US" altLang="zh-CN" sz="3200" dirty="0">
                <a:solidFill>
                  <a:srgbClr val="FF0000"/>
                </a:solidFill>
                <a:latin typeface="楷体_GB2312" charset="-122"/>
              </a:rPr>
              <a:t>(1)</a:t>
            </a:r>
            <a:endParaRPr lang="en-US" altLang="zh-CN" sz="3200" dirty="0">
              <a:solidFill>
                <a:srgbClr val="FF0000"/>
              </a:solidFill>
              <a:latin typeface="楷体_GB2312" charset="-122"/>
            </a:endParaRPr>
          </a:p>
        </p:txBody>
      </p:sp>
      <p:sp>
        <p:nvSpPr>
          <p:cNvPr id="3" name="文本框 2"/>
          <p:cNvSpPr txBox="1"/>
          <p:nvPr/>
        </p:nvSpPr>
        <p:spPr>
          <a:xfrm>
            <a:off x="6275705" y="3133090"/>
            <a:ext cx="4712335" cy="1476375"/>
          </a:xfrm>
          <a:prstGeom prst="rect">
            <a:avLst/>
          </a:prstGeom>
          <a:noFill/>
          <a:ln w="28575" cmpd="dbl">
            <a:solidFill>
              <a:srgbClr val="00B0F0"/>
            </a:solidFill>
            <a:prstDash val="sysDash"/>
          </a:ln>
        </p:spPr>
        <p:txBody>
          <a:bodyPr wrap="square" rtlCol="0">
            <a:spAutoFit/>
          </a:bodyPr>
          <a:p>
            <a:r>
              <a:rPr lang="en-US" altLang="zh-CN"/>
              <a:t>**</a:t>
            </a:r>
            <a:r>
              <a:rPr lang="zh-CN" altLang="en-US"/>
              <a:t>分析这段代码不难发现</a:t>
            </a:r>
            <a:r>
              <a:rPr lang="en-US" altLang="zh-CN"/>
              <a:t> 7 </a:t>
            </a:r>
            <a:r>
              <a:rPr lang="zh-CN" altLang="en-US"/>
              <a:t>天的天气预报实际上在一个</a:t>
            </a:r>
            <a:r>
              <a:rPr lang="en-US" altLang="zh-CN"/>
              <a:t> &lt;ul class = "t clearfix"&gt; </a:t>
            </a:r>
            <a:r>
              <a:rPr lang="zh-CN" altLang="en-US"/>
              <a:t>元素中，</a:t>
            </a:r>
            <a:r>
              <a:rPr lang="en-US" altLang="zh-CN"/>
              <a:t> </a:t>
            </a:r>
            <a:r>
              <a:rPr lang="zh-CN" altLang="en-US"/>
              <a:t>每天的天气预报都是一个</a:t>
            </a:r>
            <a:r>
              <a:rPr lang="en-US" altLang="zh-CN"/>
              <a:t> &lt;li&gt; </a:t>
            </a:r>
            <a:r>
              <a:rPr lang="zh-CN" altLang="en-US"/>
              <a:t>元素，而且结构一样。因此可以通过</a:t>
            </a:r>
            <a:r>
              <a:rPr lang="en-US" altLang="zh-CN"/>
              <a:t> Beautiful Soup </a:t>
            </a:r>
            <a:r>
              <a:rPr lang="zh-CN" altLang="en-US"/>
              <a:t>的元</a:t>
            </a:r>
            <a:r>
              <a:rPr lang="en-US" altLang="zh-CN"/>
              <a:t> </a:t>
            </a:r>
            <a:r>
              <a:rPr lang="zh-CN" altLang="en-US"/>
              <a:t>素查找方法得到各元素的值。</a:t>
            </a:r>
            <a:endParaRPr lang="zh-CN" altLang="en-US"/>
          </a:p>
        </p:txBody>
      </p:sp>
    </p:spTree>
    <p:custDataLst>
      <p:tags r:id="rId4"/>
    </p:custDataLst>
  </p:cSld>
  <p:clrMapOvr>
    <a:masterClrMapping/>
  </p:clrMapOvr>
  <p:transition>
    <p:cut/>
  </p:transition>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r>
              <a:rPr lang="en-US" altLang="zh-CN" sz="3200" dirty="0">
                <a:solidFill>
                  <a:srgbClr val="FF0000"/>
                </a:solidFill>
                <a:latin typeface="楷体_GB2312" charset="-122"/>
                <a:sym typeface="+mn-ea"/>
              </a:rPr>
              <a:t>-</a:t>
            </a:r>
            <a:r>
              <a:rPr lang="zh-CN" altLang="en-US" sz="3200" dirty="0">
                <a:solidFill>
                  <a:srgbClr val="FF0000"/>
                </a:solidFill>
                <a:latin typeface="楷体_GB2312" charset="-122"/>
                <a:sym typeface="+mn-ea"/>
              </a:rPr>
              <a:t>具体操作</a:t>
            </a:r>
            <a:r>
              <a:rPr lang="en-US" altLang="zh-CN" sz="3200" dirty="0">
                <a:solidFill>
                  <a:srgbClr val="FF0000"/>
                </a:solidFill>
                <a:latin typeface="楷体_GB2312" charset="-122"/>
                <a:sym typeface="+mn-ea"/>
              </a:rPr>
              <a:t>(2)</a:t>
            </a:r>
            <a:endParaRPr lang="zh-CN" altLang="en-US" sz="3200" dirty="0">
              <a:solidFill>
                <a:srgbClr val="FF0000"/>
              </a:solidFill>
              <a:latin typeface="楷体_GB2312" charset="-122"/>
            </a:endParaRPr>
          </a:p>
        </p:txBody>
      </p:sp>
      <p:sp>
        <p:nvSpPr>
          <p:cNvPr id="2" name="矩形 1"/>
          <p:cNvSpPr/>
          <p:nvPr>
            <p:custDataLst>
              <p:tags r:id="rId3"/>
            </p:custDataLst>
          </p:nvPr>
        </p:nvSpPr>
        <p:spPr>
          <a:xfrm>
            <a:off x="931545" y="1184275"/>
            <a:ext cx="10314305" cy="4996180"/>
          </a:xfrm>
          <a:prstGeom prst="rect">
            <a:avLst/>
          </a:prstGeom>
          <a:noFill/>
        </p:spPr>
        <p:txBody>
          <a:bodyPr wrap="square" lIns="0" tIns="0" rIns="0" bIns="0" rtlCol="0" anchor="b">
            <a:noAutofit/>
          </a:bodyPr>
          <a:p>
            <a:pPr algn="l">
              <a:spcBef>
                <a:spcPct val="0"/>
              </a:spcBef>
              <a:spcAft>
                <a:spcPct val="0"/>
              </a:spcAft>
            </a:pPr>
            <a:r>
              <a:rPr lang="zh-CN" altLang="en-US" sz="1400" b="1" kern="0">
                <a:solidFill>
                  <a:schemeClr val="tx1"/>
                </a:solidFill>
                <a:latin typeface="+mn-ea"/>
                <a:cs typeface="+mn-ea"/>
              </a:rPr>
              <a:t>（二）爬取天气预报数据</a:t>
            </a:r>
            <a:endParaRPr lang="zh-CN" altLang="en-US" sz="1400" b="1"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通过分析</a:t>
            </a:r>
            <a:r>
              <a:rPr lang="en-US" altLang="zh-CN" sz="1000" kern="0">
                <a:solidFill>
                  <a:schemeClr val="tx1"/>
                </a:solidFill>
                <a:latin typeface="+mn-ea"/>
                <a:cs typeface="+mn-ea"/>
              </a:rPr>
              <a:t> HTML </a:t>
            </a:r>
            <a:r>
              <a:rPr lang="zh-CN" altLang="en-US" sz="1000" kern="0">
                <a:solidFill>
                  <a:schemeClr val="tx1"/>
                </a:solidFill>
                <a:latin typeface="+mn-ea"/>
                <a:cs typeface="+mn-ea"/>
              </a:rPr>
              <a:t>代码，可以编写程序爬取深圳</a:t>
            </a:r>
            <a:r>
              <a:rPr lang="en-US" altLang="zh-CN" sz="1000" kern="0">
                <a:solidFill>
                  <a:schemeClr val="tx1"/>
                </a:solidFill>
                <a:latin typeface="+mn-ea"/>
                <a:cs typeface="+mn-ea"/>
              </a:rPr>
              <a:t>7 </a:t>
            </a:r>
            <a:r>
              <a:rPr lang="zh-CN" altLang="en-US" sz="1000" kern="0">
                <a:solidFill>
                  <a:schemeClr val="tx1"/>
                </a:solidFill>
                <a:latin typeface="+mn-ea"/>
                <a:cs typeface="+mn-ea"/>
              </a:rPr>
              <a:t>天的天气预报数据。程序如下：</a:t>
            </a:r>
            <a:endParaRPr lang="zh-CN" altLang="en-US" sz="1000" kern="0">
              <a:solidFill>
                <a:schemeClr val="tx1"/>
              </a:solidFill>
              <a:latin typeface="+mn-ea"/>
              <a:cs typeface="+mn-ea"/>
            </a:endParaRPr>
          </a:p>
          <a:p>
            <a:pPr algn="l">
              <a:spcBef>
                <a:spcPct val="0"/>
              </a:spcBef>
              <a:spcAft>
                <a:spcPct val="0"/>
              </a:spcAft>
            </a:pPr>
            <a:endParaRPr lang="zh-CN"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from bs4 import BeautifulSoup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from bs4 import UnicodeDammit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import urllib.request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url="http://www.weather.com.cn/weather/101280601.shtml"</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headers={"User-Agent":"Mozilla/5.0 (Windows;U;Windows NT 6.0 x64; en-US;rv:1.9 pre)Gecko/2023072421 Mine</a:t>
            </a:r>
            <a:r>
              <a:rPr lang="en-US" altLang="en-US" sz="1000" kern="0">
                <a:solidFill>
                  <a:schemeClr val="tx1"/>
                </a:solidFill>
                <a:latin typeface="+mn-ea"/>
                <a:cs typeface="+mn-ea"/>
              </a:rPr>
              <a:t>ﬁ</a:t>
            </a:r>
            <a:r>
              <a:rPr lang="en-US" altLang="zh-CN" sz="1000" kern="0">
                <a:solidFill>
                  <a:schemeClr val="tx1"/>
                </a:solidFill>
                <a:latin typeface="+mn-ea"/>
                <a:cs typeface="+mn-ea"/>
              </a:rPr>
              <a:t>eld/3.0.2pre"}</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req=urllib.request.Request(url,headers=headers)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data=urllib.request.urlopen(req)</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data=data.read()</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dammit=UnicodeDammit(data,["utf-8","gbk"])</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data=dammit.unicode_markup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soup=BeautifulSoup(data,"lxml")</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lis=soup.select("ul[class='t_clear</a:t>
            </a:r>
            <a:r>
              <a:rPr lang="en-US" altLang="en-US" sz="1000" kern="0">
                <a:solidFill>
                  <a:schemeClr val="tx1"/>
                </a:solidFill>
                <a:latin typeface="+mn-ea"/>
                <a:cs typeface="+mn-ea"/>
              </a:rPr>
              <a:t>ﬁ</a:t>
            </a:r>
            <a:r>
              <a:rPr lang="en-US" altLang="zh-CN" sz="1000" kern="0">
                <a:solidFill>
                  <a:schemeClr val="tx1"/>
                </a:solidFill>
                <a:latin typeface="+mn-ea"/>
                <a:cs typeface="+mn-ea"/>
              </a:rPr>
              <a:t>x'] li")</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for li in lis: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date=li.select('h1')[0].text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weather=li.select('p[class="wea"]')[0].text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temp=li.select('p[class="tem"]span')[0].text+"/"+li.select ('p[class="tem"]i')[0].text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print(date,weather,temp)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except Exception as 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except Exception as 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print(err)</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程序爬取结果：</a:t>
            </a:r>
            <a:endParaRPr lang="zh-CN"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5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6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7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后天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可见爬取数据与在网站上显示的数据一样。</a:t>
            </a:r>
            <a:endParaRPr lang="zh-CN" altLang="en-US" sz="1000" kern="0">
              <a:solidFill>
                <a:schemeClr val="tx1"/>
              </a:solidFill>
              <a:latin typeface="+mn-ea"/>
              <a:cs typeface="+mn-ea"/>
            </a:endParaRPr>
          </a:p>
        </p:txBody>
      </p:sp>
      <p:sp>
        <p:nvSpPr>
          <p:cNvPr id="3" name="文本框 2"/>
          <p:cNvSpPr txBox="1"/>
          <p:nvPr/>
        </p:nvSpPr>
        <p:spPr>
          <a:xfrm>
            <a:off x="6275705" y="3133090"/>
            <a:ext cx="4712335" cy="368300"/>
          </a:xfrm>
          <a:prstGeom prst="rect">
            <a:avLst/>
          </a:prstGeom>
          <a:noFill/>
          <a:ln w="28575" cmpd="dbl">
            <a:solidFill>
              <a:srgbClr val="00B0F0"/>
            </a:solidFill>
            <a:prstDash val="sysDash"/>
          </a:ln>
        </p:spPr>
        <p:txBody>
          <a:bodyPr wrap="square" rtlCol="0">
            <a:spAutoFit/>
          </a:bodyPr>
          <a:p>
            <a:r>
              <a:rPr lang="en-US" altLang="zh-CN"/>
              <a:t>**</a:t>
            </a:r>
            <a:r>
              <a:rPr lang="zh-CN" altLang="en-US"/>
              <a:t>关注这段代码里面各个类和函数的</a:t>
            </a:r>
            <a:r>
              <a:rPr lang="zh-CN" altLang="en-US"/>
              <a:t>定义</a:t>
            </a:r>
            <a:endParaRPr lang="zh-CN" altLang="en-US"/>
          </a:p>
        </p:txBody>
      </p:sp>
    </p:spTree>
    <p:custDataLst>
      <p:tags r:id="rId4"/>
    </p:custDataLst>
  </p:cSld>
  <p:clrMapOvr>
    <a:masterClrMapping/>
  </p:clrMapOvr>
  <p:transition>
    <p:cut/>
  </p:transition>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r>
              <a:rPr lang="en-US" altLang="zh-CN" sz="3200" dirty="0">
                <a:solidFill>
                  <a:srgbClr val="FF0000"/>
                </a:solidFill>
                <a:latin typeface="楷体_GB2312" charset="-122"/>
                <a:sym typeface="+mn-ea"/>
              </a:rPr>
              <a:t>-</a:t>
            </a:r>
            <a:r>
              <a:rPr lang="zh-CN" altLang="en-US" sz="3200" dirty="0">
                <a:solidFill>
                  <a:srgbClr val="FF0000"/>
                </a:solidFill>
                <a:latin typeface="楷体_GB2312" charset="-122"/>
                <a:sym typeface="+mn-ea"/>
              </a:rPr>
              <a:t>具体操作</a:t>
            </a:r>
            <a:r>
              <a:rPr lang="en-US" altLang="zh-CN" sz="3200" dirty="0">
                <a:solidFill>
                  <a:srgbClr val="FF0000"/>
                </a:solidFill>
                <a:latin typeface="楷体_GB2312" charset="-122"/>
                <a:sym typeface="+mn-ea"/>
              </a:rPr>
              <a:t>(3)</a:t>
            </a:r>
            <a:endParaRPr lang="zh-CN" altLang="en-US" sz="3200" dirty="0">
              <a:solidFill>
                <a:srgbClr val="FF0000"/>
              </a:solidFill>
              <a:latin typeface="楷体_GB2312" charset="-122"/>
            </a:endParaRPr>
          </a:p>
        </p:txBody>
      </p:sp>
      <p:sp>
        <p:nvSpPr>
          <p:cNvPr id="2" name="矩形 1"/>
          <p:cNvSpPr/>
          <p:nvPr>
            <p:custDataLst>
              <p:tags r:id="rId3"/>
            </p:custDataLst>
          </p:nvPr>
        </p:nvSpPr>
        <p:spPr>
          <a:xfrm>
            <a:off x="829310" y="1122680"/>
            <a:ext cx="10314305" cy="5469255"/>
          </a:xfrm>
          <a:prstGeom prst="rect">
            <a:avLst/>
          </a:prstGeom>
          <a:noFill/>
        </p:spPr>
        <p:txBody>
          <a:bodyPr wrap="square" lIns="0" tIns="0" rIns="0" bIns="0" rtlCol="0" anchor="b">
            <a:noAutofit/>
          </a:bodyPr>
          <a:p>
            <a:pPr algn="l">
              <a:spcBef>
                <a:spcPct val="0"/>
              </a:spcBef>
              <a:spcAft>
                <a:spcPct val="0"/>
              </a:spcAft>
            </a:pPr>
            <a:r>
              <a:rPr lang="zh-CN" altLang="en-US" sz="1400" b="1" kern="0">
                <a:solidFill>
                  <a:schemeClr val="tx1"/>
                </a:solidFill>
                <a:latin typeface="+mn-ea"/>
                <a:cs typeface="+mn-ea"/>
              </a:rPr>
              <a:t>（三）爬取与存储天气预报数据</a:t>
            </a:r>
            <a:endParaRPr lang="zh-CN" altLang="en-US" sz="1400" b="1"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获取北京、上海、广州、深圳等城市的代码，爬取这些城市的天气预报数据，并存</a:t>
            </a:r>
            <a:r>
              <a:rPr lang="en-US" altLang="zh-CN" sz="1000" kern="0">
                <a:solidFill>
                  <a:schemeClr val="tx1"/>
                </a:solidFill>
                <a:latin typeface="+mn-ea"/>
                <a:cs typeface="+mn-ea"/>
              </a:rPr>
              <a:t> </a:t>
            </a:r>
            <a:r>
              <a:rPr lang="zh-CN" altLang="en-US" sz="1000" kern="0">
                <a:solidFill>
                  <a:schemeClr val="tx1"/>
                </a:solidFill>
                <a:latin typeface="+mn-ea"/>
                <a:cs typeface="+mn-ea"/>
              </a:rPr>
              <a:t>储到</a:t>
            </a:r>
            <a:r>
              <a:rPr lang="en-US" altLang="zh-CN" sz="1000" kern="0">
                <a:solidFill>
                  <a:schemeClr val="tx1"/>
                </a:solidFill>
                <a:latin typeface="+mn-ea"/>
                <a:cs typeface="+mn-ea"/>
              </a:rPr>
              <a:t> sqllite </a:t>
            </a:r>
            <a:r>
              <a:rPr lang="zh-CN" altLang="en-US" sz="1000" kern="0">
                <a:solidFill>
                  <a:schemeClr val="tx1"/>
                </a:solidFill>
                <a:latin typeface="+mn-ea"/>
                <a:cs typeface="+mn-ea"/>
              </a:rPr>
              <a:t>数据库</a:t>
            </a:r>
            <a:r>
              <a:rPr lang="en-US" altLang="zh-CN" sz="1000" kern="0">
                <a:solidFill>
                  <a:schemeClr val="tx1"/>
                </a:solidFill>
                <a:latin typeface="+mn-ea"/>
                <a:cs typeface="+mn-ea"/>
              </a:rPr>
              <a:t> weathers.db </a:t>
            </a:r>
            <a:r>
              <a:rPr lang="zh-CN" altLang="en-US" sz="1000" kern="0">
                <a:solidFill>
                  <a:schemeClr val="tx1"/>
                </a:solidFill>
                <a:latin typeface="+mn-ea"/>
                <a:cs typeface="+mn-ea"/>
              </a:rPr>
              <a:t>中，存储的数据表</a:t>
            </a:r>
            <a:r>
              <a:rPr lang="en-US" altLang="zh-CN" sz="1000" kern="0">
                <a:solidFill>
                  <a:schemeClr val="tx1"/>
                </a:solidFill>
                <a:latin typeface="+mn-ea"/>
                <a:cs typeface="+mn-ea"/>
              </a:rPr>
              <a:t> weathers </a:t>
            </a:r>
            <a:r>
              <a:rPr lang="zh-CN" altLang="en-US" sz="1000" kern="0">
                <a:solidFill>
                  <a:schemeClr val="tx1"/>
                </a:solidFill>
                <a:latin typeface="+mn-ea"/>
                <a:cs typeface="+mn-ea"/>
              </a:rPr>
              <a:t>的创建代码如下。</a:t>
            </a:r>
            <a:endParaRPr lang="zh-CN"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create table weathers (wCity varchar(16),wDate varchar(16),wWeather varchar(64),wTemp varchar(32),constraint pk_weather primary key (wCity, wDate))</a:t>
            </a:r>
            <a:endParaRPr lang="en-US" altLang="zh-CN"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编写程序依次爬取各个城市的天气预报数据并存储在数据库中。程序如下：</a:t>
            </a:r>
            <a:endParaRPr lang="zh-CN"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from bs4 import BeautifulSoup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from bs4 import UnicodeDammit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import urllib.request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import sqlite3</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b="1" kern="0">
                <a:solidFill>
                  <a:schemeClr val="tx1"/>
                </a:solidFill>
                <a:latin typeface="+mn-ea"/>
                <a:cs typeface="+mn-ea"/>
              </a:rPr>
              <a:t>class WeatherDB:</a:t>
            </a:r>
            <a:endParaRPr lang="en-US" altLang="zh-CN" sz="1000" b="1" kern="0">
              <a:solidFill>
                <a:schemeClr val="tx1"/>
              </a:solidFill>
              <a:latin typeface="+mn-ea"/>
              <a:cs typeface="+mn-ea"/>
            </a:endParaRPr>
          </a:p>
          <a:p>
            <a:pPr algn="l">
              <a:spcBef>
                <a:spcPct val="0"/>
              </a:spcBef>
              <a:spcAft>
                <a:spcPct val="0"/>
              </a:spcAft>
            </a:pPr>
            <a:r>
              <a:rPr lang="en-US" altLang="zh-CN" sz="1000" b="1" kern="0">
                <a:solidFill>
                  <a:schemeClr val="tx1"/>
                </a:solidFill>
                <a:latin typeface="+mn-ea"/>
                <a:cs typeface="+mn-ea"/>
              </a:rPr>
              <a:t>def openDB(self):</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self.con=sqlite3 .connect("weathers.db")</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self.cursor=self.con.cursor()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self.cursor.execute("create table weathers (wCity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varchar(16),wDate varchar(16), wWeather varchar(64),wTemp varchar(32),constraint pk_weather primary key(wCity,wDate))")</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except: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self.cursor.execute("delete from weathers")</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b="1" kern="0">
                <a:solidFill>
                  <a:schemeClr val="tx1"/>
                </a:solidFill>
                <a:latin typeface="+mn-ea"/>
                <a:cs typeface="+mn-ea"/>
              </a:rPr>
              <a:t>def closeDB(self):</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self.con.commit()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self.con.close()</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def insert(self,city,date,weather,temp):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 .cursor .execute("insert into weathers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(wCity,wDate,wWeather,wTemp) values (?,?,?,?)",(city,date,weather,temp))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except Exception as 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print(err)</a:t>
            </a:r>
            <a:endParaRPr lang="en-US" altLang="zh-CN" sz="1000" kern="0">
              <a:solidFill>
                <a:schemeClr val="tx1"/>
              </a:solidFill>
              <a:latin typeface="+mn-ea"/>
              <a:cs typeface="+mn-ea"/>
            </a:endParaRPr>
          </a:p>
          <a:p>
            <a:pPr algn="l">
              <a:spcBef>
                <a:spcPct val="0"/>
              </a:spcBef>
              <a:spcAft>
                <a:spcPct val="0"/>
              </a:spcAft>
            </a:pPr>
            <a:endParaRPr lang="en-US" altLang="zh-CN" sz="1000" b="1" kern="0">
              <a:solidFill>
                <a:schemeClr val="tx1"/>
              </a:solidFill>
              <a:latin typeface="+mn-ea"/>
              <a:cs typeface="+mn-ea"/>
            </a:endParaRPr>
          </a:p>
          <a:p>
            <a:pPr algn="l">
              <a:spcBef>
                <a:spcPct val="0"/>
              </a:spcBef>
              <a:spcAft>
                <a:spcPct val="0"/>
              </a:spcAft>
            </a:pPr>
            <a:r>
              <a:rPr lang="en-US" altLang="zh-CN" sz="1000" b="1" kern="0">
                <a:solidFill>
                  <a:schemeClr val="tx1"/>
                </a:solidFill>
                <a:latin typeface="+mn-ea"/>
                <a:cs typeface="+mn-ea"/>
              </a:rPr>
              <a:t>def show(self):</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self.cursor.execute("select * from weathers")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rows=self.cursor.fetchall()</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print("%-16s%-16s%-32s%-16s"%("city","date","weather","temp"))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for row in rows: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print("%-16s%-16s%-32s%-16s"% (row[0],row[1],row[2],row[3]))</a:t>
            </a:r>
            <a:endParaRPr lang="en-US" altLang="zh-CN" sz="1000" kern="0">
              <a:solidFill>
                <a:schemeClr val="tx1"/>
              </a:solidFill>
              <a:latin typeface="+mn-ea"/>
              <a:cs typeface="+mn-ea"/>
            </a:endParaRPr>
          </a:p>
        </p:txBody>
      </p:sp>
      <p:sp>
        <p:nvSpPr>
          <p:cNvPr id="3" name="文本框 2"/>
          <p:cNvSpPr txBox="1"/>
          <p:nvPr/>
        </p:nvSpPr>
        <p:spPr>
          <a:xfrm>
            <a:off x="6431280" y="3904615"/>
            <a:ext cx="4712335" cy="368300"/>
          </a:xfrm>
          <a:prstGeom prst="rect">
            <a:avLst/>
          </a:prstGeom>
          <a:noFill/>
          <a:ln w="28575" cmpd="dbl">
            <a:solidFill>
              <a:srgbClr val="00B0F0"/>
            </a:solidFill>
            <a:prstDash val="sysDash"/>
          </a:ln>
        </p:spPr>
        <p:txBody>
          <a:bodyPr wrap="square" rtlCol="0">
            <a:spAutoFit/>
          </a:bodyPr>
          <a:p>
            <a:r>
              <a:rPr lang="en-US" altLang="zh-CN"/>
              <a:t>**</a:t>
            </a:r>
            <a:r>
              <a:rPr lang="zh-CN" altLang="en-US"/>
              <a:t>关注这段代码里面各个类和函数的</a:t>
            </a:r>
            <a:r>
              <a:rPr lang="zh-CN" altLang="en-US"/>
              <a:t>定义</a:t>
            </a:r>
            <a:endParaRPr lang="zh-CN" altLang="en-US"/>
          </a:p>
        </p:txBody>
      </p:sp>
    </p:spTree>
    <p:custDataLst>
      <p:tags r:id="rId4"/>
    </p:custDataLst>
  </p:cSld>
  <p:clrMapOvr>
    <a:masterClrMapping/>
  </p:clrMapOvr>
  <p:transition>
    <p:cut/>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0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0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0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0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1.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2.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2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2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2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23.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3.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3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3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3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37.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4.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4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49.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5.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5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51.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6.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6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6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6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6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7.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7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7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7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7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8.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9.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09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9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9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93.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10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0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0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07.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1.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11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19.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2.xml><?xml version="1.0" encoding="utf-8"?>
<p:tagLst xmlns:p="http://schemas.openxmlformats.org/presentationml/2006/main">
  <p:tag name="KSO_WM_UNIT_ID" val="_10**"/>
  <p:tag name="KSO_WM_BEAUTIFY_FLAG" val="#wm#"/>
  <p:tag name="KSO_WM_TAG_VERSION" val="3.0"/>
  <p:tag name="KSO_WM_UNIT_LAYERLEVEL" val="1"/>
  <p:tag name="KSO_WM_TEMPLATE_INDEX" val="6"/>
  <p:tag name="KSO_WM_TEMPLATE_CATEGORY" val="custom"/>
</p:tagLst>
</file>

<file path=ppt/tags/tag112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21.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3.xml><?xml version="1.0" encoding="utf-8"?>
<p:tagLst xmlns:p="http://schemas.openxmlformats.org/presentationml/2006/main">
  <p:tag name="KSO_WM_UNIT_ID" val="_10**"/>
  <p:tag name="KSO_WM_BEAUTIFY_FLAG" val="#wm#"/>
  <p:tag name="KSO_WM_TAG_VERSION" val="3.0"/>
  <p:tag name="KSO_WM_UNIT_LAYERLEVEL" val="1"/>
  <p:tag name="KSO_WM_TEMPLATE_INDEX" val="6"/>
  <p:tag name="KSO_WM_TEMPLATE_CATEGORY" val="custom"/>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13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3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3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3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4.xml><?xml version="1.0" encoding="utf-8"?>
<p:tagLst xmlns:p="http://schemas.openxmlformats.org/presentationml/2006/main">
  <p:tag name="KSO_WM_UNIT_ID" val="_10**"/>
  <p:tag name="KSO_WM_BEAUTIFY_FLAG" val="#wm#"/>
  <p:tag name="KSO_WM_TAG_VERSION" val="3.0"/>
  <p:tag name="KSO_WM_UNIT_LAYERLEVEL" val="1"/>
  <p:tag name="KSO_WM_TEMPLATE_INDEX" val="6"/>
  <p:tag name="KSO_WM_TEMPLATE_CATEGORY" val="custom"/>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14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45.xml><?xml version="1.0" encoding="utf-8"?>
<p:tagLst xmlns:p="http://schemas.openxmlformats.org/presentationml/2006/main">
  <p:tag name="TABLE_ENDDRAG_ORIGIN_RECT" val="815*410"/>
  <p:tag name="TABLE_ENDDRAG_RECT" val="73*97*815*410"/>
</p:tagLst>
</file>

<file path=ppt/tags/tag114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147.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6_4*a*1"/>
  <p:tag name="KSO_WM_TEMPLATE_CATEGORY" val="custom"/>
  <p:tag name="KSO_WM_TEMPLATE_INDEX" val="6"/>
  <p:tag name="KSO_WM_UNIT_LAYERLEVEL" val="1"/>
  <p:tag name="KSO_WM_TAG_VERSION" val="3.0"/>
  <p:tag name="KSO_WM_BEAUTIFY_FLAG" val="#wm#"/>
  <p:tag name="KSO_WM_UNIT_PRESET_TEXT" val="目录"/>
  <p:tag name="KSO_WM_DIAGRAM_COLOR_TRICK" val="1"/>
  <p:tag name="KSO_WM_DIAGRAM_COLOR_TEXT_CAN_REMOVE" val="n"/>
</p:tagLst>
</file>

<file path=ppt/tags/tag1148.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6_4*l_h_f*1_1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49.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6_4*l_h_i*1_1_1"/>
  <p:tag name="KSO_WM_TEMPLATE_CATEGORY" val="custom"/>
  <p:tag name="KSO_WM_TEMPLATE_INDEX" val="6"/>
  <p:tag name="KSO_WM_UNIT_LAYERLEVEL" val="1_1_1"/>
  <p:tag name="KSO_WM_TAG_VERSION" val="3.0"/>
  <p:tag name="KSO_WM_BEAUTIFY_FLAG" val="#wm#"/>
  <p:tag name="KSO_WM_UNIT_PRESET_TEXT" val="01"/>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5.xml><?xml version="1.0" encoding="utf-8"?>
<p:tagLst xmlns:p="http://schemas.openxmlformats.org/presentationml/2006/main">
  <p:tag name="KSO_WM_UNIT_ID" val="_10**"/>
  <p:tag name="KSO_WM_BEAUTIFY_FLAG" val="#wm#"/>
  <p:tag name="KSO_WM_TAG_VERSION" val="3.0"/>
  <p:tag name="KSO_WM_UNIT_LAYERLEVEL" val="1"/>
  <p:tag name="KSO_WM_TEMPLATE_INDEX" val="6"/>
  <p:tag name="KSO_WM_TEMPLATE_CATEGORY" val="custom"/>
</p:tagLst>
</file>

<file path=ppt/tags/tag1150.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6_4*l_h_f*1_2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51.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6_4*l_h_i*1_2_1"/>
  <p:tag name="KSO_WM_TEMPLATE_CATEGORY" val="custom"/>
  <p:tag name="KSO_WM_TEMPLATE_INDEX" val="6"/>
  <p:tag name="KSO_WM_UNIT_LAYERLEVEL" val="1_1_1"/>
  <p:tag name="KSO_WM_TAG_VERSION" val="3.0"/>
  <p:tag name="KSO_WM_BEAUTIFY_FLAG" val="#wm#"/>
  <p:tag name="KSO_WM_UNIT_PRESET_TEXT" val="02"/>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52.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53.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BEAUTIFY_FLAG" val="#wm#"/>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54.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6_4*l_h_f*1_4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55.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6_4*l_h_i*1_4_1"/>
  <p:tag name="KSO_WM_TEMPLATE_CATEGORY" val="custom"/>
  <p:tag name="KSO_WM_TEMPLATE_INDEX" val="6"/>
  <p:tag name="KSO_WM_UNIT_LAYERLEVEL" val="1_1_1"/>
  <p:tag name="KSO_WM_TAG_VERSION" val="3.0"/>
  <p:tag name="KSO_WM_BEAUTIFY_FLAG" val="#wm#"/>
  <p:tag name="KSO_WM_UNIT_PRESET_TEXT" val="04"/>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56.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57.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58.xml><?xml version="1.0" encoding="utf-8"?>
<p:tagLst xmlns:p="http://schemas.openxmlformats.org/presentationml/2006/main">
  <p:tag name="KSO_WM_SLIDE_ITEM_CNT" val="4"/>
  <p:tag name="KSO_WM_SLIDE_TYPE" val="contents"/>
  <p:tag name="KSO_WM_TEMPLATE_INDEX" val="6"/>
  <p:tag name="KSO_WM_SLIDE_THEME_ID" val="20239581"/>
  <p:tag name="KSO_WM_SLIDE_INDEX" val="4"/>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6_4"/>
  <p:tag name="KSO_WM_SLIDE_LAYOUT" val="a_l"/>
  <p:tag name="KSO_WM_SLIDE_LAYOUT_CNT" val="1_1"/>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436_1*i*1"/>
  <p:tag name="KSO_WM_TEMPLATE_CATEGORY" val="custom"/>
  <p:tag name="KSO_WM_TEMPLATE_INDEX" val="20234436"/>
  <p:tag name="KSO_WM_UNIT_LAYERLEVEL" val="1"/>
  <p:tag name="KSO_WM_TAG_VERSION" val="3.0"/>
  <p:tag name="KSO_WM_BEAUTIFY_FLAG" val="#wm#"/>
</p:tagLst>
</file>

<file path=ppt/tags/tag116.xml><?xml version="1.0" encoding="utf-8"?>
<p:tagLst xmlns:p="http://schemas.openxmlformats.org/presentationml/2006/main">
  <p:tag name="KSO_WM_UNIT_ID" val="_10**"/>
  <p:tag name="KSO_WM_BEAUTIFY_FLAG" val="#wm#"/>
  <p:tag name="KSO_WM_TAG_VERSION" val="3.0"/>
  <p:tag name="KSO_WM_UNIT_LAYERLEVEL" val="1"/>
  <p:tag name="KSO_WM_TEMPLATE_INDEX" val="6"/>
  <p:tag name="KSO_WM_TEMPLATE_CATEGORY" val="custom"/>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436_1*i*2"/>
  <p:tag name="KSO_WM_TEMPLATE_CATEGORY" val="custom"/>
  <p:tag name="KSO_WM_TEMPLATE_INDEX" val="20234436"/>
  <p:tag name="KSO_WM_UNIT_LAYERLEVEL" val="1"/>
  <p:tag name="KSO_WM_TAG_VERSION" val="3.0"/>
  <p:tag name="KSO_WM_BEAUTIFY_FLAG" val="#wm#"/>
</p:tagLst>
</file>

<file path=ppt/tags/tag1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d"/>
  <p:tag name="KSO_WM_UNIT_INDEX" val="1"/>
  <p:tag name="KSO_WM_UNIT_ID" val="custom20234436_1*d*1"/>
  <p:tag name="KSO_WM_TEMPLATE_CATEGORY" val="custom"/>
  <p:tag name="KSO_WM_TEMPLATE_INDEX" val="20234436"/>
  <p:tag name="KSO_WM_UNIT_LAYERLEVEL" val="1"/>
  <p:tag name="KSO_WM_TAG_VERSION" val="3.0"/>
  <p:tag name="KSO_WM_BEAUTIFY_FLAG" val="#wm#"/>
  <p:tag name="KSO_WM_UNIT_VALUE" val="1902*2813"/>
  <p:tag name="KSO_WM_UNIT_PICTURE_SUBTYPE" val="b"/>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436_1*i*3"/>
  <p:tag name="KSO_WM_TEMPLATE_CATEGORY" val="custom"/>
  <p:tag name="KSO_WM_TEMPLATE_INDEX" val="20234436"/>
  <p:tag name="KSO_WM_UNIT_LAYERLEVEL" val="1"/>
  <p:tag name="KSO_WM_TAG_VERSION" val="3.0"/>
  <p:tag name="KSO_WM_BEAUTIFY_FLAG" val="#wm#"/>
</p:tagLst>
</file>

<file path=ppt/tags/tag116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436_1*f*1"/>
  <p:tag name="KSO_WM_TEMPLATE_CATEGORY" val="custom"/>
  <p:tag name="KSO_WM_TEMPLATE_INDEX" val="20234436"/>
  <p:tag name="KSO_WM_UNIT_LAYERLEVEL" val="1"/>
  <p:tag name="KSO_WM_TAG_VERSION" val="3.0"/>
  <p:tag name="KSO_WM_BEAUTIFY_FLAG" val="#wm#"/>
  <p:tag name="KSO_WM_UNIT_PRESET_TEXT" val="单击此处添加正文，文字是您思想的提炼。"/>
  <p:tag name="KSO_WM_UNIT_TEXT_TYPE" val="1"/>
</p:tagLst>
</file>

<file path=ppt/tags/tag116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4436"/>
  <p:tag name="KSO_WM_UNIT_ID" val="custom20234436_1*a*1"/>
  <p:tag name="KSO_WM_UNIT_TEXT_TYPE" val="1"/>
  <p:tag name="KSO_WM_UNIT_PRESET_TEXT" val="单击此处&#13;添加页面标题"/>
</p:tagLst>
</file>

<file path=ppt/tags/tag116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960*540"/>
  <p:tag name="KSO_WM_SLIDE_POSITION" val="0*0"/>
  <p:tag name="KSO_WM_SLIDE_LAYOUT" val="a_d_f"/>
  <p:tag name="KSO_WM_SLIDE_LAYOUT_CNT" val="1_1_1"/>
  <p:tag name="KSO_WM_SPECIAL_SOURCE" val="bdnull"/>
  <p:tag name="KSO_WM_TEMPLATE_INDEX" val="20234436"/>
  <p:tag name="KSO_WM_TEMPLATE_SUBCATEGORY" val="0"/>
  <p:tag name="KSO_WM_SLIDE_INDEX" val="1"/>
  <p:tag name="KSO_WM_TAG_VERSION" val="3.0"/>
  <p:tag name="KSO_WM_SLIDE_ID" val="custom20234436_1"/>
  <p:tag name="KSO_WM_SLIDE_ITEM_CNT" val="0"/>
</p:tagLst>
</file>

<file path=ppt/tags/tag11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ai_match*VCG41N486738332**1752498977165_188.1_98ac38a80b36-slide-20"/>
</p:tagLst>
</file>

<file path=ppt/tags/tag1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1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ai_match***1752498977165_188.1_98ac38a80b36-slide-20"/>
</p:tagLst>
</file>

<file path=ppt/tags/tag117.xml><?xml version="1.0" encoding="utf-8"?>
<p:tagLst xmlns:p="http://schemas.openxmlformats.org/presentationml/2006/main">
  <p:tag name="KSO_WM_UNIT_ID" val="_11**"/>
  <p:tag name="KSO_WM_BEAUTIFY_FLAG" val="#wm#"/>
  <p:tag name="KSO_WM_TAG_VERSION" val="3.0"/>
  <p:tag name="KSO_WM_UNIT_LAYERLEVEL" val="1"/>
  <p:tag name="KSO_WM_TEMPLATE_INDEX" val="6"/>
  <p:tag name="KSO_WM_TEMPLATE_CATEGORY" val="custom"/>
</p:tagLst>
</file>

<file path=ppt/tags/tag11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1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1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ai_match***1752498977165_188.1_98ac38a80b36-slide-20"/>
</p:tagLst>
</file>

<file path=ppt/tags/tag11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1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17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7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1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85,&quot;left&quot;:73.35,&quot;top&quot;:93.25,&quot;width&quot;:812.95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17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79.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18.xml><?xml version="1.0" encoding="utf-8"?>
<p:tagLst xmlns:p="http://schemas.openxmlformats.org/presentationml/2006/main">
  <p:tag name="KSO_WM_UNIT_ID" val="_11**"/>
  <p:tag name="KSO_WM_BEAUTIFY_FLAG" val="#wm#"/>
  <p:tag name="KSO_WM_TAG_VERSION" val="3.0"/>
  <p:tag name="KSO_WM_UNIT_LAYERLEVEL" val="1"/>
  <p:tag name="KSO_WM_TEMPLATE_INDEX" val="6"/>
  <p:tag name="KSO_WM_TEMPLATE_CATEGORY" val="custom"/>
</p:tagLst>
</file>

<file path=ppt/tags/tag1180.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85,&quot;left&quot;:73.35,&quot;top&quot;:93.25,&quot;width&quot;:812.95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182.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18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85,&quot;left&quot;:73.35,&quot;top&quot;:93.25,&quot;width&quot;:812.95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18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18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85,&quot;left&quot;:73.35,&quot;top&quot;:93.25,&quot;width&quot;:812.95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188.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189.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9.xml><?xml version="1.0" encoding="utf-8"?>
<p:tagLst xmlns:p="http://schemas.openxmlformats.org/presentationml/2006/main">
  <p:tag name="KSO_WM_UNIT_ID" val="_11**"/>
  <p:tag name="KSO_WM_BEAUTIFY_FLAG" val="#wm#"/>
  <p:tag name="KSO_WM_TAG_VERSION" val="3.0"/>
  <p:tag name="KSO_WM_UNIT_LAYERLEVEL" val="1"/>
  <p:tag name="KSO_WM_TEMPLATE_INDEX" val="6"/>
  <p:tag name="KSO_WM_TEMPLATE_CATEGORY" val="custom"/>
</p:tagLst>
</file>

<file path=ppt/tags/tag1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85,&quot;left&quot;:73.35,&quot;top&quot;:93.25,&quot;width&quot;:812.95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191.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192.xml><?xml version="1.0" encoding="utf-8"?>
<p:tagLst xmlns:p="http://schemas.openxmlformats.org/presentationml/2006/main">
  <p:tag name="TABLE_ENDDRAG_ORIGIN_RECT" val="818*240"/>
  <p:tag name="TABLE_ENDDRAG_RECT" val="77*157*818*240"/>
</p:tagLst>
</file>

<file path=ppt/tags/tag1193.xml><?xml version="1.0" encoding="utf-8"?>
<p:tagLst xmlns:p="http://schemas.openxmlformats.org/presentationml/2006/main">
  <p:tag name="TABLE_ENDDRAG_ORIGIN_RECT" val="818*106"/>
  <p:tag name="TABLE_ENDDRAG_RECT" val="77*433*818*106"/>
</p:tagLst>
</file>

<file path=ppt/tags/tag1194.xml><?xml version="1.0" encoding="utf-8"?>
<p:tagLst xmlns:p="http://schemas.openxmlformats.org/presentationml/2006/main">
  <p:tag name="KSO_WM_BEAUTIFY_FLAG" val="#wm#"/>
  <p:tag name="KSO_WM_TEMPLATE_CATEGORY" val="diagram"/>
  <p:tag name="KSO_WM_TEMPLATE_INDEX" val="20233147"/>
</p:tagLst>
</file>

<file path=ppt/tags/tag1195.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1198.xml><?xml version="1.0" encoding="utf-8"?>
<p:tagLst xmlns:p="http://schemas.openxmlformats.org/presentationml/2006/main">
  <p:tag name="KSO_WM_BEAUTIFY_FLAG" val="#wm#"/>
  <p:tag name="KSO_WM_TEMPLATE_CATEGORY" val="custom"/>
  <p:tag name="KSO_WM_TEMPLATE_INDEX" val="40490190"/>
</p:tagLst>
</file>

<file path=ppt/tags/tag1199.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11**"/>
  <p:tag name="KSO_WM_BEAUTIFY_FLAG" val="#wm#"/>
  <p:tag name="KSO_WM_TAG_VERSION" val="3.0"/>
  <p:tag name="KSO_WM_UNIT_LAYERLEVEL" val="1"/>
  <p:tag name="KSO_WM_TEMPLATE_INDEX" val="6"/>
  <p:tag name="KSO_WM_TEMPLATE_CATEGORY" val="custom"/>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1202.xml><?xml version="1.0" encoding="utf-8"?>
<p:tagLst xmlns:p="http://schemas.openxmlformats.org/presentationml/2006/main">
  <p:tag name="KSO_WM_BEAUTIFY_FLAG" val="#wm#"/>
  <p:tag name="KSO_WM_TEMPLATE_CATEGORY" val="custom"/>
  <p:tag name="KSO_WM_TEMPLATE_INDEX" val="40490190"/>
</p:tagLst>
</file>

<file path=ppt/tags/tag120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6_9*a*1"/>
  <p:tag name="KSO_WM_TEMPLATE_CATEGORY" val="custom"/>
  <p:tag name="KSO_WM_TEMPLATE_INDEX" val="6"/>
  <p:tag name="KSO_WM_UNIT_LAYERLEVEL" val="1"/>
  <p:tag name="KSO_WM_TAG_VERSION" val="3.0"/>
  <p:tag name="KSO_WM_BEAUTIFY_FLAG" val="#wm#"/>
  <p:tag name="KSO_WM_UNIT_PRESET_TEXT" val="感谢观看"/>
  <p:tag name="KSO_WM_UNIT_SUBTYPE" val=""/>
</p:tagLst>
</file>

<file path=ppt/tags/tag1204.xml><?xml version="1.0" encoding="utf-8"?>
<p:tagLst xmlns:p="http://schemas.openxmlformats.org/presentationml/2006/main">
  <p:tag name="KSO_WM_SLIDE_TYPE" val="endPage"/>
  <p:tag name="KSO_WM_TEMPLATE_INDEX" val="6"/>
  <p:tag name="KSO_WM_SLIDE_THEME_ID" val="20232289"/>
  <p:tag name="KSO_WM_SLIDE_INDEX" val="9"/>
  <p:tag name="KSO_WM_BEAUTIFY_FLAG" val="#wm#"/>
  <p:tag name="KSO_WM_TEMPLATE_CATEGORY" val="custom"/>
  <p:tag name="KSO_WM_TEMPLATE_SUBCATEGORY" val="29"/>
  <p:tag name="KSO_WM_TAG_VERSION" val="3.0"/>
  <p:tag name="KSO_WM_TEMPLATE_COLOR_TYPE" val="0"/>
  <p:tag name="KSO_WM_SLIDE_SUBTYPE" val="pureTxt"/>
  <p:tag name="KSO_WM_SLIDE_ID" val="custom6_9"/>
  <p:tag name="KSO_WM_SLIDE_LAYOUT" val="a_f"/>
  <p:tag name="KSO_WM_SLIDE_LAYOUT_CNT" val="1_1"/>
</p:tagLst>
</file>

<file path=ppt/tags/tag1205.xml><?xml version="1.0" encoding="utf-8"?>
<p:tagLst xmlns:p="http://schemas.openxmlformats.org/presentationml/2006/main">
  <p:tag name="KSO_WM_PRESENTATION_SOURCE" val="WPPAIGeneratePPT"/>
</p:tagLst>
</file>

<file path=ppt/tags/tag121.xml><?xml version="1.0" encoding="utf-8"?>
<p:tagLst xmlns:p="http://schemas.openxmlformats.org/presentationml/2006/main">
  <p:tag name="KSO_WM_UNIT_ID" val="_11**"/>
  <p:tag name="KSO_WM_BEAUTIFY_FLAG" val="#wm#"/>
  <p:tag name="KSO_WM_TAG_VERSION" val="3.0"/>
  <p:tag name="KSO_WM_UNIT_LAYERLEVEL" val="1"/>
  <p:tag name="KSO_WM_TEMPLATE_INDEX" val="6"/>
  <p:tag name="KSO_WM_TEMPLATE_CATEGORY" val="custo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25.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26.xml><?xml version="1.0" encoding="utf-8"?>
<p:tagLst xmlns:p="http://schemas.openxmlformats.org/presentationml/2006/main">
  <p:tag name="KSO_WM_BEAUTIFY_FLAG" val="#fgm#"/>
  <p:tag name="KSO_WM_FIGMA_FLAG" val="#fgm#"/>
  <p:tag name="KSO_WM_UNIT_INDEX" val="1"/>
  <p:tag name="KSO_WM_UNIT_TYPE" val="d"/>
</p:tagLst>
</file>

<file path=ppt/tags/tag1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9.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31.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32.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33.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34.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35.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36.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_1*a*1"/>
  <p:tag name="KSO_WM_TEMPLATE_CATEGORY" val="custom"/>
  <p:tag name="KSO_WM_TEMPLATE_INDEX" val="6"/>
  <p:tag name="KSO_WM_UNIT_LAYERLEVEL" val="1"/>
  <p:tag name="KSO_WM_TAG_VERSION" val="3.0"/>
  <p:tag name="KSO_WM_BEAUTIFY_FLAG" val="#wm#"/>
  <p:tag name="KSO_WM_UNIT_PRESET_TEXT" val="单击此处添加标题"/>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6"/>
  <p:tag name="KSO_WM_TEMPLATE_CATEGORY" val="custo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6"/>
  <p:tag name="KSO_WM_TEMPLATE_CATEGORY" val="custo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6"/>
  <p:tag name="KSO_WM_TEMPLATE_CATEGORY" val="custo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2*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6"/>
  <p:tag name="KSO_WM_TEMPLATE_CATEGORY" val="custo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INDEX" val="6"/>
  <p:tag name="KSO_WM_TEMPLATE_CATEGORY" val="custo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INDEX" val="6"/>
  <p:tag name="KSO_WM_TEMPLATE_CATEGORY" val="custo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INDEX" val="6"/>
  <p:tag name="KSO_WM_TEMPLATE_CATEGORY" val="custo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6"/>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6"/>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6"/>
  <p:tag name="KSO_WM_TEMPLATE_CATEGORY" val="custo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6"/>
  <p:tag name="KSO_WM_TEMPLATE_CATEGORY" val="custo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6"/>
  <p:tag name="KSO_WM_TEMPLATE_CATEGORY" val="custom"/>
</p:tagLst>
</file>

<file path=ppt/tags/tag14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D" val="custom6_1**"/>
  <p:tag name="KSO_WM_BEAUTIFY_FLAG" val="#wm#"/>
  <p:tag name="KSO_WM_TAG_VERSION" val="3.0"/>
  <p:tag name="KSO_WM_UNIT_LAYERLEVEL" val="1"/>
  <p:tag name="KSO_WM_TEMPLATE_INDEX" val="6"/>
  <p:tag name="KSO_WM_TEMPLATE_CATEGORY" val="custom"/>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ID" val="custom6_1*a*1"/>
  <p:tag name="KSO_WM_UNIT_LAYERLEVEL" val="1"/>
  <p:tag name="KSO_WM_TEMPLATE_INDEX" val="6"/>
  <p:tag name="KSO_WM_TEMPLATE_CATEGORY" val="custom"/>
</p:tagLst>
</file>

<file path=ppt/tags/tag152.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80.625,960,427.5"/>
  <p:tag name="KSO_WM_SLIDE_SUBTYPE" val="pureTxt"/>
  <p:tag name="KSO_WM_SLIDE_ITEM_CNT" val="0"/>
  <p:tag name="KSO_WM_TEMPLATE_INDEX" val="6"/>
  <p:tag name="KSO_WM_SLIDE_THEME_ID" val="20232626"/>
  <p:tag name="KSO_WM_SLIDE_INDEX" val="1"/>
  <p:tag name="KSO_WM_BEAUTIFY_FLAG" val="#wm#"/>
  <p:tag name="KSO_WM_TEMPLATE_CATEGORY" val="custom"/>
  <p:tag name="KSO_WM_TEMPLATE_THUMBS_INDEX" val="1、9"/>
  <p:tag name="KSO_WM_SLIDE_ID" val="custom6_1"/>
  <p:tag name="KSO_WM_SLIDE_LAYOUT" val="_a_f"/>
  <p:tag name="KSO_WM_SLIDE_LAYOUT_CNT" val="1_1_2"/>
</p:tagLst>
</file>

<file path=ppt/tags/tag153.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6_4*a*1"/>
  <p:tag name="KSO_WM_TEMPLATE_CATEGORY" val="custom"/>
  <p:tag name="KSO_WM_TEMPLATE_INDEX" val="6"/>
  <p:tag name="KSO_WM_UNIT_LAYERLEVEL" val="1"/>
  <p:tag name="KSO_WM_TAG_VERSION" val="3.0"/>
  <p:tag name="KSO_WM_BEAUTIFY_FLAG" val="#wm#"/>
  <p:tag name="KSO_WM_UNIT_PRESET_TEXT" val="目录"/>
  <p:tag name="KSO_WM_DIAGRAM_COLOR_TRICK" val="1"/>
  <p:tag name="KSO_WM_DIAGRAM_COLOR_TEXT_CAN_REMOVE" val="n"/>
</p:tagLst>
</file>

<file path=ppt/tags/tag154.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6_4*l_h_f*1_1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5.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6_4*l_h_i*1_1_1"/>
  <p:tag name="KSO_WM_TEMPLATE_CATEGORY" val="custom"/>
  <p:tag name="KSO_WM_TEMPLATE_INDEX" val="6"/>
  <p:tag name="KSO_WM_UNIT_LAYERLEVEL" val="1_1_1"/>
  <p:tag name="KSO_WM_TAG_VERSION" val="3.0"/>
  <p:tag name="KSO_WM_BEAUTIFY_FLAG" val="#wm#"/>
  <p:tag name="KSO_WM_UNIT_PRESET_TEXT" val="01"/>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6.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6_4*l_h_f*1_2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6_4*l_h_i*1_2_1"/>
  <p:tag name="KSO_WM_TEMPLATE_CATEGORY" val="custom"/>
  <p:tag name="KSO_WM_TEMPLATE_INDEX" val="6"/>
  <p:tag name="KSO_WM_UNIT_LAYERLEVEL" val="1_1_1"/>
  <p:tag name="KSO_WM_TAG_VERSION" val="3.0"/>
  <p:tag name="KSO_WM_BEAUTIFY_FLAG" val="#wm#"/>
  <p:tag name="KSO_WM_UNIT_PRESET_TEXT" val="02"/>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8.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9.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BEAUTIFY_FLAG" val="#wm#"/>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6_4*l_h_f*1_4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1.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6_4*l_h_i*1_4_1"/>
  <p:tag name="KSO_WM_TEMPLATE_CATEGORY" val="custom"/>
  <p:tag name="KSO_WM_TEMPLATE_INDEX" val="6"/>
  <p:tag name="KSO_WM_UNIT_LAYERLEVEL" val="1_1_1"/>
  <p:tag name="KSO_WM_TAG_VERSION" val="3.0"/>
  <p:tag name="KSO_WM_BEAUTIFY_FLAG" val="#wm#"/>
  <p:tag name="KSO_WM_UNIT_PRESET_TEXT" val="04"/>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2.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3.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4.xml><?xml version="1.0" encoding="utf-8"?>
<p:tagLst xmlns:p="http://schemas.openxmlformats.org/presentationml/2006/main">
  <p:tag name="KSO_WM_SLIDE_ITEM_CNT" val="4"/>
  <p:tag name="KSO_WM_SLIDE_TYPE" val="contents"/>
  <p:tag name="KSO_WM_TEMPLATE_INDEX" val="6"/>
  <p:tag name="KSO_WM_SLIDE_THEME_ID" val="20239581"/>
  <p:tag name="KSO_WM_SLIDE_INDEX" val="4"/>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6_4"/>
  <p:tag name="KSO_WM_SLIDE_LAYOUT" val="a_l"/>
  <p:tag name="KSO_WM_SLIDE_LAYOUT_CNT" val="1_1"/>
</p:tagLst>
</file>

<file path=ppt/tags/tag16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Lst>
</file>

<file path=ppt/tags/tag166.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ai_match*TextGenerateImg**1752498977165_188.1_98ac38a80b36-slide-0"/>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i*1_1"/>
  <p:tag name="KSO_WM_TEMPLATE_CATEGORY" val="diagram"/>
  <p:tag name="KSO_WM_TEMPLATE_INDEX" val="20235410"/>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1*l_h_f*1_1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1*l_h_a*1_1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1_1"/>
  <p:tag name="KSO_WM_UNIT_INDEX" val="1_1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1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1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1*l_h_f*1_2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1*l_h_a*1_2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2_1"/>
  <p:tag name="KSO_WM_UNIT_INDEX" val="1_2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2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176.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17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1752498977165_188.1_98ac38a80b36-slide-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1752498977165_188.1_98ac38a80b36-slide-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41N530011225**1752498977165_188.1_98ac38a80b36-slide-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7.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18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4"/>
  <p:tag name="KSO_WM_UNIT_ID" val="custom20231934_1*a*1"/>
  <p:tag name="KSO_WM_UNIT_TEXT_TYPE" val="1"/>
  <p:tag name="KSO_WM_UNIT_PRESET_TEXT" val="单击此处添加标题"/>
</p:tagLst>
</file>

<file path=ppt/tags/tag189.xml><?xml version="1.0" encoding="utf-8"?>
<p:tagLst xmlns:p="http://schemas.openxmlformats.org/presentationml/2006/main">
  <p:tag name="KSO_WM_UNIT_VALUE" val="1305*3046"/>
  <p:tag name="KSO_WM_UNIT_HIGHLIGHT" val="0"/>
  <p:tag name="KSO_WM_UNIT_COMPATIBLE" val="0"/>
  <p:tag name="KSO_WM_UNIT_DIAGRAM_ISNUMVISUAL" val="0"/>
  <p:tag name="KSO_WM_UNIT_DIAGRAM_ISREFERUNIT" val="0"/>
  <p:tag name="KSO_WM_UNIT_TYPE" val="d"/>
  <p:tag name="KSO_WM_UNIT_INDEX" val="1"/>
  <p:tag name="KSO_WM_UNIT_ID" val="custom20231934_1*d*1"/>
  <p:tag name="KSO_WM_TEMPLATE_CATEGORY" val="custom"/>
  <p:tag name="KSO_WM_TEMPLATE_INDEX" val="20231934"/>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a"/>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4_1*i*1"/>
  <p:tag name="KSO_WM_TEMPLATE_CATEGORY" val="custom"/>
  <p:tag name="KSO_WM_TEMPLATE_INDEX" val="20231934"/>
  <p:tag name="KSO_WM_UNIT_LAYERLEVEL" val="1"/>
  <p:tag name="KSO_WM_TAG_VERSION" val="3.0"/>
  <p:tag name="KSO_WM_BEAUTIFY_FLAG" val="#wm#"/>
</p:tagLst>
</file>

<file path=ppt/tags/tag19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c_f"/>
  <p:tag name="KSO_WM_UNIT_INDEX" val="1_1"/>
  <p:tag name="KSO_WM_UNIT_ID" val="custom20231934_1*c_f*1_1"/>
  <p:tag name="KSO_WM_TEMPLATE_CATEGORY" val="custom"/>
  <p:tag name="KSO_WM_TEMPLATE_INDEX" val="20231934"/>
  <p:tag name="KSO_WM_UNIT_LAYERLEVEL" val="1_1"/>
  <p:tag name="KSO_WM_TAG_VERSION" val="3.0"/>
  <p:tag name="KSO_WM_BEAUTIFY_FLAG" val="#wm#"/>
  <p:tag name="KSO_WM_UNIT_PRESET_TEXT" val="单击此处添加文本具体内容"/>
  <p:tag name="KSO_WM_UNIT_LINE_FORE_SCHEMECOLOR_INDEX" val="-2"/>
  <p:tag name="KSO_WM_UNIT_TEXT_TYPE" val="1"/>
</p:tagLst>
</file>

<file path=ppt/tags/tag1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1934_1*c_a*1_1"/>
  <p:tag name="KSO_WM_TEMPLATE_CATEGORY" val="custom"/>
  <p:tag name="KSO_WM_TEMPLATE_INDEX" val="20231934"/>
  <p:tag name="KSO_WM_UNIT_LAYERLEVEL" val="1_1"/>
  <p:tag name="KSO_WM_TAG_VERSION" val="3.0"/>
  <p:tag name="KSO_WM_BEAUTIFY_FLAG" val="#wm#"/>
  <p:tag name="KSO_WM_UNIT_PRESET_TEXT" val="添加标题"/>
  <p:tag name="KSO_WM_UNIT_LINE_FORE_SCHEMECOLOR_INDEX" val="-2"/>
  <p:tag name="KSO_WM_UNIT_TEXT_TYPE" val="1"/>
</p:tagLst>
</file>

<file path=ppt/tags/tag19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01.95*50.1"/>
  <p:tag name="KSO_WM_SLIDE_POSITION" val="178.15*219.45"/>
  <p:tag name="KSO_WM_SLIDE_LAYOUT" val="a_d_c"/>
  <p:tag name="KSO_WM_SLIDE_LAYOUT_CNT" val="1_1_1"/>
  <p:tag name="KSO_WM_SPECIAL_SOURCE" val="bdnull"/>
  <p:tag name="KSO_WM_TEMPLATE_INDEX" val="20231934"/>
  <p:tag name="KSO_WM_TEMPLATE_SUBCATEGORY" val="0"/>
  <p:tag name="KSO_WM_SLIDE_INDEX" val="1"/>
  <p:tag name="KSO_WM_TAG_VERSION" val="3.0"/>
  <p:tag name="KSO_WM_SLIDE_ID" val="custom20231934_1"/>
  <p:tag name="KSO_WM_SLIDE_ITEM_CNT" val="0"/>
</p:tagLst>
</file>

<file path=ppt/tags/tag194.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6_8*a*1"/>
  <p:tag name="KSO_WM_UNIT_LAYERLEVEL" val="1"/>
  <p:tag name="KSO_WM_TEMPLATE_INDEX" val="6"/>
  <p:tag name="KSO_WM_TEMPLATE_CATEGORY" val="custom"/>
</p:tagLst>
</file>

<file path=ppt/tags/tag19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custom6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6"/>
  <p:tag name="KSO_WM_TEMPLATE_CATEGORY" val="custom"/>
</p:tagLst>
</file>

<file path=ppt/tags/tag196.xml><?xml version="1.0" encoding="utf-8"?>
<p:tagLst xmlns:p="http://schemas.openxmlformats.org/presentationml/2006/main">
  <p:tag name="KSO_WM_SLIDE_TYPE" val="text"/>
  <p:tag name="KSO_WM_TEMPLATE_SUBCATEGORY" val="29"/>
  <p:tag name="KSO_WM_TEMPLATE_COLOR_TYPE" val="0"/>
  <p:tag name="KSO_WM_TAG_VERSION" val="3.0"/>
  <p:tag name="KSO_WM_TEMPLATE_PLACEHOLDER_POS" val="0,0,960,480"/>
  <p:tag name="KSO_WM_SLIDE_SUBTYPE" val="pureTxt"/>
  <p:tag name="KSO_WM_SLIDE_ITEM_CNT" val="0"/>
  <p:tag name="KSO_WM_TEMPLATE_INDEX" val="6"/>
  <p:tag name="KSO_WM_SLIDE_THEME_ID" val="20234853"/>
  <p:tag name="KSO_WM_SLIDE_INDEX" val="8"/>
  <p:tag name="KSO_WM_BEAUTIFY_FLAG" val="#wm#"/>
  <p:tag name="KSO_WM_TEMPLATE_CATEGORY" val="custom"/>
  <p:tag name="KSO_WM_SLIDE_ID" val="custom6_8"/>
  <p:tag name="KSO_WM_SLIDE_LAYOUT" val="a_f"/>
  <p:tag name="KSO_WM_SLIDE_LAYOUT_CNT" val="1_1"/>
</p:tagLst>
</file>

<file path=ppt/tags/tag19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6_8*a*1"/>
  <p:tag name="KSO_WM_UNIT_LAYERLEVEL" val="1"/>
  <p:tag name="KSO_WM_TEMPLATE_INDEX" val="6"/>
  <p:tag name="KSO_WM_TEMPLATE_CATEGORY" val="custom"/>
</p:tagLst>
</file>

<file path=ppt/tags/tag19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custom6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6"/>
  <p:tag name="KSO_WM_TEMPLATE_CATEGORY" val="custom"/>
</p:tagLst>
</file>

<file path=ppt/tags/tag199.xml><?xml version="1.0" encoding="utf-8"?>
<p:tagLst xmlns:p="http://schemas.openxmlformats.org/presentationml/2006/main">
  <p:tag name="KSO_WM_SLIDE_TYPE" val="text"/>
  <p:tag name="KSO_WM_TEMPLATE_SUBCATEGORY" val="29"/>
  <p:tag name="KSO_WM_TEMPLATE_COLOR_TYPE" val="0"/>
  <p:tag name="KSO_WM_TAG_VERSION" val="3.0"/>
  <p:tag name="KSO_WM_TEMPLATE_PLACEHOLDER_POS" val="0,0,960,480"/>
  <p:tag name="KSO_WM_SLIDE_SUBTYPE" val="pureTxt"/>
  <p:tag name="KSO_WM_SLIDE_ITEM_CNT" val="0"/>
  <p:tag name="KSO_WM_TEMPLATE_INDEX" val="6"/>
  <p:tag name="KSO_WM_SLIDE_THEME_ID" val="20234853"/>
  <p:tag name="KSO_WM_SLIDE_INDEX" val="8"/>
  <p:tag name="KSO_WM_BEAUTIFY_FLAG" val="#wm#"/>
  <p:tag name="KSO_WM_TEMPLATE_CATEGORY" val="custom"/>
  <p:tag name="KSO_WM_SLIDE_ID" val="custom6_8"/>
  <p:tag name="KSO_WM_SLIDE_LAYOUT" val="a_f"/>
  <p:tag name="KSO_WM_SLIDE_LAYOUT_CNT" val="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6_8*a*1"/>
  <p:tag name="KSO_WM_UNIT_LAYERLEVEL" val="1"/>
  <p:tag name="KSO_WM_TEMPLATE_INDEX" val="6"/>
  <p:tag name="KSO_WM_TEMPLATE_CATEGORY" val="custom"/>
</p:tagLst>
</file>

<file path=ppt/tags/tag20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custom6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6"/>
  <p:tag name="KSO_WM_TEMPLATE_CATEGORY" val="custom"/>
</p:tagLst>
</file>

<file path=ppt/tags/tag202.xml><?xml version="1.0" encoding="utf-8"?>
<p:tagLst xmlns:p="http://schemas.openxmlformats.org/presentationml/2006/main">
  <p:tag name="KSO_WM_SLIDE_TYPE" val="text"/>
  <p:tag name="KSO_WM_TEMPLATE_SUBCATEGORY" val="29"/>
  <p:tag name="KSO_WM_TEMPLATE_COLOR_TYPE" val="0"/>
  <p:tag name="KSO_WM_TAG_VERSION" val="3.0"/>
  <p:tag name="KSO_WM_TEMPLATE_PLACEHOLDER_POS" val="0,0,960,480"/>
  <p:tag name="KSO_WM_SLIDE_SUBTYPE" val="pureTxt"/>
  <p:tag name="KSO_WM_SLIDE_ITEM_CNT" val="0"/>
  <p:tag name="KSO_WM_TEMPLATE_INDEX" val="6"/>
  <p:tag name="KSO_WM_SLIDE_THEME_ID" val="20234853"/>
  <p:tag name="KSO_WM_SLIDE_INDEX" val="8"/>
  <p:tag name="KSO_WM_BEAUTIFY_FLAG" val="#wm#"/>
  <p:tag name="KSO_WM_TEMPLATE_CATEGORY" val="custom"/>
  <p:tag name="KSO_WM_SLIDE_ID" val="custom6_8"/>
  <p:tag name="KSO_WM_SLIDE_LAYOUT" val="a_f"/>
  <p:tag name="KSO_WM_SLIDE_LAYOUT_CNT" val="1_1"/>
</p:tagLst>
</file>

<file path=ppt/tags/tag203.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6_8*a*1"/>
  <p:tag name="KSO_WM_UNIT_LAYERLEVEL" val="1"/>
  <p:tag name="KSO_WM_TEMPLATE_INDEX" val="6"/>
  <p:tag name="KSO_WM_TEMPLATE_CATEGORY" val="custom"/>
</p:tagLst>
</file>

<file path=ppt/tags/tag20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custom6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6"/>
  <p:tag name="KSO_WM_TEMPLATE_CATEGORY" val="custom"/>
</p:tagLst>
</file>

<file path=ppt/tags/tag205.xml><?xml version="1.0" encoding="utf-8"?>
<p:tagLst xmlns:p="http://schemas.openxmlformats.org/presentationml/2006/main">
  <p:tag name="KSO_WM_SLIDE_TYPE" val="text"/>
  <p:tag name="KSO_WM_TEMPLATE_SUBCATEGORY" val="29"/>
  <p:tag name="KSO_WM_TEMPLATE_COLOR_TYPE" val="0"/>
  <p:tag name="KSO_WM_TAG_VERSION" val="3.0"/>
  <p:tag name="KSO_WM_TEMPLATE_PLACEHOLDER_POS" val="0,0,960,480"/>
  <p:tag name="KSO_WM_SLIDE_SUBTYPE" val="pureTxt"/>
  <p:tag name="KSO_WM_SLIDE_ITEM_CNT" val="0"/>
  <p:tag name="KSO_WM_TEMPLATE_INDEX" val="6"/>
  <p:tag name="KSO_WM_SLIDE_THEME_ID" val="20234853"/>
  <p:tag name="KSO_WM_SLIDE_INDEX" val="8"/>
  <p:tag name="KSO_WM_BEAUTIFY_FLAG" val="#wm#"/>
  <p:tag name="KSO_WM_TEMPLATE_CATEGORY" val="custom"/>
  <p:tag name="KSO_WM_SLIDE_ID" val="custom6_8"/>
  <p:tag name="KSO_WM_SLIDE_LAYOUT" val="a_f"/>
  <p:tag name="KSO_WM_SLIDE_LAYOUT_CNT" val="1_1"/>
</p:tagLst>
</file>

<file path=ppt/tags/tag206.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6_8*a*1"/>
  <p:tag name="KSO_WM_UNIT_LAYERLEVEL" val="1"/>
  <p:tag name="KSO_WM_TEMPLATE_INDEX" val="6"/>
  <p:tag name="KSO_WM_TEMPLATE_CATEGORY" val="custom"/>
</p:tagLst>
</file>

<file path=ppt/tags/tag20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custom6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6"/>
  <p:tag name="KSO_WM_TEMPLATE_CATEGORY" val="custom"/>
</p:tagLst>
</file>

<file path=ppt/tags/tag208.xml><?xml version="1.0" encoding="utf-8"?>
<p:tagLst xmlns:p="http://schemas.openxmlformats.org/presentationml/2006/main">
  <p:tag name="KSO_WM_SLIDE_TYPE" val="text"/>
  <p:tag name="KSO_WM_TEMPLATE_SUBCATEGORY" val="29"/>
  <p:tag name="KSO_WM_TEMPLATE_COLOR_TYPE" val="0"/>
  <p:tag name="KSO_WM_TAG_VERSION" val="3.0"/>
  <p:tag name="KSO_WM_TEMPLATE_PLACEHOLDER_POS" val="0,0,960,480"/>
  <p:tag name="KSO_WM_SLIDE_SUBTYPE" val="pureTxt"/>
  <p:tag name="KSO_WM_SLIDE_ITEM_CNT" val="0"/>
  <p:tag name="KSO_WM_TEMPLATE_INDEX" val="6"/>
  <p:tag name="KSO_WM_SLIDE_THEME_ID" val="20234853"/>
  <p:tag name="KSO_WM_SLIDE_INDEX" val="8"/>
  <p:tag name="KSO_WM_BEAUTIFY_FLAG" val="#wm#"/>
  <p:tag name="KSO_WM_TEMPLATE_CATEGORY" val="custom"/>
  <p:tag name="KSO_WM_SLIDE_ID" val="custom6_8"/>
  <p:tag name="KSO_WM_SLIDE_LAYOUT" val="a_f"/>
  <p:tag name="KSO_WM_SLIDE_LAYOUT_CNT" val="1_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custom20235028_1*f*1"/>
  <p:tag name="KSO_WM_TEMPLATE_CATEGORY" val="custom"/>
  <p:tag name="KSO_WM_TEMPLATE_INDEX" val="20235028"/>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UNIT_SUBTYPE" val="a"/>
  <p:tag name="KSO_WM_UNIT_NOCLEAR" val="0"/>
  <p:tag name="KSO_WM_UNIT_VALUE" val="102"/>
  <p:tag name="KSO_WM_BEAUTIFY_FLAG" val="#wm#"/>
  <p:tag name="KSO_WM_UNIT_TEXT_TYPE" val="1"/>
  <p:tag name="KSO_WM_UNIT_TEXT_LAYER_COUNT" val="1"/>
  <p:tag name="KSO_WM_UNIT_PRESET_TEXT" val="单击此处添加文本具体内容，简明扼要的阐述您的观点。根据需要可酌情增减文字，以便观者准确的理解您传达的思想。根据需要可酌情增减文字，以便观者准确的理解您传达的思想。"/>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7874015755,&quot;left&quot;:51.9838135726809,&quot;top&quot;:213.41992125984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FILL_TYPE" val="3"/>
</p:tagLst>
</file>

<file path=ppt/tags/tag2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7874015755,&quot;left&quot;:51.9838135726809,&quot;top&quot;:213.41992125984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
  <p:tag name="KSO_WM_UNIT_FILL_TYPE" val="3"/>
</p:tagLst>
</file>

<file path=ppt/tags/tag2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7874015755,&quot;left&quot;:51.9838135726809,&quot;top&quot;:213.41992125984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FILL_TYPE" val="3"/>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2*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Lst>
</file>

<file path=ppt/tags/tag214.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TextGenerateImg**1752498977165_188.1_98ac38a80b36-slide-4"/>
</p:tagLst>
</file>

<file path=ppt/tags/tag2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2*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2*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Lst>
</file>

<file path=ppt/tags/tag2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2*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Lst>
</file>

<file path=ppt/tags/tag218.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2*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2*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Lst>
</file>

<file path=ppt/tags/tag221.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Lst>
</file>

<file path=ppt/tags/tag22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223.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custom"/>
  <p:tag name="KSO_WM_TEMPLATE_INDEX" val="20235028"/>
  <p:tag name="KSO_WM_SLIDE_LAYOUT" val="a_f_l"/>
  <p:tag name="KSO_WM_SLIDE_LAYOUT_CNT" val="1_1_1"/>
</p:tagLst>
</file>

<file path=ppt/tags/tag22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772"/>
  <p:tag name="KSO_WM_UNIT_ID" val="custom20231772_1*a*1"/>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2_1*i*1"/>
  <p:tag name="KSO_WM_TEMPLATE_CATEGORY" val="custom"/>
  <p:tag name="KSO_WM_TEMPLATE_INDEX" val="20231772"/>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UNIT_VALUE" val="989*98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2_1*d*1"/>
  <p:tag name="KSO_WM_TEMPLATE_CATEGORY" val="custom"/>
  <p:tag name="KSO_WM_TEMPLATE_INDEX" val="20231772"/>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KSO_WM_UNIT_FILL_FORE_SCHEMECOLOR_INDEX" val="5"/>
  <p:tag name="KSO_WM_UNIT_FILL_TYPE" val="1"/>
  <p:tag name="MH_PIC_SOURCE_TYPE" val="ai_match*TextGenerateImg**1752498977165_188.1_98ac38a80b36-slide-5"/>
</p:tagLst>
</file>

<file path=ppt/tags/tag2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44_3*l_h_f*1_1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644_3*l_h_a*1_1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1_1"/>
  <p:tag name="KSO_WM_TEMPLATE_CATEGORY" val="diagram"/>
  <p:tag name="KSO_WM_TEMPLATE_INDEX" val="20235644"/>
  <p:tag name="KSO_WM_UNIT_LAYERLEVEL" val="1_1_1"/>
  <p:tag name="KSO_WM_TAG_VERSION" val="3.0"/>
  <p:tag name="KSO_WM_UNIT_SUBTYPE" val="d"/>
  <p:tag name="KSO_WM_UNIT_TYPE" val="l_h_i"/>
  <p:tag name="KSO_WM_UNIT_INDEX" val="1_1_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44_3*l_h_f*1_2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在此处编辑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644_3*l_h_a*1_2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2_1"/>
  <p:tag name="KSO_WM_TEMPLATE_CATEGORY" val="diagram"/>
  <p:tag name="KSO_WM_TEMPLATE_INDEX" val="20235644"/>
  <p:tag name="KSO_WM_UNIT_LAYERLEVEL" val="1_1_1"/>
  <p:tag name="KSO_WM_TAG_VERSION" val="3.0"/>
  <p:tag name="KSO_WM_UNIT_SUBTYPE" val="d"/>
  <p:tag name="KSO_WM_UNIT_TYPE" val="l_h_i"/>
  <p:tag name="KSO_WM_UNIT_INDEX" val="1_2_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644_3*l_h_f*1_3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在此处编辑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644_3*l_h_a*1_3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3_1"/>
  <p:tag name="KSO_WM_TEMPLATE_CATEGORY" val="diagram"/>
  <p:tag name="KSO_WM_TEMPLATE_INDEX" val="20235644"/>
  <p:tag name="KSO_WM_UNIT_LAYERLEVEL" val="1_1_1"/>
  <p:tag name="KSO_WM_TAG_VERSION" val="3.0"/>
  <p:tag name="KSO_WM_UNIT_SUBTYPE" val="d"/>
  <p:tag name="KSO_WM_UNIT_TYPE" val="l_h_i"/>
  <p:tag name="KSO_WM_UNIT_INDEX" val="1_3_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644_3*l_h_f*1_4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644_3*l_h_a*1_4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4_1"/>
  <p:tag name="KSO_WM_TEMPLATE_CATEGORY" val="diagram"/>
  <p:tag name="KSO_WM_TEMPLATE_INDEX" val="20235644"/>
  <p:tag name="KSO_WM_UNIT_LAYERLEVEL" val="1_1_1"/>
  <p:tag name="KSO_WM_TAG_VERSION" val="3.0"/>
  <p:tag name="KSO_WM_UNIT_SUBTYPE" val="d"/>
  <p:tag name="KSO_WM_UNIT_TYPE" val="l_h_i"/>
  <p:tag name="KSO_WM_UNIT_INDEX" val="1_4_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39.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54.9*359.097"/>
  <p:tag name="KSO_WM_SLIDE_POSITION" val="360.7*131.976"/>
  <p:tag name="KSO_WM_SLIDE_LAYOUT" val="a_d_l"/>
  <p:tag name="KSO_WM_SLIDE_LAYOUT_CNT" val="1_1_1"/>
  <p:tag name="KSO_WM_SPECIAL_SOURCE" val="bdnull"/>
  <p:tag name="KSO_WM_DIAGRAM_GROUP_CODE" val="l1-1"/>
  <p:tag name="KSO_WM_SLIDE_DIAGTYPE" val="l"/>
  <p:tag name="KSO_WM_TEMPLATE_INDEX" val="20231772"/>
  <p:tag name="KSO_WM_TEMPLATE_SUBCATEGORY" val="0"/>
  <p:tag name="KSO_WM_SLIDE_INDEX" val="1"/>
  <p:tag name="KSO_WM_TAG_VERSION" val="3.0"/>
  <p:tag name="KSO_WM_SLIDE_ID" val="custom20231772_1"/>
  <p:tag name="KSO_WM_SLIDE_ITEM_CNT" val="3"/>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custom20235034_1*a*1"/>
  <p:tag name="KSO_WM_TEMPLATE_CATEGORY" val="custom"/>
  <p:tag name="KSO_WM_TEMPLATE_INDEX" val="20235034"/>
  <p:tag name="KSO_WM_UNIT_LAYERLEVEL" val="1"/>
  <p:tag name="KSO_WM_TAG_VERSION" val="3.0"/>
  <p:tag name="KSO_WM_BEAUTIFY_FLAG" val="#wm#"/>
  <p:tag name="KSO_WM_UNIT_VALUE" val="29"/>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custom20235034_1*f*1"/>
  <p:tag name="KSO_WM_TEMPLATE_CATEGORY" val="custom"/>
  <p:tag name="KSO_WM_TEMPLATE_INDEX" val="20235034"/>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BEAUTIFY_FLAG" val="#wm#"/>
  <p:tag name="KSO_WM_UNIT_SUBTYPE" val="a"/>
  <p:tag name="KSO_WM_UNIT_TEXT_LAYER_COUNT" val="1"/>
  <p:tag name="KSO_WM_UNIT_NOCLEAR" val="0"/>
  <p:tag name="KSO_WM_UNIT_VALUE" val="118"/>
  <p:tag name="KSO_WM_UNIT_TEXT_TYPE" val="1"/>
  <p:tag name="KSO_WM_UNIT_LINE_FORE_SCHEMECOLOR_INDEX" val="5"/>
  <p:tag name="KSO_WM_UNIT_TEXT_FILL_FORE_SCHEMECOLOR_INDEX" val="13"/>
  <p:tag name="KSO_WM_UNIT_TEXT_FILL_TYPE" val="1"/>
  <p:tag name="KSO_WM_UNIT_USESOURCEFORMAT_APPLY" val="1"/>
  <p:tag name="KSO_WM_UNIT_PRESET_TEXT" val="单击此处添加文本具体内容，简明扼要地阐述您的观点。根据需要可酌情增减文字，以便观者准确地理解您传达的思想。单击此处添加文本具体内容，简明扼要地阐述您的观点。"/>
</p:tagLst>
</file>

<file path=ppt/tags/tag242.xml><?xml version="1.0" encoding="utf-8"?>
<p:tagLst xmlns:p="http://schemas.openxmlformats.org/presentationml/2006/main">
  <p:tag name="KSO_WM_SLIDE_ITEM_CNT" val="3"/>
  <p:tag name="RESOURCE_RECORD_KEY" val="{&quot;65&quot;:[3],&quot;70&quot;:[3313603]}"/>
  <p:tag name="KSO_WM_SLIDE_ID" val="custom20235034_1"/>
  <p:tag name="KSO_WM_TEMPLATE_SUBCATEGORY" val="0"/>
  <p:tag name="KSO_WM_TEMPLATE_MASTER_TYPE" val="0"/>
  <p:tag name="KSO_WM_TEMPLATE_COLOR_TYPE" val="0"/>
  <p:tag name="KSO_WM_SLIDE_INDEX" val="1"/>
  <p:tag name="KSO_WM_DIAGRAM_GROUP_CODE" val="m1-1"/>
  <p:tag name="KSO_WM_SLIDE_DIAGTYPE" val="m"/>
  <p:tag name="KSO_WM_TAG_VERSION" val="3.0"/>
  <p:tag name="KSO_WM_BEAUTIFY_FLAG" val="#wm#"/>
  <p:tag name="KSO_WM_TEMPLATE_CATEGORY" val="custom"/>
  <p:tag name="KSO_WM_TEMPLATE_INDEX" val="20235034"/>
  <p:tag name="KSO_WM_SLIDE_LAYOUT" val="a_d_f_m"/>
  <p:tag name="KSO_WM_SLIDE_LAYOUT_CNT" val="1_1_1_1"/>
  <p:tag name="KSO_WM_SLIDE_TYPE" val="text"/>
  <p:tag name="KSO_WM_SLIDE_SUBTYPE" val="picTxt"/>
  <p:tag name="KSO_WM_SLIDE_SIZE" val="552.2*273.95"/>
  <p:tag name="KSO_WM_SLIDE_POSITION" val="360.2*217.9"/>
</p:tagLst>
</file>

<file path=ppt/tags/tag2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custom20235034_1*a*1"/>
  <p:tag name="KSO_WM_TEMPLATE_CATEGORY" val="custom"/>
  <p:tag name="KSO_WM_TEMPLATE_INDEX" val="20235034"/>
  <p:tag name="KSO_WM_UNIT_LAYERLEVEL" val="1"/>
  <p:tag name="KSO_WM_TAG_VERSION" val="3.0"/>
  <p:tag name="KSO_WM_BEAUTIFY_FLAG" val="#wm#"/>
  <p:tag name="KSO_WM_UNIT_VALUE" val="29"/>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custom20235034_1*f*1"/>
  <p:tag name="KSO_WM_TEMPLATE_CATEGORY" val="custom"/>
  <p:tag name="KSO_WM_TEMPLATE_INDEX" val="20235034"/>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BEAUTIFY_FLAG" val="#wm#"/>
  <p:tag name="KSO_WM_UNIT_SUBTYPE" val="a"/>
  <p:tag name="KSO_WM_UNIT_TEXT_LAYER_COUNT" val="1"/>
  <p:tag name="KSO_WM_UNIT_NOCLEAR" val="0"/>
  <p:tag name="KSO_WM_UNIT_VALUE" val="118"/>
  <p:tag name="KSO_WM_UNIT_TEXT_TYPE" val="1"/>
  <p:tag name="KSO_WM_UNIT_LINE_FORE_SCHEMECOLOR_INDEX" val="5"/>
  <p:tag name="KSO_WM_UNIT_TEXT_FILL_FORE_SCHEMECOLOR_INDEX" val="13"/>
  <p:tag name="KSO_WM_UNIT_TEXT_FILL_TYPE" val="1"/>
  <p:tag name="KSO_WM_UNIT_USESOURCEFORMAT_APPLY" val="1"/>
  <p:tag name="KSO_WM_UNIT_PRESET_TEXT" val="单击此处添加文本具体内容，简明扼要地阐述您的观点。根据需要可酌情增减文字，以便观者准确地理解您传达的思想。单击此处添加文本具体内容，简明扼要地阐述您的观点。"/>
</p:tagLst>
</file>

<file path=ppt/tags/tag245.xml><?xml version="1.0" encoding="utf-8"?>
<p:tagLst xmlns:p="http://schemas.openxmlformats.org/presentationml/2006/main">
  <p:tag name="KSO_WM_SLIDE_ITEM_CNT" val="3"/>
  <p:tag name="RESOURCE_RECORD_KEY" val="{&quot;65&quot;:[3],&quot;70&quot;:[3313603]}"/>
  <p:tag name="KSO_WM_SLIDE_ID" val="custom20235034_1"/>
  <p:tag name="KSO_WM_TEMPLATE_SUBCATEGORY" val="0"/>
  <p:tag name="KSO_WM_TEMPLATE_MASTER_TYPE" val="0"/>
  <p:tag name="KSO_WM_TEMPLATE_COLOR_TYPE" val="0"/>
  <p:tag name="KSO_WM_SLIDE_INDEX" val="1"/>
  <p:tag name="KSO_WM_DIAGRAM_GROUP_CODE" val="m1-1"/>
  <p:tag name="KSO_WM_SLIDE_DIAGTYPE" val="m"/>
  <p:tag name="KSO_WM_TAG_VERSION" val="3.0"/>
  <p:tag name="KSO_WM_BEAUTIFY_FLAG" val="#wm#"/>
  <p:tag name="KSO_WM_TEMPLATE_CATEGORY" val="custom"/>
  <p:tag name="KSO_WM_TEMPLATE_INDEX" val="20235034"/>
  <p:tag name="KSO_WM_SLIDE_LAYOUT" val="a_d_f_m"/>
  <p:tag name="KSO_WM_SLIDE_LAYOUT_CNT" val="1_1_1_1"/>
  <p:tag name="KSO_WM_SLIDE_TYPE" val="text"/>
  <p:tag name="KSO_WM_SLIDE_SUBTYPE" val="picTxt"/>
  <p:tag name="KSO_WM_SLIDE_SIZE" val="552.2*273.95"/>
  <p:tag name="KSO_WM_SLIDE_POSITION" val="360.2*217.9"/>
</p:tagLst>
</file>

<file path=ppt/tags/tag246.xml><?xml version="1.0" encoding="utf-8"?>
<p:tagLst xmlns:p="http://schemas.openxmlformats.org/presentationml/2006/main">
  <p:tag name="PICID" val="{9f531dc2-c6b6-4dae-bda7-fe161e94cbd6}"/>
  <p:tag name="KSO_WM_UNIT_VALUE" val="905*973"/>
  <p:tag name="KSO_WM_UNIT_HIGHLIGHT" val="0"/>
  <p:tag name="KSO_WM_UNIT_COMPATIBLE" val="0"/>
  <p:tag name="KSO_WM_UNIT_DIAGRAM_ISNUMVISUAL" val="0"/>
  <p:tag name="KSO_WM_UNIT_DIAGRAM_ISREFERUNIT" val="0"/>
  <p:tag name="KSO_WM_DIAGRAM_GROUP_CODE" val="m1-1"/>
  <p:tag name="KSO_WM_UNIT_TYPE" val="d"/>
  <p:tag name="KSO_WM_UNIT_INDEX" val="1"/>
  <p:tag name="KSO_WM_UNIT_ID" val="custom20235034_1*d*1"/>
  <p:tag name="KSO_WM_TEMPLATE_CATEGORY" val="custom"/>
  <p:tag name="KSO_WM_TEMPLATE_INDEX" val="20235034"/>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 name="picid" val="{b243406f-69b9-4e98-942d-097b43bd1de1}"/>
  <p:tag name="MH_PIC_SOURCE_TYPE" val="ai_match*TextGenerateImg**1752498977165_188.1_98ac38a80b36-slide-6"/>
</p:tagLst>
</file>

<file path=ppt/tags/tag2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custom20235034_1*a*1"/>
  <p:tag name="KSO_WM_TEMPLATE_CATEGORY" val="custom"/>
  <p:tag name="KSO_WM_TEMPLATE_INDEX" val="20235034"/>
  <p:tag name="KSO_WM_UNIT_LAYERLEVEL" val="1"/>
  <p:tag name="KSO_WM_TAG_VERSION" val="3.0"/>
  <p:tag name="KSO_WM_BEAUTIFY_FLAG" val="#wm#"/>
  <p:tag name="KSO_WM_UNIT_VALUE" val="29"/>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custom20235034_1*f*1"/>
  <p:tag name="KSO_WM_TEMPLATE_CATEGORY" val="custom"/>
  <p:tag name="KSO_WM_TEMPLATE_INDEX" val="20235034"/>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BEAUTIFY_FLAG" val="#wm#"/>
  <p:tag name="KSO_WM_UNIT_SUBTYPE" val="a"/>
  <p:tag name="KSO_WM_UNIT_TEXT_LAYER_COUNT" val="1"/>
  <p:tag name="KSO_WM_UNIT_NOCLEAR" val="0"/>
  <p:tag name="KSO_WM_UNIT_VALUE" val="118"/>
  <p:tag name="KSO_WM_UNIT_TEXT_TYPE" val="1"/>
  <p:tag name="KSO_WM_UNIT_LINE_FORE_SCHEMECOLOR_INDEX" val="5"/>
  <p:tag name="KSO_WM_UNIT_TEXT_FILL_FORE_SCHEMECOLOR_INDEX" val="13"/>
  <p:tag name="KSO_WM_UNIT_TEXT_FILL_TYPE" val="1"/>
  <p:tag name="KSO_WM_UNIT_USESOURCEFORMAT_APPLY" val="1"/>
  <p:tag name="KSO_WM_UNIT_PRESET_TEXT" val="单击此处添加文本具体内容，简明扼要地阐述您的观点。根据需要可酌情增减文字，以便观者准确地理解您传达的思想。单击此处添加文本具体内容，简明扼要地阐述您的观点。"/>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20235657_1*m_i*1_1"/>
  <p:tag name="KSO_WM_TEMPLATE_CATEGORY" val="diagram"/>
  <p:tag name="KSO_WM_TEMPLATE_INDEX" val="20235657"/>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DIAGRAM_VIRTUALLY_FRAME" val="{&quot;height&quot;:360.7099151563269,&quot;left&quot;:358.95,&quot;top&quot;:88.36503937007873,&quot;width&quot;:572.9462204724408}"/>
  <p:tag name="KSO_WM_DIAGRAM_MAX_ITEMCNT" val="4"/>
  <p:tag name="KSO_WM_DIAGRAM_MIN_ITEMCNT" val="2"/>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5657_1*m_h_i*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2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35657_1*m_h_a*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5"/>
  <p:tag name="KSO_WM_UNIT_TEXT_TYPE" val="1"/>
  <p:tag name="KSO_WM_BEAUTIFY_FLAG" val="#wm#"/>
  <p:tag name="KSO_WM_UNIT_PRESET_TEXT" val="单击添加标题"/>
  <p:tag name="KSO_WM_UNIT_TEXT_FILL_FORE_SCHEMECOLOR_INDEX" val="1"/>
  <p:tag name="KSO_WM_UNIT_TEXT_FILL_TYPE" val="1"/>
</p:tagLst>
</file>

<file path=ppt/tags/tag2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5657_1*m_h_f*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VALUE" val="62"/>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35657_1*m_h_i*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2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5657_1*m_h_a*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5"/>
  <p:tag name="KSO_WM_UNIT_TEXT_TYPE" val="1"/>
  <p:tag name="KSO_WM_BEAUTIFY_FLAG" val="#wm#"/>
  <p:tag name="KSO_WM_UNIT_PRESET_TEXT" val="单击添加标题"/>
  <p:tag name="KSO_WM_UNIT_TEXT_FILL_FORE_SCHEMECOLOR_INDEX" val="1"/>
  <p:tag name="KSO_WM_UNIT_TEXT_FILL_TYPE" val="1"/>
</p:tagLst>
</file>

<file path=ppt/tags/tag2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5657_1*m_h_f*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VALUE" val="62"/>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5657_1*m_h_i*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74.04998779296875,&quot;left&quot;:360.1999938964844,&quot;top&quot;:216.97496673343684,&quot;width&quot;:552.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5657_1*m_h_i*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74.04998779296875,&quot;left&quot;:360.1999938964844,&quot;top&quot;:216.97496673343684,&quot;width&quot;:552.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Lst>
</file>

<file path=ppt/tags/tag2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5657_1*m_h_a*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74.04998779296875,&quot;left&quot;:349.1,&quot;top&quot;:216.97496673343684,&quot;width&quot;:569.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5"/>
  <p:tag name="KSO_WM_UNIT_TEXT_TYPE" val="1"/>
  <p:tag name="KSO_WM_UNIT_PRESET_TEXT" val="单击添加标题"/>
  <p:tag name="KSO_WM_UNIT_TEXT_FILL_FORE_SCHEMECOLOR_INDEX" val="1"/>
  <p:tag name="KSO_WM_UNIT_TEXT_FILL_TYPE" val="1"/>
</p:tagLst>
</file>

<file path=ppt/tags/tag2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5657_1*m_h_a*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74.04998779296875,&quot;left&quot;:349.1,&quot;top&quot;:216.97496673343684,&quot;width&quot;:569.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5"/>
  <p:tag name="KSO_WM_UNIT_TEXT_TYPE" val="1"/>
  <p:tag name="KSO_WM_UNIT_PRESET_TEXT" val="单击添加标题"/>
  <p:tag name="KSO_WM_UNIT_TEXT_FILL_FORE_SCHEMECOLOR_INDEX" val="1"/>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5657_1*m_h_f*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38.1749545264056,&quot;left&quot;:349.1,&quot;top&quot;:169.95,&quot;width&quot;:572.9461845102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62"/>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Lst>
</file>

<file path=ppt/tags/tag2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5657_1*m_h_f*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38.1749545264056,&quot;left&quot;:349.1,&quot;top&quot;:169.95,&quot;width&quot;:572.9461845102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62"/>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Lst>
</file>

<file path=ppt/tags/tag262.xml><?xml version="1.0" encoding="utf-8"?>
<p:tagLst xmlns:p="http://schemas.openxmlformats.org/presentationml/2006/main">
  <p:tag name="KSO_WM_SLIDE_ITEM_CNT" val="3"/>
  <p:tag name="RESOURCE_RECORD_KEY" val="{&quot;65&quot;:[3],&quot;70&quot;:[3313603]}"/>
  <p:tag name="KSO_WM_SLIDE_ID" val="custom20235034_1"/>
  <p:tag name="KSO_WM_TEMPLATE_SUBCATEGORY" val="0"/>
  <p:tag name="KSO_WM_TEMPLATE_MASTER_TYPE" val="0"/>
  <p:tag name="KSO_WM_TEMPLATE_COLOR_TYPE" val="0"/>
  <p:tag name="KSO_WM_SLIDE_INDEX" val="1"/>
  <p:tag name="KSO_WM_DIAGRAM_GROUP_CODE" val="m1-1"/>
  <p:tag name="KSO_WM_SLIDE_DIAGTYPE" val="m"/>
  <p:tag name="KSO_WM_TAG_VERSION" val="3.0"/>
  <p:tag name="KSO_WM_BEAUTIFY_FLAG" val="#wm#"/>
  <p:tag name="KSO_WM_TEMPLATE_CATEGORY" val="custom"/>
  <p:tag name="KSO_WM_TEMPLATE_INDEX" val="20235034"/>
  <p:tag name="KSO_WM_SLIDE_LAYOUT" val="a_d_f_m"/>
  <p:tag name="KSO_WM_SLIDE_LAYOUT_CNT" val="1_1_1_1"/>
  <p:tag name="KSO_WM_SLIDE_TYPE" val="text"/>
  <p:tag name="KSO_WM_SLIDE_SUBTYPE" val="picTxt"/>
  <p:tag name="KSO_WM_SLIDE_SIZE" val="552.2*273.95"/>
  <p:tag name="KSO_WM_SLIDE_POSITION" val="360.2*217.9"/>
</p:tagLst>
</file>

<file path=ppt/tags/tag2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custom20235034_1*a*1"/>
  <p:tag name="KSO_WM_TEMPLATE_CATEGORY" val="custom"/>
  <p:tag name="KSO_WM_TEMPLATE_INDEX" val="20235034"/>
  <p:tag name="KSO_WM_UNIT_LAYERLEVEL" val="1"/>
  <p:tag name="KSO_WM_TAG_VERSION" val="3.0"/>
  <p:tag name="KSO_WM_BEAUTIFY_FLAG" val="#wm#"/>
  <p:tag name="KSO_WM_UNIT_VALUE" val="29"/>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64.xml><?xml version="1.0" encoding="utf-8"?>
<p:tagLst xmlns:p="http://schemas.openxmlformats.org/presentationml/2006/main">
  <p:tag name="KSO_WM_SLIDE_ITEM_CNT" val="3"/>
  <p:tag name="RESOURCE_RECORD_KEY" val="{&quot;65&quot;:[3],&quot;70&quot;:[3313603]}"/>
  <p:tag name="KSO_WM_SLIDE_ID" val="custom20235034_1"/>
  <p:tag name="KSO_WM_TEMPLATE_SUBCATEGORY" val="0"/>
  <p:tag name="KSO_WM_TEMPLATE_MASTER_TYPE" val="0"/>
  <p:tag name="KSO_WM_TEMPLATE_COLOR_TYPE" val="0"/>
  <p:tag name="KSO_WM_SLIDE_INDEX" val="1"/>
  <p:tag name="KSO_WM_DIAGRAM_GROUP_CODE" val="m1-1"/>
  <p:tag name="KSO_WM_SLIDE_DIAGTYPE" val="m"/>
  <p:tag name="KSO_WM_TAG_VERSION" val="3.0"/>
  <p:tag name="KSO_WM_BEAUTIFY_FLAG" val="#wm#"/>
  <p:tag name="KSO_WM_TEMPLATE_CATEGORY" val="custom"/>
  <p:tag name="KSO_WM_TEMPLATE_INDEX" val="20235034"/>
  <p:tag name="KSO_WM_SLIDE_LAYOUT" val="a_d_f_m"/>
  <p:tag name="KSO_WM_SLIDE_LAYOUT_CNT" val="1_1_1_1"/>
  <p:tag name="KSO_WM_SLIDE_TYPE" val="text"/>
  <p:tag name="KSO_WM_SLIDE_SUBTYPE" val="picTxt"/>
  <p:tag name="KSO_WM_SLIDE_SIZE" val="552.2*273.95"/>
  <p:tag name="KSO_WM_SLIDE_POSITION" val="360.2*217.9"/>
</p:tagLst>
</file>

<file path=ppt/tags/tag26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266.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custom"/>
  <p:tag name="KSO_WM_TEMPLATE_INDEX" val="20235028"/>
  <p:tag name="KSO_WM_SLIDE_LAYOUT" val="a_f_l"/>
  <p:tag name="KSO_WM_SLIDE_LAYOUT_CNT" val="1_1_1"/>
</p:tagLst>
</file>

<file path=ppt/tags/tag26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custom20235034_1*f*1"/>
  <p:tag name="KSO_WM_TEMPLATE_CATEGORY" val="custom"/>
  <p:tag name="KSO_WM_TEMPLATE_INDEX" val="20235034"/>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BEAUTIFY_FLAG" val="#wm#"/>
  <p:tag name="KSO_WM_UNIT_SUBTYPE" val="a"/>
  <p:tag name="KSO_WM_UNIT_TEXT_LAYER_COUNT" val="1"/>
  <p:tag name="KSO_WM_UNIT_NOCLEAR" val="0"/>
  <p:tag name="KSO_WM_UNIT_VALUE" val="118"/>
  <p:tag name="KSO_WM_UNIT_TEXT_TYPE" val="1"/>
  <p:tag name="KSO_WM_UNIT_LINE_FORE_SCHEMECOLOR_INDEX" val="5"/>
  <p:tag name="KSO_WM_UNIT_TEXT_FILL_FORE_SCHEMECOLOR_INDEX" val="13"/>
  <p:tag name="KSO_WM_UNIT_TEXT_FILL_TYPE" val="1"/>
  <p:tag name="KSO_WM_UNIT_USESOURCEFORMAT_APPLY" val="1"/>
  <p:tag name="KSO_WM_UNIT_PRESET_TEXT" val="单击此处添加文本具体内容，简明扼要地阐述您的观点。根据需要可酌情增减文字，以便观者准确地理解您传达的思想。单击此处添加文本具体内容，简明扼要地阐述您的观点。"/>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custom20235034_1*f*1"/>
  <p:tag name="KSO_WM_TEMPLATE_CATEGORY" val="custom"/>
  <p:tag name="KSO_WM_TEMPLATE_INDEX" val="20235034"/>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BEAUTIFY_FLAG" val="#wm#"/>
  <p:tag name="KSO_WM_UNIT_SUBTYPE" val="a"/>
  <p:tag name="KSO_WM_UNIT_TEXT_LAYER_COUNT" val="1"/>
  <p:tag name="KSO_WM_UNIT_NOCLEAR" val="0"/>
  <p:tag name="KSO_WM_UNIT_VALUE" val="118"/>
  <p:tag name="KSO_WM_UNIT_TEXT_TYPE" val="1"/>
  <p:tag name="KSO_WM_UNIT_LINE_FORE_SCHEMECOLOR_INDEX" val="5"/>
  <p:tag name="KSO_WM_UNIT_TEXT_FILL_FORE_SCHEMECOLOR_INDEX" val="13"/>
  <p:tag name="KSO_WM_UNIT_TEXT_FILL_TYPE" val="1"/>
  <p:tag name="KSO_WM_UNIT_USESOURCEFORMAT_APPLY" val="1"/>
  <p:tag name="KSO_WM_UNIT_PRESET_TEXT" val="单击此处添加文本具体内容，简明扼要地阐述您的观点。根据需要可酌情增减文字，以便观者准确地理解您传达的思想。单击此处添加文本具体内容，简明扼要地阐述您的观点。"/>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custom"/>
  <p:tag name="KSO_WM_TEMPLATE_INDEX" val="20235028"/>
  <p:tag name="KSO_WM_SLIDE_LAYOUT" val="a_f_l"/>
  <p:tag name="KSO_WM_SLIDE_LAYOUT_CNT" val="1_1_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custom20235028_1*f*1"/>
  <p:tag name="KSO_WM_TEMPLATE_CATEGORY" val="custom"/>
  <p:tag name="KSO_WM_TEMPLATE_INDEX" val="20235028"/>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UNIT_SUBTYPE" val="a"/>
  <p:tag name="KSO_WM_UNIT_NOCLEAR" val="0"/>
  <p:tag name="KSO_WM_UNIT_VALUE" val="102"/>
  <p:tag name="KSO_WM_BEAUTIFY_FLAG" val="#wm#"/>
  <p:tag name="KSO_WM_UNIT_TEXT_TYPE" val="1"/>
  <p:tag name="KSO_WM_UNIT_TEXT_LAYER_COUNT" val="1"/>
  <p:tag name="KSO_WM_UNIT_PRESET_TEXT" val="单击此处添加文本具体内容，简明扼要的阐述您的观点。根据需要可酌情增减文字，以便观者准确的理解您传达的思想。根据需要可酌情增减文字，以便观者准确的理解您传达的思想。"/>
</p:tagLst>
</file>

<file path=ppt/tags/tag27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3*l_h_f*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UNIT_VALUE" val="4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思想，根据需要可酌情增减文字单击此处添加文本具体内容"/>
  <p:tag name="KSO_WM_UNIT_FILL_TYPE" val="3"/>
</p:tagLst>
</file>

<file path=ppt/tags/tag27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3*l_h_f*1_1_1"/>
  <p:tag name="KSO_WM_TEMPLATE_CATEGORY" val="diagram"/>
  <p:tag name="KSO_WM_TEMPLATE_INDEX" val="20232474"/>
  <p:tag name="KSO_WM_UNIT_LAYERLEVEL" val="1_1_1"/>
  <p:tag name="KSO_WM_TAG_VERSION" val="3.0"/>
  <p:tag name="KSO_WM_UNIT_VALUE" val="33"/>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Lst>
</file>

<file path=ppt/tags/tag27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3*l_h_f*1_3_1"/>
  <p:tag name="KSO_WM_TEMPLATE_CATEGORY" val="diagram"/>
  <p:tag name="KSO_WM_TEMPLATE_INDEX" val="20232474"/>
  <p:tag name="KSO_WM_UNIT_LAYERLEVEL" val="1_1_1"/>
  <p:tag name="KSO_WM_TAG_VERSION" val="3.0"/>
  <p:tag name="KSO_WM_UNIT_VALUE" val="44"/>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Lst>
</file>

<file path=ppt/tags/tag275.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3*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VCG41N1092154750**1752498977165_188.1_98ac38a80b36-slide-7"/>
</p:tagLst>
</file>

<file path=ppt/tags/tag27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3*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2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3*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2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3*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279.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3*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1752498977165_188.1_98ac38a80b36-slide-7"/>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3*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2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2474_3*l_h_f*1_4_1"/>
  <p:tag name="KSO_WM_TEMPLATE_CATEGORY" val="diagram"/>
  <p:tag name="KSO_WM_TEMPLATE_INDEX" val="20232474"/>
  <p:tag name="KSO_WM_UNIT_LAYERLEVEL" val="1_1_1"/>
  <p:tag name="KSO_WM_TAG_VERSION" val="3.0"/>
  <p:tag name="KSO_WM_UNIT_VALUE" val="44"/>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思想，根据需要可酌情增减文字单击此处添加文本具体内容"/>
  <p:tag name="KSO_WM_UNIT_FILL_TYPE" val="3"/>
</p:tagLst>
</file>

<file path=ppt/tags/tag2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3*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283.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3*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1752498977165_188.1_98ac38a80b36-slide-7"/>
</p:tagLst>
</file>

<file path=ppt/tags/tag2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3*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2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2474_3*l_h_a*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286.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2474_3*l_h_d*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Lst>
</file>

<file path=ppt/tags/tag2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2474_3*l_h_i*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28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289.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custom"/>
  <p:tag name="KSO_WM_TEMPLATE_INDEX" val="20235028"/>
  <p:tag name="KSO_WM_SLIDE_LAYOUT" val="a_f_l"/>
  <p:tag name="KSO_WM_SLIDE_LAYOUT_CNT" val="1_1_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6_4*a*1"/>
  <p:tag name="KSO_WM_TEMPLATE_CATEGORY" val="custom"/>
  <p:tag name="KSO_WM_TEMPLATE_INDEX" val="6"/>
  <p:tag name="KSO_WM_UNIT_LAYERLEVEL" val="1"/>
  <p:tag name="KSO_WM_TAG_VERSION" val="3.0"/>
  <p:tag name="KSO_WM_BEAUTIFY_FLAG" val="#wm#"/>
  <p:tag name="KSO_WM_UNIT_PRESET_TEXT" val="目录"/>
  <p:tag name="KSO_WM_DIAGRAM_COLOR_TRICK" val="1"/>
  <p:tag name="KSO_WM_DIAGRAM_COLOR_TEXT_CAN_REMOVE" val="n"/>
</p:tagLst>
</file>

<file path=ppt/tags/tag291.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6_4*l_h_f*1_1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2.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6_4*l_h_i*1_1_1"/>
  <p:tag name="KSO_WM_TEMPLATE_CATEGORY" val="custom"/>
  <p:tag name="KSO_WM_TEMPLATE_INDEX" val="6"/>
  <p:tag name="KSO_WM_UNIT_LAYERLEVEL" val="1_1_1"/>
  <p:tag name="KSO_WM_TAG_VERSION" val="3.0"/>
  <p:tag name="KSO_WM_BEAUTIFY_FLAG" val="#wm#"/>
  <p:tag name="KSO_WM_UNIT_PRESET_TEXT" val="01"/>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3.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6_4*l_h_f*1_2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4.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6_4*l_h_i*1_2_1"/>
  <p:tag name="KSO_WM_TEMPLATE_CATEGORY" val="custom"/>
  <p:tag name="KSO_WM_TEMPLATE_INDEX" val="6"/>
  <p:tag name="KSO_WM_UNIT_LAYERLEVEL" val="1_1_1"/>
  <p:tag name="KSO_WM_TAG_VERSION" val="3.0"/>
  <p:tag name="KSO_WM_BEAUTIFY_FLAG" val="#wm#"/>
  <p:tag name="KSO_WM_UNIT_PRESET_TEXT" val="02"/>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5.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6.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BEAUTIFY_FLAG" val="#wm#"/>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7.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6_4*l_h_f*1_4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8.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6_4*l_h_i*1_4_1"/>
  <p:tag name="KSO_WM_TEMPLATE_CATEGORY" val="custom"/>
  <p:tag name="KSO_WM_TEMPLATE_INDEX" val="6"/>
  <p:tag name="KSO_WM_UNIT_LAYERLEVEL" val="1_1_1"/>
  <p:tag name="KSO_WM_TAG_VERSION" val="3.0"/>
  <p:tag name="KSO_WM_BEAUTIFY_FLAG" val="#wm#"/>
  <p:tag name="KSO_WM_UNIT_PRESET_TEXT" val="04"/>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9.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1.xml><?xml version="1.0" encoding="utf-8"?>
<p:tagLst xmlns:p="http://schemas.openxmlformats.org/presentationml/2006/main">
  <p:tag name="KSO_WM_SLIDE_ITEM_CNT" val="4"/>
  <p:tag name="KSO_WM_SLIDE_TYPE" val="contents"/>
  <p:tag name="KSO_WM_TEMPLATE_INDEX" val="6"/>
  <p:tag name="KSO_WM_SLIDE_THEME_ID" val="20239581"/>
  <p:tag name="KSO_WM_SLIDE_INDEX" val="4"/>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6_4"/>
  <p:tag name="KSO_WM_SLIDE_LAYOUT" val="a_l"/>
  <p:tag name="KSO_WM_SLIDE_LAYOUT_CNT" val="1_1"/>
</p:tagLst>
</file>

<file path=ppt/tags/tag30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30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05.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211277612366**1752498977165_188.1_98ac38a80b36-slide-8"/>
</p:tagLst>
</file>

<file path=ppt/tags/tag306.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1752498977165_188.1_98ac38a80b36-slide-8"/>
</p:tagLst>
</file>

<file path=ppt/tags/tag30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09.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Lst>
</file>

<file path=ppt/tags/tag311.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ai_match*TextGenerateImg**1752498977165_188.1_98ac38a80b36-slide-9"/>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25.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34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34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34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36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36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36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38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38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38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0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0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40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2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2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42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7_1*i*1"/>
  <p:tag name="KSO_WM_TEMPLATE_CATEGORY" val="custom"/>
  <p:tag name="KSO_WM_TEMPLATE_INDEX" val="20235037"/>
  <p:tag name="KSO_WM_UNIT_LAYERLEVEL" val="1"/>
  <p:tag name="KSO_WM_TAG_VERSION" val="3.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5037_1*i*2"/>
  <p:tag name="KSO_WM_TEMPLATE_CATEGORY" val="custom"/>
  <p:tag name="KSO_WM_TEMPLATE_INDEX" val="20235037"/>
  <p:tag name="KSO_WM_UNIT_LAYERLEVEL" val="1"/>
  <p:tag name="KSO_WM_TAG_VERSION" val="3.0"/>
  <p:tag name="KSO_WM_BEAUTIFY_FLAG" val="#wm#"/>
</p:tagLst>
</file>

<file path=ppt/tags/tag428.xml><?xml version="1.0" encoding="utf-8"?>
<p:tagLst xmlns:p="http://schemas.openxmlformats.org/presentationml/2006/main">
  <p:tag name="PICID" val="{721d615f-9e45-4022-b8ad-20f02e311443}"/>
  <p:tag name="KSO_WM_UNIT_VALUE" val="900*151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5037_1*d*1"/>
  <p:tag name="KSO_WM_TEMPLATE_CATEGORY" val="custom"/>
  <p:tag name="KSO_WM_TEMPLATE_INDEX" val="20235037"/>
  <p:tag name="KSO_WM_UNIT_LAYERLEVEL" val="1"/>
  <p:tag name="KSO_WM_TAG_VERSION" val="3.0"/>
  <p:tag name="KSO_WM_BEAUTIFY_FLAG" val="#wm#"/>
  <p:tag name="KSO_WM_UNIT_PICTURE_SUBTYPE" val="b"/>
  <p:tag name="MH_PIC_SOURCE_TYPE" val="ai_match*TextGenerateImg**1752498977165_188.1_98ac38a80b36-slide-11"/>
</p:tagLst>
</file>

<file path=ppt/tags/tag4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7_1*f*1"/>
  <p:tag name="KSO_WM_TEMPLATE_CATEGORY" val="custom"/>
  <p:tag name="KSO_WM_TEMPLATE_INDEX" val="20235037"/>
  <p:tag name="KSO_WM_UNIT_LAYERLEVEL" val="1"/>
  <p:tag name="KSO_WM_TAG_VERSION" val="3.0"/>
  <p:tag name="KSO_WM_BEAUTIFY_FLAG" val="#wm#"/>
  <p:tag name="KSO_WM_UNIT_TEXT_LAYER_COUNT" val="1"/>
  <p:tag name="KSO_WM_DIAGRAM_GROUP_CODE" val="l1-1"/>
  <p:tag name="KSO_WM_UNIT_TEXT_TYPE" val="1"/>
  <p:tag name="KSO_WM_UNIT_PRESET_TEXT" val="请单击此处输入你的正文具体内容，文字是您思想的提炼，为了最终演示发布的良好效果，可酌情增减你的文字。请单击此处输入你的正文具体内容。"/>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88"/>
  <p:tag name="KSO_WM_UNIT_LAYERLEVEL" val="1_1_1"/>
  <p:tag name="KSO_WM_TAG_VERSION" val="3.0"/>
  <p:tag name="KSO_WM_DIAGRAM_MAX_ITEMCNT" val="8"/>
  <p:tag name="KSO_WM_DIAGRAM_MIN_ITEMCNT" val="2"/>
  <p:tag name="KSO_WM_DIAGRAM_VIRTUALLY_FRAME" val="{&quot;height&quot;:120.44999694824219,&quot;width&quot;:864.9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88_1*l_h_i*1_1_1"/>
  <p:tag name="KSO_WM_UNIT_INDEX" val="1_1_1"/>
  <p:tag name="KSO_WM_UNIT_USESOURCEFORMAT_APPLY" val="1"/>
  <p:tag name="KSO_WM_BEAUTIFY_FLAG" val="#wm#"/>
  <p:tag name="KSO_WM_DIAGRAM_GROUP_CODE" val="l1-1"/>
  <p:tag name="KSO_WM_UNIT_FILL_TYPE" val="1"/>
  <p:tag name="KSO_WM_UNIT_FILL_FORE_SCHEMECOLOR_INDEX" val="5"/>
  <p:tag name="KSO_WM_UNIT_FILL_FORE_SCHEMECOLOR_INDEX_BRIGHTNESS" val="0"/>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x*1_1_1"/>
  <p:tag name="KSO_WM_TEMPLATE_CATEGORY" val="diagram"/>
  <p:tag name="KSO_WM_TEMPLATE_INDEX" val="20235588"/>
  <p:tag name="KSO_WM_UNIT_LAYERLEVEL" val="1_1_1"/>
  <p:tag name="KSO_WM_TAG_VERSION" val="3.0"/>
  <p:tag name="KSO_WM_BEAUTIFY_FLAG" val="#wm#"/>
  <p:tag name="KSO_WM_UNIT_VALUE" val="83*83"/>
  <p:tag name="KSO_WM_UNIT_TYPE" val="l_h_x"/>
  <p:tag name="KSO_WM_UNIT_INDEX" val="1_1_1"/>
  <p:tag name="KSO_WM_DIAGRAM_VERSION" val="3"/>
  <p:tag name="KSO_WM_DIAGRAM_COLOR_TRICK" val="1"/>
  <p:tag name="KSO_WM_DIAGRAM_COLOR_TEXT_CAN_REMOVE" val="n"/>
  <p:tag name="KSO_WM_DIAGRAM_GROUP_CODE" val="l1-1"/>
  <p:tag name="KSO_WM_DIAGRAM_MAX_ITEMCNT" val="8"/>
  <p:tag name="KSO_WM_DIAGRAM_MIN_ITEMCNT" val="2"/>
  <p:tag name="KSO_WM_DIAGRAM_VIRTUALLY_FRAME" val="{&quot;height&quot;:120.44999694824219,&quot;width&quot;:864.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88"/>
  <p:tag name="KSO_WM_UNIT_LAYERLEVEL" val="1_1_1"/>
  <p:tag name="KSO_WM_TAG_VERSION" val="3.0"/>
  <p:tag name="KSO_WM_DIAGRAM_MAX_ITEMCNT" val="8"/>
  <p:tag name="KSO_WM_DIAGRAM_MIN_ITEMCNT" val="2"/>
  <p:tag name="KSO_WM_DIAGRAM_VIRTUALLY_FRAME" val="{&quot;height&quot;:120.44999694824219,&quot;width&quot;:864.9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88_1*l_h_i*1_2_1"/>
  <p:tag name="KSO_WM_UNIT_INDEX" val="1_2_1"/>
  <p:tag name="KSO_WM_UNIT_USESOURCEFORMAT_APPLY" val="1"/>
  <p:tag name="KSO_WM_BEAUTIFY_FLAG" val="#wm#"/>
  <p:tag name="KSO_WM_DIAGRAM_GROUP_CODE" val="l1-1"/>
  <p:tag name="KSO_WM_UNIT_FILL_TYPE" val="1"/>
  <p:tag name="KSO_WM_UNIT_FILL_FORE_SCHEMECOLOR_INDEX" val="5"/>
  <p:tag name="KSO_WM_UNIT_FILL_FORE_SCHEMECOLOR_INDEX_BRIGHTNESS" val="0"/>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x*1_2_1"/>
  <p:tag name="KSO_WM_TEMPLATE_CATEGORY" val="diagram"/>
  <p:tag name="KSO_WM_TEMPLATE_INDEX" val="20235588"/>
  <p:tag name="KSO_WM_UNIT_LAYERLEVEL" val="1_1_1"/>
  <p:tag name="KSO_WM_TAG_VERSION" val="3.0"/>
  <p:tag name="KSO_WM_BEAUTIFY_FLAG" val="#wm#"/>
  <p:tag name="KSO_WM_UNIT_VALUE" val="83*83"/>
  <p:tag name="KSO_WM_UNIT_TYPE" val="l_h_x"/>
  <p:tag name="KSO_WM_UNIT_INDEX" val="1_2_1"/>
  <p:tag name="KSO_WM_DIAGRAM_VERSION" val="3"/>
  <p:tag name="KSO_WM_DIAGRAM_COLOR_TRICK" val="1"/>
  <p:tag name="KSO_WM_DIAGRAM_COLOR_TEXT_CAN_REMOVE" val="n"/>
  <p:tag name="KSO_WM_DIAGRAM_GROUP_CODE" val="l1-1"/>
  <p:tag name="KSO_WM_DIAGRAM_MAX_ITEMCNT" val="8"/>
  <p:tag name="KSO_WM_DIAGRAM_MIN_ITEMCNT" val="2"/>
  <p:tag name="KSO_WM_DIAGRAM_VIRTUALLY_FRAME" val="{&quot;height&quot;:120.44999694824219,&quot;width&quot;:864.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f*1_1_1"/>
  <p:tag name="KSO_WM_TEMPLATE_CATEGORY" val="diagram"/>
  <p:tag name="KSO_WM_TEMPLATE_INDEX" val="20235588"/>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PRESET_TEXT" val="单击此处添加正文，文字是您思想的提炼，请简单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120.44999694824219,&quot;width&quot;:864.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f*1_2_1"/>
  <p:tag name="KSO_WM_TEMPLATE_CATEGORY" val="diagram"/>
  <p:tag name="KSO_WM_TEMPLATE_INDEX" val="20235588"/>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120.44999694824219,&quot;width&quot;:864.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a*1_1_1"/>
  <p:tag name="KSO_WM_TEMPLATE_CATEGORY" val="diagram"/>
  <p:tag name="KSO_WM_TEMPLATE_INDEX" val="20235588"/>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120.44999694824219,&quot;width&quot;:864.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a*1_2_1"/>
  <p:tag name="KSO_WM_TEMPLATE_CATEGORY" val="diagram"/>
  <p:tag name="KSO_WM_TEMPLATE_INDEX" val="20235588"/>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120.44999694824219,&quot;width&quot;:864.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8.xml><?xml version="1.0" encoding="utf-8"?>
<p:tagLst xmlns:p="http://schemas.openxmlformats.org/presentationml/2006/main">
  <p:tag name="KSO_WM_SLIDE_ID" val="custom2023503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5037"/>
  <p:tag name="KSO_WM_SLIDE_TYPE" val="text"/>
  <p:tag name="KSO_WM_SLIDE_SUBTYPE" val="picTxt"/>
  <p:tag name="KSO_WM_SLIDE_SIZE" val="864.15*120.4"/>
  <p:tag name="KSO_WM_SLIDE_POSITION" val="43.85*373.7"/>
  <p:tag name="KSO_WM_SLIDE_LAYOUT" val="a_d_f_l"/>
  <p:tag name="KSO_WM_SLIDE_LAYOUT_CNT" val="1_1_1_1"/>
  <p:tag name="KSO_WM_SPECIAL_SOURCE" val="bdnull"/>
  <p:tag name="KSO_WM_DIAGRAM_GROUP_CODE" val="l1-1"/>
  <p:tag name="KSO_WM_SLIDE_DIAGTYPE" val="l"/>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7_1*i*1"/>
  <p:tag name="KSO_WM_TEMPLATE_CATEGORY" val="custom"/>
  <p:tag name="KSO_WM_TEMPLATE_INDEX" val="20235037"/>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5037_1*i*2"/>
  <p:tag name="KSO_WM_TEMPLATE_CATEGORY" val="custom"/>
  <p:tag name="KSO_WM_TEMPLATE_INDEX" val="20235037"/>
  <p:tag name="KSO_WM_UNIT_LAYERLEVEL" val="1"/>
  <p:tag name="KSO_WM_TAG_VERSION" val="3.0"/>
  <p:tag name="KSO_WM_BEAUTIFY_FLAG" val="#wm#"/>
</p:tagLst>
</file>

<file path=ppt/tags/tag441.xml><?xml version="1.0" encoding="utf-8"?>
<p:tagLst xmlns:p="http://schemas.openxmlformats.org/presentationml/2006/main">
  <p:tag name="KSO_WM_SLIDE_ID" val="custom2023503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5037"/>
  <p:tag name="KSO_WM_SLIDE_TYPE" val="text"/>
  <p:tag name="KSO_WM_SLIDE_SUBTYPE" val="picTxt"/>
  <p:tag name="KSO_WM_SLIDE_SIZE" val="864.15*120.4"/>
  <p:tag name="KSO_WM_SLIDE_POSITION" val="43.85*373.7"/>
  <p:tag name="KSO_WM_SLIDE_LAYOUT" val="a_d_f_l"/>
  <p:tag name="KSO_WM_SLIDE_LAYOUT_CNT" val="1_1_1_1"/>
  <p:tag name="KSO_WM_SPECIAL_SOURCE" val="bdnull"/>
  <p:tag name="KSO_WM_DIAGRAM_GROUP_CODE" val="l1-1"/>
  <p:tag name="KSO_WM_SLIDE_DIAGTYPE" val="l"/>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7_1*i*1"/>
  <p:tag name="KSO_WM_TEMPLATE_CATEGORY" val="custom"/>
  <p:tag name="KSO_WM_TEMPLATE_INDEX" val="20235037"/>
  <p:tag name="KSO_WM_UNIT_LAYERLEVEL" val="1"/>
  <p:tag name="KSO_WM_TAG_VERSION" val="3.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5037_1*i*2"/>
  <p:tag name="KSO_WM_TEMPLATE_CATEGORY" val="custom"/>
  <p:tag name="KSO_WM_TEMPLATE_INDEX" val="20235037"/>
  <p:tag name="KSO_WM_UNIT_LAYERLEVEL" val="1"/>
  <p:tag name="KSO_WM_TAG_VERSION" val="3.0"/>
  <p:tag name="KSO_WM_BEAUTIFY_FLAG" val="#wm#"/>
</p:tagLst>
</file>

<file path=ppt/tags/tag444.xml><?xml version="1.0" encoding="utf-8"?>
<p:tagLst xmlns:p="http://schemas.openxmlformats.org/presentationml/2006/main">
  <p:tag name="KSO_WM_SLIDE_ID" val="custom2023503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5037"/>
  <p:tag name="KSO_WM_SLIDE_TYPE" val="text"/>
  <p:tag name="KSO_WM_SLIDE_SUBTYPE" val="picTxt"/>
  <p:tag name="KSO_WM_SLIDE_SIZE" val="864.15*120.4"/>
  <p:tag name="KSO_WM_SLIDE_POSITION" val="43.85*373.7"/>
  <p:tag name="KSO_WM_SLIDE_LAYOUT" val="a_d_f_l"/>
  <p:tag name="KSO_WM_SLIDE_LAYOUT_CNT" val="1_1_1_1"/>
  <p:tag name="KSO_WM_SPECIAL_SOURCE" val="bdnull"/>
  <p:tag name="KSO_WM_DIAGRAM_GROUP_CODE" val="l1-1"/>
  <p:tag name="KSO_WM_SLIDE_DIAGTYPE" val="l"/>
</p:tagLst>
</file>

<file path=ppt/tags/tag445.xml><?xml version="1.0" encoding="utf-8"?>
<p:tagLst xmlns:p="http://schemas.openxmlformats.org/presentationml/2006/main">
  <p:tag name="KSO_WM_UNIT_VALUE" val="1305*3046"/>
  <p:tag name="KSO_WM_UNIT_HIGHLIGHT" val="0"/>
  <p:tag name="KSO_WM_UNIT_COMPATIBLE" val="0"/>
  <p:tag name="KSO_WM_UNIT_DIAGRAM_ISNUMVISUAL" val="0"/>
  <p:tag name="KSO_WM_UNIT_DIAGRAM_ISREFERUNIT" val="0"/>
  <p:tag name="KSO_WM_UNIT_TYPE" val="d"/>
  <p:tag name="KSO_WM_UNIT_INDEX" val="1"/>
  <p:tag name="KSO_WM_UNIT_ID" val="custom20231934_1*d*1"/>
  <p:tag name="KSO_WM_TEMPLATE_CATEGORY" val="custom"/>
  <p:tag name="KSO_WM_TEMPLATE_INDEX" val="20231934"/>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a"/>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4_1*i*1"/>
  <p:tag name="KSO_WM_TEMPLATE_CATEGORY" val="custom"/>
  <p:tag name="KSO_WM_TEMPLATE_INDEX" val="20231934"/>
  <p:tag name="KSO_WM_UNIT_LAYERLEVEL" val="1"/>
  <p:tag name="KSO_WM_TAG_VERSION" val="3.0"/>
  <p:tag name="KSO_WM_BEAUTIFY_FLAG" val="#wm#"/>
</p:tagLst>
</file>

<file path=ppt/tags/tag44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c_f"/>
  <p:tag name="KSO_WM_UNIT_INDEX" val="1_1"/>
  <p:tag name="KSO_WM_UNIT_ID" val="custom20231934_1*c_f*1_1"/>
  <p:tag name="KSO_WM_TEMPLATE_CATEGORY" val="custom"/>
  <p:tag name="KSO_WM_TEMPLATE_INDEX" val="20231934"/>
  <p:tag name="KSO_WM_UNIT_LAYERLEVEL" val="1_1"/>
  <p:tag name="KSO_WM_TAG_VERSION" val="3.0"/>
  <p:tag name="KSO_WM_BEAUTIFY_FLAG" val="#wm#"/>
  <p:tag name="KSO_WM_UNIT_PRESET_TEXT" val="单击此处添加文本具体内容"/>
  <p:tag name="KSO_WM_UNIT_LINE_FORE_SCHEMECOLOR_INDEX" val="-2"/>
  <p:tag name="KSO_WM_UNIT_TEXT_TYPE" val="1"/>
</p:tagLst>
</file>

<file path=ppt/tags/tag4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1934_1*c_a*1_1"/>
  <p:tag name="KSO_WM_TEMPLATE_CATEGORY" val="custom"/>
  <p:tag name="KSO_WM_TEMPLATE_INDEX" val="20231934"/>
  <p:tag name="KSO_WM_UNIT_LAYERLEVEL" val="1_1"/>
  <p:tag name="KSO_WM_TAG_VERSION" val="3.0"/>
  <p:tag name="KSO_WM_BEAUTIFY_FLAG" val="#wm#"/>
  <p:tag name="KSO_WM_UNIT_PRESET_TEXT" val="添加标题"/>
  <p:tag name="KSO_WM_UNIT_LINE_FORE_SCHEMECOLOR_INDEX" val="-2"/>
  <p:tag name="KSO_WM_UNIT_TEXT_TYPE"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934_1*i*2"/>
  <p:tag name="KSO_WM_TEMPLATE_CATEGORY" val="custom"/>
  <p:tag name="KSO_WM_TEMPLATE_INDEX" val="20231934"/>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01.95*50.1"/>
  <p:tag name="KSO_WM_SLIDE_POSITION" val="178.15*219.45"/>
  <p:tag name="KSO_WM_SLIDE_LAYOUT" val="a_d_c"/>
  <p:tag name="KSO_WM_SLIDE_LAYOUT_CNT" val="1_1_1"/>
  <p:tag name="KSO_WM_SPECIAL_SOURCE" val="bdnull"/>
  <p:tag name="KSO_WM_TEMPLATE_INDEX" val="20231934"/>
  <p:tag name="KSO_WM_TEMPLATE_SUBCATEGORY" val="0"/>
  <p:tag name="KSO_WM_SLIDE_INDEX" val="1"/>
  <p:tag name="KSO_WM_TAG_VERSION" val="3.0"/>
  <p:tag name="KSO_WM_SLIDE_ID" val="custom20231934_1"/>
  <p:tag name="KSO_WM_SLIDE_ITEM_CNT" val="0"/>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7_1*i*1"/>
  <p:tag name="KSO_WM_TEMPLATE_CATEGORY" val="custom"/>
  <p:tag name="KSO_WM_TEMPLATE_INDEX" val="20235037"/>
  <p:tag name="KSO_WM_UNIT_LAYERLEVEL" val="1"/>
  <p:tag name="KSO_WM_TAG_VERSION" val="3.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5037_1*i*2"/>
  <p:tag name="KSO_WM_TEMPLATE_CATEGORY" val="custom"/>
  <p:tag name="KSO_WM_TEMPLATE_INDEX" val="20235037"/>
  <p:tag name="KSO_WM_UNIT_LAYERLEVEL" val="1"/>
  <p:tag name="KSO_WM_TAG_VERSION" val="3.0"/>
  <p:tag name="KSO_WM_BEAUTIFY_FLAG" val="#wm#"/>
</p:tagLst>
</file>

<file path=ppt/tags/tag453.xml><?xml version="1.0" encoding="utf-8"?>
<p:tagLst xmlns:p="http://schemas.openxmlformats.org/presentationml/2006/main">
  <p:tag name="KSO_WM_SLIDE_ID" val="custom2023503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5037"/>
  <p:tag name="KSO_WM_SLIDE_TYPE" val="text"/>
  <p:tag name="KSO_WM_SLIDE_SUBTYPE" val="picTxt"/>
  <p:tag name="KSO_WM_SLIDE_SIZE" val="864.15*120.4"/>
  <p:tag name="KSO_WM_SLIDE_POSITION" val="43.85*373.7"/>
  <p:tag name="KSO_WM_SLIDE_LAYOUT" val="a_d_f_l"/>
  <p:tag name="KSO_WM_SLIDE_LAYOUT_CNT" val="1_1_1_1"/>
  <p:tag name="KSO_WM_SPECIAL_SOURCE" val="bdnull"/>
  <p:tag name="KSO_WM_DIAGRAM_GROUP_CODE" val="l1-1"/>
  <p:tag name="KSO_WM_SLIDE_DIAGTYPE" val="l"/>
</p:tagLst>
</file>

<file path=ppt/tags/tag4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41N1405385403**1752498977165_188.1_98ac38a80b36-slide-13"/>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47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47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4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7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47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4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7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47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4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481.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6_4*a*1"/>
  <p:tag name="KSO_WM_TEMPLATE_CATEGORY" val="custom"/>
  <p:tag name="KSO_WM_TEMPLATE_INDEX" val="6"/>
  <p:tag name="KSO_WM_UNIT_LAYERLEVEL" val="1"/>
  <p:tag name="KSO_WM_TAG_VERSION" val="3.0"/>
  <p:tag name="KSO_WM_BEAUTIFY_FLAG" val="#wm#"/>
  <p:tag name="KSO_WM_UNIT_PRESET_TEXT" val="目录"/>
  <p:tag name="KSO_WM_DIAGRAM_COLOR_TRICK" val="1"/>
  <p:tag name="KSO_WM_DIAGRAM_COLOR_TEXT_CAN_REMOVE" val="n"/>
</p:tagLst>
</file>

<file path=ppt/tags/tag482.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6_4*l_h_f*1_1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3.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6_4*l_h_i*1_1_1"/>
  <p:tag name="KSO_WM_TEMPLATE_CATEGORY" val="custom"/>
  <p:tag name="KSO_WM_TEMPLATE_INDEX" val="6"/>
  <p:tag name="KSO_WM_UNIT_LAYERLEVEL" val="1_1_1"/>
  <p:tag name="KSO_WM_TAG_VERSION" val="3.0"/>
  <p:tag name="KSO_WM_BEAUTIFY_FLAG" val="#wm#"/>
  <p:tag name="KSO_WM_UNIT_PRESET_TEXT" val="01"/>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4.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6_4*l_h_f*1_2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5.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6_4*l_h_i*1_2_1"/>
  <p:tag name="KSO_WM_TEMPLATE_CATEGORY" val="custom"/>
  <p:tag name="KSO_WM_TEMPLATE_INDEX" val="6"/>
  <p:tag name="KSO_WM_UNIT_LAYERLEVEL" val="1_1_1"/>
  <p:tag name="KSO_WM_TAG_VERSION" val="3.0"/>
  <p:tag name="KSO_WM_BEAUTIFY_FLAG" val="#wm#"/>
  <p:tag name="KSO_WM_UNIT_PRESET_TEXT" val="02"/>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6.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7.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BEAUTIFY_FLAG" val="#wm#"/>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8.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6_4*l_h_f*1_4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9.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6_4*l_h_i*1_4_1"/>
  <p:tag name="KSO_WM_TEMPLATE_CATEGORY" val="custom"/>
  <p:tag name="KSO_WM_TEMPLATE_INDEX" val="6"/>
  <p:tag name="KSO_WM_UNIT_LAYERLEVEL" val="1_1_1"/>
  <p:tag name="KSO_WM_TAG_VERSION" val="3.0"/>
  <p:tag name="KSO_WM_BEAUTIFY_FLAG" val="#wm#"/>
  <p:tag name="KSO_WM_UNIT_PRESET_TEXT" val="04"/>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91.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92.xml><?xml version="1.0" encoding="utf-8"?>
<p:tagLst xmlns:p="http://schemas.openxmlformats.org/presentationml/2006/main">
  <p:tag name="KSO_WM_SLIDE_ITEM_CNT" val="4"/>
  <p:tag name="KSO_WM_SLIDE_TYPE" val="contents"/>
  <p:tag name="KSO_WM_TEMPLATE_INDEX" val="6"/>
  <p:tag name="KSO_WM_SLIDE_THEME_ID" val="20239581"/>
  <p:tag name="KSO_WM_SLIDE_INDEX" val="4"/>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6_4"/>
  <p:tag name="KSO_WM_SLIDE_LAYOUT" val="a_l"/>
  <p:tag name="KSO_WM_SLIDE_LAYOUT_CNT" val="1_1"/>
</p:tagLst>
</file>

<file path=ppt/tags/tag493.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ai_match*TextGenerateImg**1752498977165_188.1_98ac38a80b36-slide-14"/>
</p:tagLst>
</file>

<file path=ppt/tags/tag49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4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497.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587_1*i*2"/>
  <p:tag name="KSO_WM_TEMPLATE_CATEGORY" val="custom"/>
  <p:tag name="KSO_WM_TEMPLATE_INDEX" val="20233587"/>
  <p:tag name="KSO_WM_UNIT_LAYERLEVEL" val="1"/>
  <p:tag name="KSO_WM_TAG_VERSION" val="3.0"/>
  <p:tag name="KSO_WM_BEAUTIFY_FLAG" val="#wm#"/>
</p:tagLst>
</file>

<file path=ppt/tags/tag499.xml><?xml version="1.0" encoding="utf-8"?>
<p:tagLst xmlns:p="http://schemas.openxmlformats.org/presentationml/2006/main">
  <p:tag name="KSO_WM_UNIT_VALUE" val="1105*3384"/>
  <p:tag name="KSO_WM_UNIT_HIGHLIGHT" val="0"/>
  <p:tag name="KSO_WM_UNIT_COMPATIBLE" val="0"/>
  <p:tag name="KSO_WM_UNIT_DIAGRAM_ISNUMVISUAL" val="0"/>
  <p:tag name="KSO_WM_UNIT_DIAGRAM_ISREFERUNIT" val="0"/>
  <p:tag name="KSO_WM_UNIT_TYPE" val="d"/>
  <p:tag name="KSO_WM_UNIT_INDEX" val="1"/>
  <p:tag name="KSO_WM_UNIT_ID" val="custom20233587_1*d*1"/>
  <p:tag name="KSO_WM_TEMPLATE_CATEGORY" val="custom"/>
  <p:tag name="KSO_WM_TEMPLATE_INDEX" val="20233587"/>
  <p:tag name="KSO_WM_UNIT_LAYERLEVEL" val="1"/>
  <p:tag name="KSO_WM_TAG_VERSION" val="3.0"/>
  <p:tag name="KSO_WM_BEAUTIFY_FLAG" val="#wm#"/>
  <p:tag name="KSO_WM_UNIT_PICTURE_SUBTYPE" val="a"/>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SUBTYPE" val="a"/>
  <p:tag name="KSO_WM_UNIT_TEXT_LAYER_COUNT" val="2"/>
  <p:tag name="KSO_WM_UNIT_NOCLEAR" val="0"/>
  <p:tag name="KSO_WM_UNIT_VALUE" val="98"/>
  <p:tag name="KSO_WM_UNIT_HIGHLIGHT" val="0"/>
  <p:tag name="KSO_WM_UNIT_COMPATIBLE" val="0"/>
  <p:tag name="KSO_WM_UNIT_DIAGRAM_ISNUMVISUAL" val="0"/>
  <p:tag name="KSO_WM_UNIT_DIAGRAM_ISREFERUNIT" val="0"/>
  <p:tag name="KSO_WM_UNIT_TYPE" val="f"/>
  <p:tag name="KSO_WM_UNIT_INDEX" val="1"/>
  <p:tag name="KSO_WM_UNIT_ID" val="custom20233587_1*f*1"/>
  <p:tag name="KSO_WM_TEMPLATE_CATEGORY" val="custom"/>
  <p:tag name="KSO_WM_TEMPLATE_INDEX" val="20233587"/>
  <p:tag name="KSO_WM_UNIT_LAYERLEVEL" val="1"/>
  <p:tag name="KSO_WM_TAG_VERSION" val="3.0"/>
  <p:tag name="KSO_WM_BEAUTIFY_FLAG" val="#wm#"/>
  <p:tag name="KSO_WM_UNIT_PRESET_TEXT" val="单击此处添加标题&#13;单击此处编辑添加正文内容，为了最终演示发布的良好效果，请尽量言简意赅的阐述观点。"/>
  <p:tag name="KSO_WM_UNIT_TEXT_TYPE" val="1"/>
</p:tagLst>
</file>

<file path=ppt/tags/tag50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02.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960*481"/>
  <p:tag name="KSO_WM_SLIDE_POSITION" val="0*0"/>
  <p:tag name="KSO_WM_SLIDE_LAYOUT" val="a_d_f"/>
  <p:tag name="KSO_WM_SLIDE_LAYOUT_CNT" val="1_1_1"/>
  <p:tag name="KSO_WM_SPECIAL_SOURCE" val="bdnull"/>
  <p:tag name="KSO_WM_TEMPLATE_INDEX" val="20233587"/>
  <p:tag name="KSO_WM_TEMPLATE_SUBCATEGORY" val="0"/>
  <p:tag name="KSO_WM_SLIDE_INDEX" val="1"/>
  <p:tag name="KSO_WM_TAG_VERSION" val="3.0"/>
  <p:tag name="KSO_WM_SLIDE_ID" val="custom20233587_1"/>
  <p:tag name="KSO_WM_SLIDE_ITEM_CNT" val="0"/>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51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51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1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custom20235028_1*f*1"/>
  <p:tag name="KSO_WM_TEMPLATE_CATEGORY" val="custom"/>
  <p:tag name="KSO_WM_TEMPLATE_INDEX" val="20235028"/>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UNIT_SUBTYPE" val="a"/>
  <p:tag name="KSO_WM_UNIT_NOCLEAR" val="0"/>
  <p:tag name="KSO_WM_UNIT_VALUE" val="102"/>
  <p:tag name="KSO_WM_BEAUTIFY_FLAG" val="#wm#"/>
  <p:tag name="KSO_WM_UNIT_TEXT_TYPE" val="1"/>
  <p:tag name="KSO_WM_UNIT_TEXT_LAYER_COUNT" val="1"/>
  <p:tag name="KSO_WM_UNIT_PRESET_TEXT" val="单击此处添加文本具体内容，简明扼要的阐述您的观点。根据需要可酌情增减文字，以便观者准确的理解您传达的思想。根据需要可酌情增减文字，以便观者准确的理解您传达的思想。"/>
</p:tagLst>
</file>

<file path=ppt/tags/tag51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3*l_h_f*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UNIT_VALUE" val="4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思想，根据需要可酌情增减文字单击此处添加文本具体内容"/>
  <p:tag name="KSO_WM_UNIT_FILL_TYPE" val="3"/>
</p:tagLst>
</file>

<file path=ppt/tags/tag51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3*l_h_f*1_1_1"/>
  <p:tag name="KSO_WM_TEMPLATE_CATEGORY" val="diagram"/>
  <p:tag name="KSO_WM_TEMPLATE_INDEX" val="20232474"/>
  <p:tag name="KSO_WM_UNIT_LAYERLEVEL" val="1_1_1"/>
  <p:tag name="KSO_WM_TAG_VERSION" val="3.0"/>
  <p:tag name="KSO_WM_UNIT_VALUE" val="33"/>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Lst>
</file>

<file path=ppt/tags/tag51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3*l_h_f*1_3_1"/>
  <p:tag name="KSO_WM_TEMPLATE_CATEGORY" val="diagram"/>
  <p:tag name="KSO_WM_TEMPLATE_INDEX" val="20232474"/>
  <p:tag name="KSO_WM_UNIT_LAYERLEVEL" val="1_1_1"/>
  <p:tag name="KSO_WM_TAG_VERSION" val="3.0"/>
  <p:tag name="KSO_WM_UNIT_VALUE" val="44"/>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3*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Lst>
</file>

<file path=ppt/tags/tag5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3*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5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3*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5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3*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524.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3*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VCG41N468407332**1752498977165_188.1_98ac38a80b36-slide-17"/>
</p:tagLst>
</file>

<file path=ppt/tags/tag5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3*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5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2474_3*l_h_f*1_4_1"/>
  <p:tag name="KSO_WM_TEMPLATE_CATEGORY" val="diagram"/>
  <p:tag name="KSO_WM_TEMPLATE_INDEX" val="20232474"/>
  <p:tag name="KSO_WM_UNIT_LAYERLEVEL" val="1_1_1"/>
  <p:tag name="KSO_WM_TAG_VERSION" val="3.0"/>
  <p:tag name="KSO_WM_UNIT_VALUE" val="44"/>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思想，根据需要可酌情增减文字单击此处添加文本具体内容"/>
  <p:tag name="KSO_WM_UNIT_FILL_TYPE" val="3"/>
</p:tagLst>
</file>

<file path=ppt/tags/tag5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3*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528.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3*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1752498977165_188.1_98ac38a80b36-slide-17"/>
</p:tagLst>
</file>

<file path=ppt/tags/tag5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3*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2474_3*l_h_a*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531.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2474_3*l_h_d*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1752498977165_188.1_98ac38a80b36-slide-17"/>
</p:tagLst>
</file>

<file path=ppt/tags/tag5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2474_3*l_h_i*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53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34.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custom"/>
  <p:tag name="KSO_WM_TEMPLATE_INDEX" val="20235028"/>
  <p:tag name="KSO_WM_SLIDE_LAYOUT" val="a_f_l"/>
  <p:tag name="KSO_WM_SLIDE_LAYOUT_CNT" val="1_1_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54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54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4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55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55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57.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56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569.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58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58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83.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59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59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9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0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0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1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1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2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23.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2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Lst>
</file>

<file path=ppt/tags/tag625.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ai_match*TextGenerateImg**1752498977165_188.1_98ac38a80b36-slide-18"/>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6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639.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64.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4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48.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5.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5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57.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6.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6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6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7.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7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7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8.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8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8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9.xml><?xml version="1.0" encoding="utf-8"?>
<p:tagLst xmlns:p="http://schemas.openxmlformats.org/presentationml/2006/main">
  <p:tag name="KSO_WM_UNIT_ID" val="_2**"/>
  <p:tag name="KSO_WM_BEAUTIFY_FLAG" val="#wm#"/>
  <p:tag name="KSO_WM_TAG_VERSION" val="3.0"/>
  <p:tag name="KSO_WM_UNIT_LAYERLEVEL" val="1"/>
  <p:tag name="KSO_WM_TEMPLATE_INDEX" val="6"/>
  <p:tag name="KSO_WM_TEMPLATE_CATEGORY" val="custo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9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93.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94.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6_4*a*1"/>
  <p:tag name="KSO_WM_TEMPLATE_CATEGORY" val="custom"/>
  <p:tag name="KSO_WM_TEMPLATE_INDEX" val="6"/>
  <p:tag name="KSO_WM_UNIT_LAYERLEVEL" val="1"/>
  <p:tag name="KSO_WM_TAG_VERSION" val="3.0"/>
  <p:tag name="KSO_WM_BEAUTIFY_FLAG" val="#wm#"/>
  <p:tag name="KSO_WM_UNIT_PRESET_TEXT" val="目录"/>
  <p:tag name="KSO_WM_DIAGRAM_COLOR_TRICK" val="1"/>
  <p:tag name="KSO_WM_DIAGRAM_COLOR_TEXT_CAN_REMOVE" val="n"/>
</p:tagLst>
</file>

<file path=ppt/tags/tag695.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6_4*l_h_f*1_1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96.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6_4*l_h_i*1_1_1"/>
  <p:tag name="KSO_WM_TEMPLATE_CATEGORY" val="custom"/>
  <p:tag name="KSO_WM_TEMPLATE_INDEX" val="6"/>
  <p:tag name="KSO_WM_UNIT_LAYERLEVEL" val="1_1_1"/>
  <p:tag name="KSO_WM_TAG_VERSION" val="3.0"/>
  <p:tag name="KSO_WM_BEAUTIFY_FLAG" val="#wm#"/>
  <p:tag name="KSO_WM_UNIT_PRESET_TEXT" val="01"/>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97.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6_4*l_h_f*1_2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98.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6_4*l_h_i*1_2_1"/>
  <p:tag name="KSO_WM_TEMPLATE_CATEGORY" val="custom"/>
  <p:tag name="KSO_WM_TEMPLATE_INDEX" val="6"/>
  <p:tag name="KSO_WM_UNIT_LAYERLEVEL" val="1_1_1"/>
  <p:tag name="KSO_WM_TAG_VERSION" val="3.0"/>
  <p:tag name="KSO_WM_BEAUTIFY_FLAG" val="#wm#"/>
  <p:tag name="KSO_WM_UNIT_PRESET_TEXT" val="02"/>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99.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2**"/>
  <p:tag name="KSO_WM_BEAUTIFY_FLAG" val="#wm#"/>
  <p:tag name="KSO_WM_TAG_VERSION" val="3.0"/>
  <p:tag name="KSO_WM_UNIT_LAYERLEVEL" val="1"/>
  <p:tag name="KSO_WM_TEMPLATE_INDEX" val="6"/>
  <p:tag name="KSO_WM_TEMPLATE_CATEGORY" val="custom"/>
</p:tagLst>
</file>

<file path=ppt/tags/tag700.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BEAUTIFY_FLAG" val="#wm#"/>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01.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6_4*l_h_f*1_4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02.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6_4*l_h_i*1_4_1"/>
  <p:tag name="KSO_WM_TEMPLATE_CATEGORY" val="custom"/>
  <p:tag name="KSO_WM_TEMPLATE_INDEX" val="6"/>
  <p:tag name="KSO_WM_UNIT_LAYERLEVEL" val="1_1_1"/>
  <p:tag name="KSO_WM_TAG_VERSION" val="3.0"/>
  <p:tag name="KSO_WM_BEAUTIFY_FLAG" val="#wm#"/>
  <p:tag name="KSO_WM_UNIT_PRESET_TEXT" val="04"/>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03.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04.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05.xml><?xml version="1.0" encoding="utf-8"?>
<p:tagLst xmlns:p="http://schemas.openxmlformats.org/presentationml/2006/main">
  <p:tag name="KSO_WM_SLIDE_ITEM_CNT" val="4"/>
  <p:tag name="KSO_WM_SLIDE_TYPE" val="contents"/>
  <p:tag name="KSO_WM_TEMPLATE_INDEX" val="6"/>
  <p:tag name="KSO_WM_SLIDE_THEME_ID" val="20239581"/>
  <p:tag name="KSO_WM_SLIDE_INDEX" val="4"/>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6_4"/>
  <p:tag name="KSO_WM_SLIDE_LAYOUT" val="a_l"/>
  <p:tag name="KSO_WM_SLIDE_LAYOUT_CNT" val="1_1"/>
</p:tagLst>
</file>

<file path=ppt/tags/tag706.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ai_match*TextGenerateImg**1752498977165_188.1_98ac38a80b36-slide-14"/>
</p:tagLst>
</file>

<file path=ppt/tags/tag70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70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7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71.xml><?xml version="1.0" encoding="utf-8"?>
<p:tagLst xmlns:p="http://schemas.openxmlformats.org/presentationml/2006/main">
  <p:tag name="KSO_WM_UNIT_ID" val="_2**"/>
  <p:tag name="KSO_WM_BEAUTIFY_FLAG" val="#wm#"/>
  <p:tag name="KSO_WM_TAG_VERSION" val="3.0"/>
  <p:tag name="KSO_WM_UNIT_LAYERLEVEL" val="1"/>
  <p:tag name="KSO_WM_TEMPLATE_INDEX" val="6"/>
  <p:tag name="KSO_WM_TEMPLATE_CATEGORY" val="custom"/>
</p:tagLst>
</file>

<file path=ppt/tags/tag71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71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DIAGRAM_MAX_ITEMCNT" val="3"/>
  <p:tag name="KSO_WM_DIAGRAM_MIN_ITEMCNT" val="1"/>
  <p:tag name="KSO_WM_DIAGRAM_VIRTUALLY_FRAME" val="{&quot;height&quot;:132.15007874015745,&quot;left&quot;:120.25,&quot;top&quot;:340.6,&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712.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587_1*i*2"/>
  <p:tag name="KSO_WM_TEMPLATE_CATEGORY" val="custom"/>
  <p:tag name="KSO_WM_TEMPLATE_INDEX" val="20233587"/>
  <p:tag name="KSO_WM_UNIT_LAYERLEVEL" val="1"/>
  <p:tag name="KSO_WM_TAG_VERSION" val="3.0"/>
  <p:tag name="KSO_WM_BEAUTIFY_FLAG" val="#wm#"/>
</p:tagLst>
</file>

<file path=ppt/tags/tag714.xml><?xml version="1.0" encoding="utf-8"?>
<p:tagLst xmlns:p="http://schemas.openxmlformats.org/presentationml/2006/main">
  <p:tag name="KSO_WM_UNIT_VALUE" val="1105*3384"/>
  <p:tag name="KSO_WM_UNIT_HIGHLIGHT" val="0"/>
  <p:tag name="KSO_WM_UNIT_COMPATIBLE" val="0"/>
  <p:tag name="KSO_WM_UNIT_DIAGRAM_ISNUMVISUAL" val="0"/>
  <p:tag name="KSO_WM_UNIT_DIAGRAM_ISREFERUNIT" val="0"/>
  <p:tag name="KSO_WM_UNIT_TYPE" val="d"/>
  <p:tag name="KSO_WM_UNIT_INDEX" val="1"/>
  <p:tag name="KSO_WM_UNIT_ID" val="custom20233587_1*d*1"/>
  <p:tag name="KSO_WM_TEMPLATE_CATEGORY" val="custom"/>
  <p:tag name="KSO_WM_TEMPLATE_INDEX" val="20233587"/>
  <p:tag name="KSO_WM_UNIT_LAYERLEVEL" val="1"/>
  <p:tag name="KSO_WM_TAG_VERSION" val="3.0"/>
  <p:tag name="KSO_WM_BEAUTIFY_FLAG" val="#wm#"/>
  <p:tag name="KSO_WM_UNIT_PICTURE_SUBTYPE" val="a"/>
</p:tagLst>
</file>

<file path=ppt/tags/tag715.xml><?xml version="1.0" encoding="utf-8"?>
<p:tagLst xmlns:p="http://schemas.openxmlformats.org/presentationml/2006/main">
  <p:tag name="KSO_WM_UNIT_SUBTYPE" val="a"/>
  <p:tag name="KSO_WM_UNIT_TEXT_LAYER_COUNT" val="2"/>
  <p:tag name="KSO_WM_UNIT_NOCLEAR" val="0"/>
  <p:tag name="KSO_WM_UNIT_VALUE" val="98"/>
  <p:tag name="KSO_WM_UNIT_HIGHLIGHT" val="0"/>
  <p:tag name="KSO_WM_UNIT_COMPATIBLE" val="0"/>
  <p:tag name="KSO_WM_UNIT_DIAGRAM_ISNUMVISUAL" val="0"/>
  <p:tag name="KSO_WM_UNIT_DIAGRAM_ISREFERUNIT" val="0"/>
  <p:tag name="KSO_WM_UNIT_TYPE" val="f"/>
  <p:tag name="KSO_WM_UNIT_INDEX" val="1"/>
  <p:tag name="KSO_WM_UNIT_ID" val="custom20233587_1*f*1"/>
  <p:tag name="KSO_WM_TEMPLATE_CATEGORY" val="custom"/>
  <p:tag name="KSO_WM_TEMPLATE_INDEX" val="20233587"/>
  <p:tag name="KSO_WM_UNIT_LAYERLEVEL" val="1"/>
  <p:tag name="KSO_WM_TAG_VERSION" val="3.0"/>
  <p:tag name="KSO_WM_BEAUTIFY_FLAG" val="#wm#"/>
  <p:tag name="KSO_WM_UNIT_PRESET_TEXT" val="单击此处添加标题&#13;单击此处编辑添加正文内容，为了最终演示发布的良好效果，请尽量言简意赅的阐述观点。"/>
  <p:tag name="KSO_WM_UNIT_TEXT_TYPE" val="1"/>
</p:tagLst>
</file>

<file path=ppt/tags/tag71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17.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960*481"/>
  <p:tag name="KSO_WM_SLIDE_POSITION" val="0*0"/>
  <p:tag name="KSO_WM_SLIDE_LAYOUT" val="a_d_f"/>
  <p:tag name="KSO_WM_SLIDE_LAYOUT_CNT" val="1_1_1"/>
  <p:tag name="KSO_WM_SPECIAL_SOURCE" val="bdnull"/>
  <p:tag name="KSO_WM_TEMPLATE_INDEX" val="20233587"/>
  <p:tag name="KSO_WM_TEMPLATE_SUBCATEGORY" val="0"/>
  <p:tag name="KSO_WM_SLIDE_INDEX" val="1"/>
  <p:tag name="KSO_WM_TAG_VERSION" val="3.0"/>
  <p:tag name="KSO_WM_SLIDE_ID" val="custom20233587_1"/>
  <p:tag name="KSO_WM_SLIDE_ITEM_CNT" val="0"/>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2.xml><?xml version="1.0" encoding="utf-8"?>
<p:tagLst xmlns:p="http://schemas.openxmlformats.org/presentationml/2006/main">
  <p:tag name="KSO_WM_UNIT_ID" val="_2**"/>
  <p:tag name="KSO_WM_BEAUTIFY_FLAG" val="#wm#"/>
  <p:tag name="KSO_WM_TAG_VERSION" val="3.0"/>
  <p:tag name="KSO_WM_UNIT_LAYERLEVEL" val="1"/>
  <p:tag name="KSO_WM_TEMPLATE_INDEX" val="6"/>
  <p:tag name="KSO_WM_TEMPLATE_CATEGORY" val="custo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2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29.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3.xml><?xml version="1.0" encoding="utf-8"?>
<p:tagLst xmlns:p="http://schemas.openxmlformats.org/presentationml/2006/main">
  <p:tag name="KSO_WM_UNIT_ID" val="_2**"/>
  <p:tag name="KSO_WM_BEAUTIFY_FLAG" val="#wm#"/>
  <p:tag name="KSO_WM_TAG_VERSION" val="3.0"/>
  <p:tag name="KSO_WM_UNIT_LAYERLEVEL" val="1"/>
  <p:tag name="KSO_WM_TEMPLATE_INDEX" val="6"/>
  <p:tag name="KSO_WM_TEMPLATE_CATEGORY" val="custom"/>
</p:tagLst>
</file>

<file path=ppt/tags/tag73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31.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4.xml><?xml version="1.0" encoding="utf-8"?>
<p:tagLst xmlns:p="http://schemas.openxmlformats.org/presentationml/2006/main">
  <p:tag name="KSO_WM_UNIT_ID" val="_3**"/>
  <p:tag name="KSO_WM_BEAUTIFY_FLAG" val="#wm#"/>
  <p:tag name="KSO_WM_TAG_VERSION" val="3.0"/>
  <p:tag name="KSO_WM_UNIT_LAYERLEVEL" val="1"/>
  <p:tag name="KSO_WM_TEMPLATE_INDEX" val="6"/>
  <p:tag name="KSO_WM_TEMPLATE_CATEGORY" val="custo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4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4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4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4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5.xml><?xml version="1.0" encoding="utf-8"?>
<p:tagLst xmlns:p="http://schemas.openxmlformats.org/presentationml/2006/main">
  <p:tag name="KSO_WM_UNIT_ID" val="_3**"/>
  <p:tag name="KSO_WM_BEAUTIFY_FLAG" val="#wm#"/>
  <p:tag name="KSO_WM_TAG_VERSION" val="3.0"/>
  <p:tag name="KSO_WM_UNIT_LAYERLEVEL" val="1"/>
  <p:tag name="KSO_WM_TEMPLATE_INDEX" val="6"/>
  <p:tag name="KSO_WM_TEMPLATE_CATEGORY" val="custo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5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5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5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5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6.xml><?xml version="1.0" encoding="utf-8"?>
<p:tagLst xmlns:p="http://schemas.openxmlformats.org/presentationml/2006/main">
  <p:tag name="KSO_WM_UNIT_ID" val="_3**"/>
  <p:tag name="KSO_WM_BEAUTIFY_FLAG" val="#wm#"/>
  <p:tag name="KSO_WM_TAG_VERSION" val="3.0"/>
  <p:tag name="KSO_WM_UNIT_LAYERLEVEL" val="1"/>
  <p:tag name="KSO_WM_TEMPLATE_INDEX" val="6"/>
  <p:tag name="KSO_WM_TEMPLATE_CATEGORY" val="custom"/>
</p:tagLst>
</file>

<file path=ppt/tags/tag76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77.xml><?xml version="1.0" encoding="utf-8"?>
<p:tagLst xmlns:p="http://schemas.openxmlformats.org/presentationml/2006/main">
  <p:tag name="KSO_WM_UNIT_ID" val="_3**"/>
  <p:tag name="KSO_WM_BEAUTIFY_FLAG" val="#wm#"/>
  <p:tag name="KSO_WM_TAG_VERSION" val="3.0"/>
  <p:tag name="KSO_WM_UNIT_LAYERLEVEL" val="1"/>
  <p:tag name="KSO_WM_TEMPLATE_INDEX" val="6"/>
  <p:tag name="KSO_WM_TEMPLATE_CATEGORY" val="custom"/>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7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7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7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7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78.xml><?xml version="1.0" encoding="utf-8"?>
<p:tagLst xmlns:p="http://schemas.openxmlformats.org/presentationml/2006/main">
  <p:tag name="KSO_WM_UNIT_ID" val="_3**"/>
  <p:tag name="KSO_WM_BEAUTIFY_FLAG" val="#wm#"/>
  <p:tag name="KSO_WM_TAG_VERSION" val="3.0"/>
  <p:tag name="KSO_WM_UNIT_LAYERLEVEL" val="1"/>
  <p:tag name="KSO_WM_TEMPLATE_INDEX" val="6"/>
  <p:tag name="KSO_WM_TEMPLATE_CATEGORY" val="custo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8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8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87.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9.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9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99.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80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1.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1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1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13.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2.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2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2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2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3.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3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3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3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4.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5.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85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5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5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6.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6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6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6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7.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7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7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78.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8.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8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9.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890.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9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9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0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0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0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0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1.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1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1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1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2.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92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3.xml><?xml version="1.0" encoding="utf-8"?>
<p:tagLst xmlns:p="http://schemas.openxmlformats.org/presentationml/2006/main">
  <p:tag name="KSO_WM_UNIT_ID" val="_6**"/>
  <p:tag name="KSO_WM_BEAUTIFY_FLAG" val="#wm#"/>
  <p:tag name="KSO_WM_TAG_VERSION" val="3.0"/>
  <p:tag name="KSO_WM_UNIT_LAYERLEVEL" val="1"/>
  <p:tag name="KSO_WM_TEMPLATE_INDEX" val="6"/>
  <p:tag name="KSO_WM_TEMPLATE_CATEGORY" val="custom"/>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3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3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33.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4.xml><?xml version="1.0" encoding="utf-8"?>
<p:tagLst xmlns:p="http://schemas.openxmlformats.org/presentationml/2006/main">
  <p:tag name="KSO_WM_UNIT_ID" val="_6**"/>
  <p:tag name="KSO_WM_BEAUTIFY_FLAG" val="#wm#"/>
  <p:tag name="KSO_WM_TAG_VERSION" val="3.0"/>
  <p:tag name="KSO_WM_UNIT_LAYERLEVEL" val="1"/>
  <p:tag name="KSO_WM_TEMPLATE_INDEX" val="6"/>
  <p:tag name="KSO_WM_TEMPLATE_CATEGORY" val="custom"/>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4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4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4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5.xml><?xml version="1.0" encoding="utf-8"?>
<p:tagLst xmlns:p="http://schemas.openxmlformats.org/presentationml/2006/main">
  <p:tag name="KSO_WM_UNIT_ID" val="_6**"/>
  <p:tag name="KSO_WM_BEAUTIFY_FLAG" val="#wm#"/>
  <p:tag name="KSO_WM_TAG_VERSION" val="3.0"/>
  <p:tag name="KSO_WM_UNIT_LAYERLEVEL" val="1"/>
  <p:tag name="KSO_WM_TEMPLATE_INDEX" val="6"/>
  <p:tag name="KSO_WM_TEMPLATE_CATEGORY" val="custom"/>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5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5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5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6.xml><?xml version="1.0" encoding="utf-8"?>
<p:tagLst xmlns:p="http://schemas.openxmlformats.org/presentationml/2006/main">
  <p:tag name="KSO_WM_UNIT_ID" val="_6**"/>
  <p:tag name="KSO_WM_BEAUTIFY_FLAG" val="#wm#"/>
  <p:tag name="KSO_WM_TAG_VERSION" val="3.0"/>
  <p:tag name="KSO_WM_UNIT_LAYERLEVEL" val="1"/>
  <p:tag name="KSO_WM_TEMPLATE_INDEX" val="6"/>
  <p:tag name="KSO_WM_TEMPLATE_CATEGORY" val="custom"/>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7.xml><?xml version="1.0" encoding="utf-8"?>
<p:tagLst xmlns:p="http://schemas.openxmlformats.org/presentationml/2006/main">
  <p:tag name="KSO_WM_UNIT_ID" val="_7**"/>
  <p:tag name="KSO_WM_BEAUTIFY_FLAG" val="#wm#"/>
  <p:tag name="KSO_WM_TAG_VERSION" val="3.0"/>
  <p:tag name="KSO_WM_UNIT_LAYERLEVEL" val="1"/>
  <p:tag name="KSO_WM_TEMPLATE_INDEX" val="6"/>
  <p:tag name="KSO_WM_TEMPLATE_CATEGORY" val="custom"/>
</p:tagLst>
</file>

<file path=ppt/tags/tag97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7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7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7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7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75.xml><?xml version="1.0" encoding="utf-8"?>
<p:tagLst xmlns:p="http://schemas.openxmlformats.org/presentationml/2006/main">
  <p:tag name="KSO_WM_BEAUTIFY_FLAG" val="#wm#"/>
  <p:tag name="KSO_WM_TEMPLATE_CATEGORY" val="custom"/>
  <p:tag name="KSO_WM_TEMPLATE_INDEX" val="20234969"/>
</p:tagLst>
</file>

<file path=ppt/tags/tag97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7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78.xml><?xml version="1.0" encoding="utf-8"?>
<p:tagLst xmlns:p="http://schemas.openxmlformats.org/presentationml/2006/main">
  <p:tag name="KSO_WM_BEAUTIFY_FLAG" val="#wm#"/>
  <p:tag name="KSO_WM_TEMPLATE_CATEGORY" val="custom"/>
  <p:tag name="KSO_WM_TEMPLATE_INDEX" val="20234969"/>
</p:tagLst>
</file>

<file path=ppt/tags/tag979.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8.xml><?xml version="1.0" encoding="utf-8"?>
<p:tagLst xmlns:p="http://schemas.openxmlformats.org/presentationml/2006/main">
  <p:tag name="KSO_WM_UNIT_ID" val="_7**"/>
  <p:tag name="KSO_WM_BEAUTIFY_FLAG" val="#wm#"/>
  <p:tag name="KSO_WM_TAG_VERSION" val="3.0"/>
  <p:tag name="KSO_WM_UNIT_LAYERLEVEL" val="1"/>
  <p:tag name="KSO_WM_TEMPLATE_INDEX" val="6"/>
  <p:tag name="KSO_WM_TEMPLATE_CATEGORY" val="custom"/>
</p:tagLst>
</file>

<file path=ppt/tags/tag98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81.xml><?xml version="1.0" encoding="utf-8"?>
<p:tagLst xmlns:p="http://schemas.openxmlformats.org/presentationml/2006/main">
  <p:tag name="KSO_WM_BEAUTIFY_FLAG" val="#wm#"/>
  <p:tag name="KSO_WM_TEMPLATE_CATEGORY" val="custom"/>
  <p:tag name="KSO_WM_TEMPLATE_INDEX" val="20234969"/>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9.xml><?xml version="1.0" encoding="utf-8"?>
<p:tagLst xmlns:p="http://schemas.openxmlformats.org/presentationml/2006/main">
  <p:tag name="KSO_WM_UNIT_ID" val="_7**"/>
  <p:tag name="KSO_WM_BEAUTIFY_FLAG" val="#wm#"/>
  <p:tag name="KSO_WM_TAG_VERSION" val="3.0"/>
  <p:tag name="KSO_WM_UNIT_LAYERLEVEL" val="1"/>
  <p:tag name="KSO_WM_TEMPLATE_INDEX" val="6"/>
  <p:tag name="KSO_WM_TEMPLATE_CATEGORY" val="custom"/>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9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9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9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9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lnDef>
    <a:txDef>
      <a:spPr>
        <a:noFill/>
      </a:spPr>
      <a:bodyPr wrap="square" rtlCol="0">
        <a:spAutoFit/>
      </a:bodyPr>
      <a:lstStyle>
        <a:defPPr>
          <a:defRPr lang="zh-CN" altLang="en-US"/>
        </a:defPPr>
      </a:lstStyle>
    </a:tx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 overriden_2">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58552</Words>
  <Application>WPS 演示</Application>
  <PresentationFormat>宽屏</PresentationFormat>
  <Paragraphs>2381</Paragraphs>
  <Slides>105</Slides>
  <Notes>4</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105</vt:i4>
      </vt:variant>
    </vt:vector>
  </HeadingPairs>
  <TitlesOfParts>
    <vt:vector size="123" baseType="lpstr">
      <vt:lpstr>Arial</vt:lpstr>
      <vt:lpstr>宋体</vt:lpstr>
      <vt:lpstr>Wingdings</vt:lpstr>
      <vt:lpstr>Wingdings</vt:lpstr>
      <vt:lpstr>Verdana</vt:lpstr>
      <vt:lpstr>楷体_GB2312</vt:lpstr>
      <vt:lpstr>新宋体</vt:lpstr>
      <vt:lpstr>+中文标题</vt:lpstr>
      <vt:lpstr>Segoe Print</vt:lpstr>
      <vt:lpstr>黑体</vt:lpstr>
      <vt:lpstr>微软雅黑</vt:lpstr>
      <vt:lpstr>Arial Unicode MS</vt:lpstr>
      <vt:lpstr>Calibri</vt:lpstr>
      <vt:lpstr>Times New Roman</vt:lpstr>
      <vt:lpstr>Arial</vt:lpstr>
      <vt:lpstr>WPS</vt:lpstr>
      <vt:lpstr> overriden</vt:lpstr>
      <vt:lpstr> overriden_2</vt:lpstr>
      <vt:lpstr>项目二  采集和解析网页数据</vt:lpstr>
      <vt:lpstr>目录</vt:lpstr>
      <vt:lpstr>任务描述</vt:lpstr>
      <vt:lpstr>PowerPoint 演示文稿</vt:lpstr>
      <vt:lpstr>任务实施：一. 浏览网页及获取内容的流程</vt:lpstr>
      <vt:lpstr>任务实施：一. 浏览网页及获取内容的流程</vt:lpstr>
      <vt:lpstr>任务实施：一. 浏览网页及获取内容的流程</vt:lpstr>
      <vt:lpstr>任务实施：一. 浏览网页及获取内容的流程</vt:lpstr>
      <vt:lpstr>任务实施：一. 浏览网页及获取内容的流程</vt:lpstr>
      <vt:lpstr>任务实施：二. HTTP 工作原理</vt:lpstr>
      <vt:lpstr>PowerPoint 演示文稿</vt:lpstr>
      <vt:lpstr> 任务实施：二.HTTP 工作原理</vt:lpstr>
      <vt:lpstr> 任务实施：三. HTTP 请求报文</vt:lpstr>
      <vt:lpstr> 任务实施：三. HTTP 请求报文</vt:lpstr>
      <vt:lpstr> 任务实施：三. HTTP 请求报文</vt:lpstr>
      <vt:lpstr> 任务实施：三. HTTP 请求报文</vt:lpstr>
      <vt:lpstr>PowerPoint 演示文稿</vt:lpstr>
      <vt:lpstr>PowerPoint 演示文稿</vt:lpstr>
      <vt:lpstr>PowerPoint 演示文稿</vt:lpstr>
      <vt:lpstr>目录</vt:lpstr>
      <vt:lpstr>PowerPoint 演示文稿</vt:lpstr>
      <vt:lpstr>任务目标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任务实施：二. 动态网页采集</vt:lpstr>
      <vt:lpstr>PowerPoint 演示文稿</vt:lpstr>
      <vt:lpstr>PowerPoint 演示文稿</vt:lpstr>
      <vt:lpstr>PowerPoint 演示文稿</vt:lpstr>
      <vt:lpstr>PowerPoint 演示文稿</vt:lpstr>
      <vt:lpstr>PowerPoint 演示文稿</vt:lpstr>
      <vt:lpstr>PowerPoint 演示文稿</vt:lpstr>
      <vt:lpstr>目录</vt:lpstr>
      <vt:lpstr>任务描述：学习解析采集到的网页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实训目标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思考与练习</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卢学兵</cp:lastModifiedBy>
  <cp:revision>222</cp:revision>
  <dcterms:created xsi:type="dcterms:W3CDTF">2019-06-19T02:08:00Z</dcterms:created>
  <dcterms:modified xsi:type="dcterms:W3CDTF">2025-07-20T07:44:54Z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051A36B5B72544C88C9552CBB35C7552_11</vt:lpwstr>
  </property>
</Properties>
</file>