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639" r:id="rId3"/>
    <p:sldId id="617" r:id="rId5"/>
    <p:sldId id="636" r:id="rId6"/>
    <p:sldId id="713" r:id="rId7"/>
    <p:sldId id="664" r:id="rId8"/>
    <p:sldId id="808" r:id="rId9"/>
    <p:sldId id="710" r:id="rId10"/>
    <p:sldId id="806" r:id="rId11"/>
    <p:sldId id="611" r:id="rId12"/>
    <p:sldId id="668" r:id="rId13"/>
    <p:sldId id="682" r:id="rId14"/>
    <p:sldId id="688" r:id="rId15"/>
    <p:sldId id="807" r:id="rId16"/>
    <p:sldId id="605" r:id="rId17"/>
    <p:sldId id="809" r:id="rId18"/>
    <p:sldId id="711" r:id="rId19"/>
    <p:sldId id="582" r:id="rId20"/>
  </p:sldIdLst>
  <p:sldSz cx="12195175" cy="6859270"/>
  <p:notesSz cx="6858000" cy="9144000"/>
  <p:embeddedFontLst>
    <p:embeddedFont>
      <p:font typeface="Rockwell" panose="02060603020205020403" pitchFamily="18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6pPr>
    <a:lvl7pPr marL="326644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7pPr>
    <a:lvl8pPr marL="3810635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8pPr>
    <a:lvl9pPr marL="435483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orient="horz" pos="378" userDrawn="1">
          <p15:clr>
            <a:srgbClr val="A4A3A4"/>
          </p15:clr>
        </p15:guide>
        <p15:guide id="3" orient="horz" pos="3992" userDrawn="1">
          <p15:clr>
            <a:srgbClr val="A4A3A4"/>
          </p15:clr>
        </p15:guide>
        <p15:guide id="4" pos="3881" userDrawn="1">
          <p15:clr>
            <a:srgbClr val="A4A3A4"/>
          </p15:clr>
        </p15:guide>
        <p15:guide id="5" pos="444" userDrawn="1">
          <p15:clr>
            <a:srgbClr val="A4A3A4"/>
          </p15:clr>
        </p15:guide>
        <p15:guide id="6" pos="728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69DE8"/>
    <a:srgbClr val="023593"/>
    <a:srgbClr val="C0C0F6"/>
    <a:srgbClr val="7EA3F5"/>
    <a:srgbClr val="E1EDFF"/>
    <a:srgbClr val="8576B8"/>
    <a:srgbClr val="002E73"/>
    <a:srgbClr val="161448"/>
    <a:srgbClr val="FEB71D"/>
    <a:srgbClr val="803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/>
  </p:normalViewPr>
  <p:slideViewPr>
    <p:cSldViewPr>
      <p:cViewPr>
        <p:scale>
          <a:sx n="70" d="100"/>
          <a:sy n="70" d="100"/>
        </p:scale>
        <p:origin x="-654" y="-426"/>
      </p:cViewPr>
      <p:guideLst>
        <p:guide orient="horz" pos="2142"/>
        <p:guide orient="horz" pos="378"/>
        <p:guide orient="horz" pos="3992"/>
        <p:guide pos="3881"/>
        <p:guide pos="444"/>
        <p:guide pos="728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46" y="-120"/>
      </p:cViewPr>
      <p:guideLst>
        <p:guide orient="horz" pos="2855"/>
        <p:guide pos="218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7.xml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9743CD7-97CD-4F57-B351-69A253B17F8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44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63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3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>
            <a:spLocks noChangeAspect="1"/>
          </p:cNvSpPr>
          <p:nvPr userDrawn="1"/>
        </p:nvSpPr>
        <p:spPr>
          <a:xfrm>
            <a:off x="-1598613" y="-1980406"/>
            <a:ext cx="5400000" cy="5400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-1534413" y="5585594"/>
            <a:ext cx="3060000" cy="23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8000" y="409946"/>
            <a:ext cx="10647175" cy="603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435175" y="720000"/>
            <a:ext cx="5760000" cy="36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999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5199" y="0"/>
            <a:ext cx="4879975" cy="6859588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 preferRelativeResize="0"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476" y="1077"/>
            <a:ext cx="9746699" cy="6857434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0" y="405794"/>
            <a:ext cx="6048000" cy="6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7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>
              <a:defRPr sz="1600">
                <a:latin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ctr">
              <a:defRPr sz="1600">
                <a:latin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r">
              <a:defRPr sz="1600">
                <a:latin typeface="宋体" panose="02010600030101010101" pitchFamily="2" charset="-122"/>
              </a:defRPr>
            </a:lvl1pPr>
          </a:lstStyle>
          <a:p>
            <a:fld id="{D0A27C80-5FD3-4361-BB31-75FBA196661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4419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8902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633220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17741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08305" indent="-408305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1pPr>
      <a:lvl2pPr marL="884555" indent="-340360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2pPr>
      <a:lvl3pPr marL="1360805" indent="-272415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3pPr>
      <a:lvl4pPr marL="1905000" indent="-272415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4pPr>
      <a:lvl5pPr marL="244983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5pPr>
      <a:lvl6pPr marL="299402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22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41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24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22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44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3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3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microsoft.com/office/2007/relationships/hdphoto" Target="../media/image11.wdp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"/>
          <p:cNvSpPr txBox="1"/>
          <p:nvPr/>
        </p:nvSpPr>
        <p:spPr>
          <a:xfrm rot="16200000">
            <a:off x="9128760" y="2957195"/>
            <a:ext cx="727075" cy="3002915"/>
          </a:xfrm>
          <a:prstGeom prst="rect">
            <a:avLst/>
          </a:prstGeom>
          <a:solidFill>
            <a:schemeClr val="accent6"/>
          </a:solidFill>
          <a:effectLst/>
        </p:spPr>
        <p:txBody>
          <a:bodyPr vert="eaVert" wrap="square" lIns="91450" tIns="45725" rIns="90000" bIns="45725" rtlCol="0" anchor="ctr" anchorCtr="1">
            <a:noAutofit/>
          </a:bodyPr>
          <a:lstStyle/>
          <a:p>
            <a:pPr algn="ctr">
              <a:defRPr/>
            </a:pPr>
            <a:r>
              <a:rPr lang="zh-CN" sz="3200" kern="0" spc="300" dirty="0">
                <a:solidFill>
                  <a:schemeClr val="bg1"/>
                </a:solidFill>
                <a:latin typeface="宋体" panose="02010600030101010101" pitchFamily="2" charset="-122"/>
              </a:rPr>
              <a:t>北京出版社</a:t>
            </a:r>
            <a:endParaRPr lang="zh-CN" sz="3200" kern="0" spc="3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27900" y="1453515"/>
            <a:ext cx="46120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60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管理学基础（第三版）</a:t>
            </a:r>
            <a:endParaRPr lang="zh-CN" sz="60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Oval 38"/>
          <p:cNvSpPr/>
          <p:nvPr/>
        </p:nvSpPr>
        <p:spPr bwMode="auto">
          <a:xfrm>
            <a:off x="8068871" y="4490469"/>
            <a:ext cx="969171" cy="968376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>
              <a:latin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16" name="Group 39"/>
          <p:cNvGrpSpPr/>
          <p:nvPr/>
        </p:nvGrpSpPr>
        <p:grpSpPr>
          <a:xfrm>
            <a:off x="8208456" y="4777571"/>
            <a:ext cx="693170" cy="394171"/>
            <a:chOff x="279400" y="-1397000"/>
            <a:chExt cx="1387475" cy="788988"/>
          </a:xfrm>
        </p:grpSpPr>
        <p:sp>
          <p:nvSpPr>
            <p:cNvPr id="66" name="Freeform: Shape 40"/>
            <p:cNvSpPr/>
            <p:nvPr/>
          </p:nvSpPr>
          <p:spPr bwMode="auto">
            <a:xfrm>
              <a:off x="584200" y="-1397000"/>
              <a:ext cx="1082675" cy="788988"/>
            </a:xfrm>
            <a:custGeom>
              <a:avLst/>
              <a:gdLst>
                <a:gd name="T0" fmla="*/ 192 w 198"/>
                <a:gd name="T1" fmla="*/ 72 h 144"/>
                <a:gd name="T2" fmla="*/ 184 w 198"/>
                <a:gd name="T3" fmla="*/ 72 h 144"/>
                <a:gd name="T4" fmla="*/ 172 w 198"/>
                <a:gd name="T5" fmla="*/ 43 h 144"/>
                <a:gd name="T6" fmla="*/ 157 w 198"/>
                <a:gd name="T7" fmla="*/ 32 h 144"/>
                <a:gd name="T8" fmla="*/ 126 w 198"/>
                <a:gd name="T9" fmla="*/ 32 h 144"/>
                <a:gd name="T10" fmla="*/ 126 w 198"/>
                <a:gd name="T11" fmla="*/ 2 h 144"/>
                <a:gd name="T12" fmla="*/ 124 w 198"/>
                <a:gd name="T13" fmla="*/ 0 h 144"/>
                <a:gd name="T14" fmla="*/ 2 w 198"/>
                <a:gd name="T15" fmla="*/ 0 h 144"/>
                <a:gd name="T16" fmla="*/ 0 w 198"/>
                <a:gd name="T17" fmla="*/ 2 h 144"/>
                <a:gd name="T18" fmla="*/ 0 w 198"/>
                <a:gd name="T19" fmla="*/ 123 h 144"/>
                <a:gd name="T20" fmla="*/ 2 w 198"/>
                <a:gd name="T21" fmla="*/ 125 h 144"/>
                <a:gd name="T22" fmla="*/ 19 w 198"/>
                <a:gd name="T23" fmla="*/ 125 h 144"/>
                <a:gd name="T24" fmla="*/ 40 w 198"/>
                <a:gd name="T25" fmla="*/ 144 h 144"/>
                <a:gd name="T26" fmla="*/ 61 w 198"/>
                <a:gd name="T27" fmla="*/ 125 h 144"/>
                <a:gd name="T28" fmla="*/ 138 w 198"/>
                <a:gd name="T29" fmla="*/ 125 h 144"/>
                <a:gd name="T30" fmla="*/ 159 w 198"/>
                <a:gd name="T31" fmla="*/ 144 h 144"/>
                <a:gd name="T32" fmla="*/ 180 w 198"/>
                <a:gd name="T33" fmla="*/ 125 h 144"/>
                <a:gd name="T34" fmla="*/ 192 w 198"/>
                <a:gd name="T35" fmla="*/ 125 h 144"/>
                <a:gd name="T36" fmla="*/ 198 w 198"/>
                <a:gd name="T37" fmla="*/ 119 h 144"/>
                <a:gd name="T38" fmla="*/ 198 w 198"/>
                <a:gd name="T39" fmla="*/ 78 h 144"/>
                <a:gd name="T40" fmla="*/ 192 w 198"/>
                <a:gd name="T41" fmla="*/ 72 h 144"/>
                <a:gd name="T42" fmla="*/ 157 w 198"/>
                <a:gd name="T43" fmla="*/ 36 h 144"/>
                <a:gd name="T44" fmla="*/ 168 w 198"/>
                <a:gd name="T45" fmla="*/ 45 h 144"/>
                <a:gd name="T46" fmla="*/ 179 w 198"/>
                <a:gd name="T47" fmla="*/ 72 h 144"/>
                <a:gd name="T48" fmla="*/ 126 w 198"/>
                <a:gd name="T49" fmla="*/ 72 h 144"/>
                <a:gd name="T50" fmla="*/ 126 w 198"/>
                <a:gd name="T51" fmla="*/ 36 h 144"/>
                <a:gd name="T52" fmla="*/ 157 w 198"/>
                <a:gd name="T53" fmla="*/ 36 h 144"/>
                <a:gd name="T54" fmla="*/ 5 w 198"/>
                <a:gd name="T55" fmla="*/ 5 h 144"/>
                <a:gd name="T56" fmla="*/ 121 w 198"/>
                <a:gd name="T57" fmla="*/ 5 h 144"/>
                <a:gd name="T58" fmla="*/ 121 w 198"/>
                <a:gd name="T59" fmla="*/ 120 h 144"/>
                <a:gd name="T60" fmla="*/ 61 w 198"/>
                <a:gd name="T61" fmla="*/ 120 h 144"/>
                <a:gd name="T62" fmla="*/ 40 w 198"/>
                <a:gd name="T63" fmla="*/ 102 h 144"/>
                <a:gd name="T64" fmla="*/ 19 w 198"/>
                <a:gd name="T65" fmla="*/ 120 h 144"/>
                <a:gd name="T66" fmla="*/ 5 w 198"/>
                <a:gd name="T67" fmla="*/ 120 h 144"/>
                <a:gd name="T68" fmla="*/ 5 w 198"/>
                <a:gd name="T69" fmla="*/ 5 h 144"/>
                <a:gd name="T70" fmla="*/ 40 w 198"/>
                <a:gd name="T71" fmla="*/ 139 h 144"/>
                <a:gd name="T72" fmla="*/ 23 w 198"/>
                <a:gd name="T73" fmla="*/ 123 h 144"/>
                <a:gd name="T74" fmla="*/ 40 w 198"/>
                <a:gd name="T75" fmla="*/ 106 h 144"/>
                <a:gd name="T76" fmla="*/ 56 w 198"/>
                <a:gd name="T77" fmla="*/ 123 h 144"/>
                <a:gd name="T78" fmla="*/ 40 w 198"/>
                <a:gd name="T79" fmla="*/ 139 h 144"/>
                <a:gd name="T80" fmla="*/ 159 w 198"/>
                <a:gd name="T81" fmla="*/ 139 h 144"/>
                <a:gd name="T82" fmla="*/ 143 w 198"/>
                <a:gd name="T83" fmla="*/ 123 h 144"/>
                <a:gd name="T84" fmla="*/ 159 w 198"/>
                <a:gd name="T85" fmla="*/ 106 h 144"/>
                <a:gd name="T86" fmla="*/ 175 w 198"/>
                <a:gd name="T87" fmla="*/ 122 h 144"/>
                <a:gd name="T88" fmla="*/ 175 w 198"/>
                <a:gd name="T89" fmla="*/ 123 h 144"/>
                <a:gd name="T90" fmla="*/ 175 w 198"/>
                <a:gd name="T91" fmla="*/ 123 h 144"/>
                <a:gd name="T92" fmla="*/ 159 w 198"/>
                <a:gd name="T93" fmla="*/ 139 h 144"/>
                <a:gd name="T94" fmla="*/ 193 w 198"/>
                <a:gd name="T95" fmla="*/ 119 h 144"/>
                <a:gd name="T96" fmla="*/ 192 w 198"/>
                <a:gd name="T97" fmla="*/ 120 h 144"/>
                <a:gd name="T98" fmla="*/ 180 w 198"/>
                <a:gd name="T99" fmla="*/ 120 h 144"/>
                <a:gd name="T100" fmla="*/ 159 w 198"/>
                <a:gd name="T101" fmla="*/ 102 h 144"/>
                <a:gd name="T102" fmla="*/ 138 w 198"/>
                <a:gd name="T103" fmla="*/ 120 h 144"/>
                <a:gd name="T104" fmla="*/ 126 w 198"/>
                <a:gd name="T105" fmla="*/ 120 h 144"/>
                <a:gd name="T106" fmla="*/ 126 w 198"/>
                <a:gd name="T107" fmla="*/ 77 h 144"/>
                <a:gd name="T108" fmla="*/ 192 w 198"/>
                <a:gd name="T109" fmla="*/ 77 h 144"/>
                <a:gd name="T110" fmla="*/ 193 w 198"/>
                <a:gd name="T111" fmla="*/ 78 h 144"/>
                <a:gd name="T112" fmla="*/ 193 w 198"/>
                <a:gd name="T113" fmla="*/ 11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8" h="144">
                  <a:moveTo>
                    <a:pt x="192" y="72"/>
                  </a:moveTo>
                  <a:cubicBezTo>
                    <a:pt x="184" y="72"/>
                    <a:pt x="184" y="72"/>
                    <a:pt x="184" y="72"/>
                  </a:cubicBezTo>
                  <a:cubicBezTo>
                    <a:pt x="181" y="65"/>
                    <a:pt x="172" y="43"/>
                    <a:pt x="172" y="43"/>
                  </a:cubicBezTo>
                  <a:cubicBezTo>
                    <a:pt x="170" y="37"/>
                    <a:pt x="163" y="32"/>
                    <a:pt x="157" y="32"/>
                  </a:cubicBezTo>
                  <a:cubicBezTo>
                    <a:pt x="126" y="32"/>
                    <a:pt x="126" y="32"/>
                    <a:pt x="126" y="3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5" y="0"/>
                    <a:pt x="12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4"/>
                    <a:pt x="1" y="125"/>
                    <a:pt x="2" y="125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35"/>
                    <a:pt x="29" y="144"/>
                    <a:pt x="40" y="144"/>
                  </a:cubicBezTo>
                  <a:cubicBezTo>
                    <a:pt x="51" y="144"/>
                    <a:pt x="59" y="135"/>
                    <a:pt x="61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9" y="135"/>
                    <a:pt x="148" y="144"/>
                    <a:pt x="159" y="144"/>
                  </a:cubicBezTo>
                  <a:cubicBezTo>
                    <a:pt x="170" y="144"/>
                    <a:pt x="179" y="135"/>
                    <a:pt x="180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5" y="125"/>
                    <a:pt x="198" y="122"/>
                    <a:pt x="198" y="119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5"/>
                    <a:pt x="195" y="72"/>
                    <a:pt x="192" y="72"/>
                  </a:cubicBezTo>
                  <a:close/>
                  <a:moveTo>
                    <a:pt x="157" y="36"/>
                  </a:moveTo>
                  <a:cubicBezTo>
                    <a:pt x="161" y="36"/>
                    <a:pt x="166" y="40"/>
                    <a:pt x="168" y="45"/>
                  </a:cubicBezTo>
                  <a:cubicBezTo>
                    <a:pt x="168" y="46"/>
                    <a:pt x="176" y="64"/>
                    <a:pt x="179" y="72"/>
                  </a:cubicBezTo>
                  <a:cubicBezTo>
                    <a:pt x="126" y="72"/>
                    <a:pt x="126" y="72"/>
                    <a:pt x="126" y="72"/>
                  </a:cubicBezTo>
                  <a:cubicBezTo>
                    <a:pt x="126" y="36"/>
                    <a:pt x="126" y="36"/>
                    <a:pt x="126" y="36"/>
                  </a:cubicBezTo>
                  <a:lnTo>
                    <a:pt x="157" y="36"/>
                  </a:lnTo>
                  <a:close/>
                  <a:moveTo>
                    <a:pt x="5" y="5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21" y="120"/>
                    <a:pt x="121" y="120"/>
                    <a:pt x="121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59" y="110"/>
                    <a:pt x="51" y="102"/>
                    <a:pt x="40" y="102"/>
                  </a:cubicBezTo>
                  <a:cubicBezTo>
                    <a:pt x="29" y="102"/>
                    <a:pt x="20" y="110"/>
                    <a:pt x="19" y="120"/>
                  </a:cubicBezTo>
                  <a:cubicBezTo>
                    <a:pt x="5" y="120"/>
                    <a:pt x="5" y="120"/>
                    <a:pt x="5" y="120"/>
                  </a:cubicBezTo>
                  <a:lnTo>
                    <a:pt x="5" y="5"/>
                  </a:lnTo>
                  <a:close/>
                  <a:moveTo>
                    <a:pt x="40" y="139"/>
                  </a:moveTo>
                  <a:cubicBezTo>
                    <a:pt x="31" y="139"/>
                    <a:pt x="23" y="132"/>
                    <a:pt x="23" y="123"/>
                  </a:cubicBezTo>
                  <a:cubicBezTo>
                    <a:pt x="23" y="114"/>
                    <a:pt x="31" y="106"/>
                    <a:pt x="40" y="106"/>
                  </a:cubicBezTo>
                  <a:cubicBezTo>
                    <a:pt x="49" y="106"/>
                    <a:pt x="56" y="114"/>
                    <a:pt x="56" y="123"/>
                  </a:cubicBezTo>
                  <a:cubicBezTo>
                    <a:pt x="56" y="132"/>
                    <a:pt x="49" y="139"/>
                    <a:pt x="40" y="139"/>
                  </a:cubicBezTo>
                  <a:close/>
                  <a:moveTo>
                    <a:pt x="159" y="139"/>
                  </a:moveTo>
                  <a:cubicBezTo>
                    <a:pt x="150" y="139"/>
                    <a:pt x="143" y="132"/>
                    <a:pt x="143" y="123"/>
                  </a:cubicBezTo>
                  <a:cubicBezTo>
                    <a:pt x="143" y="114"/>
                    <a:pt x="150" y="106"/>
                    <a:pt x="159" y="106"/>
                  </a:cubicBezTo>
                  <a:cubicBezTo>
                    <a:pt x="168" y="106"/>
                    <a:pt x="175" y="113"/>
                    <a:pt x="175" y="122"/>
                  </a:cubicBezTo>
                  <a:cubicBezTo>
                    <a:pt x="175" y="122"/>
                    <a:pt x="175" y="122"/>
                    <a:pt x="175" y="123"/>
                  </a:cubicBezTo>
                  <a:cubicBezTo>
                    <a:pt x="175" y="123"/>
                    <a:pt x="175" y="123"/>
                    <a:pt x="175" y="123"/>
                  </a:cubicBezTo>
                  <a:cubicBezTo>
                    <a:pt x="175" y="132"/>
                    <a:pt x="168" y="139"/>
                    <a:pt x="159" y="139"/>
                  </a:cubicBezTo>
                  <a:close/>
                  <a:moveTo>
                    <a:pt x="193" y="119"/>
                  </a:moveTo>
                  <a:cubicBezTo>
                    <a:pt x="193" y="120"/>
                    <a:pt x="192" y="120"/>
                    <a:pt x="192" y="120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10"/>
                    <a:pt x="170" y="102"/>
                    <a:pt x="159" y="102"/>
                  </a:cubicBezTo>
                  <a:cubicBezTo>
                    <a:pt x="148" y="102"/>
                    <a:pt x="139" y="110"/>
                    <a:pt x="138" y="120"/>
                  </a:cubicBezTo>
                  <a:cubicBezTo>
                    <a:pt x="126" y="120"/>
                    <a:pt x="126" y="120"/>
                    <a:pt x="126" y="120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92" y="77"/>
                    <a:pt x="193" y="78"/>
                    <a:pt x="193" y="78"/>
                  </a:cubicBezTo>
                  <a:lnTo>
                    <a:pt x="193" y="1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7" name="Freeform: Shape 41"/>
            <p:cNvSpPr/>
            <p:nvPr/>
          </p:nvSpPr>
          <p:spPr bwMode="auto">
            <a:xfrm>
              <a:off x="279400" y="-1397000"/>
              <a:ext cx="239713" cy="28575"/>
            </a:xfrm>
            <a:custGeom>
              <a:avLst/>
              <a:gdLst>
                <a:gd name="T0" fmla="*/ 42 w 44"/>
                <a:gd name="T1" fmla="*/ 0 h 5"/>
                <a:gd name="T2" fmla="*/ 2 w 44"/>
                <a:gd name="T3" fmla="*/ 0 h 5"/>
                <a:gd name="T4" fmla="*/ 0 w 44"/>
                <a:gd name="T5" fmla="*/ 2 h 5"/>
                <a:gd name="T6" fmla="*/ 2 w 44"/>
                <a:gd name="T7" fmla="*/ 5 h 5"/>
                <a:gd name="T8" fmla="*/ 42 w 44"/>
                <a:gd name="T9" fmla="*/ 5 h 5"/>
                <a:gd name="T10" fmla="*/ 44 w 44"/>
                <a:gd name="T11" fmla="*/ 2 h 5"/>
                <a:gd name="T12" fmla="*/ 42 w 4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">
                  <a:moveTo>
                    <a:pt x="4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3" y="5"/>
                    <a:pt x="44" y="4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8" name="Freeform: Shape 42"/>
            <p:cNvSpPr/>
            <p:nvPr/>
          </p:nvSpPr>
          <p:spPr bwMode="auto">
            <a:xfrm>
              <a:off x="328613" y="-1276350"/>
              <a:ext cx="190500" cy="26988"/>
            </a:xfrm>
            <a:custGeom>
              <a:avLst/>
              <a:gdLst>
                <a:gd name="T0" fmla="*/ 33 w 35"/>
                <a:gd name="T1" fmla="*/ 0 h 5"/>
                <a:gd name="T2" fmla="*/ 3 w 35"/>
                <a:gd name="T3" fmla="*/ 0 h 5"/>
                <a:gd name="T4" fmla="*/ 0 w 35"/>
                <a:gd name="T5" fmla="*/ 2 h 5"/>
                <a:gd name="T6" fmla="*/ 3 w 35"/>
                <a:gd name="T7" fmla="*/ 5 h 5"/>
                <a:gd name="T8" fmla="*/ 33 w 35"/>
                <a:gd name="T9" fmla="*/ 5 h 5"/>
                <a:gd name="T10" fmla="*/ 35 w 35"/>
                <a:gd name="T11" fmla="*/ 2 h 5"/>
                <a:gd name="T12" fmla="*/ 33 w 3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">
                  <a:moveTo>
                    <a:pt x="3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5"/>
                    <a:pt x="35" y="4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9" name="Freeform: Shape 43"/>
            <p:cNvSpPr/>
            <p:nvPr/>
          </p:nvSpPr>
          <p:spPr bwMode="auto">
            <a:xfrm>
              <a:off x="382588" y="-1155700"/>
              <a:ext cx="136525" cy="26988"/>
            </a:xfrm>
            <a:custGeom>
              <a:avLst/>
              <a:gdLst>
                <a:gd name="T0" fmla="*/ 23 w 25"/>
                <a:gd name="T1" fmla="*/ 0 h 5"/>
                <a:gd name="T2" fmla="*/ 3 w 25"/>
                <a:gd name="T3" fmla="*/ 0 h 5"/>
                <a:gd name="T4" fmla="*/ 0 w 25"/>
                <a:gd name="T5" fmla="*/ 3 h 5"/>
                <a:gd name="T6" fmla="*/ 3 w 25"/>
                <a:gd name="T7" fmla="*/ 5 h 5"/>
                <a:gd name="T8" fmla="*/ 23 w 25"/>
                <a:gd name="T9" fmla="*/ 5 h 5"/>
                <a:gd name="T10" fmla="*/ 25 w 25"/>
                <a:gd name="T11" fmla="*/ 3 h 5"/>
                <a:gd name="T12" fmla="*/ 23 w 2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5" y="4"/>
                    <a:pt x="25" y="3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7" name="Group 44"/>
          <p:cNvGrpSpPr/>
          <p:nvPr/>
        </p:nvGrpSpPr>
        <p:grpSpPr>
          <a:xfrm>
            <a:off x="7417211" y="2809237"/>
            <a:ext cx="969171" cy="971549"/>
            <a:chOff x="7204075" y="-1846263"/>
            <a:chExt cx="1939925" cy="1944688"/>
          </a:xfrm>
        </p:grpSpPr>
        <p:sp>
          <p:nvSpPr>
            <p:cNvPr id="59" name="Oval 45"/>
            <p:cNvSpPr/>
            <p:nvPr/>
          </p:nvSpPr>
          <p:spPr bwMode="auto">
            <a:xfrm>
              <a:off x="7204075" y="-1846263"/>
              <a:ext cx="1939925" cy="19446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60" name="Group 46"/>
            <p:cNvGrpSpPr/>
            <p:nvPr/>
          </p:nvGrpSpPr>
          <p:grpSpPr>
            <a:xfrm>
              <a:off x="7519988" y="-1506538"/>
              <a:ext cx="1312862" cy="1265238"/>
              <a:chOff x="7519988" y="-1506538"/>
              <a:chExt cx="1312862" cy="1265238"/>
            </a:xfrm>
          </p:grpSpPr>
          <p:sp>
            <p:nvSpPr>
              <p:cNvPr id="61" name="Freeform: Shape 47"/>
              <p:cNvSpPr/>
              <p:nvPr/>
            </p:nvSpPr>
            <p:spPr bwMode="auto">
              <a:xfrm>
                <a:off x="7519988" y="-1484313"/>
                <a:ext cx="1176338" cy="1117600"/>
              </a:xfrm>
              <a:custGeom>
                <a:avLst/>
                <a:gdLst>
                  <a:gd name="T0" fmla="*/ 211 w 215"/>
                  <a:gd name="T1" fmla="*/ 164 h 204"/>
                  <a:gd name="T2" fmla="*/ 147 w 215"/>
                  <a:gd name="T3" fmla="*/ 199 h 204"/>
                  <a:gd name="T4" fmla="*/ 46 w 215"/>
                  <a:gd name="T5" fmla="*/ 10 h 204"/>
                  <a:gd name="T6" fmla="*/ 35 w 215"/>
                  <a:gd name="T7" fmla="*/ 1 h 204"/>
                  <a:gd name="T8" fmla="*/ 22 w 215"/>
                  <a:gd name="T9" fmla="*/ 3 h 204"/>
                  <a:gd name="T10" fmla="*/ 1 w 215"/>
                  <a:gd name="T11" fmla="*/ 14 h 204"/>
                  <a:gd name="T12" fmla="*/ 0 w 215"/>
                  <a:gd name="T13" fmla="*/ 17 h 204"/>
                  <a:gd name="T14" fmla="*/ 3 w 215"/>
                  <a:gd name="T15" fmla="*/ 18 h 204"/>
                  <a:gd name="T16" fmla="*/ 24 w 215"/>
                  <a:gd name="T17" fmla="*/ 7 h 204"/>
                  <a:gd name="T18" fmla="*/ 34 w 215"/>
                  <a:gd name="T19" fmla="*/ 6 h 204"/>
                  <a:gd name="T20" fmla="*/ 41 w 215"/>
                  <a:gd name="T21" fmla="*/ 12 h 204"/>
                  <a:gd name="T22" fmla="*/ 144 w 215"/>
                  <a:gd name="T23" fmla="*/ 203 h 204"/>
                  <a:gd name="T24" fmla="*/ 146 w 215"/>
                  <a:gd name="T25" fmla="*/ 204 h 204"/>
                  <a:gd name="T26" fmla="*/ 146 w 215"/>
                  <a:gd name="T27" fmla="*/ 204 h 204"/>
                  <a:gd name="T28" fmla="*/ 148 w 215"/>
                  <a:gd name="T29" fmla="*/ 204 h 204"/>
                  <a:gd name="T30" fmla="*/ 213 w 215"/>
                  <a:gd name="T31" fmla="*/ 168 h 204"/>
                  <a:gd name="T32" fmla="*/ 214 w 215"/>
                  <a:gd name="T33" fmla="*/ 165 h 204"/>
                  <a:gd name="T34" fmla="*/ 211 w 215"/>
                  <a:gd name="T35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5" h="204">
                    <a:moveTo>
                      <a:pt x="211" y="164"/>
                    </a:moveTo>
                    <a:cubicBezTo>
                      <a:pt x="147" y="199"/>
                      <a:pt x="147" y="199"/>
                      <a:pt x="147" y="199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3" y="6"/>
                      <a:pt x="40" y="3"/>
                      <a:pt x="35" y="1"/>
                    </a:cubicBezTo>
                    <a:cubicBezTo>
                      <a:pt x="31" y="0"/>
                      <a:pt x="26" y="1"/>
                      <a:pt x="22" y="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1" y="18"/>
                      <a:pt x="2" y="19"/>
                      <a:pt x="3" y="1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7" y="5"/>
                      <a:pt x="31" y="5"/>
                      <a:pt x="34" y="6"/>
                    </a:cubicBezTo>
                    <a:cubicBezTo>
                      <a:pt x="37" y="7"/>
                      <a:pt x="40" y="9"/>
                      <a:pt x="41" y="12"/>
                    </a:cubicBezTo>
                    <a:cubicBezTo>
                      <a:pt x="144" y="203"/>
                      <a:pt x="144" y="203"/>
                      <a:pt x="144" y="203"/>
                    </a:cubicBezTo>
                    <a:cubicBezTo>
                      <a:pt x="145" y="203"/>
                      <a:pt x="145" y="204"/>
                      <a:pt x="146" y="204"/>
                    </a:cubicBezTo>
                    <a:cubicBezTo>
                      <a:pt x="146" y="204"/>
                      <a:pt x="146" y="204"/>
                      <a:pt x="146" y="204"/>
                    </a:cubicBezTo>
                    <a:cubicBezTo>
                      <a:pt x="147" y="204"/>
                      <a:pt x="147" y="204"/>
                      <a:pt x="148" y="204"/>
                    </a:cubicBezTo>
                    <a:cubicBezTo>
                      <a:pt x="213" y="168"/>
                      <a:pt x="213" y="168"/>
                      <a:pt x="213" y="168"/>
                    </a:cubicBezTo>
                    <a:cubicBezTo>
                      <a:pt x="215" y="168"/>
                      <a:pt x="215" y="166"/>
                      <a:pt x="214" y="165"/>
                    </a:cubicBezTo>
                    <a:cubicBezTo>
                      <a:pt x="214" y="164"/>
                      <a:pt x="212" y="164"/>
                      <a:pt x="211" y="16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2" name="Freeform: Shape 48"/>
              <p:cNvSpPr/>
              <p:nvPr/>
            </p:nvSpPr>
            <p:spPr bwMode="auto">
              <a:xfrm>
                <a:off x="8045450" y="-422275"/>
                <a:ext cx="190500" cy="180975"/>
              </a:xfrm>
              <a:custGeom>
                <a:avLst/>
                <a:gdLst>
                  <a:gd name="T0" fmla="*/ 18 w 35"/>
                  <a:gd name="T1" fmla="*/ 0 h 33"/>
                  <a:gd name="T2" fmla="*/ 11 w 35"/>
                  <a:gd name="T3" fmla="*/ 2 h 33"/>
                  <a:gd name="T4" fmla="*/ 4 w 35"/>
                  <a:gd name="T5" fmla="*/ 24 h 33"/>
                  <a:gd name="T6" fmla="*/ 19 w 35"/>
                  <a:gd name="T7" fmla="*/ 33 h 33"/>
                  <a:gd name="T8" fmla="*/ 26 w 35"/>
                  <a:gd name="T9" fmla="*/ 31 h 33"/>
                  <a:gd name="T10" fmla="*/ 34 w 35"/>
                  <a:gd name="T11" fmla="*/ 21 h 33"/>
                  <a:gd name="T12" fmla="*/ 33 w 35"/>
                  <a:gd name="T13" fmla="*/ 9 h 33"/>
                  <a:gd name="T14" fmla="*/ 18 w 35"/>
                  <a:gd name="T15" fmla="*/ 0 h 33"/>
                  <a:gd name="T16" fmla="*/ 30 w 35"/>
                  <a:gd name="T17" fmla="*/ 20 h 33"/>
                  <a:gd name="T18" fmla="*/ 24 w 35"/>
                  <a:gd name="T19" fmla="*/ 27 h 33"/>
                  <a:gd name="T20" fmla="*/ 19 w 35"/>
                  <a:gd name="T21" fmla="*/ 28 h 33"/>
                  <a:gd name="T22" fmla="*/ 8 w 35"/>
                  <a:gd name="T23" fmla="*/ 22 h 33"/>
                  <a:gd name="T24" fmla="*/ 13 w 35"/>
                  <a:gd name="T25" fmla="*/ 6 h 33"/>
                  <a:gd name="T26" fmla="*/ 18 w 35"/>
                  <a:gd name="T27" fmla="*/ 5 h 33"/>
                  <a:gd name="T28" fmla="*/ 29 w 35"/>
                  <a:gd name="T29" fmla="*/ 11 h 33"/>
                  <a:gd name="T30" fmla="*/ 30 w 35"/>
                  <a:gd name="T31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33">
                    <a:moveTo>
                      <a:pt x="18" y="0"/>
                    </a:moveTo>
                    <a:cubicBezTo>
                      <a:pt x="16" y="0"/>
                      <a:pt x="13" y="1"/>
                      <a:pt x="11" y="2"/>
                    </a:cubicBezTo>
                    <a:cubicBezTo>
                      <a:pt x="3" y="6"/>
                      <a:pt x="0" y="16"/>
                      <a:pt x="4" y="24"/>
                    </a:cubicBezTo>
                    <a:cubicBezTo>
                      <a:pt x="7" y="30"/>
                      <a:pt x="13" y="33"/>
                      <a:pt x="19" y="33"/>
                    </a:cubicBezTo>
                    <a:cubicBezTo>
                      <a:pt x="21" y="33"/>
                      <a:pt x="24" y="32"/>
                      <a:pt x="26" y="31"/>
                    </a:cubicBezTo>
                    <a:cubicBezTo>
                      <a:pt x="30" y="29"/>
                      <a:pt x="33" y="25"/>
                      <a:pt x="34" y="21"/>
                    </a:cubicBezTo>
                    <a:cubicBezTo>
                      <a:pt x="35" y="17"/>
                      <a:pt x="35" y="13"/>
                      <a:pt x="33" y="9"/>
                    </a:cubicBezTo>
                    <a:cubicBezTo>
                      <a:pt x="30" y="4"/>
                      <a:pt x="24" y="0"/>
                      <a:pt x="18" y="0"/>
                    </a:cubicBezTo>
                    <a:close/>
                    <a:moveTo>
                      <a:pt x="30" y="20"/>
                    </a:moveTo>
                    <a:cubicBezTo>
                      <a:pt x="29" y="23"/>
                      <a:pt x="27" y="25"/>
                      <a:pt x="24" y="27"/>
                    </a:cubicBezTo>
                    <a:cubicBezTo>
                      <a:pt x="22" y="28"/>
                      <a:pt x="20" y="28"/>
                      <a:pt x="19" y="28"/>
                    </a:cubicBezTo>
                    <a:cubicBezTo>
                      <a:pt x="14" y="28"/>
                      <a:pt x="10" y="26"/>
                      <a:pt x="8" y="22"/>
                    </a:cubicBezTo>
                    <a:cubicBezTo>
                      <a:pt x="5" y="16"/>
                      <a:pt x="7" y="9"/>
                      <a:pt x="13" y="6"/>
                    </a:cubicBezTo>
                    <a:cubicBezTo>
                      <a:pt x="15" y="5"/>
                      <a:pt x="17" y="5"/>
                      <a:pt x="18" y="5"/>
                    </a:cubicBezTo>
                    <a:cubicBezTo>
                      <a:pt x="23" y="5"/>
                      <a:pt x="27" y="7"/>
                      <a:pt x="29" y="11"/>
                    </a:cubicBezTo>
                    <a:cubicBezTo>
                      <a:pt x="30" y="14"/>
                      <a:pt x="31" y="17"/>
                      <a:pt x="30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Freeform: Shape 49"/>
              <p:cNvSpPr/>
              <p:nvPr/>
            </p:nvSpPr>
            <p:spPr bwMode="auto">
              <a:xfrm>
                <a:off x="7962900" y="-1506538"/>
                <a:ext cx="869950" cy="1003300"/>
              </a:xfrm>
              <a:custGeom>
                <a:avLst/>
                <a:gdLst>
                  <a:gd name="T0" fmla="*/ 158 w 159"/>
                  <a:gd name="T1" fmla="*/ 135 h 183"/>
                  <a:gd name="T2" fmla="*/ 86 w 159"/>
                  <a:gd name="T3" fmla="*/ 2 h 183"/>
                  <a:gd name="T4" fmla="*/ 84 w 159"/>
                  <a:gd name="T5" fmla="*/ 0 h 183"/>
                  <a:gd name="T6" fmla="*/ 83 w 159"/>
                  <a:gd name="T7" fmla="*/ 1 h 183"/>
                  <a:gd name="T8" fmla="*/ 1 w 159"/>
                  <a:gd name="T9" fmla="*/ 45 h 183"/>
                  <a:gd name="T10" fmla="*/ 0 w 159"/>
                  <a:gd name="T11" fmla="*/ 48 h 183"/>
                  <a:gd name="T12" fmla="*/ 72 w 159"/>
                  <a:gd name="T13" fmla="*/ 181 h 183"/>
                  <a:gd name="T14" fmla="*/ 74 w 159"/>
                  <a:gd name="T15" fmla="*/ 183 h 183"/>
                  <a:gd name="T16" fmla="*/ 74 w 159"/>
                  <a:gd name="T17" fmla="*/ 183 h 183"/>
                  <a:gd name="T18" fmla="*/ 76 w 159"/>
                  <a:gd name="T19" fmla="*/ 182 h 183"/>
                  <a:gd name="T20" fmla="*/ 157 w 159"/>
                  <a:gd name="T21" fmla="*/ 138 h 183"/>
                  <a:gd name="T22" fmla="*/ 158 w 159"/>
                  <a:gd name="T23" fmla="*/ 135 h 183"/>
                  <a:gd name="T24" fmla="*/ 83 w 159"/>
                  <a:gd name="T25" fmla="*/ 6 h 183"/>
                  <a:gd name="T26" fmla="*/ 117 w 159"/>
                  <a:gd name="T27" fmla="*/ 69 h 183"/>
                  <a:gd name="T28" fmla="*/ 39 w 159"/>
                  <a:gd name="T29" fmla="*/ 110 h 183"/>
                  <a:gd name="T30" fmla="*/ 6 w 159"/>
                  <a:gd name="T31" fmla="*/ 48 h 183"/>
                  <a:gd name="T32" fmla="*/ 83 w 159"/>
                  <a:gd name="T33" fmla="*/ 6 h 183"/>
                  <a:gd name="T34" fmla="*/ 75 w 159"/>
                  <a:gd name="T35" fmla="*/ 177 h 183"/>
                  <a:gd name="T36" fmla="*/ 42 w 159"/>
                  <a:gd name="T37" fmla="*/ 114 h 183"/>
                  <a:gd name="T38" fmla="*/ 119 w 159"/>
                  <a:gd name="T39" fmla="*/ 73 h 183"/>
                  <a:gd name="T40" fmla="*/ 153 w 159"/>
                  <a:gd name="T41" fmla="*/ 135 h 183"/>
                  <a:gd name="T42" fmla="*/ 75 w 159"/>
                  <a:gd name="T43" fmla="*/ 17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9" h="183">
                    <a:moveTo>
                      <a:pt x="158" y="135"/>
                    </a:moveTo>
                    <a:cubicBezTo>
                      <a:pt x="86" y="2"/>
                      <a:pt x="86" y="2"/>
                      <a:pt x="86" y="2"/>
                    </a:cubicBezTo>
                    <a:cubicBezTo>
                      <a:pt x="86" y="1"/>
                      <a:pt x="85" y="1"/>
                      <a:pt x="84" y="0"/>
                    </a:cubicBezTo>
                    <a:cubicBezTo>
                      <a:pt x="84" y="0"/>
                      <a:pt x="83" y="0"/>
                      <a:pt x="83" y="1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7"/>
                      <a:pt x="0" y="48"/>
                    </a:cubicBezTo>
                    <a:cubicBezTo>
                      <a:pt x="72" y="181"/>
                      <a:pt x="72" y="181"/>
                      <a:pt x="72" y="181"/>
                    </a:cubicBezTo>
                    <a:cubicBezTo>
                      <a:pt x="73" y="182"/>
                      <a:pt x="73" y="182"/>
                      <a:pt x="74" y="183"/>
                    </a:cubicBezTo>
                    <a:cubicBezTo>
                      <a:pt x="74" y="183"/>
                      <a:pt x="74" y="183"/>
                      <a:pt x="74" y="183"/>
                    </a:cubicBezTo>
                    <a:cubicBezTo>
                      <a:pt x="75" y="183"/>
                      <a:pt x="75" y="183"/>
                      <a:pt x="76" y="182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58" y="138"/>
                      <a:pt x="159" y="136"/>
                      <a:pt x="158" y="135"/>
                    </a:cubicBezTo>
                    <a:close/>
                    <a:moveTo>
                      <a:pt x="83" y="6"/>
                    </a:moveTo>
                    <a:cubicBezTo>
                      <a:pt x="117" y="69"/>
                      <a:pt x="117" y="69"/>
                      <a:pt x="117" y="69"/>
                    </a:cubicBezTo>
                    <a:cubicBezTo>
                      <a:pt x="39" y="110"/>
                      <a:pt x="39" y="110"/>
                      <a:pt x="39" y="110"/>
                    </a:cubicBezTo>
                    <a:cubicBezTo>
                      <a:pt x="6" y="48"/>
                      <a:pt x="6" y="48"/>
                      <a:pt x="6" y="48"/>
                    </a:cubicBezTo>
                    <a:lnTo>
                      <a:pt x="83" y="6"/>
                    </a:lnTo>
                    <a:close/>
                    <a:moveTo>
                      <a:pt x="75" y="177"/>
                    </a:moveTo>
                    <a:cubicBezTo>
                      <a:pt x="42" y="114"/>
                      <a:pt x="42" y="114"/>
                      <a:pt x="42" y="114"/>
                    </a:cubicBezTo>
                    <a:cubicBezTo>
                      <a:pt x="119" y="73"/>
                      <a:pt x="119" y="73"/>
                      <a:pt x="119" y="73"/>
                    </a:cubicBezTo>
                    <a:cubicBezTo>
                      <a:pt x="153" y="135"/>
                      <a:pt x="153" y="135"/>
                      <a:pt x="153" y="135"/>
                    </a:cubicBezTo>
                    <a:lnTo>
                      <a:pt x="75" y="1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4" name="Freeform: Shape 50"/>
              <p:cNvSpPr/>
              <p:nvPr/>
            </p:nvSpPr>
            <p:spPr bwMode="auto">
              <a:xfrm>
                <a:off x="8132763" y="-1341438"/>
                <a:ext cx="234950" cy="136525"/>
              </a:xfrm>
              <a:custGeom>
                <a:avLst/>
                <a:gdLst>
                  <a:gd name="T0" fmla="*/ 42 w 43"/>
                  <a:gd name="T1" fmla="*/ 4 h 25"/>
                  <a:gd name="T2" fmla="*/ 43 w 43"/>
                  <a:gd name="T3" fmla="*/ 1 h 25"/>
                  <a:gd name="T4" fmla="*/ 40 w 43"/>
                  <a:gd name="T5" fmla="*/ 0 h 25"/>
                  <a:gd name="T6" fmla="*/ 2 w 43"/>
                  <a:gd name="T7" fmla="*/ 21 h 25"/>
                  <a:gd name="T8" fmla="*/ 1 w 43"/>
                  <a:gd name="T9" fmla="*/ 24 h 25"/>
                  <a:gd name="T10" fmla="*/ 3 w 43"/>
                  <a:gd name="T11" fmla="*/ 25 h 25"/>
                  <a:gd name="T12" fmla="*/ 4 w 43"/>
                  <a:gd name="T13" fmla="*/ 25 h 25"/>
                  <a:gd name="T14" fmla="*/ 42 w 43"/>
                  <a:gd name="T15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5">
                    <a:moveTo>
                      <a:pt x="42" y="4"/>
                    </a:moveTo>
                    <a:cubicBezTo>
                      <a:pt x="43" y="4"/>
                      <a:pt x="43" y="2"/>
                      <a:pt x="43" y="1"/>
                    </a:cubicBezTo>
                    <a:cubicBezTo>
                      <a:pt x="42" y="0"/>
                      <a:pt x="41" y="0"/>
                      <a:pt x="40" y="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1"/>
                      <a:pt x="0" y="23"/>
                      <a:pt x="1" y="24"/>
                    </a:cubicBezTo>
                    <a:cubicBezTo>
                      <a:pt x="1" y="25"/>
                      <a:pt x="2" y="25"/>
                      <a:pt x="3" y="25"/>
                    </a:cubicBezTo>
                    <a:cubicBezTo>
                      <a:pt x="3" y="25"/>
                      <a:pt x="3" y="25"/>
                      <a:pt x="4" y="25"/>
                    </a:cubicBezTo>
                    <a:lnTo>
                      <a:pt x="42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5" name="Freeform: Shape 51"/>
              <p:cNvSpPr/>
              <p:nvPr/>
            </p:nvSpPr>
            <p:spPr bwMode="auto">
              <a:xfrm>
                <a:off x="8329613" y="-981075"/>
                <a:ext cx="234950" cy="138113"/>
              </a:xfrm>
              <a:custGeom>
                <a:avLst/>
                <a:gdLst>
                  <a:gd name="T0" fmla="*/ 43 w 43"/>
                  <a:gd name="T1" fmla="*/ 1 h 25"/>
                  <a:gd name="T2" fmla="*/ 39 w 43"/>
                  <a:gd name="T3" fmla="*/ 0 h 25"/>
                  <a:gd name="T4" fmla="*/ 1 w 43"/>
                  <a:gd name="T5" fmla="*/ 21 h 25"/>
                  <a:gd name="T6" fmla="*/ 0 w 43"/>
                  <a:gd name="T7" fmla="*/ 24 h 25"/>
                  <a:gd name="T8" fmla="*/ 2 w 43"/>
                  <a:gd name="T9" fmla="*/ 25 h 25"/>
                  <a:gd name="T10" fmla="*/ 3 w 43"/>
                  <a:gd name="T11" fmla="*/ 25 h 25"/>
                  <a:gd name="T12" fmla="*/ 42 w 43"/>
                  <a:gd name="T13" fmla="*/ 4 h 25"/>
                  <a:gd name="T14" fmla="*/ 43 w 43"/>
                  <a:gd name="T15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5">
                    <a:moveTo>
                      <a:pt x="43" y="1"/>
                    </a:moveTo>
                    <a:cubicBezTo>
                      <a:pt x="42" y="0"/>
                      <a:pt x="41" y="0"/>
                      <a:pt x="39" y="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2"/>
                      <a:pt x="0" y="23"/>
                      <a:pt x="0" y="24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3" y="2"/>
                      <a:pt x="4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Group 52"/>
          <p:cNvGrpSpPr/>
          <p:nvPr/>
        </p:nvGrpSpPr>
        <p:grpSpPr>
          <a:xfrm>
            <a:off x="5617397" y="2082706"/>
            <a:ext cx="966792" cy="971549"/>
            <a:chOff x="5137150" y="-1846263"/>
            <a:chExt cx="1935163" cy="1944688"/>
          </a:xfrm>
        </p:grpSpPr>
        <p:sp>
          <p:nvSpPr>
            <p:cNvPr id="50" name="Oval 53"/>
            <p:cNvSpPr/>
            <p:nvPr/>
          </p:nvSpPr>
          <p:spPr bwMode="auto">
            <a:xfrm>
              <a:off x="5137150" y="-1846263"/>
              <a:ext cx="1935163" cy="1944688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51" name="Group 54"/>
            <p:cNvGrpSpPr/>
            <p:nvPr/>
          </p:nvGrpSpPr>
          <p:grpSpPr>
            <a:xfrm>
              <a:off x="5526088" y="-1517650"/>
              <a:ext cx="1158875" cy="1292225"/>
              <a:chOff x="5526088" y="-1517650"/>
              <a:chExt cx="1158875" cy="1292225"/>
            </a:xfrm>
          </p:grpSpPr>
          <p:sp>
            <p:nvSpPr>
              <p:cNvPr id="52" name="Freeform: Shape 55"/>
              <p:cNvSpPr/>
              <p:nvPr/>
            </p:nvSpPr>
            <p:spPr bwMode="auto">
              <a:xfrm>
                <a:off x="5656263" y="-1517650"/>
                <a:ext cx="950913" cy="784225"/>
              </a:xfrm>
              <a:custGeom>
                <a:avLst/>
                <a:gdLst>
                  <a:gd name="T0" fmla="*/ 172 w 174"/>
                  <a:gd name="T1" fmla="*/ 143 h 143"/>
                  <a:gd name="T2" fmla="*/ 2 w 174"/>
                  <a:gd name="T3" fmla="*/ 143 h 143"/>
                  <a:gd name="T4" fmla="*/ 0 w 174"/>
                  <a:gd name="T5" fmla="*/ 140 h 143"/>
                  <a:gd name="T6" fmla="*/ 0 w 174"/>
                  <a:gd name="T7" fmla="*/ 2 h 143"/>
                  <a:gd name="T8" fmla="*/ 2 w 174"/>
                  <a:gd name="T9" fmla="*/ 0 h 143"/>
                  <a:gd name="T10" fmla="*/ 172 w 174"/>
                  <a:gd name="T11" fmla="*/ 0 h 143"/>
                  <a:gd name="T12" fmla="*/ 174 w 174"/>
                  <a:gd name="T13" fmla="*/ 2 h 143"/>
                  <a:gd name="T14" fmla="*/ 174 w 174"/>
                  <a:gd name="T15" fmla="*/ 140 h 143"/>
                  <a:gd name="T16" fmla="*/ 172 w 174"/>
                  <a:gd name="T17" fmla="*/ 143 h 143"/>
                  <a:gd name="T18" fmla="*/ 4 w 174"/>
                  <a:gd name="T19" fmla="*/ 138 h 143"/>
                  <a:gd name="T20" fmla="*/ 169 w 174"/>
                  <a:gd name="T21" fmla="*/ 138 h 143"/>
                  <a:gd name="T22" fmla="*/ 169 w 174"/>
                  <a:gd name="T23" fmla="*/ 4 h 143"/>
                  <a:gd name="T24" fmla="*/ 4 w 174"/>
                  <a:gd name="T25" fmla="*/ 4 h 143"/>
                  <a:gd name="T26" fmla="*/ 4 w 174"/>
                  <a:gd name="T27" fmla="*/ 13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4" h="143">
                    <a:moveTo>
                      <a:pt x="172" y="143"/>
                    </a:move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2"/>
                      <a:pt x="0" y="14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3" y="0"/>
                      <a:pt x="174" y="1"/>
                      <a:pt x="174" y="2"/>
                    </a:cubicBezTo>
                    <a:cubicBezTo>
                      <a:pt x="174" y="140"/>
                      <a:pt x="174" y="140"/>
                      <a:pt x="174" y="140"/>
                    </a:cubicBezTo>
                    <a:cubicBezTo>
                      <a:pt x="174" y="142"/>
                      <a:pt x="173" y="143"/>
                      <a:pt x="172" y="143"/>
                    </a:cubicBezTo>
                    <a:close/>
                    <a:moveTo>
                      <a:pt x="4" y="138"/>
                    </a:moveTo>
                    <a:cubicBezTo>
                      <a:pt x="169" y="138"/>
                      <a:pt x="169" y="138"/>
                      <a:pt x="169" y="138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1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3" name="Freeform: Shape 56"/>
              <p:cNvSpPr/>
              <p:nvPr/>
            </p:nvSpPr>
            <p:spPr bwMode="auto">
              <a:xfrm>
                <a:off x="5962650" y="-1408113"/>
                <a:ext cx="339725" cy="93663"/>
              </a:xfrm>
              <a:custGeom>
                <a:avLst/>
                <a:gdLst>
                  <a:gd name="T0" fmla="*/ 53 w 62"/>
                  <a:gd name="T1" fmla="*/ 17 h 17"/>
                  <a:gd name="T2" fmla="*/ 9 w 62"/>
                  <a:gd name="T3" fmla="*/ 17 h 17"/>
                  <a:gd name="T4" fmla="*/ 0 w 62"/>
                  <a:gd name="T5" fmla="*/ 9 h 17"/>
                  <a:gd name="T6" fmla="*/ 9 w 62"/>
                  <a:gd name="T7" fmla="*/ 0 h 17"/>
                  <a:gd name="T8" fmla="*/ 53 w 62"/>
                  <a:gd name="T9" fmla="*/ 0 h 17"/>
                  <a:gd name="T10" fmla="*/ 62 w 62"/>
                  <a:gd name="T11" fmla="*/ 9 h 17"/>
                  <a:gd name="T12" fmla="*/ 53 w 62"/>
                  <a:gd name="T13" fmla="*/ 17 h 17"/>
                  <a:gd name="T14" fmla="*/ 9 w 62"/>
                  <a:gd name="T15" fmla="*/ 4 h 17"/>
                  <a:gd name="T16" fmla="*/ 4 w 62"/>
                  <a:gd name="T17" fmla="*/ 9 h 17"/>
                  <a:gd name="T18" fmla="*/ 9 w 62"/>
                  <a:gd name="T19" fmla="*/ 13 h 17"/>
                  <a:gd name="T20" fmla="*/ 53 w 62"/>
                  <a:gd name="T21" fmla="*/ 13 h 17"/>
                  <a:gd name="T22" fmla="*/ 57 w 62"/>
                  <a:gd name="T23" fmla="*/ 9 h 17"/>
                  <a:gd name="T24" fmla="*/ 53 w 62"/>
                  <a:gd name="T25" fmla="*/ 4 h 17"/>
                  <a:gd name="T26" fmla="*/ 9 w 62"/>
                  <a:gd name="T27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" h="17">
                    <a:moveTo>
                      <a:pt x="53" y="17"/>
                    </a:moveTo>
                    <a:cubicBezTo>
                      <a:pt x="9" y="17"/>
                      <a:pt x="9" y="17"/>
                      <a:pt x="9" y="17"/>
                    </a:cubicBezTo>
                    <a:cubicBezTo>
                      <a:pt x="4" y="17"/>
                      <a:pt x="0" y="13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62" y="4"/>
                      <a:pt x="62" y="9"/>
                    </a:cubicBezTo>
                    <a:cubicBezTo>
                      <a:pt x="62" y="13"/>
                      <a:pt x="58" y="17"/>
                      <a:pt x="53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9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5" y="13"/>
                      <a:pt x="57" y="11"/>
                      <a:pt x="57" y="9"/>
                    </a:cubicBezTo>
                    <a:cubicBezTo>
                      <a:pt x="57" y="6"/>
                      <a:pt x="55" y="4"/>
                      <a:pt x="53" y="4"/>
                    </a:cubicBez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4" name="Freeform: Shape 57"/>
              <p:cNvSpPr/>
              <p:nvPr/>
            </p:nvSpPr>
            <p:spPr bwMode="auto">
              <a:xfrm>
                <a:off x="5640388" y="-498475"/>
                <a:ext cx="152400" cy="153988"/>
              </a:xfrm>
              <a:custGeom>
                <a:avLst/>
                <a:gdLst>
                  <a:gd name="T0" fmla="*/ 14 w 28"/>
                  <a:gd name="T1" fmla="*/ 28 h 28"/>
                  <a:gd name="T2" fmla="*/ 0 w 28"/>
                  <a:gd name="T3" fmla="*/ 14 h 28"/>
                  <a:gd name="T4" fmla="*/ 14 w 28"/>
                  <a:gd name="T5" fmla="*/ 0 h 28"/>
                  <a:gd name="T6" fmla="*/ 28 w 28"/>
                  <a:gd name="T7" fmla="*/ 14 h 28"/>
                  <a:gd name="T8" fmla="*/ 14 w 28"/>
                  <a:gd name="T9" fmla="*/ 28 h 28"/>
                  <a:gd name="T10" fmla="*/ 14 w 28"/>
                  <a:gd name="T11" fmla="*/ 5 h 28"/>
                  <a:gd name="T12" fmla="*/ 5 w 28"/>
                  <a:gd name="T13" fmla="*/ 14 h 28"/>
                  <a:gd name="T14" fmla="*/ 14 w 28"/>
                  <a:gd name="T15" fmla="*/ 23 h 28"/>
                  <a:gd name="T16" fmla="*/ 23 w 28"/>
                  <a:gd name="T17" fmla="*/ 14 h 28"/>
                  <a:gd name="T18" fmla="*/ 14 w 28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22"/>
                      <a:pt x="22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5" y="9"/>
                      <a:pt x="5" y="14"/>
                    </a:cubicBezTo>
                    <a:cubicBezTo>
                      <a:pt x="5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5" name="Freeform: Shape 58"/>
              <p:cNvSpPr/>
              <p:nvPr/>
            </p:nvSpPr>
            <p:spPr bwMode="auto">
              <a:xfrm>
                <a:off x="5886450" y="-498475"/>
                <a:ext cx="152400" cy="153988"/>
              </a:xfrm>
              <a:custGeom>
                <a:avLst/>
                <a:gdLst>
                  <a:gd name="T0" fmla="*/ 14 w 28"/>
                  <a:gd name="T1" fmla="*/ 28 h 28"/>
                  <a:gd name="T2" fmla="*/ 0 w 28"/>
                  <a:gd name="T3" fmla="*/ 14 h 28"/>
                  <a:gd name="T4" fmla="*/ 14 w 28"/>
                  <a:gd name="T5" fmla="*/ 0 h 28"/>
                  <a:gd name="T6" fmla="*/ 28 w 28"/>
                  <a:gd name="T7" fmla="*/ 14 h 28"/>
                  <a:gd name="T8" fmla="*/ 14 w 28"/>
                  <a:gd name="T9" fmla="*/ 28 h 28"/>
                  <a:gd name="T10" fmla="*/ 14 w 28"/>
                  <a:gd name="T11" fmla="*/ 5 h 28"/>
                  <a:gd name="T12" fmla="*/ 5 w 28"/>
                  <a:gd name="T13" fmla="*/ 14 h 28"/>
                  <a:gd name="T14" fmla="*/ 14 w 28"/>
                  <a:gd name="T15" fmla="*/ 23 h 28"/>
                  <a:gd name="T16" fmla="*/ 23 w 28"/>
                  <a:gd name="T17" fmla="*/ 14 h 28"/>
                  <a:gd name="T18" fmla="*/ 14 w 28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1" y="0"/>
                      <a:pt x="28" y="7"/>
                      <a:pt x="28" y="14"/>
                    </a:cubicBezTo>
                    <a:cubicBezTo>
                      <a:pt x="28" y="22"/>
                      <a:pt x="21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5" y="9"/>
                      <a:pt x="5" y="14"/>
                    </a:cubicBezTo>
                    <a:cubicBezTo>
                      <a:pt x="5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6" name="Freeform: Shape 59"/>
              <p:cNvSpPr/>
              <p:nvPr/>
            </p:nvSpPr>
            <p:spPr bwMode="auto">
              <a:xfrm>
                <a:off x="6132513" y="-498475"/>
                <a:ext cx="147638" cy="153988"/>
              </a:xfrm>
              <a:custGeom>
                <a:avLst/>
                <a:gdLst>
                  <a:gd name="T0" fmla="*/ 14 w 27"/>
                  <a:gd name="T1" fmla="*/ 28 h 28"/>
                  <a:gd name="T2" fmla="*/ 0 w 27"/>
                  <a:gd name="T3" fmla="*/ 14 h 28"/>
                  <a:gd name="T4" fmla="*/ 14 w 27"/>
                  <a:gd name="T5" fmla="*/ 0 h 28"/>
                  <a:gd name="T6" fmla="*/ 27 w 27"/>
                  <a:gd name="T7" fmla="*/ 14 h 28"/>
                  <a:gd name="T8" fmla="*/ 14 w 27"/>
                  <a:gd name="T9" fmla="*/ 28 h 28"/>
                  <a:gd name="T10" fmla="*/ 14 w 27"/>
                  <a:gd name="T11" fmla="*/ 5 h 28"/>
                  <a:gd name="T12" fmla="*/ 4 w 27"/>
                  <a:gd name="T13" fmla="*/ 14 h 28"/>
                  <a:gd name="T14" fmla="*/ 14 w 27"/>
                  <a:gd name="T15" fmla="*/ 23 h 28"/>
                  <a:gd name="T16" fmla="*/ 23 w 27"/>
                  <a:gd name="T17" fmla="*/ 14 h 28"/>
                  <a:gd name="T18" fmla="*/ 14 w 27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1" y="0"/>
                      <a:pt x="27" y="7"/>
                      <a:pt x="27" y="14"/>
                    </a:cubicBezTo>
                    <a:cubicBezTo>
                      <a:pt x="27" y="22"/>
                      <a:pt x="21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4" y="9"/>
                      <a:pt x="4" y="14"/>
                    </a:cubicBezTo>
                    <a:cubicBezTo>
                      <a:pt x="4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7" name="Freeform: Shape 60"/>
              <p:cNvSpPr/>
              <p:nvPr/>
            </p:nvSpPr>
            <p:spPr bwMode="auto">
              <a:xfrm>
                <a:off x="6378575" y="-498475"/>
                <a:ext cx="147638" cy="153988"/>
              </a:xfrm>
              <a:custGeom>
                <a:avLst/>
                <a:gdLst>
                  <a:gd name="T0" fmla="*/ 13 w 27"/>
                  <a:gd name="T1" fmla="*/ 28 h 28"/>
                  <a:gd name="T2" fmla="*/ 0 w 27"/>
                  <a:gd name="T3" fmla="*/ 14 h 28"/>
                  <a:gd name="T4" fmla="*/ 13 w 27"/>
                  <a:gd name="T5" fmla="*/ 0 h 28"/>
                  <a:gd name="T6" fmla="*/ 27 w 27"/>
                  <a:gd name="T7" fmla="*/ 14 h 28"/>
                  <a:gd name="T8" fmla="*/ 13 w 27"/>
                  <a:gd name="T9" fmla="*/ 28 h 28"/>
                  <a:gd name="T10" fmla="*/ 13 w 27"/>
                  <a:gd name="T11" fmla="*/ 5 h 28"/>
                  <a:gd name="T12" fmla="*/ 4 w 27"/>
                  <a:gd name="T13" fmla="*/ 14 h 28"/>
                  <a:gd name="T14" fmla="*/ 13 w 27"/>
                  <a:gd name="T15" fmla="*/ 23 h 28"/>
                  <a:gd name="T16" fmla="*/ 23 w 27"/>
                  <a:gd name="T17" fmla="*/ 14 h 28"/>
                  <a:gd name="T18" fmla="*/ 13 w 27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3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21" y="0"/>
                      <a:pt x="27" y="7"/>
                      <a:pt x="27" y="14"/>
                    </a:cubicBezTo>
                    <a:cubicBezTo>
                      <a:pt x="27" y="22"/>
                      <a:pt x="21" y="28"/>
                      <a:pt x="13" y="28"/>
                    </a:cubicBezTo>
                    <a:close/>
                    <a:moveTo>
                      <a:pt x="13" y="5"/>
                    </a:moveTo>
                    <a:cubicBezTo>
                      <a:pt x="8" y="5"/>
                      <a:pt x="4" y="9"/>
                      <a:pt x="4" y="14"/>
                    </a:cubicBezTo>
                    <a:cubicBezTo>
                      <a:pt x="4" y="19"/>
                      <a:pt x="8" y="23"/>
                      <a:pt x="13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8" name="Freeform: Shape 61"/>
              <p:cNvSpPr/>
              <p:nvPr/>
            </p:nvSpPr>
            <p:spPr bwMode="auto">
              <a:xfrm>
                <a:off x="5526088" y="-612775"/>
                <a:ext cx="1158875" cy="387350"/>
              </a:xfrm>
              <a:custGeom>
                <a:avLst/>
                <a:gdLst>
                  <a:gd name="T0" fmla="*/ 210 w 212"/>
                  <a:gd name="T1" fmla="*/ 71 h 71"/>
                  <a:gd name="T2" fmla="*/ 35 w 212"/>
                  <a:gd name="T3" fmla="*/ 71 h 71"/>
                  <a:gd name="T4" fmla="*/ 0 w 212"/>
                  <a:gd name="T5" fmla="*/ 35 h 71"/>
                  <a:gd name="T6" fmla="*/ 35 w 212"/>
                  <a:gd name="T7" fmla="*/ 0 h 71"/>
                  <a:gd name="T8" fmla="*/ 210 w 212"/>
                  <a:gd name="T9" fmla="*/ 0 h 71"/>
                  <a:gd name="T10" fmla="*/ 212 w 212"/>
                  <a:gd name="T11" fmla="*/ 2 h 71"/>
                  <a:gd name="T12" fmla="*/ 210 w 212"/>
                  <a:gd name="T13" fmla="*/ 5 h 71"/>
                  <a:gd name="T14" fmla="*/ 35 w 212"/>
                  <a:gd name="T15" fmla="*/ 5 h 71"/>
                  <a:gd name="T16" fmla="*/ 4 w 212"/>
                  <a:gd name="T17" fmla="*/ 35 h 71"/>
                  <a:gd name="T18" fmla="*/ 35 w 212"/>
                  <a:gd name="T19" fmla="*/ 66 h 71"/>
                  <a:gd name="T20" fmla="*/ 210 w 212"/>
                  <a:gd name="T21" fmla="*/ 66 h 71"/>
                  <a:gd name="T22" fmla="*/ 212 w 212"/>
                  <a:gd name="T23" fmla="*/ 68 h 71"/>
                  <a:gd name="T24" fmla="*/ 210 w 212"/>
                  <a:gd name="T2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2" h="71">
                    <a:moveTo>
                      <a:pt x="210" y="71"/>
                    </a:moveTo>
                    <a:cubicBezTo>
                      <a:pt x="35" y="71"/>
                      <a:pt x="35" y="71"/>
                      <a:pt x="35" y="71"/>
                    </a:cubicBezTo>
                    <a:cubicBezTo>
                      <a:pt x="15" y="71"/>
                      <a:pt x="0" y="55"/>
                      <a:pt x="0" y="35"/>
                    </a:cubicBezTo>
                    <a:cubicBezTo>
                      <a:pt x="0" y="16"/>
                      <a:pt x="15" y="0"/>
                      <a:pt x="35" y="0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11" y="0"/>
                      <a:pt x="212" y="1"/>
                      <a:pt x="212" y="2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18" y="5"/>
                      <a:pt x="4" y="18"/>
                      <a:pt x="4" y="35"/>
                    </a:cubicBezTo>
                    <a:cubicBezTo>
                      <a:pt x="4" y="52"/>
                      <a:pt x="18" y="66"/>
                      <a:pt x="35" y="66"/>
                    </a:cubicBezTo>
                    <a:cubicBezTo>
                      <a:pt x="210" y="66"/>
                      <a:pt x="210" y="66"/>
                      <a:pt x="210" y="66"/>
                    </a:cubicBezTo>
                    <a:cubicBezTo>
                      <a:pt x="211" y="66"/>
                      <a:pt x="212" y="67"/>
                      <a:pt x="212" y="68"/>
                    </a:cubicBezTo>
                    <a:cubicBezTo>
                      <a:pt x="212" y="69"/>
                      <a:pt x="211" y="71"/>
                      <a:pt x="210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Group 62"/>
          <p:cNvGrpSpPr/>
          <p:nvPr/>
        </p:nvGrpSpPr>
        <p:grpSpPr>
          <a:xfrm rot="21540000">
            <a:off x="3822789" y="2810823"/>
            <a:ext cx="966789" cy="968376"/>
            <a:chOff x="2552700" y="-1971675"/>
            <a:chExt cx="1935163" cy="1938338"/>
          </a:xfrm>
        </p:grpSpPr>
        <p:sp>
          <p:nvSpPr>
            <p:cNvPr id="45" name="Oval 63"/>
            <p:cNvSpPr/>
            <p:nvPr/>
          </p:nvSpPr>
          <p:spPr bwMode="auto">
            <a:xfrm>
              <a:off x="2552700" y="-1971675"/>
              <a:ext cx="1935163" cy="1938338"/>
            </a:xfrm>
            <a:prstGeom prst="ellipse">
              <a:avLst/>
            </a:prstGeom>
            <a:solidFill>
              <a:srgbClr val="023593"/>
            </a:solidFill>
            <a:ln>
              <a:noFill/>
            </a:ln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46" name="Group 64"/>
            <p:cNvGrpSpPr/>
            <p:nvPr/>
          </p:nvGrpSpPr>
          <p:grpSpPr>
            <a:xfrm>
              <a:off x="2908300" y="-1620838"/>
              <a:ext cx="1228725" cy="1236663"/>
              <a:chOff x="2908300" y="-1620838"/>
              <a:chExt cx="1228725" cy="1236663"/>
            </a:xfrm>
          </p:grpSpPr>
          <p:sp>
            <p:nvSpPr>
              <p:cNvPr id="47" name="Freeform: Shape 65"/>
              <p:cNvSpPr/>
              <p:nvPr/>
            </p:nvSpPr>
            <p:spPr bwMode="auto">
              <a:xfrm>
                <a:off x="3055938" y="-1620838"/>
                <a:ext cx="234950" cy="234950"/>
              </a:xfrm>
              <a:custGeom>
                <a:avLst/>
                <a:gdLst>
                  <a:gd name="T0" fmla="*/ 22 w 43"/>
                  <a:gd name="T1" fmla="*/ 43 h 43"/>
                  <a:gd name="T2" fmla="*/ 43 w 43"/>
                  <a:gd name="T3" fmla="*/ 21 h 43"/>
                  <a:gd name="T4" fmla="*/ 22 w 43"/>
                  <a:gd name="T5" fmla="*/ 0 h 43"/>
                  <a:gd name="T6" fmla="*/ 0 w 43"/>
                  <a:gd name="T7" fmla="*/ 21 h 43"/>
                  <a:gd name="T8" fmla="*/ 22 w 43"/>
                  <a:gd name="T9" fmla="*/ 43 h 43"/>
                  <a:gd name="T10" fmla="*/ 22 w 43"/>
                  <a:gd name="T11" fmla="*/ 5 h 43"/>
                  <a:gd name="T12" fmla="*/ 39 w 43"/>
                  <a:gd name="T13" fmla="*/ 21 h 43"/>
                  <a:gd name="T14" fmla="*/ 22 w 43"/>
                  <a:gd name="T15" fmla="*/ 38 h 43"/>
                  <a:gd name="T16" fmla="*/ 5 w 43"/>
                  <a:gd name="T17" fmla="*/ 21 h 43"/>
                  <a:gd name="T18" fmla="*/ 22 w 43"/>
                  <a:gd name="T1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34" y="43"/>
                      <a:pt x="43" y="33"/>
                      <a:pt x="43" y="21"/>
                    </a:cubicBezTo>
                    <a:cubicBezTo>
                      <a:pt x="43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33"/>
                      <a:pt x="10" y="43"/>
                      <a:pt x="22" y="43"/>
                    </a:cubicBezTo>
                    <a:close/>
                    <a:moveTo>
                      <a:pt x="22" y="5"/>
                    </a:moveTo>
                    <a:cubicBezTo>
                      <a:pt x="31" y="5"/>
                      <a:pt x="39" y="12"/>
                      <a:pt x="39" y="21"/>
                    </a:cubicBezTo>
                    <a:cubicBezTo>
                      <a:pt x="39" y="31"/>
                      <a:pt x="31" y="38"/>
                      <a:pt x="22" y="38"/>
                    </a:cubicBezTo>
                    <a:cubicBezTo>
                      <a:pt x="12" y="38"/>
                      <a:pt x="5" y="31"/>
                      <a:pt x="5" y="21"/>
                    </a:cubicBezTo>
                    <a:cubicBezTo>
                      <a:pt x="5" y="12"/>
                      <a:pt x="12" y="5"/>
                      <a:pt x="2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8" name="Freeform: Shape 66"/>
              <p:cNvSpPr/>
              <p:nvPr/>
            </p:nvSpPr>
            <p:spPr bwMode="auto">
              <a:xfrm>
                <a:off x="3749675" y="-1620838"/>
                <a:ext cx="234950" cy="234950"/>
              </a:xfrm>
              <a:custGeom>
                <a:avLst/>
                <a:gdLst>
                  <a:gd name="T0" fmla="*/ 22 w 43"/>
                  <a:gd name="T1" fmla="*/ 43 h 43"/>
                  <a:gd name="T2" fmla="*/ 43 w 43"/>
                  <a:gd name="T3" fmla="*/ 21 h 43"/>
                  <a:gd name="T4" fmla="*/ 22 w 43"/>
                  <a:gd name="T5" fmla="*/ 0 h 43"/>
                  <a:gd name="T6" fmla="*/ 0 w 43"/>
                  <a:gd name="T7" fmla="*/ 21 h 43"/>
                  <a:gd name="T8" fmla="*/ 22 w 43"/>
                  <a:gd name="T9" fmla="*/ 43 h 43"/>
                  <a:gd name="T10" fmla="*/ 22 w 43"/>
                  <a:gd name="T11" fmla="*/ 5 h 43"/>
                  <a:gd name="T12" fmla="*/ 39 w 43"/>
                  <a:gd name="T13" fmla="*/ 21 h 43"/>
                  <a:gd name="T14" fmla="*/ 22 w 43"/>
                  <a:gd name="T15" fmla="*/ 38 h 43"/>
                  <a:gd name="T16" fmla="*/ 5 w 43"/>
                  <a:gd name="T17" fmla="*/ 21 h 43"/>
                  <a:gd name="T18" fmla="*/ 22 w 43"/>
                  <a:gd name="T1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34" y="43"/>
                      <a:pt x="43" y="33"/>
                      <a:pt x="43" y="21"/>
                    </a:cubicBezTo>
                    <a:cubicBezTo>
                      <a:pt x="43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33"/>
                      <a:pt x="10" y="43"/>
                      <a:pt x="22" y="43"/>
                    </a:cubicBezTo>
                    <a:close/>
                    <a:moveTo>
                      <a:pt x="22" y="5"/>
                    </a:moveTo>
                    <a:cubicBezTo>
                      <a:pt x="31" y="5"/>
                      <a:pt x="39" y="12"/>
                      <a:pt x="39" y="21"/>
                    </a:cubicBezTo>
                    <a:cubicBezTo>
                      <a:pt x="39" y="31"/>
                      <a:pt x="31" y="38"/>
                      <a:pt x="22" y="38"/>
                    </a:cubicBezTo>
                    <a:cubicBezTo>
                      <a:pt x="13" y="38"/>
                      <a:pt x="5" y="31"/>
                      <a:pt x="5" y="21"/>
                    </a:cubicBezTo>
                    <a:cubicBezTo>
                      <a:pt x="5" y="12"/>
                      <a:pt x="13" y="5"/>
                      <a:pt x="2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9" name="Freeform: Shape 67"/>
              <p:cNvSpPr/>
              <p:nvPr/>
            </p:nvSpPr>
            <p:spPr bwMode="auto">
              <a:xfrm>
                <a:off x="2908300" y="-1358900"/>
                <a:ext cx="1228725" cy="974725"/>
              </a:xfrm>
              <a:custGeom>
                <a:avLst/>
                <a:gdLst>
                  <a:gd name="T0" fmla="*/ 205 w 225"/>
                  <a:gd name="T1" fmla="*/ 13 h 178"/>
                  <a:gd name="T2" fmla="*/ 151 w 225"/>
                  <a:gd name="T3" fmla="*/ 13 h 178"/>
                  <a:gd name="T4" fmla="*/ 112 w 225"/>
                  <a:gd name="T5" fmla="*/ 60 h 178"/>
                  <a:gd name="T6" fmla="*/ 74 w 225"/>
                  <a:gd name="T7" fmla="*/ 13 h 178"/>
                  <a:gd name="T8" fmla="*/ 19 w 225"/>
                  <a:gd name="T9" fmla="*/ 13 h 178"/>
                  <a:gd name="T10" fmla="*/ 2 w 225"/>
                  <a:gd name="T11" fmla="*/ 54 h 178"/>
                  <a:gd name="T12" fmla="*/ 26 w 225"/>
                  <a:gd name="T13" fmla="*/ 94 h 178"/>
                  <a:gd name="T14" fmla="*/ 36 w 225"/>
                  <a:gd name="T15" fmla="*/ 178 h 178"/>
                  <a:gd name="T16" fmla="*/ 53 w 225"/>
                  <a:gd name="T17" fmla="*/ 169 h 178"/>
                  <a:gd name="T18" fmla="*/ 74 w 225"/>
                  <a:gd name="T19" fmla="*/ 169 h 178"/>
                  <a:gd name="T20" fmla="*/ 77 w 225"/>
                  <a:gd name="T21" fmla="*/ 60 h 178"/>
                  <a:gd name="T22" fmla="*/ 112 w 225"/>
                  <a:gd name="T23" fmla="*/ 78 h 178"/>
                  <a:gd name="T24" fmla="*/ 147 w 225"/>
                  <a:gd name="T25" fmla="*/ 61 h 178"/>
                  <a:gd name="T26" fmla="*/ 151 w 225"/>
                  <a:gd name="T27" fmla="*/ 169 h 178"/>
                  <a:gd name="T28" fmla="*/ 171 w 225"/>
                  <a:gd name="T29" fmla="*/ 169 h 178"/>
                  <a:gd name="T30" fmla="*/ 189 w 225"/>
                  <a:gd name="T31" fmla="*/ 178 h 178"/>
                  <a:gd name="T32" fmla="*/ 199 w 225"/>
                  <a:gd name="T33" fmla="*/ 169 h 178"/>
                  <a:gd name="T34" fmla="*/ 207 w 225"/>
                  <a:gd name="T35" fmla="*/ 90 h 178"/>
                  <a:gd name="T36" fmla="*/ 81 w 225"/>
                  <a:gd name="T37" fmla="*/ 57 h 178"/>
                  <a:gd name="T38" fmla="*/ 68 w 225"/>
                  <a:gd name="T39" fmla="*/ 24 h 178"/>
                  <a:gd name="T40" fmla="*/ 66 w 225"/>
                  <a:gd name="T41" fmla="*/ 44 h 178"/>
                  <a:gd name="T42" fmla="*/ 69 w 225"/>
                  <a:gd name="T43" fmla="*/ 147 h 178"/>
                  <a:gd name="T44" fmla="*/ 69 w 225"/>
                  <a:gd name="T45" fmla="*/ 169 h 178"/>
                  <a:gd name="T46" fmla="*/ 52 w 225"/>
                  <a:gd name="T47" fmla="*/ 92 h 178"/>
                  <a:gd name="T48" fmla="*/ 41 w 225"/>
                  <a:gd name="T49" fmla="*/ 168 h 178"/>
                  <a:gd name="T50" fmla="*/ 30 w 225"/>
                  <a:gd name="T51" fmla="*/ 169 h 178"/>
                  <a:gd name="T52" fmla="*/ 31 w 225"/>
                  <a:gd name="T53" fmla="*/ 92 h 178"/>
                  <a:gd name="T54" fmla="*/ 31 w 225"/>
                  <a:gd name="T55" fmla="*/ 76 h 178"/>
                  <a:gd name="T56" fmla="*/ 27 w 225"/>
                  <a:gd name="T57" fmla="*/ 35 h 178"/>
                  <a:gd name="T58" fmla="*/ 23 w 225"/>
                  <a:gd name="T59" fmla="*/ 68 h 178"/>
                  <a:gd name="T60" fmla="*/ 27 w 225"/>
                  <a:gd name="T61" fmla="*/ 80 h 178"/>
                  <a:gd name="T62" fmla="*/ 26 w 225"/>
                  <a:gd name="T63" fmla="*/ 89 h 178"/>
                  <a:gd name="T64" fmla="*/ 6 w 225"/>
                  <a:gd name="T65" fmla="*/ 42 h 178"/>
                  <a:gd name="T66" fmla="*/ 48 w 225"/>
                  <a:gd name="T67" fmla="*/ 4 h 178"/>
                  <a:gd name="T68" fmla="*/ 88 w 225"/>
                  <a:gd name="T69" fmla="*/ 47 h 178"/>
                  <a:gd name="T70" fmla="*/ 110 w 225"/>
                  <a:gd name="T71" fmla="*/ 64 h 178"/>
                  <a:gd name="T72" fmla="*/ 114 w 225"/>
                  <a:gd name="T73" fmla="*/ 72 h 178"/>
                  <a:gd name="T74" fmla="*/ 26 w 225"/>
                  <a:gd name="T75" fmla="*/ 43 h 178"/>
                  <a:gd name="T76" fmla="*/ 26 w 225"/>
                  <a:gd name="T77" fmla="*/ 43 h 178"/>
                  <a:gd name="T78" fmla="*/ 198 w 225"/>
                  <a:gd name="T79" fmla="*/ 89 h 178"/>
                  <a:gd name="T80" fmla="*/ 198 w 225"/>
                  <a:gd name="T81" fmla="*/ 80 h 178"/>
                  <a:gd name="T82" fmla="*/ 202 w 225"/>
                  <a:gd name="T83" fmla="*/ 68 h 178"/>
                  <a:gd name="T84" fmla="*/ 198 w 225"/>
                  <a:gd name="T85" fmla="*/ 35 h 178"/>
                  <a:gd name="T86" fmla="*/ 194 w 225"/>
                  <a:gd name="T87" fmla="*/ 76 h 178"/>
                  <a:gd name="T88" fmla="*/ 194 w 225"/>
                  <a:gd name="T89" fmla="*/ 92 h 178"/>
                  <a:gd name="T90" fmla="*/ 195 w 225"/>
                  <a:gd name="T91" fmla="*/ 169 h 178"/>
                  <a:gd name="T92" fmla="*/ 183 w 225"/>
                  <a:gd name="T93" fmla="*/ 168 h 178"/>
                  <a:gd name="T94" fmla="*/ 173 w 225"/>
                  <a:gd name="T95" fmla="*/ 92 h 178"/>
                  <a:gd name="T96" fmla="*/ 155 w 225"/>
                  <a:gd name="T97" fmla="*/ 169 h 178"/>
                  <a:gd name="T98" fmla="*/ 156 w 225"/>
                  <a:gd name="T99" fmla="*/ 147 h 178"/>
                  <a:gd name="T100" fmla="*/ 159 w 225"/>
                  <a:gd name="T101" fmla="*/ 44 h 178"/>
                  <a:gd name="T102" fmla="*/ 157 w 225"/>
                  <a:gd name="T103" fmla="*/ 24 h 178"/>
                  <a:gd name="T104" fmla="*/ 144 w 225"/>
                  <a:gd name="T105" fmla="*/ 57 h 178"/>
                  <a:gd name="T106" fmla="*/ 117 w 225"/>
                  <a:gd name="T107" fmla="*/ 63 h 178"/>
                  <a:gd name="T108" fmla="*/ 137 w 225"/>
                  <a:gd name="T109" fmla="*/ 47 h 178"/>
                  <a:gd name="T110" fmla="*/ 177 w 225"/>
                  <a:gd name="T111" fmla="*/ 4 h 178"/>
                  <a:gd name="T112" fmla="*/ 218 w 225"/>
                  <a:gd name="T113" fmla="*/ 42 h 178"/>
                  <a:gd name="T114" fmla="*/ 203 w 225"/>
                  <a:gd name="T115" fmla="*/ 5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25" h="178">
                    <a:moveTo>
                      <a:pt x="222" y="40"/>
                    </a:moveTo>
                    <a:cubicBezTo>
                      <a:pt x="222" y="40"/>
                      <a:pt x="222" y="40"/>
                      <a:pt x="222" y="40"/>
                    </a:cubicBezTo>
                    <a:cubicBezTo>
                      <a:pt x="205" y="13"/>
                      <a:pt x="205" y="13"/>
                      <a:pt x="205" y="13"/>
                    </a:cubicBezTo>
                    <a:cubicBezTo>
                      <a:pt x="199" y="4"/>
                      <a:pt x="195" y="0"/>
                      <a:pt x="177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58" y="0"/>
                      <a:pt x="154" y="8"/>
                      <a:pt x="151" y="13"/>
                    </a:cubicBezTo>
                    <a:cubicBezTo>
                      <a:pt x="151" y="13"/>
                      <a:pt x="151" y="13"/>
                      <a:pt x="151" y="13"/>
                    </a:cubicBezTo>
                    <a:cubicBezTo>
                      <a:pt x="147" y="20"/>
                      <a:pt x="135" y="41"/>
                      <a:pt x="133" y="44"/>
                    </a:cubicBezTo>
                    <a:cubicBezTo>
                      <a:pt x="131" y="46"/>
                      <a:pt x="119" y="55"/>
                      <a:pt x="112" y="60"/>
                    </a:cubicBezTo>
                    <a:cubicBezTo>
                      <a:pt x="107" y="56"/>
                      <a:pt x="98" y="49"/>
                      <a:pt x="92" y="44"/>
                    </a:cubicBezTo>
                    <a:cubicBezTo>
                      <a:pt x="90" y="41"/>
                      <a:pt x="77" y="20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1" y="8"/>
                      <a:pt x="66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9" y="0"/>
                      <a:pt x="26" y="4"/>
                      <a:pt x="19" y="13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0" y="44"/>
                      <a:pt x="0" y="49"/>
                      <a:pt x="2" y="54"/>
                    </a:cubicBezTo>
                    <a:cubicBezTo>
                      <a:pt x="17" y="90"/>
                      <a:pt x="17" y="90"/>
                      <a:pt x="17" y="90"/>
                    </a:cubicBezTo>
                    <a:cubicBezTo>
                      <a:pt x="19" y="92"/>
                      <a:pt x="21" y="94"/>
                      <a:pt x="25" y="94"/>
                    </a:cubicBezTo>
                    <a:cubicBezTo>
                      <a:pt x="25" y="94"/>
                      <a:pt x="25" y="94"/>
                      <a:pt x="26" y="94"/>
                    </a:cubicBezTo>
                    <a:cubicBezTo>
                      <a:pt x="25" y="153"/>
                      <a:pt x="25" y="167"/>
                      <a:pt x="25" y="169"/>
                    </a:cubicBezTo>
                    <a:cubicBezTo>
                      <a:pt x="25" y="169"/>
                      <a:pt x="25" y="169"/>
                      <a:pt x="25" y="169"/>
                    </a:cubicBezTo>
                    <a:cubicBezTo>
                      <a:pt x="26" y="174"/>
                      <a:pt x="30" y="178"/>
                      <a:pt x="36" y="178"/>
                    </a:cubicBezTo>
                    <a:cubicBezTo>
                      <a:pt x="41" y="177"/>
                      <a:pt x="46" y="173"/>
                      <a:pt x="46" y="169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3" y="169"/>
                      <a:pt x="53" y="169"/>
                      <a:pt x="53" y="169"/>
                    </a:cubicBezTo>
                    <a:cubicBezTo>
                      <a:pt x="54" y="173"/>
                      <a:pt x="58" y="177"/>
                      <a:pt x="63" y="178"/>
                    </a:cubicBezTo>
                    <a:cubicBezTo>
                      <a:pt x="64" y="178"/>
                      <a:pt x="64" y="178"/>
                      <a:pt x="64" y="178"/>
                    </a:cubicBezTo>
                    <a:cubicBezTo>
                      <a:pt x="69" y="178"/>
                      <a:pt x="73" y="174"/>
                      <a:pt x="74" y="169"/>
                    </a:cubicBezTo>
                    <a:cubicBezTo>
                      <a:pt x="74" y="169"/>
                      <a:pt x="74" y="169"/>
                      <a:pt x="74" y="169"/>
                    </a:cubicBezTo>
                    <a:cubicBezTo>
                      <a:pt x="74" y="166"/>
                      <a:pt x="72" y="100"/>
                      <a:pt x="71" y="51"/>
                    </a:cubicBezTo>
                    <a:cubicBezTo>
                      <a:pt x="77" y="60"/>
                      <a:pt x="77" y="60"/>
                      <a:pt x="77" y="60"/>
                    </a:cubicBezTo>
                    <a:cubicBezTo>
                      <a:pt x="77" y="60"/>
                      <a:pt x="78" y="61"/>
                      <a:pt x="78" y="61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108" y="78"/>
                      <a:pt x="110" y="78"/>
                      <a:pt x="112" y="78"/>
                    </a:cubicBezTo>
                    <a:cubicBezTo>
                      <a:pt x="113" y="78"/>
                      <a:pt x="113" y="78"/>
                      <a:pt x="114" y="78"/>
                    </a:cubicBezTo>
                    <a:cubicBezTo>
                      <a:pt x="115" y="78"/>
                      <a:pt x="117" y="78"/>
                      <a:pt x="118" y="77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1"/>
                      <a:pt x="147" y="60"/>
                      <a:pt x="147" y="60"/>
                    </a:cubicBezTo>
                    <a:cubicBezTo>
                      <a:pt x="154" y="51"/>
                      <a:pt x="154" y="51"/>
                      <a:pt x="154" y="51"/>
                    </a:cubicBezTo>
                    <a:cubicBezTo>
                      <a:pt x="152" y="100"/>
                      <a:pt x="151" y="166"/>
                      <a:pt x="151" y="169"/>
                    </a:cubicBezTo>
                    <a:cubicBezTo>
                      <a:pt x="151" y="169"/>
                      <a:pt x="151" y="169"/>
                      <a:pt x="151" y="169"/>
                    </a:cubicBezTo>
                    <a:cubicBezTo>
                      <a:pt x="151" y="174"/>
                      <a:pt x="156" y="178"/>
                      <a:pt x="161" y="178"/>
                    </a:cubicBezTo>
                    <a:cubicBezTo>
                      <a:pt x="167" y="177"/>
                      <a:pt x="171" y="173"/>
                      <a:pt x="171" y="169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79" y="169"/>
                      <a:pt x="179" y="169"/>
                      <a:pt x="179" y="169"/>
                    </a:cubicBezTo>
                    <a:cubicBezTo>
                      <a:pt x="179" y="173"/>
                      <a:pt x="183" y="177"/>
                      <a:pt x="189" y="178"/>
                    </a:cubicBezTo>
                    <a:cubicBezTo>
                      <a:pt x="189" y="178"/>
                      <a:pt x="189" y="178"/>
                      <a:pt x="189" y="178"/>
                    </a:cubicBezTo>
                    <a:cubicBezTo>
                      <a:pt x="194" y="178"/>
                      <a:pt x="199" y="174"/>
                      <a:pt x="199" y="169"/>
                    </a:cubicBezTo>
                    <a:cubicBezTo>
                      <a:pt x="199" y="169"/>
                      <a:pt x="199" y="169"/>
                      <a:pt x="199" y="169"/>
                    </a:cubicBezTo>
                    <a:cubicBezTo>
                      <a:pt x="199" y="167"/>
                      <a:pt x="199" y="153"/>
                      <a:pt x="199" y="94"/>
                    </a:cubicBezTo>
                    <a:cubicBezTo>
                      <a:pt x="199" y="94"/>
                      <a:pt x="200" y="94"/>
                      <a:pt x="200" y="94"/>
                    </a:cubicBezTo>
                    <a:cubicBezTo>
                      <a:pt x="203" y="94"/>
                      <a:pt x="206" y="92"/>
                      <a:pt x="207" y="90"/>
                    </a:cubicBezTo>
                    <a:cubicBezTo>
                      <a:pt x="223" y="54"/>
                      <a:pt x="223" y="54"/>
                      <a:pt x="223" y="54"/>
                    </a:cubicBezTo>
                    <a:cubicBezTo>
                      <a:pt x="225" y="49"/>
                      <a:pt x="225" y="44"/>
                      <a:pt x="222" y="40"/>
                    </a:cubicBezTo>
                    <a:close/>
                    <a:moveTo>
                      <a:pt x="81" y="57"/>
                    </a:moveTo>
                    <a:cubicBezTo>
                      <a:pt x="71" y="43"/>
                      <a:pt x="71" y="43"/>
                      <a:pt x="71" y="43"/>
                    </a:cubicBezTo>
                    <a:cubicBezTo>
                      <a:pt x="71" y="37"/>
                      <a:pt x="70" y="32"/>
                      <a:pt x="70" y="27"/>
                    </a:cubicBezTo>
                    <a:cubicBezTo>
                      <a:pt x="70" y="25"/>
                      <a:pt x="69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7" y="24"/>
                      <a:pt x="66" y="25"/>
                      <a:pt x="66" y="27"/>
                    </a:cubicBezTo>
                    <a:cubicBezTo>
                      <a:pt x="66" y="27"/>
                      <a:pt x="66" y="33"/>
                      <a:pt x="66" y="44"/>
                    </a:cubicBezTo>
                    <a:cubicBezTo>
                      <a:pt x="66" y="44"/>
                      <a:pt x="66" y="44"/>
                      <a:pt x="66" y="44"/>
                    </a:cubicBezTo>
                    <a:cubicBezTo>
                      <a:pt x="66" y="58"/>
                      <a:pt x="67" y="78"/>
                      <a:pt x="67" y="98"/>
                    </a:cubicBezTo>
                    <a:cubicBezTo>
                      <a:pt x="68" y="116"/>
                      <a:pt x="68" y="133"/>
                      <a:pt x="69" y="147"/>
                    </a:cubicBezTo>
                    <a:cubicBezTo>
                      <a:pt x="69" y="153"/>
                      <a:pt x="69" y="159"/>
                      <a:pt x="69" y="163"/>
                    </a:cubicBezTo>
                    <a:cubicBezTo>
                      <a:pt x="69" y="166"/>
                      <a:pt x="69" y="167"/>
                      <a:pt x="69" y="169"/>
                    </a:cubicBezTo>
                    <a:cubicBezTo>
                      <a:pt x="69" y="169"/>
                      <a:pt x="69" y="169"/>
                      <a:pt x="69" y="169"/>
                    </a:cubicBezTo>
                    <a:cubicBezTo>
                      <a:pt x="69" y="171"/>
                      <a:pt x="67" y="173"/>
                      <a:pt x="64" y="173"/>
                    </a:cubicBezTo>
                    <a:cubicBezTo>
                      <a:pt x="61" y="173"/>
                      <a:pt x="58" y="171"/>
                      <a:pt x="58" y="168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1"/>
                      <a:pt x="51" y="90"/>
                      <a:pt x="50" y="90"/>
                    </a:cubicBezTo>
                    <a:cubicBezTo>
                      <a:pt x="48" y="90"/>
                      <a:pt x="47" y="91"/>
                      <a:pt x="47" y="92"/>
                    </a:cubicBezTo>
                    <a:cubicBezTo>
                      <a:pt x="41" y="168"/>
                      <a:pt x="41" y="168"/>
                      <a:pt x="41" y="168"/>
                    </a:cubicBezTo>
                    <a:cubicBezTo>
                      <a:pt x="41" y="171"/>
                      <a:pt x="39" y="173"/>
                      <a:pt x="36" y="173"/>
                    </a:cubicBezTo>
                    <a:cubicBezTo>
                      <a:pt x="33" y="173"/>
                      <a:pt x="30" y="171"/>
                      <a:pt x="30" y="169"/>
                    </a:cubicBezTo>
                    <a:cubicBezTo>
                      <a:pt x="30" y="169"/>
                      <a:pt x="30" y="169"/>
                      <a:pt x="30" y="169"/>
                    </a:cubicBezTo>
                    <a:cubicBezTo>
                      <a:pt x="30" y="167"/>
                      <a:pt x="30" y="165"/>
                      <a:pt x="30" y="162"/>
                    </a:cubicBezTo>
                    <a:cubicBezTo>
                      <a:pt x="30" y="157"/>
                      <a:pt x="30" y="151"/>
                      <a:pt x="30" y="144"/>
                    </a:cubicBezTo>
                    <a:cubicBezTo>
                      <a:pt x="30" y="129"/>
                      <a:pt x="30" y="110"/>
                      <a:pt x="31" y="92"/>
                    </a:cubicBezTo>
                    <a:cubicBezTo>
                      <a:pt x="33" y="90"/>
                      <a:pt x="34" y="87"/>
                      <a:pt x="33" y="84"/>
                    </a:cubicBezTo>
                    <a:cubicBezTo>
                      <a:pt x="33" y="84"/>
                      <a:pt x="33" y="84"/>
                      <a:pt x="33" y="83"/>
                    </a:cubicBezTo>
                    <a:cubicBezTo>
                      <a:pt x="33" y="83"/>
                      <a:pt x="32" y="80"/>
                      <a:pt x="31" y="76"/>
                    </a:cubicBezTo>
                    <a:cubicBezTo>
                      <a:pt x="31" y="50"/>
                      <a:pt x="31" y="36"/>
                      <a:pt x="31" y="36"/>
                    </a:cubicBezTo>
                    <a:cubicBezTo>
                      <a:pt x="31" y="35"/>
                      <a:pt x="30" y="34"/>
                      <a:pt x="29" y="34"/>
                    </a:cubicBezTo>
                    <a:cubicBezTo>
                      <a:pt x="28" y="34"/>
                      <a:pt x="27" y="34"/>
                      <a:pt x="27" y="35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9"/>
                      <a:pt x="17" y="50"/>
                    </a:cubicBezTo>
                    <a:cubicBezTo>
                      <a:pt x="17" y="50"/>
                      <a:pt x="20" y="59"/>
                      <a:pt x="23" y="68"/>
                    </a:cubicBezTo>
                    <a:cubicBezTo>
                      <a:pt x="24" y="71"/>
                      <a:pt x="25" y="74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8"/>
                      <a:pt x="27" y="79"/>
                      <a:pt x="27" y="80"/>
                    </a:cubicBezTo>
                    <a:cubicBezTo>
                      <a:pt x="28" y="82"/>
                      <a:pt x="28" y="84"/>
                      <a:pt x="29" y="85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9" y="87"/>
                      <a:pt x="28" y="88"/>
                      <a:pt x="26" y="89"/>
                    </a:cubicBezTo>
                    <a:cubicBezTo>
                      <a:pt x="24" y="90"/>
                      <a:pt x="22" y="89"/>
                      <a:pt x="21" y="88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5" y="49"/>
                      <a:pt x="5" y="45"/>
                      <a:pt x="6" y="42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9" y="8"/>
                      <a:pt x="31" y="4"/>
                      <a:pt x="48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64" y="4"/>
                      <a:pt x="67" y="11"/>
                      <a:pt x="69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4" y="22"/>
                      <a:pt x="88" y="47"/>
                      <a:pt x="88" y="47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8" y="47"/>
                      <a:pt x="95" y="52"/>
                      <a:pt x="101" y="57"/>
                    </a:cubicBezTo>
                    <a:cubicBezTo>
                      <a:pt x="104" y="60"/>
                      <a:pt x="108" y="62"/>
                      <a:pt x="110" y="64"/>
                    </a:cubicBezTo>
                    <a:cubicBezTo>
                      <a:pt x="112" y="65"/>
                      <a:pt x="113" y="66"/>
                      <a:pt x="114" y="67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15" y="68"/>
                      <a:pt x="115" y="70"/>
                      <a:pt x="114" y="72"/>
                    </a:cubicBezTo>
                    <a:cubicBezTo>
                      <a:pt x="113" y="73"/>
                      <a:pt x="111" y="74"/>
                      <a:pt x="109" y="73"/>
                    </a:cubicBezTo>
                    <a:lnTo>
                      <a:pt x="81" y="57"/>
                    </a:lnTo>
                    <a:close/>
                    <a:moveTo>
                      <a:pt x="26" y="43"/>
                    </a:moveTo>
                    <a:cubicBezTo>
                      <a:pt x="26" y="48"/>
                      <a:pt x="26" y="54"/>
                      <a:pt x="26" y="63"/>
                    </a:cubicBezTo>
                    <a:cubicBezTo>
                      <a:pt x="25" y="58"/>
                      <a:pt x="23" y="54"/>
                      <a:pt x="22" y="50"/>
                    </a:cubicBezTo>
                    <a:lnTo>
                      <a:pt x="26" y="43"/>
                    </a:lnTo>
                    <a:close/>
                    <a:moveTo>
                      <a:pt x="219" y="52"/>
                    </a:moveTo>
                    <a:cubicBezTo>
                      <a:pt x="203" y="88"/>
                      <a:pt x="203" y="88"/>
                      <a:pt x="203" y="88"/>
                    </a:cubicBezTo>
                    <a:cubicBezTo>
                      <a:pt x="202" y="89"/>
                      <a:pt x="200" y="90"/>
                      <a:pt x="198" y="89"/>
                    </a:cubicBezTo>
                    <a:cubicBezTo>
                      <a:pt x="196" y="88"/>
                      <a:pt x="195" y="87"/>
                      <a:pt x="196" y="85"/>
                    </a:cubicBezTo>
                    <a:cubicBezTo>
                      <a:pt x="196" y="85"/>
                      <a:pt x="196" y="85"/>
                      <a:pt x="196" y="85"/>
                    </a:cubicBezTo>
                    <a:cubicBezTo>
                      <a:pt x="196" y="84"/>
                      <a:pt x="197" y="82"/>
                      <a:pt x="198" y="80"/>
                    </a:cubicBezTo>
                    <a:cubicBezTo>
                      <a:pt x="198" y="79"/>
                      <a:pt x="198" y="78"/>
                      <a:pt x="198" y="77"/>
                    </a:cubicBezTo>
                    <a:cubicBezTo>
                      <a:pt x="198" y="77"/>
                      <a:pt x="198" y="77"/>
                      <a:pt x="198" y="77"/>
                    </a:cubicBezTo>
                    <a:cubicBezTo>
                      <a:pt x="199" y="74"/>
                      <a:pt x="201" y="71"/>
                      <a:pt x="202" y="68"/>
                    </a:cubicBezTo>
                    <a:cubicBezTo>
                      <a:pt x="205" y="59"/>
                      <a:pt x="208" y="50"/>
                      <a:pt x="208" y="50"/>
                    </a:cubicBezTo>
                    <a:cubicBezTo>
                      <a:pt x="208" y="49"/>
                      <a:pt x="208" y="48"/>
                      <a:pt x="207" y="48"/>
                    </a:cubicBezTo>
                    <a:cubicBezTo>
                      <a:pt x="198" y="35"/>
                      <a:pt x="198" y="35"/>
                      <a:pt x="198" y="35"/>
                    </a:cubicBezTo>
                    <a:cubicBezTo>
                      <a:pt x="197" y="34"/>
                      <a:pt x="196" y="34"/>
                      <a:pt x="195" y="34"/>
                    </a:cubicBezTo>
                    <a:cubicBezTo>
                      <a:pt x="194" y="34"/>
                      <a:pt x="194" y="35"/>
                      <a:pt x="194" y="36"/>
                    </a:cubicBezTo>
                    <a:cubicBezTo>
                      <a:pt x="194" y="36"/>
                      <a:pt x="194" y="50"/>
                      <a:pt x="194" y="76"/>
                    </a:cubicBezTo>
                    <a:cubicBezTo>
                      <a:pt x="193" y="80"/>
                      <a:pt x="192" y="83"/>
                      <a:pt x="191" y="83"/>
                    </a:cubicBezTo>
                    <a:cubicBezTo>
                      <a:pt x="191" y="84"/>
                      <a:pt x="191" y="84"/>
                      <a:pt x="191" y="84"/>
                    </a:cubicBezTo>
                    <a:cubicBezTo>
                      <a:pt x="190" y="87"/>
                      <a:pt x="192" y="90"/>
                      <a:pt x="194" y="92"/>
                    </a:cubicBezTo>
                    <a:cubicBezTo>
                      <a:pt x="194" y="110"/>
                      <a:pt x="194" y="129"/>
                      <a:pt x="194" y="144"/>
                    </a:cubicBezTo>
                    <a:cubicBezTo>
                      <a:pt x="194" y="151"/>
                      <a:pt x="195" y="157"/>
                      <a:pt x="195" y="162"/>
                    </a:cubicBezTo>
                    <a:cubicBezTo>
                      <a:pt x="195" y="165"/>
                      <a:pt x="195" y="167"/>
                      <a:pt x="195" y="169"/>
                    </a:cubicBezTo>
                    <a:cubicBezTo>
                      <a:pt x="195" y="169"/>
                      <a:pt x="195" y="169"/>
                      <a:pt x="195" y="169"/>
                    </a:cubicBezTo>
                    <a:cubicBezTo>
                      <a:pt x="194" y="171"/>
                      <a:pt x="192" y="173"/>
                      <a:pt x="189" y="173"/>
                    </a:cubicBezTo>
                    <a:cubicBezTo>
                      <a:pt x="186" y="173"/>
                      <a:pt x="183" y="171"/>
                      <a:pt x="183" y="168"/>
                    </a:cubicBezTo>
                    <a:cubicBezTo>
                      <a:pt x="177" y="92"/>
                      <a:pt x="177" y="92"/>
                      <a:pt x="177" y="92"/>
                    </a:cubicBezTo>
                    <a:cubicBezTo>
                      <a:pt x="177" y="91"/>
                      <a:pt x="176" y="90"/>
                      <a:pt x="175" y="90"/>
                    </a:cubicBezTo>
                    <a:cubicBezTo>
                      <a:pt x="174" y="90"/>
                      <a:pt x="173" y="91"/>
                      <a:pt x="173" y="92"/>
                    </a:cubicBezTo>
                    <a:cubicBezTo>
                      <a:pt x="167" y="168"/>
                      <a:pt x="167" y="168"/>
                      <a:pt x="167" y="168"/>
                    </a:cubicBezTo>
                    <a:cubicBezTo>
                      <a:pt x="166" y="171"/>
                      <a:pt x="164" y="173"/>
                      <a:pt x="161" y="173"/>
                    </a:cubicBezTo>
                    <a:cubicBezTo>
                      <a:pt x="158" y="173"/>
                      <a:pt x="155" y="171"/>
                      <a:pt x="155" y="169"/>
                    </a:cubicBezTo>
                    <a:cubicBezTo>
                      <a:pt x="155" y="169"/>
                      <a:pt x="155" y="169"/>
                      <a:pt x="155" y="169"/>
                    </a:cubicBezTo>
                    <a:cubicBezTo>
                      <a:pt x="155" y="167"/>
                      <a:pt x="155" y="166"/>
                      <a:pt x="155" y="163"/>
                    </a:cubicBezTo>
                    <a:cubicBezTo>
                      <a:pt x="156" y="159"/>
                      <a:pt x="156" y="153"/>
                      <a:pt x="156" y="147"/>
                    </a:cubicBezTo>
                    <a:cubicBezTo>
                      <a:pt x="156" y="133"/>
                      <a:pt x="157" y="116"/>
                      <a:pt x="157" y="98"/>
                    </a:cubicBezTo>
                    <a:cubicBezTo>
                      <a:pt x="158" y="78"/>
                      <a:pt x="158" y="58"/>
                      <a:pt x="159" y="44"/>
                    </a:cubicBezTo>
                    <a:cubicBezTo>
                      <a:pt x="159" y="44"/>
                      <a:pt x="159" y="44"/>
                      <a:pt x="159" y="44"/>
                    </a:cubicBezTo>
                    <a:cubicBezTo>
                      <a:pt x="159" y="33"/>
                      <a:pt x="159" y="27"/>
                      <a:pt x="159" y="27"/>
                    </a:cubicBezTo>
                    <a:cubicBezTo>
                      <a:pt x="159" y="25"/>
                      <a:pt x="158" y="24"/>
                      <a:pt x="157" y="24"/>
                    </a:cubicBezTo>
                    <a:cubicBezTo>
                      <a:pt x="157" y="24"/>
                      <a:pt x="157" y="24"/>
                      <a:pt x="157" y="24"/>
                    </a:cubicBezTo>
                    <a:cubicBezTo>
                      <a:pt x="155" y="24"/>
                      <a:pt x="154" y="25"/>
                      <a:pt x="154" y="27"/>
                    </a:cubicBezTo>
                    <a:cubicBezTo>
                      <a:pt x="154" y="32"/>
                      <a:pt x="154" y="37"/>
                      <a:pt x="154" y="43"/>
                    </a:cubicBezTo>
                    <a:cubicBezTo>
                      <a:pt x="144" y="57"/>
                      <a:pt x="144" y="57"/>
                      <a:pt x="144" y="57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20" y="68"/>
                      <a:pt x="119" y="65"/>
                      <a:pt x="117" y="63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7" y="63"/>
                      <a:pt x="116" y="63"/>
                      <a:pt x="116" y="63"/>
                    </a:cubicBezTo>
                    <a:cubicBezTo>
                      <a:pt x="124" y="57"/>
                      <a:pt x="136" y="47"/>
                      <a:pt x="136" y="47"/>
                    </a:cubicBezTo>
                    <a:cubicBezTo>
                      <a:pt x="136" y="47"/>
                      <a:pt x="137" y="47"/>
                      <a:pt x="137" y="47"/>
                    </a:cubicBezTo>
                    <a:cubicBezTo>
                      <a:pt x="137" y="47"/>
                      <a:pt x="151" y="22"/>
                      <a:pt x="155" y="1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11"/>
                      <a:pt x="161" y="4"/>
                      <a:pt x="177" y="4"/>
                    </a:cubicBezTo>
                    <a:cubicBezTo>
                      <a:pt x="177" y="4"/>
                      <a:pt x="177" y="4"/>
                      <a:pt x="177" y="4"/>
                    </a:cubicBezTo>
                    <a:cubicBezTo>
                      <a:pt x="194" y="4"/>
                      <a:pt x="196" y="8"/>
                      <a:pt x="201" y="16"/>
                    </a:cubicBezTo>
                    <a:cubicBezTo>
                      <a:pt x="218" y="42"/>
                      <a:pt x="218" y="42"/>
                      <a:pt x="218" y="42"/>
                    </a:cubicBezTo>
                    <a:cubicBezTo>
                      <a:pt x="220" y="45"/>
                      <a:pt x="220" y="49"/>
                      <a:pt x="219" y="52"/>
                    </a:cubicBezTo>
                    <a:close/>
                    <a:moveTo>
                      <a:pt x="198" y="43"/>
                    </a:moveTo>
                    <a:cubicBezTo>
                      <a:pt x="203" y="50"/>
                      <a:pt x="203" y="50"/>
                      <a:pt x="203" y="50"/>
                    </a:cubicBezTo>
                    <a:cubicBezTo>
                      <a:pt x="202" y="54"/>
                      <a:pt x="200" y="58"/>
                      <a:pt x="198" y="63"/>
                    </a:cubicBezTo>
                    <a:cubicBezTo>
                      <a:pt x="198" y="54"/>
                      <a:pt x="198" y="48"/>
                      <a:pt x="198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Group 70"/>
          <p:cNvGrpSpPr>
            <a:grpSpLocks noChangeAspect="1"/>
          </p:cNvGrpSpPr>
          <p:nvPr/>
        </p:nvGrpSpPr>
        <p:grpSpPr bwMode="auto">
          <a:xfrm>
            <a:off x="3222154" y="4523808"/>
            <a:ext cx="901700" cy="901700"/>
            <a:chOff x="1544" y="1525"/>
            <a:chExt cx="426" cy="426"/>
          </a:xfrm>
        </p:grpSpPr>
        <p:sp>
          <p:nvSpPr>
            <p:cNvPr id="42" name="Oval 71"/>
            <p:cNvSpPr/>
            <p:nvPr/>
          </p:nvSpPr>
          <p:spPr bwMode="auto">
            <a:xfrm>
              <a:off x="1544" y="1525"/>
              <a:ext cx="426" cy="426"/>
            </a:xfrm>
            <a:prstGeom prst="ellipse">
              <a:avLst/>
            </a:prstGeom>
            <a:solidFill>
              <a:srgbClr val="0235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3" name="Freeform: Shape 72"/>
            <p:cNvSpPr/>
            <p:nvPr/>
          </p:nvSpPr>
          <p:spPr bwMode="auto">
            <a:xfrm>
              <a:off x="1672" y="1606"/>
              <a:ext cx="60" cy="264"/>
            </a:xfrm>
            <a:custGeom>
              <a:avLst/>
              <a:gdLst>
                <a:gd name="T0" fmla="*/ 50 w 50"/>
                <a:gd name="T1" fmla="*/ 173 h 220"/>
                <a:gd name="T2" fmla="*/ 36 w 50"/>
                <a:gd name="T3" fmla="*/ 0 h 220"/>
                <a:gd name="T4" fmla="*/ 0 w 50"/>
                <a:gd name="T5" fmla="*/ 14 h 220"/>
                <a:gd name="T6" fmla="*/ 0 w 50"/>
                <a:gd name="T7" fmla="*/ 173 h 220"/>
                <a:gd name="T8" fmla="*/ 0 w 50"/>
                <a:gd name="T9" fmla="*/ 173 h 220"/>
                <a:gd name="T10" fmla="*/ 0 w 50"/>
                <a:gd name="T11" fmla="*/ 174 h 220"/>
                <a:gd name="T12" fmla="*/ 0 w 50"/>
                <a:gd name="T13" fmla="*/ 174 h 220"/>
                <a:gd name="T14" fmla="*/ 25 w 50"/>
                <a:gd name="T15" fmla="*/ 220 h 220"/>
                <a:gd name="T16" fmla="*/ 50 w 50"/>
                <a:gd name="T17" fmla="*/ 174 h 220"/>
                <a:gd name="T18" fmla="*/ 50 w 50"/>
                <a:gd name="T19" fmla="*/ 174 h 220"/>
                <a:gd name="T20" fmla="*/ 50 w 50"/>
                <a:gd name="T21" fmla="*/ 174 h 220"/>
                <a:gd name="T22" fmla="*/ 31 w 50"/>
                <a:gd name="T23" fmla="*/ 201 h 220"/>
                <a:gd name="T24" fmla="*/ 7 w 50"/>
                <a:gd name="T25" fmla="*/ 177 h 220"/>
                <a:gd name="T26" fmla="*/ 16 w 50"/>
                <a:gd name="T27" fmla="*/ 177 h 220"/>
                <a:gd name="T28" fmla="*/ 18 w 50"/>
                <a:gd name="T29" fmla="*/ 177 h 220"/>
                <a:gd name="T30" fmla="*/ 44 w 50"/>
                <a:gd name="T31" fmla="*/ 175 h 220"/>
                <a:gd name="T32" fmla="*/ 45 w 50"/>
                <a:gd name="T33" fmla="*/ 53 h 220"/>
                <a:gd name="T34" fmla="*/ 4 w 50"/>
                <a:gd name="T35" fmla="*/ 34 h 220"/>
                <a:gd name="T36" fmla="*/ 45 w 50"/>
                <a:gd name="T37" fmla="*/ 53 h 220"/>
                <a:gd name="T38" fmla="*/ 19 w 50"/>
                <a:gd name="T39" fmla="*/ 172 h 220"/>
                <a:gd name="T40" fmla="*/ 31 w 50"/>
                <a:gd name="T41" fmla="*/ 58 h 220"/>
                <a:gd name="T42" fmla="*/ 23 w 50"/>
                <a:gd name="T43" fmla="*/ 171 h 220"/>
                <a:gd name="T44" fmla="*/ 4 w 50"/>
                <a:gd name="T45" fmla="*/ 58 h 220"/>
                <a:gd name="T46" fmla="*/ 14 w 50"/>
                <a:gd name="T47" fmla="*/ 173 h 220"/>
                <a:gd name="T48" fmla="*/ 36 w 50"/>
                <a:gd name="T49" fmla="*/ 169 h 220"/>
                <a:gd name="T50" fmla="*/ 45 w 50"/>
                <a:gd name="T51" fmla="*/ 58 h 220"/>
                <a:gd name="T52" fmla="*/ 36 w 50"/>
                <a:gd name="T53" fmla="*/ 169 h 220"/>
                <a:gd name="T54" fmla="*/ 36 w 50"/>
                <a:gd name="T55" fmla="*/ 5 h 220"/>
                <a:gd name="T56" fmla="*/ 45 w 50"/>
                <a:gd name="T57" fmla="*/ 29 h 220"/>
                <a:gd name="T58" fmla="*/ 4 w 50"/>
                <a:gd name="T59" fmla="*/ 14 h 220"/>
                <a:gd name="T60" fmla="*/ 22 w 50"/>
                <a:gd name="T61" fmla="*/ 206 h 220"/>
                <a:gd name="T62" fmla="*/ 25 w 50"/>
                <a:gd name="T63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220">
                  <a:moveTo>
                    <a:pt x="50" y="173"/>
                  </a:moveTo>
                  <a:cubicBezTo>
                    <a:pt x="50" y="173"/>
                    <a:pt x="50" y="173"/>
                    <a:pt x="50" y="17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6"/>
                    <a:pt x="44" y="0"/>
                    <a:pt x="3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23" y="218"/>
                    <a:pt x="23" y="218"/>
                    <a:pt x="23" y="218"/>
                  </a:cubicBezTo>
                  <a:cubicBezTo>
                    <a:pt x="23" y="219"/>
                    <a:pt x="24" y="220"/>
                    <a:pt x="25" y="220"/>
                  </a:cubicBezTo>
                  <a:cubicBezTo>
                    <a:pt x="26" y="220"/>
                    <a:pt x="27" y="219"/>
                    <a:pt x="27" y="218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3"/>
                  </a:cubicBezTo>
                  <a:close/>
                  <a:moveTo>
                    <a:pt x="31" y="201"/>
                  </a:moveTo>
                  <a:cubicBezTo>
                    <a:pt x="19" y="201"/>
                    <a:pt x="19" y="201"/>
                    <a:pt x="19" y="201"/>
                  </a:cubicBezTo>
                  <a:cubicBezTo>
                    <a:pt x="7" y="177"/>
                    <a:pt x="7" y="177"/>
                    <a:pt x="7" y="177"/>
                  </a:cubicBezTo>
                  <a:cubicBezTo>
                    <a:pt x="8" y="177"/>
                    <a:pt x="9" y="177"/>
                    <a:pt x="11" y="177"/>
                  </a:cubicBezTo>
                  <a:cubicBezTo>
                    <a:pt x="13" y="177"/>
                    <a:pt x="14" y="177"/>
                    <a:pt x="16" y="177"/>
                  </a:cubicBezTo>
                  <a:cubicBezTo>
                    <a:pt x="16" y="177"/>
                    <a:pt x="16" y="177"/>
                    <a:pt x="17" y="177"/>
                  </a:cubicBezTo>
                  <a:cubicBezTo>
                    <a:pt x="17" y="177"/>
                    <a:pt x="17" y="177"/>
                    <a:pt x="18" y="177"/>
                  </a:cubicBezTo>
                  <a:cubicBezTo>
                    <a:pt x="20" y="176"/>
                    <a:pt x="22" y="176"/>
                    <a:pt x="24" y="176"/>
                  </a:cubicBezTo>
                  <a:cubicBezTo>
                    <a:pt x="31" y="174"/>
                    <a:pt x="38" y="173"/>
                    <a:pt x="44" y="175"/>
                  </a:cubicBezTo>
                  <a:lnTo>
                    <a:pt x="31" y="201"/>
                  </a:lnTo>
                  <a:close/>
                  <a:moveTo>
                    <a:pt x="45" y="53"/>
                  </a:moveTo>
                  <a:cubicBezTo>
                    <a:pt x="4" y="53"/>
                    <a:pt x="4" y="53"/>
                    <a:pt x="4" y="5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5" y="34"/>
                    <a:pt x="45" y="34"/>
                    <a:pt x="45" y="34"/>
                  </a:cubicBezTo>
                  <a:lnTo>
                    <a:pt x="45" y="53"/>
                  </a:lnTo>
                  <a:close/>
                  <a:moveTo>
                    <a:pt x="23" y="171"/>
                  </a:moveTo>
                  <a:cubicBezTo>
                    <a:pt x="22" y="171"/>
                    <a:pt x="20" y="172"/>
                    <a:pt x="19" y="172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28" y="170"/>
                    <a:pt x="26" y="170"/>
                    <a:pt x="23" y="171"/>
                  </a:cubicBezTo>
                  <a:close/>
                  <a:moveTo>
                    <a:pt x="4" y="172"/>
                  </a:moveTo>
                  <a:cubicBezTo>
                    <a:pt x="4" y="58"/>
                    <a:pt x="4" y="58"/>
                    <a:pt x="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1" y="173"/>
                    <a:pt x="7" y="173"/>
                    <a:pt x="4" y="172"/>
                  </a:cubicBezTo>
                  <a:close/>
                  <a:moveTo>
                    <a:pt x="36" y="169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170"/>
                    <a:pt x="45" y="170"/>
                    <a:pt x="45" y="170"/>
                  </a:cubicBezTo>
                  <a:cubicBezTo>
                    <a:pt x="42" y="169"/>
                    <a:pt x="39" y="169"/>
                    <a:pt x="36" y="169"/>
                  </a:cubicBezTo>
                  <a:close/>
                  <a:moveTo>
                    <a:pt x="13" y="5"/>
                  </a:moveTo>
                  <a:cubicBezTo>
                    <a:pt x="36" y="5"/>
                    <a:pt x="36" y="5"/>
                    <a:pt x="36" y="5"/>
                  </a:cubicBezTo>
                  <a:cubicBezTo>
                    <a:pt x="41" y="5"/>
                    <a:pt x="45" y="9"/>
                    <a:pt x="45" y="14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lose/>
                  <a:moveTo>
                    <a:pt x="22" y="206"/>
                  </a:moveTo>
                  <a:cubicBezTo>
                    <a:pt x="28" y="206"/>
                    <a:pt x="28" y="206"/>
                    <a:pt x="28" y="206"/>
                  </a:cubicBezTo>
                  <a:cubicBezTo>
                    <a:pt x="25" y="212"/>
                    <a:pt x="25" y="212"/>
                    <a:pt x="25" y="212"/>
                  </a:cubicBezTo>
                  <a:lnTo>
                    <a:pt x="22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4" name="Freeform: Shape 73"/>
            <p:cNvSpPr/>
            <p:nvPr/>
          </p:nvSpPr>
          <p:spPr bwMode="auto">
            <a:xfrm>
              <a:off x="1765" y="1606"/>
              <a:ext cx="77" cy="264"/>
            </a:xfrm>
            <a:custGeom>
              <a:avLst/>
              <a:gdLst>
                <a:gd name="T0" fmla="*/ 61 w 64"/>
                <a:gd name="T1" fmla="*/ 0 h 220"/>
                <a:gd name="T2" fmla="*/ 3 w 64"/>
                <a:gd name="T3" fmla="*/ 0 h 220"/>
                <a:gd name="T4" fmla="*/ 0 w 64"/>
                <a:gd name="T5" fmla="*/ 3 h 220"/>
                <a:gd name="T6" fmla="*/ 0 w 64"/>
                <a:gd name="T7" fmla="*/ 217 h 220"/>
                <a:gd name="T8" fmla="*/ 3 w 64"/>
                <a:gd name="T9" fmla="*/ 220 h 220"/>
                <a:gd name="T10" fmla="*/ 61 w 64"/>
                <a:gd name="T11" fmla="*/ 220 h 220"/>
                <a:gd name="T12" fmla="*/ 64 w 64"/>
                <a:gd name="T13" fmla="*/ 217 h 220"/>
                <a:gd name="T14" fmla="*/ 64 w 64"/>
                <a:gd name="T15" fmla="*/ 3 h 220"/>
                <a:gd name="T16" fmla="*/ 61 w 64"/>
                <a:gd name="T17" fmla="*/ 0 h 220"/>
                <a:gd name="T18" fmla="*/ 5 w 64"/>
                <a:gd name="T19" fmla="*/ 215 h 220"/>
                <a:gd name="T20" fmla="*/ 5 w 64"/>
                <a:gd name="T21" fmla="*/ 5 h 220"/>
                <a:gd name="T22" fmla="*/ 59 w 64"/>
                <a:gd name="T23" fmla="*/ 5 h 220"/>
                <a:gd name="T24" fmla="*/ 59 w 64"/>
                <a:gd name="T25" fmla="*/ 22 h 220"/>
                <a:gd name="T26" fmla="*/ 39 w 64"/>
                <a:gd name="T27" fmla="*/ 22 h 220"/>
                <a:gd name="T28" fmla="*/ 37 w 64"/>
                <a:gd name="T29" fmla="*/ 25 h 220"/>
                <a:gd name="T30" fmla="*/ 39 w 64"/>
                <a:gd name="T31" fmla="*/ 27 h 220"/>
                <a:gd name="T32" fmla="*/ 59 w 64"/>
                <a:gd name="T33" fmla="*/ 27 h 220"/>
                <a:gd name="T34" fmla="*/ 59 w 64"/>
                <a:gd name="T35" fmla="*/ 47 h 220"/>
                <a:gd name="T36" fmla="*/ 32 w 64"/>
                <a:gd name="T37" fmla="*/ 47 h 220"/>
                <a:gd name="T38" fmla="*/ 30 w 64"/>
                <a:gd name="T39" fmla="*/ 49 h 220"/>
                <a:gd name="T40" fmla="*/ 32 w 64"/>
                <a:gd name="T41" fmla="*/ 51 h 220"/>
                <a:gd name="T42" fmla="*/ 59 w 64"/>
                <a:gd name="T43" fmla="*/ 51 h 220"/>
                <a:gd name="T44" fmla="*/ 59 w 64"/>
                <a:gd name="T45" fmla="*/ 71 h 220"/>
                <a:gd name="T46" fmla="*/ 39 w 64"/>
                <a:gd name="T47" fmla="*/ 71 h 220"/>
                <a:gd name="T48" fmla="*/ 37 w 64"/>
                <a:gd name="T49" fmla="*/ 73 h 220"/>
                <a:gd name="T50" fmla="*/ 39 w 64"/>
                <a:gd name="T51" fmla="*/ 76 h 220"/>
                <a:gd name="T52" fmla="*/ 59 w 64"/>
                <a:gd name="T53" fmla="*/ 76 h 220"/>
                <a:gd name="T54" fmla="*/ 59 w 64"/>
                <a:gd name="T55" fmla="*/ 95 h 220"/>
                <a:gd name="T56" fmla="*/ 32 w 64"/>
                <a:gd name="T57" fmla="*/ 95 h 220"/>
                <a:gd name="T58" fmla="*/ 30 w 64"/>
                <a:gd name="T59" fmla="*/ 97 h 220"/>
                <a:gd name="T60" fmla="*/ 32 w 64"/>
                <a:gd name="T61" fmla="*/ 100 h 220"/>
                <a:gd name="T62" fmla="*/ 59 w 64"/>
                <a:gd name="T63" fmla="*/ 100 h 220"/>
                <a:gd name="T64" fmla="*/ 59 w 64"/>
                <a:gd name="T65" fmla="*/ 119 h 220"/>
                <a:gd name="T66" fmla="*/ 39 w 64"/>
                <a:gd name="T67" fmla="*/ 119 h 220"/>
                <a:gd name="T68" fmla="*/ 37 w 64"/>
                <a:gd name="T69" fmla="*/ 122 h 220"/>
                <a:gd name="T70" fmla="*/ 39 w 64"/>
                <a:gd name="T71" fmla="*/ 124 h 220"/>
                <a:gd name="T72" fmla="*/ 59 w 64"/>
                <a:gd name="T73" fmla="*/ 124 h 220"/>
                <a:gd name="T74" fmla="*/ 59 w 64"/>
                <a:gd name="T75" fmla="*/ 143 h 220"/>
                <a:gd name="T76" fmla="*/ 32 w 64"/>
                <a:gd name="T77" fmla="*/ 143 h 220"/>
                <a:gd name="T78" fmla="*/ 30 w 64"/>
                <a:gd name="T79" fmla="*/ 146 h 220"/>
                <a:gd name="T80" fmla="*/ 32 w 64"/>
                <a:gd name="T81" fmla="*/ 148 h 220"/>
                <a:gd name="T82" fmla="*/ 59 w 64"/>
                <a:gd name="T83" fmla="*/ 148 h 220"/>
                <a:gd name="T84" fmla="*/ 59 w 64"/>
                <a:gd name="T85" fmla="*/ 168 h 220"/>
                <a:gd name="T86" fmla="*/ 39 w 64"/>
                <a:gd name="T87" fmla="*/ 168 h 220"/>
                <a:gd name="T88" fmla="*/ 37 w 64"/>
                <a:gd name="T89" fmla="*/ 170 h 220"/>
                <a:gd name="T90" fmla="*/ 39 w 64"/>
                <a:gd name="T91" fmla="*/ 172 h 220"/>
                <a:gd name="T92" fmla="*/ 59 w 64"/>
                <a:gd name="T93" fmla="*/ 172 h 220"/>
                <a:gd name="T94" fmla="*/ 59 w 64"/>
                <a:gd name="T95" fmla="*/ 192 h 220"/>
                <a:gd name="T96" fmla="*/ 32 w 64"/>
                <a:gd name="T97" fmla="*/ 192 h 220"/>
                <a:gd name="T98" fmla="*/ 30 w 64"/>
                <a:gd name="T99" fmla="*/ 194 h 220"/>
                <a:gd name="T100" fmla="*/ 32 w 64"/>
                <a:gd name="T101" fmla="*/ 196 h 220"/>
                <a:gd name="T102" fmla="*/ 59 w 64"/>
                <a:gd name="T103" fmla="*/ 196 h 220"/>
                <a:gd name="T104" fmla="*/ 59 w 64"/>
                <a:gd name="T105" fmla="*/ 215 h 220"/>
                <a:gd name="T106" fmla="*/ 5 w 64"/>
                <a:gd name="T107" fmla="*/ 21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" h="220">
                  <a:moveTo>
                    <a:pt x="6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8"/>
                    <a:pt x="1" y="220"/>
                    <a:pt x="3" y="220"/>
                  </a:cubicBezTo>
                  <a:cubicBezTo>
                    <a:pt x="61" y="220"/>
                    <a:pt x="61" y="220"/>
                    <a:pt x="61" y="220"/>
                  </a:cubicBezTo>
                  <a:cubicBezTo>
                    <a:pt x="63" y="220"/>
                    <a:pt x="64" y="218"/>
                    <a:pt x="64" y="217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lose/>
                  <a:moveTo>
                    <a:pt x="5" y="21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7" y="24"/>
                    <a:pt x="37" y="25"/>
                  </a:cubicBezTo>
                  <a:cubicBezTo>
                    <a:pt x="37" y="26"/>
                    <a:pt x="38" y="27"/>
                    <a:pt x="3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0" y="48"/>
                    <a:pt x="30" y="49"/>
                  </a:cubicBezTo>
                  <a:cubicBezTo>
                    <a:pt x="30" y="50"/>
                    <a:pt x="31" y="51"/>
                    <a:pt x="32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8" y="71"/>
                    <a:pt x="37" y="72"/>
                    <a:pt x="37" y="73"/>
                  </a:cubicBezTo>
                  <a:cubicBezTo>
                    <a:pt x="37" y="74"/>
                    <a:pt x="38" y="76"/>
                    <a:pt x="3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0" y="96"/>
                    <a:pt x="30" y="97"/>
                  </a:cubicBezTo>
                  <a:cubicBezTo>
                    <a:pt x="30" y="99"/>
                    <a:pt x="31" y="100"/>
                    <a:pt x="32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8" y="119"/>
                    <a:pt x="37" y="120"/>
                    <a:pt x="37" y="122"/>
                  </a:cubicBezTo>
                  <a:cubicBezTo>
                    <a:pt x="37" y="123"/>
                    <a:pt x="38" y="124"/>
                    <a:pt x="39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1" y="143"/>
                    <a:pt x="30" y="144"/>
                    <a:pt x="30" y="146"/>
                  </a:cubicBezTo>
                  <a:cubicBezTo>
                    <a:pt x="30" y="147"/>
                    <a:pt x="31" y="148"/>
                    <a:pt x="32" y="148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38" y="168"/>
                    <a:pt x="37" y="169"/>
                    <a:pt x="37" y="170"/>
                  </a:cubicBezTo>
                  <a:cubicBezTo>
                    <a:pt x="37" y="171"/>
                    <a:pt x="38" y="172"/>
                    <a:pt x="39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9" y="192"/>
                    <a:pt x="59" y="192"/>
                    <a:pt x="59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1" y="192"/>
                    <a:pt x="30" y="193"/>
                    <a:pt x="30" y="194"/>
                  </a:cubicBezTo>
                  <a:cubicBezTo>
                    <a:pt x="30" y="195"/>
                    <a:pt x="31" y="196"/>
                    <a:pt x="32" y="196"/>
                  </a:cubicBezTo>
                  <a:cubicBezTo>
                    <a:pt x="59" y="196"/>
                    <a:pt x="59" y="196"/>
                    <a:pt x="59" y="196"/>
                  </a:cubicBezTo>
                  <a:cubicBezTo>
                    <a:pt x="59" y="215"/>
                    <a:pt x="59" y="215"/>
                    <a:pt x="59" y="215"/>
                  </a:cubicBezTo>
                  <a:lnTo>
                    <a:pt x="5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5" name="文本框 2"/>
          <p:cNvSpPr txBox="1"/>
          <p:nvPr/>
        </p:nvSpPr>
        <p:spPr>
          <a:xfrm>
            <a:off x="885825" y="599440"/>
            <a:ext cx="391223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二、管理道德的内容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995" y="1714500"/>
            <a:ext cx="26562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1. 组织管理目标的道德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175115" y="4874260"/>
            <a:ext cx="26562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5. 财物管理的道德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902065" y="2981960"/>
            <a:ext cx="26562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3. 人际关系管理的道德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33780" y="2981960"/>
            <a:ext cx="26562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2. 实现组织管理目标的手段的道德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65785" y="4874260"/>
            <a:ext cx="26562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4. 人事管理的道德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椭圆 15"/>
          <p:cNvSpPr/>
          <p:nvPr/>
        </p:nvSpPr>
        <p:spPr>
          <a:xfrm>
            <a:off x="817043" y="1952779"/>
            <a:ext cx="1437732" cy="1437732"/>
          </a:xfrm>
          <a:prstGeom prst="ellipse">
            <a:avLst/>
          </a:prstGeom>
          <a:solidFill>
            <a:srgbClr val="3494FA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80169" y="1851181"/>
            <a:ext cx="3815832" cy="1831496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17043" y="3916793"/>
            <a:ext cx="1437732" cy="1437732"/>
          </a:xfrm>
          <a:prstGeom prst="ellipse">
            <a:avLst/>
          </a:prstGeom>
          <a:solidFill>
            <a:srgbClr val="FDC01A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80285" y="3916680"/>
            <a:ext cx="3815715" cy="166179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23" name="Freeform 14"/>
          <p:cNvSpPr>
            <a:spLocks noEditPoints="1"/>
          </p:cNvSpPr>
          <p:nvPr/>
        </p:nvSpPr>
        <p:spPr bwMode="auto">
          <a:xfrm>
            <a:off x="1388509" y="2493580"/>
            <a:ext cx="294804" cy="356132"/>
          </a:xfrm>
          <a:custGeom>
            <a:avLst/>
            <a:gdLst>
              <a:gd name="T0" fmla="*/ 75 w 116"/>
              <a:gd name="T1" fmla="*/ 56 h 140"/>
              <a:gd name="T2" fmla="*/ 97 w 116"/>
              <a:gd name="T3" fmla="*/ 56 h 140"/>
              <a:gd name="T4" fmla="*/ 103 w 116"/>
              <a:gd name="T5" fmla="*/ 61 h 140"/>
              <a:gd name="T6" fmla="*/ 100 w 116"/>
              <a:gd name="T7" fmla="*/ 66 h 140"/>
              <a:gd name="T8" fmla="*/ 9 w 116"/>
              <a:gd name="T9" fmla="*/ 138 h 140"/>
              <a:gd name="T10" fmla="*/ 1 w 116"/>
              <a:gd name="T11" fmla="*/ 137 h 140"/>
              <a:gd name="T12" fmla="*/ 1 w 116"/>
              <a:gd name="T13" fmla="*/ 131 h 140"/>
              <a:gd name="T14" fmla="*/ 36 w 116"/>
              <a:gd name="T15" fmla="*/ 67 h 140"/>
              <a:gd name="T16" fmla="*/ 15 w 116"/>
              <a:gd name="T17" fmla="*/ 67 h 140"/>
              <a:gd name="T18" fmla="*/ 10 w 116"/>
              <a:gd name="T19" fmla="*/ 61 h 140"/>
              <a:gd name="T20" fmla="*/ 11 w 116"/>
              <a:gd name="T21" fmla="*/ 58 h 140"/>
              <a:gd name="T22" fmla="*/ 49 w 116"/>
              <a:gd name="T23" fmla="*/ 3 h 140"/>
              <a:gd name="T24" fmla="*/ 54 w 116"/>
              <a:gd name="T25" fmla="*/ 1 h 140"/>
              <a:gd name="T26" fmla="*/ 54 w 116"/>
              <a:gd name="T27" fmla="*/ 0 h 140"/>
              <a:gd name="T28" fmla="*/ 111 w 116"/>
              <a:gd name="T29" fmla="*/ 0 h 140"/>
              <a:gd name="T30" fmla="*/ 116 w 116"/>
              <a:gd name="T31" fmla="*/ 6 h 140"/>
              <a:gd name="T32" fmla="*/ 114 w 116"/>
              <a:gd name="T33" fmla="*/ 10 h 140"/>
              <a:gd name="T34" fmla="*/ 75 w 116"/>
              <a:gd name="T35" fmla="*/ 56 h 140"/>
              <a:gd name="T36" fmla="*/ 81 w 116"/>
              <a:gd name="T37" fmla="*/ 67 h 140"/>
              <a:gd name="T38" fmla="*/ 81 w 116"/>
              <a:gd name="T39" fmla="*/ 67 h 140"/>
              <a:gd name="T40" fmla="*/ 63 w 116"/>
              <a:gd name="T41" fmla="*/ 67 h 140"/>
              <a:gd name="T42" fmla="*/ 63 w 116"/>
              <a:gd name="T43" fmla="*/ 67 h 140"/>
              <a:gd name="T44" fmla="*/ 60 w 116"/>
              <a:gd name="T45" fmla="*/ 65 h 140"/>
              <a:gd name="T46" fmla="*/ 59 w 116"/>
              <a:gd name="T47" fmla="*/ 58 h 140"/>
              <a:gd name="T48" fmla="*/ 99 w 116"/>
              <a:gd name="T49" fmla="*/ 11 h 140"/>
              <a:gd name="T50" fmla="*/ 57 w 116"/>
              <a:gd name="T51" fmla="*/ 11 h 140"/>
              <a:gd name="T52" fmla="*/ 26 w 116"/>
              <a:gd name="T53" fmla="*/ 56 h 140"/>
              <a:gd name="T54" fmla="*/ 45 w 116"/>
              <a:gd name="T55" fmla="*/ 56 h 140"/>
              <a:gd name="T56" fmla="*/ 45 w 116"/>
              <a:gd name="T57" fmla="*/ 56 h 140"/>
              <a:gd name="T58" fmla="*/ 48 w 116"/>
              <a:gd name="T59" fmla="*/ 56 h 140"/>
              <a:gd name="T60" fmla="*/ 50 w 116"/>
              <a:gd name="T61" fmla="*/ 64 h 140"/>
              <a:gd name="T62" fmla="*/ 23 w 116"/>
              <a:gd name="T63" fmla="*/ 113 h 140"/>
              <a:gd name="T64" fmla="*/ 81 w 116"/>
              <a:gd name="T65" fmla="*/ 6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6" h="140">
                <a:moveTo>
                  <a:pt x="75" y="56"/>
                </a:moveTo>
                <a:cubicBezTo>
                  <a:pt x="97" y="56"/>
                  <a:pt x="97" y="56"/>
                  <a:pt x="97" y="56"/>
                </a:cubicBezTo>
                <a:cubicBezTo>
                  <a:pt x="100" y="56"/>
                  <a:pt x="103" y="58"/>
                  <a:pt x="103" y="61"/>
                </a:cubicBezTo>
                <a:cubicBezTo>
                  <a:pt x="103" y="63"/>
                  <a:pt x="102" y="65"/>
                  <a:pt x="100" y="66"/>
                </a:cubicBezTo>
                <a:cubicBezTo>
                  <a:pt x="9" y="138"/>
                  <a:pt x="9" y="138"/>
                  <a:pt x="9" y="138"/>
                </a:cubicBezTo>
                <a:cubicBezTo>
                  <a:pt x="6" y="140"/>
                  <a:pt x="3" y="140"/>
                  <a:pt x="1" y="137"/>
                </a:cubicBezTo>
                <a:cubicBezTo>
                  <a:pt x="0" y="136"/>
                  <a:pt x="0" y="133"/>
                  <a:pt x="1" y="131"/>
                </a:cubicBezTo>
                <a:cubicBezTo>
                  <a:pt x="36" y="67"/>
                  <a:pt x="36" y="67"/>
                  <a:pt x="36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2" y="67"/>
                  <a:pt x="10" y="64"/>
                  <a:pt x="10" y="61"/>
                </a:cubicBezTo>
                <a:cubicBezTo>
                  <a:pt x="10" y="60"/>
                  <a:pt x="10" y="59"/>
                  <a:pt x="11" y="58"/>
                </a:cubicBezTo>
                <a:cubicBezTo>
                  <a:pt x="49" y="3"/>
                  <a:pt x="49" y="3"/>
                  <a:pt x="49" y="3"/>
                </a:cubicBezTo>
                <a:cubicBezTo>
                  <a:pt x="50" y="1"/>
                  <a:pt x="52" y="1"/>
                  <a:pt x="54" y="1"/>
                </a:cubicBezTo>
                <a:cubicBezTo>
                  <a:pt x="54" y="0"/>
                  <a:pt x="54" y="0"/>
                  <a:pt x="54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4" y="0"/>
                  <a:pt x="116" y="3"/>
                  <a:pt x="116" y="6"/>
                </a:cubicBezTo>
                <a:cubicBezTo>
                  <a:pt x="116" y="7"/>
                  <a:pt x="115" y="9"/>
                  <a:pt x="114" y="10"/>
                </a:cubicBezTo>
                <a:cubicBezTo>
                  <a:pt x="75" y="56"/>
                  <a:pt x="75" y="56"/>
                  <a:pt x="75" y="56"/>
                </a:cubicBezTo>
                <a:close/>
                <a:moveTo>
                  <a:pt x="81" y="67"/>
                </a:moveTo>
                <a:cubicBezTo>
                  <a:pt x="81" y="67"/>
                  <a:pt x="81" y="67"/>
                  <a:pt x="81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2" y="67"/>
                  <a:pt x="61" y="66"/>
                  <a:pt x="60" y="65"/>
                </a:cubicBezTo>
                <a:cubicBezTo>
                  <a:pt x="57" y="63"/>
                  <a:pt x="57" y="60"/>
                  <a:pt x="59" y="58"/>
                </a:cubicBezTo>
                <a:cubicBezTo>
                  <a:pt x="99" y="11"/>
                  <a:pt x="99" y="11"/>
                  <a:pt x="99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26" y="56"/>
                  <a:pt x="26" y="56"/>
                  <a:pt x="26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6" y="56"/>
                  <a:pt x="47" y="56"/>
                  <a:pt x="48" y="56"/>
                </a:cubicBezTo>
                <a:cubicBezTo>
                  <a:pt x="51" y="58"/>
                  <a:pt x="52" y="61"/>
                  <a:pt x="50" y="64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81" y="67"/>
                  <a:pt x="81" y="67"/>
                  <a:pt x="81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883" tIns="60941" rIns="121883" bIns="60941" numCol="1" anchor="t" anchorCtr="0" compatLnSpc="1"/>
          <a:p>
            <a:endParaRPr lang="zh-CN" altLang="en-US" sz="2400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24" name="Freeform 19"/>
          <p:cNvSpPr>
            <a:spLocks noEditPoints="1"/>
          </p:cNvSpPr>
          <p:nvPr/>
        </p:nvSpPr>
        <p:spPr bwMode="auto">
          <a:xfrm>
            <a:off x="1358383" y="4461049"/>
            <a:ext cx="356132" cy="359360"/>
          </a:xfrm>
          <a:custGeom>
            <a:avLst/>
            <a:gdLst>
              <a:gd name="T0" fmla="*/ 116 w 140"/>
              <a:gd name="T1" fmla="*/ 2 h 141"/>
              <a:gd name="T2" fmla="*/ 122 w 140"/>
              <a:gd name="T3" fmla="*/ 3 h 141"/>
              <a:gd name="T4" fmla="*/ 122 w 140"/>
              <a:gd name="T5" fmla="*/ 3 h 141"/>
              <a:gd name="T6" fmla="*/ 138 w 140"/>
              <a:gd name="T7" fmla="*/ 19 h 141"/>
              <a:gd name="T8" fmla="*/ 138 w 140"/>
              <a:gd name="T9" fmla="*/ 19 h 141"/>
              <a:gd name="T10" fmla="*/ 139 w 140"/>
              <a:gd name="T11" fmla="*/ 25 h 141"/>
              <a:gd name="T12" fmla="*/ 118 w 140"/>
              <a:gd name="T13" fmla="*/ 43 h 141"/>
              <a:gd name="T14" fmla="*/ 103 w 140"/>
              <a:gd name="T15" fmla="*/ 46 h 141"/>
              <a:gd name="T16" fmla="*/ 99 w 140"/>
              <a:gd name="T17" fmla="*/ 102 h 141"/>
              <a:gd name="T18" fmla="*/ 69 w 140"/>
              <a:gd name="T19" fmla="*/ 115 h 141"/>
              <a:gd name="T20" fmla="*/ 26 w 140"/>
              <a:gd name="T21" fmla="*/ 72 h 141"/>
              <a:gd name="T22" fmla="*/ 69 w 140"/>
              <a:gd name="T23" fmla="*/ 29 h 141"/>
              <a:gd name="T24" fmla="*/ 100 w 140"/>
              <a:gd name="T25" fmla="*/ 33 h 141"/>
              <a:gd name="T26" fmla="*/ 98 w 140"/>
              <a:gd name="T27" fmla="*/ 20 h 141"/>
              <a:gd name="T28" fmla="*/ 124 w 140"/>
              <a:gd name="T29" fmla="*/ 55 h 141"/>
              <a:gd name="T30" fmla="*/ 135 w 140"/>
              <a:gd name="T31" fmla="*/ 52 h 141"/>
              <a:gd name="T32" fmla="*/ 138 w 140"/>
              <a:gd name="T33" fmla="*/ 72 h 141"/>
              <a:gd name="T34" fmla="*/ 69 w 140"/>
              <a:gd name="T35" fmla="*/ 141 h 141"/>
              <a:gd name="T36" fmla="*/ 0 w 140"/>
              <a:gd name="T37" fmla="*/ 72 h 141"/>
              <a:gd name="T38" fmla="*/ 69 w 140"/>
              <a:gd name="T39" fmla="*/ 3 h 141"/>
              <a:gd name="T40" fmla="*/ 89 w 140"/>
              <a:gd name="T41" fmla="*/ 6 h 141"/>
              <a:gd name="T42" fmla="*/ 86 w 140"/>
              <a:gd name="T43" fmla="*/ 16 h 141"/>
              <a:gd name="T44" fmla="*/ 69 w 140"/>
              <a:gd name="T45" fmla="*/ 14 h 141"/>
              <a:gd name="T46" fmla="*/ 11 w 140"/>
              <a:gd name="T47" fmla="*/ 72 h 141"/>
              <a:gd name="T48" fmla="*/ 69 w 140"/>
              <a:gd name="T49" fmla="*/ 130 h 141"/>
              <a:gd name="T50" fmla="*/ 127 w 140"/>
              <a:gd name="T51" fmla="*/ 72 h 141"/>
              <a:gd name="T52" fmla="*/ 124 w 140"/>
              <a:gd name="T53" fmla="*/ 55 h 141"/>
              <a:gd name="T54" fmla="*/ 69 w 140"/>
              <a:gd name="T55" fmla="*/ 52 h 141"/>
              <a:gd name="T56" fmla="*/ 90 w 140"/>
              <a:gd name="T57" fmla="*/ 43 h 141"/>
              <a:gd name="T58" fmla="*/ 43 w 140"/>
              <a:gd name="T59" fmla="*/ 46 h 141"/>
              <a:gd name="T60" fmla="*/ 43 w 140"/>
              <a:gd name="T61" fmla="*/ 46 h 141"/>
              <a:gd name="T62" fmla="*/ 43 w 140"/>
              <a:gd name="T63" fmla="*/ 98 h 141"/>
              <a:gd name="T64" fmla="*/ 94 w 140"/>
              <a:gd name="T65" fmla="*/ 98 h 141"/>
              <a:gd name="T66" fmla="*/ 105 w 140"/>
              <a:gd name="T67" fmla="*/ 72 h 141"/>
              <a:gd name="T68" fmla="*/ 86 w 140"/>
              <a:gd name="T69" fmla="*/ 62 h 141"/>
              <a:gd name="T70" fmla="*/ 83 w 140"/>
              <a:gd name="T71" fmla="*/ 86 h 141"/>
              <a:gd name="T72" fmla="*/ 69 w 140"/>
              <a:gd name="T73" fmla="*/ 92 h 141"/>
              <a:gd name="T74" fmla="*/ 55 w 140"/>
              <a:gd name="T75" fmla="*/ 86 h 141"/>
              <a:gd name="T76" fmla="*/ 55 w 140"/>
              <a:gd name="T77" fmla="*/ 58 h 141"/>
              <a:gd name="T78" fmla="*/ 69 w 140"/>
              <a:gd name="T79" fmla="*/ 52 h 141"/>
              <a:gd name="T80" fmla="*/ 73 w 140"/>
              <a:gd name="T81" fmla="*/ 60 h 141"/>
              <a:gd name="T82" fmla="*/ 60 w 140"/>
              <a:gd name="T83" fmla="*/ 63 h 141"/>
              <a:gd name="T84" fmla="*/ 56 w 140"/>
              <a:gd name="T85" fmla="*/ 72 h 141"/>
              <a:gd name="T86" fmla="*/ 69 w 140"/>
              <a:gd name="T87" fmla="*/ 85 h 141"/>
              <a:gd name="T88" fmla="*/ 78 w 140"/>
              <a:gd name="T89" fmla="*/ 81 h 141"/>
              <a:gd name="T90" fmla="*/ 81 w 140"/>
              <a:gd name="T91" fmla="*/ 68 h 141"/>
              <a:gd name="T92" fmla="*/ 65 w 140"/>
              <a:gd name="T93" fmla="*/ 76 h 141"/>
              <a:gd name="T94" fmla="*/ 73 w 140"/>
              <a:gd name="T95" fmla="*/ 60 h 141"/>
              <a:gd name="T96" fmla="*/ 117 w 140"/>
              <a:gd name="T97" fmla="*/ 10 h 141"/>
              <a:gd name="T98" fmla="*/ 106 w 140"/>
              <a:gd name="T99" fmla="*/ 30 h 141"/>
              <a:gd name="T100" fmla="*/ 117 w 140"/>
              <a:gd name="T101" fmla="*/ 10 h 141"/>
              <a:gd name="T102" fmla="*/ 123 w 140"/>
              <a:gd name="T103" fmla="*/ 22 h 141"/>
              <a:gd name="T104" fmla="*/ 118 w 140"/>
              <a:gd name="T105" fmla="*/ 37 h 141"/>
              <a:gd name="T106" fmla="*/ 123 w 140"/>
              <a:gd name="T107" fmla="*/ 2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0" h="141">
                <a:moveTo>
                  <a:pt x="98" y="20"/>
                </a:moveTo>
                <a:cubicBezTo>
                  <a:pt x="116" y="2"/>
                  <a:pt x="116" y="2"/>
                  <a:pt x="116" y="2"/>
                </a:cubicBezTo>
                <a:cubicBezTo>
                  <a:pt x="118" y="0"/>
                  <a:pt x="120" y="0"/>
                  <a:pt x="121" y="2"/>
                </a:cubicBezTo>
                <a:cubicBezTo>
                  <a:pt x="121" y="2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5" y="16"/>
                  <a:pt x="125" y="16"/>
                  <a:pt x="125" y="16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9" y="19"/>
                  <a:pt x="139" y="20"/>
                </a:cubicBezTo>
                <a:cubicBezTo>
                  <a:pt x="140" y="21"/>
                  <a:pt x="140" y="23"/>
                  <a:pt x="139" y="25"/>
                </a:cubicBezTo>
                <a:cubicBezTo>
                  <a:pt x="121" y="43"/>
                  <a:pt x="121" y="43"/>
                  <a:pt x="121" y="43"/>
                </a:cubicBezTo>
                <a:cubicBezTo>
                  <a:pt x="120" y="43"/>
                  <a:pt x="119" y="44"/>
                  <a:pt x="118" y="43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08" y="53"/>
                  <a:pt x="112" y="62"/>
                  <a:pt x="112" y="72"/>
                </a:cubicBezTo>
                <a:cubicBezTo>
                  <a:pt x="112" y="84"/>
                  <a:pt x="107" y="95"/>
                  <a:pt x="99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1" y="110"/>
                  <a:pt x="81" y="115"/>
                  <a:pt x="69" y="115"/>
                </a:cubicBezTo>
                <a:cubicBezTo>
                  <a:pt x="57" y="115"/>
                  <a:pt x="46" y="110"/>
                  <a:pt x="39" y="102"/>
                </a:cubicBezTo>
                <a:cubicBezTo>
                  <a:pt x="31" y="95"/>
                  <a:pt x="26" y="84"/>
                  <a:pt x="26" y="72"/>
                </a:cubicBezTo>
                <a:cubicBezTo>
                  <a:pt x="26" y="60"/>
                  <a:pt x="31" y="50"/>
                  <a:pt x="39" y="42"/>
                </a:cubicBezTo>
                <a:cubicBezTo>
                  <a:pt x="46" y="34"/>
                  <a:pt x="57" y="29"/>
                  <a:pt x="69" y="29"/>
                </a:cubicBezTo>
                <a:cubicBezTo>
                  <a:pt x="79" y="29"/>
                  <a:pt x="88" y="33"/>
                  <a:pt x="95" y="38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8" y="23"/>
                  <a:pt x="98" y="23"/>
                  <a:pt x="98" y="23"/>
                </a:cubicBezTo>
                <a:cubicBezTo>
                  <a:pt x="97" y="22"/>
                  <a:pt x="98" y="21"/>
                  <a:pt x="98" y="20"/>
                </a:cubicBezTo>
                <a:close/>
                <a:moveTo>
                  <a:pt x="124" y="55"/>
                </a:moveTo>
                <a:cubicBezTo>
                  <a:pt x="124" y="55"/>
                  <a:pt x="124" y="55"/>
                  <a:pt x="124" y="55"/>
                </a:cubicBezTo>
                <a:cubicBezTo>
                  <a:pt x="124" y="52"/>
                  <a:pt x="125" y="49"/>
                  <a:pt x="128" y="48"/>
                </a:cubicBezTo>
                <a:cubicBezTo>
                  <a:pt x="131" y="47"/>
                  <a:pt x="134" y="49"/>
                  <a:pt x="135" y="52"/>
                </a:cubicBezTo>
                <a:cubicBezTo>
                  <a:pt x="136" y="55"/>
                  <a:pt x="137" y="58"/>
                  <a:pt x="137" y="62"/>
                </a:cubicBezTo>
                <a:cubicBezTo>
                  <a:pt x="138" y="65"/>
                  <a:pt x="138" y="69"/>
                  <a:pt x="138" y="72"/>
                </a:cubicBezTo>
                <a:cubicBezTo>
                  <a:pt x="138" y="91"/>
                  <a:pt x="130" y="108"/>
                  <a:pt x="118" y="121"/>
                </a:cubicBezTo>
                <a:cubicBezTo>
                  <a:pt x="105" y="133"/>
                  <a:pt x="88" y="141"/>
                  <a:pt x="69" y="141"/>
                </a:cubicBezTo>
                <a:cubicBezTo>
                  <a:pt x="50" y="141"/>
                  <a:pt x="33" y="133"/>
                  <a:pt x="20" y="121"/>
                </a:cubicBezTo>
                <a:cubicBezTo>
                  <a:pt x="8" y="108"/>
                  <a:pt x="0" y="91"/>
                  <a:pt x="0" y="72"/>
                </a:cubicBezTo>
                <a:cubicBezTo>
                  <a:pt x="0" y="53"/>
                  <a:pt x="8" y="36"/>
                  <a:pt x="20" y="23"/>
                </a:cubicBezTo>
                <a:cubicBezTo>
                  <a:pt x="33" y="11"/>
                  <a:pt x="50" y="3"/>
                  <a:pt x="69" y="3"/>
                </a:cubicBezTo>
                <a:cubicBezTo>
                  <a:pt x="72" y="3"/>
                  <a:pt x="76" y="3"/>
                  <a:pt x="79" y="4"/>
                </a:cubicBezTo>
                <a:cubicBezTo>
                  <a:pt x="82" y="4"/>
                  <a:pt x="86" y="5"/>
                  <a:pt x="89" y="6"/>
                </a:cubicBezTo>
                <a:cubicBezTo>
                  <a:pt x="92" y="7"/>
                  <a:pt x="93" y="10"/>
                  <a:pt x="93" y="13"/>
                </a:cubicBezTo>
                <a:cubicBezTo>
                  <a:pt x="92" y="16"/>
                  <a:pt x="89" y="17"/>
                  <a:pt x="86" y="16"/>
                </a:cubicBezTo>
                <a:cubicBezTo>
                  <a:pt x="83" y="16"/>
                  <a:pt x="80" y="15"/>
                  <a:pt x="77" y="15"/>
                </a:cubicBezTo>
                <a:cubicBezTo>
                  <a:pt x="75" y="14"/>
                  <a:pt x="72" y="14"/>
                  <a:pt x="69" y="14"/>
                </a:cubicBezTo>
                <a:cubicBezTo>
                  <a:pt x="53" y="14"/>
                  <a:pt x="38" y="21"/>
                  <a:pt x="28" y="31"/>
                </a:cubicBezTo>
                <a:cubicBezTo>
                  <a:pt x="17" y="42"/>
                  <a:pt x="11" y="56"/>
                  <a:pt x="11" y="72"/>
                </a:cubicBezTo>
                <a:cubicBezTo>
                  <a:pt x="11" y="88"/>
                  <a:pt x="17" y="103"/>
                  <a:pt x="28" y="113"/>
                </a:cubicBezTo>
                <a:cubicBezTo>
                  <a:pt x="38" y="124"/>
                  <a:pt x="53" y="130"/>
                  <a:pt x="69" y="130"/>
                </a:cubicBezTo>
                <a:cubicBezTo>
                  <a:pt x="85" y="130"/>
                  <a:pt x="99" y="124"/>
                  <a:pt x="110" y="113"/>
                </a:cubicBezTo>
                <a:cubicBezTo>
                  <a:pt x="120" y="103"/>
                  <a:pt x="127" y="88"/>
                  <a:pt x="127" y="72"/>
                </a:cubicBezTo>
                <a:cubicBezTo>
                  <a:pt x="127" y="69"/>
                  <a:pt x="127" y="66"/>
                  <a:pt x="126" y="64"/>
                </a:cubicBezTo>
                <a:cubicBezTo>
                  <a:pt x="126" y="61"/>
                  <a:pt x="125" y="58"/>
                  <a:pt x="124" y="55"/>
                </a:cubicBezTo>
                <a:close/>
                <a:moveTo>
                  <a:pt x="69" y="52"/>
                </a:moveTo>
                <a:cubicBezTo>
                  <a:pt x="69" y="52"/>
                  <a:pt x="69" y="52"/>
                  <a:pt x="69" y="52"/>
                </a:cubicBezTo>
                <a:cubicBezTo>
                  <a:pt x="72" y="52"/>
                  <a:pt x="76" y="53"/>
                  <a:pt x="78" y="55"/>
                </a:cubicBezTo>
                <a:cubicBezTo>
                  <a:pt x="90" y="43"/>
                  <a:pt x="90" y="43"/>
                  <a:pt x="90" y="43"/>
                </a:cubicBezTo>
                <a:cubicBezTo>
                  <a:pt x="84" y="38"/>
                  <a:pt x="77" y="36"/>
                  <a:pt x="69" y="36"/>
                </a:cubicBezTo>
                <a:cubicBezTo>
                  <a:pt x="59" y="36"/>
                  <a:pt x="50" y="40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37" y="53"/>
                  <a:pt x="33" y="62"/>
                  <a:pt x="33" y="72"/>
                </a:cubicBezTo>
                <a:cubicBezTo>
                  <a:pt x="33" y="82"/>
                  <a:pt x="37" y="91"/>
                  <a:pt x="43" y="98"/>
                </a:cubicBezTo>
                <a:cubicBezTo>
                  <a:pt x="50" y="104"/>
                  <a:pt x="59" y="108"/>
                  <a:pt x="69" y="108"/>
                </a:cubicBezTo>
                <a:cubicBezTo>
                  <a:pt x="79" y="108"/>
                  <a:pt x="88" y="104"/>
                  <a:pt x="94" y="98"/>
                </a:cubicBezTo>
                <a:cubicBezTo>
                  <a:pt x="95" y="98"/>
                  <a:pt x="95" y="98"/>
                  <a:pt x="95" y="98"/>
                </a:cubicBezTo>
                <a:cubicBezTo>
                  <a:pt x="101" y="91"/>
                  <a:pt x="105" y="82"/>
                  <a:pt x="105" y="72"/>
                </a:cubicBezTo>
                <a:cubicBezTo>
                  <a:pt x="105" y="64"/>
                  <a:pt x="103" y="57"/>
                  <a:pt x="98" y="51"/>
                </a:cubicBezTo>
                <a:cubicBezTo>
                  <a:pt x="86" y="62"/>
                  <a:pt x="86" y="62"/>
                  <a:pt x="86" y="62"/>
                </a:cubicBezTo>
                <a:cubicBezTo>
                  <a:pt x="88" y="65"/>
                  <a:pt x="89" y="69"/>
                  <a:pt x="89" y="72"/>
                </a:cubicBezTo>
                <a:cubicBezTo>
                  <a:pt x="89" y="77"/>
                  <a:pt x="86" y="82"/>
                  <a:pt x="83" y="86"/>
                </a:cubicBezTo>
                <a:cubicBezTo>
                  <a:pt x="83" y="86"/>
                  <a:pt x="83" y="86"/>
                  <a:pt x="83" y="86"/>
                </a:cubicBezTo>
                <a:cubicBezTo>
                  <a:pt x="79" y="90"/>
                  <a:pt x="74" y="92"/>
                  <a:pt x="69" y="92"/>
                </a:cubicBezTo>
                <a:cubicBezTo>
                  <a:pt x="63" y="92"/>
                  <a:pt x="59" y="90"/>
                  <a:pt x="55" y="86"/>
                </a:cubicBezTo>
                <a:cubicBezTo>
                  <a:pt x="55" y="86"/>
                  <a:pt x="55" y="86"/>
                  <a:pt x="55" y="86"/>
                </a:cubicBezTo>
                <a:cubicBezTo>
                  <a:pt x="51" y="82"/>
                  <a:pt x="49" y="78"/>
                  <a:pt x="49" y="72"/>
                </a:cubicBezTo>
                <a:cubicBezTo>
                  <a:pt x="49" y="67"/>
                  <a:pt x="51" y="62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9" y="55"/>
                  <a:pt x="63" y="52"/>
                  <a:pt x="69" y="52"/>
                </a:cubicBezTo>
                <a:close/>
                <a:moveTo>
                  <a:pt x="73" y="60"/>
                </a:moveTo>
                <a:cubicBezTo>
                  <a:pt x="73" y="60"/>
                  <a:pt x="73" y="60"/>
                  <a:pt x="73" y="60"/>
                </a:cubicBezTo>
                <a:cubicBezTo>
                  <a:pt x="72" y="59"/>
                  <a:pt x="71" y="59"/>
                  <a:pt x="69" y="59"/>
                </a:cubicBezTo>
                <a:cubicBezTo>
                  <a:pt x="65" y="59"/>
                  <a:pt x="62" y="60"/>
                  <a:pt x="6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57" y="65"/>
                  <a:pt x="56" y="68"/>
                  <a:pt x="56" y="72"/>
                </a:cubicBezTo>
                <a:cubicBezTo>
                  <a:pt x="56" y="76"/>
                  <a:pt x="57" y="79"/>
                  <a:pt x="60" y="81"/>
                </a:cubicBezTo>
                <a:cubicBezTo>
                  <a:pt x="62" y="84"/>
                  <a:pt x="65" y="85"/>
                  <a:pt x="69" y="85"/>
                </a:cubicBezTo>
                <a:cubicBezTo>
                  <a:pt x="73" y="85"/>
                  <a:pt x="76" y="84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81" y="79"/>
                  <a:pt x="82" y="76"/>
                  <a:pt x="82" y="72"/>
                </a:cubicBezTo>
                <a:cubicBezTo>
                  <a:pt x="82" y="70"/>
                  <a:pt x="82" y="69"/>
                  <a:pt x="81" y="68"/>
                </a:cubicBezTo>
                <a:cubicBezTo>
                  <a:pt x="73" y="76"/>
                  <a:pt x="73" y="76"/>
                  <a:pt x="73" y="76"/>
                </a:cubicBezTo>
                <a:cubicBezTo>
                  <a:pt x="71" y="78"/>
                  <a:pt x="67" y="78"/>
                  <a:pt x="65" y="76"/>
                </a:cubicBezTo>
                <a:cubicBezTo>
                  <a:pt x="63" y="74"/>
                  <a:pt x="63" y="70"/>
                  <a:pt x="65" y="68"/>
                </a:cubicBezTo>
                <a:cubicBezTo>
                  <a:pt x="73" y="60"/>
                  <a:pt x="73" y="60"/>
                  <a:pt x="73" y="60"/>
                </a:cubicBezTo>
                <a:close/>
                <a:moveTo>
                  <a:pt x="117" y="10"/>
                </a:moveTo>
                <a:cubicBezTo>
                  <a:pt x="117" y="10"/>
                  <a:pt x="117" y="10"/>
                  <a:pt x="117" y="10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0"/>
                  <a:pt x="117" y="10"/>
                  <a:pt x="117" y="10"/>
                </a:cubicBezTo>
                <a:close/>
                <a:moveTo>
                  <a:pt x="123" y="22"/>
                </a:moveTo>
                <a:cubicBezTo>
                  <a:pt x="123" y="22"/>
                  <a:pt x="123" y="22"/>
                  <a:pt x="123" y="22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8" y="37"/>
                  <a:pt x="118" y="37"/>
                  <a:pt x="118" y="37"/>
                </a:cubicBezTo>
                <a:cubicBezTo>
                  <a:pt x="131" y="24"/>
                  <a:pt x="131" y="24"/>
                  <a:pt x="131" y="24"/>
                </a:cubicBezTo>
                <a:cubicBezTo>
                  <a:pt x="123" y="22"/>
                  <a:pt x="123" y="22"/>
                  <a:pt x="123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883" tIns="60941" rIns="121883" bIns="60941" numCol="1" anchor="t" anchorCtr="0" compatLnSpc="1"/>
          <a:p>
            <a:endParaRPr lang="zh-CN" altLang="en-US" sz="2400"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46738" y="2508114"/>
            <a:ext cx="3485322" cy="101473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外部因素的影响主要包括早期教育因素、组织的管理体制及制度因素、文化因素、社会大环境因素等。</a:t>
            </a:r>
            <a:endParaRPr lang="zh-CN" altLang="en-US" sz="1600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21209" y="2088292"/>
            <a:ext cx="275512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latin typeface="宋体" panose="02010600030101010101" pitchFamily="2" charset="-122"/>
                <a:sym typeface="宋体" panose="02010600030101010101" pitchFamily="2" charset="-122"/>
              </a:rPr>
              <a:t>1. 外部因素的影响</a:t>
            </a:r>
            <a:endParaRPr lang="zh-CN" altLang="en-US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21255" y="4460875"/>
            <a:ext cx="3649345" cy="101473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内在因素的影响主要包括管理者自身的意志、能力、信念、责任感因素等。一是个人意志、能力和信念因素的影响。</a:t>
            </a:r>
            <a:endParaRPr lang="zh-CN" altLang="en-US" sz="1600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04440" y="4008120"/>
            <a:ext cx="25888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latin typeface="宋体" panose="02010600030101010101" pitchFamily="2" charset="-122"/>
                <a:sym typeface="宋体" panose="02010600030101010101" pitchFamily="2" charset="-122"/>
              </a:rPr>
              <a:t>2. 内在因素的影响</a:t>
            </a:r>
            <a:endParaRPr lang="zh-CN" altLang="en-US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878840" y="247015"/>
            <a:ext cx="662114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三、影响管理者道德素质的主要因素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6535" y="1952625"/>
            <a:ext cx="4762500" cy="3219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9" grpId="0" bldLvl="0" animBg="1"/>
      <p:bldP spid="20" grpId="0" bldLvl="0" animBg="1"/>
      <p:bldP spid="23" grpId="0" bldLvl="0" animBg="1"/>
      <p:bldP spid="24" grpId="0" bldLvl="0" animBg="1"/>
      <p:bldP spid="13" grpId="0"/>
      <p:bldP spid="14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4193118" y="2439266"/>
            <a:ext cx="2598207" cy="2595035"/>
            <a:chOff x="3573463" y="1865947"/>
            <a:chExt cx="1948655" cy="1946276"/>
          </a:xfrm>
        </p:grpSpPr>
        <p:sp>
          <p:nvSpPr>
            <p:cNvPr id="17429" name="Freeform 21"/>
            <p:cNvSpPr/>
            <p:nvPr/>
          </p:nvSpPr>
          <p:spPr bwMode="auto">
            <a:xfrm>
              <a:off x="3573463" y="1865947"/>
              <a:ext cx="974725" cy="973138"/>
            </a:xfrm>
            <a:custGeom>
              <a:avLst/>
              <a:gdLst>
                <a:gd name="T0" fmla="*/ 282 w 565"/>
                <a:gd name="T1" fmla="*/ 0 h 565"/>
                <a:gd name="T2" fmla="*/ 0 w 565"/>
                <a:gd name="T3" fmla="*/ 0 h 565"/>
                <a:gd name="T4" fmla="*/ 0 w 565"/>
                <a:gd name="T5" fmla="*/ 283 h 565"/>
                <a:gd name="T6" fmla="*/ 282 w 565"/>
                <a:gd name="T7" fmla="*/ 565 h 565"/>
                <a:gd name="T8" fmla="*/ 565 w 565"/>
                <a:gd name="T9" fmla="*/ 565 h 565"/>
                <a:gd name="T10" fmla="*/ 565 w 565"/>
                <a:gd name="T11" fmla="*/ 283 h 565"/>
                <a:gd name="T12" fmla="*/ 282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6" y="565"/>
                    <a:pt x="282" y="565"/>
                  </a:cubicBez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8" y="0"/>
                    <a:pt x="282" y="0"/>
                  </a:cubicBezTo>
                  <a:close/>
                </a:path>
              </a:pathLst>
            </a:custGeom>
            <a:solidFill>
              <a:srgbClr val="2EA6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47" name="Freeform 21"/>
            <p:cNvSpPr/>
            <p:nvPr/>
          </p:nvSpPr>
          <p:spPr bwMode="auto">
            <a:xfrm>
              <a:off x="4547393" y="2839085"/>
              <a:ext cx="974725" cy="973138"/>
            </a:xfrm>
            <a:custGeom>
              <a:avLst/>
              <a:gdLst>
                <a:gd name="T0" fmla="*/ 282 w 565"/>
                <a:gd name="T1" fmla="*/ 0 h 565"/>
                <a:gd name="T2" fmla="*/ 0 w 565"/>
                <a:gd name="T3" fmla="*/ 0 h 565"/>
                <a:gd name="T4" fmla="*/ 0 w 565"/>
                <a:gd name="T5" fmla="*/ 283 h 565"/>
                <a:gd name="T6" fmla="*/ 282 w 565"/>
                <a:gd name="T7" fmla="*/ 565 h 565"/>
                <a:gd name="T8" fmla="*/ 565 w 565"/>
                <a:gd name="T9" fmla="*/ 565 h 565"/>
                <a:gd name="T10" fmla="*/ 565 w 565"/>
                <a:gd name="T11" fmla="*/ 283 h 565"/>
                <a:gd name="T12" fmla="*/ 282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6" y="565"/>
                    <a:pt x="282" y="565"/>
                  </a:cubicBez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8" y="0"/>
                    <a:pt x="282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/>
            <a:p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248317" y="2439266"/>
            <a:ext cx="2592751" cy="2595035"/>
            <a:chOff x="3614862" y="1865947"/>
            <a:chExt cx="1944563" cy="1946276"/>
          </a:xfrm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7430" name="Freeform 22"/>
            <p:cNvSpPr/>
            <p:nvPr/>
          </p:nvSpPr>
          <p:spPr bwMode="auto">
            <a:xfrm>
              <a:off x="4586288" y="1865947"/>
              <a:ext cx="973137" cy="973138"/>
            </a:xfrm>
            <a:custGeom>
              <a:avLst/>
              <a:gdLst>
                <a:gd name="T0" fmla="*/ 283 w 565"/>
                <a:gd name="T1" fmla="*/ 0 h 565"/>
                <a:gd name="T2" fmla="*/ 565 w 565"/>
                <a:gd name="T3" fmla="*/ 0 h 565"/>
                <a:gd name="T4" fmla="*/ 565 w 565"/>
                <a:gd name="T5" fmla="*/ 283 h 565"/>
                <a:gd name="T6" fmla="*/ 283 w 565"/>
                <a:gd name="T7" fmla="*/ 565 h 565"/>
                <a:gd name="T8" fmla="*/ 0 w 565"/>
                <a:gd name="T9" fmla="*/ 565 h 565"/>
                <a:gd name="T10" fmla="*/ 0 w 565"/>
                <a:gd name="T11" fmla="*/ 283 h 565"/>
                <a:gd name="T12" fmla="*/ 283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0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9" y="565"/>
                    <a:pt x="283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7" y="0"/>
                    <a:pt x="283" y="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/>
            <a:p>
              <a:endParaRPr lang="zh-CN" altLang="en-US" sz="2400">
                <a:solidFill>
                  <a:schemeClr val="bg1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50" name="Freeform 22"/>
            <p:cNvSpPr/>
            <p:nvPr/>
          </p:nvSpPr>
          <p:spPr bwMode="auto">
            <a:xfrm>
              <a:off x="3614862" y="2839085"/>
              <a:ext cx="973137" cy="973138"/>
            </a:xfrm>
            <a:custGeom>
              <a:avLst/>
              <a:gdLst>
                <a:gd name="T0" fmla="*/ 283 w 565"/>
                <a:gd name="T1" fmla="*/ 0 h 565"/>
                <a:gd name="T2" fmla="*/ 565 w 565"/>
                <a:gd name="T3" fmla="*/ 0 h 565"/>
                <a:gd name="T4" fmla="*/ 565 w 565"/>
                <a:gd name="T5" fmla="*/ 283 h 565"/>
                <a:gd name="T6" fmla="*/ 283 w 565"/>
                <a:gd name="T7" fmla="*/ 565 h 565"/>
                <a:gd name="T8" fmla="*/ 0 w 565"/>
                <a:gd name="T9" fmla="*/ 565 h 565"/>
                <a:gd name="T10" fmla="*/ 0 w 565"/>
                <a:gd name="T11" fmla="*/ 283 h 565"/>
                <a:gd name="T12" fmla="*/ 283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0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9" y="565"/>
                    <a:pt x="283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7" y="0"/>
                    <a:pt x="283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/>
            <a:p>
              <a:endParaRPr lang="zh-CN" altLang="en-US" sz="2400">
                <a:solidFill>
                  <a:schemeClr val="bg1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</p:grpSp>
      <p:sp>
        <p:nvSpPr>
          <p:cNvPr id="17431" name="Freeform 23"/>
          <p:cNvSpPr/>
          <p:nvPr/>
        </p:nvSpPr>
        <p:spPr bwMode="auto">
          <a:xfrm>
            <a:off x="4192905" y="3789680"/>
            <a:ext cx="1299845" cy="1297305"/>
          </a:xfrm>
          <a:custGeom>
            <a:avLst/>
            <a:gdLst>
              <a:gd name="T0" fmla="*/ 282 w 565"/>
              <a:gd name="T1" fmla="*/ 565 h 565"/>
              <a:gd name="T2" fmla="*/ 0 w 565"/>
              <a:gd name="T3" fmla="*/ 565 h 565"/>
              <a:gd name="T4" fmla="*/ 0 w 565"/>
              <a:gd name="T5" fmla="*/ 283 h 565"/>
              <a:gd name="T6" fmla="*/ 282 w 565"/>
              <a:gd name="T7" fmla="*/ 0 h 565"/>
              <a:gd name="T8" fmla="*/ 565 w 565"/>
              <a:gd name="T9" fmla="*/ 0 h 565"/>
              <a:gd name="T10" fmla="*/ 565 w 565"/>
              <a:gd name="T11" fmla="*/ 283 h 565"/>
              <a:gd name="T12" fmla="*/ 282 w 565"/>
              <a:gd name="T13" fmla="*/ 565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2" y="565"/>
                </a:moveTo>
                <a:cubicBezTo>
                  <a:pt x="0" y="565"/>
                  <a:pt x="0" y="565"/>
                  <a:pt x="0" y="565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127"/>
                  <a:pt x="126" y="0"/>
                  <a:pt x="282" y="0"/>
                </a:cubicBezTo>
                <a:cubicBezTo>
                  <a:pt x="565" y="0"/>
                  <a:pt x="565" y="0"/>
                  <a:pt x="565" y="0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439"/>
                  <a:pt x="438" y="565"/>
                  <a:pt x="282" y="565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6795" y="2492182"/>
            <a:ext cx="2594272" cy="2595035"/>
            <a:chOff x="3613721" y="1905634"/>
            <a:chExt cx="1945704" cy="1946276"/>
          </a:xfrm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7432" name="Freeform 24"/>
            <p:cNvSpPr/>
            <p:nvPr/>
          </p:nvSpPr>
          <p:spPr bwMode="auto">
            <a:xfrm>
              <a:off x="4586288" y="2878772"/>
              <a:ext cx="973137" cy="973138"/>
            </a:xfrm>
            <a:custGeom>
              <a:avLst/>
              <a:gdLst>
                <a:gd name="T0" fmla="*/ 283 w 565"/>
                <a:gd name="T1" fmla="*/ 565 h 565"/>
                <a:gd name="T2" fmla="*/ 565 w 565"/>
                <a:gd name="T3" fmla="*/ 565 h 565"/>
                <a:gd name="T4" fmla="*/ 565 w 565"/>
                <a:gd name="T5" fmla="*/ 283 h 565"/>
                <a:gd name="T6" fmla="*/ 283 w 565"/>
                <a:gd name="T7" fmla="*/ 0 h 565"/>
                <a:gd name="T8" fmla="*/ 0 w 565"/>
                <a:gd name="T9" fmla="*/ 0 h 565"/>
                <a:gd name="T10" fmla="*/ 0 w 565"/>
                <a:gd name="T11" fmla="*/ 283 h 565"/>
                <a:gd name="T12" fmla="*/ 283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565"/>
                  </a:move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9" y="0"/>
                    <a:pt x="2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7" y="565"/>
                    <a:pt x="283" y="565"/>
                  </a:cubicBezTo>
                  <a:close/>
                </a:path>
              </a:pathLst>
            </a:custGeom>
            <a:solidFill>
              <a:srgbClr val="2EA6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54" name="Freeform 24"/>
            <p:cNvSpPr/>
            <p:nvPr/>
          </p:nvSpPr>
          <p:spPr bwMode="auto">
            <a:xfrm>
              <a:off x="3613721" y="1905634"/>
              <a:ext cx="973137" cy="973138"/>
            </a:xfrm>
            <a:custGeom>
              <a:avLst/>
              <a:gdLst>
                <a:gd name="T0" fmla="*/ 283 w 565"/>
                <a:gd name="T1" fmla="*/ 565 h 565"/>
                <a:gd name="T2" fmla="*/ 565 w 565"/>
                <a:gd name="T3" fmla="*/ 565 h 565"/>
                <a:gd name="T4" fmla="*/ 565 w 565"/>
                <a:gd name="T5" fmla="*/ 283 h 565"/>
                <a:gd name="T6" fmla="*/ 283 w 565"/>
                <a:gd name="T7" fmla="*/ 0 h 565"/>
                <a:gd name="T8" fmla="*/ 0 w 565"/>
                <a:gd name="T9" fmla="*/ 0 h 565"/>
                <a:gd name="T10" fmla="*/ 0 w 565"/>
                <a:gd name="T11" fmla="*/ 283 h 565"/>
                <a:gd name="T12" fmla="*/ 283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565"/>
                  </a:move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9" y="0"/>
                    <a:pt x="2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7" y="565"/>
                    <a:pt x="283" y="565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/>
            <a:p>
              <a:endParaRPr lang="zh-CN" altLang="en-US" sz="2400">
                <a:solidFill>
                  <a:schemeClr val="bg1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</p:grpSp>
      <p:sp>
        <p:nvSpPr>
          <p:cNvPr id="17437" name="Oval 29"/>
          <p:cNvSpPr>
            <a:spLocks noChangeArrowheads="1"/>
          </p:cNvSpPr>
          <p:nvPr/>
        </p:nvSpPr>
        <p:spPr bwMode="auto">
          <a:xfrm>
            <a:off x="3420534" y="2849900"/>
            <a:ext cx="478367" cy="478367"/>
          </a:xfrm>
          <a:prstGeom prst="ellipse">
            <a:avLst/>
          </a:prstGeom>
          <a:solidFill>
            <a:srgbClr val="2EA6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7438" name="Freeform 30"/>
          <p:cNvSpPr>
            <a:spLocks noEditPoints="1"/>
          </p:cNvSpPr>
          <p:nvPr/>
        </p:nvSpPr>
        <p:spPr bwMode="auto">
          <a:xfrm>
            <a:off x="3549652" y="2981132"/>
            <a:ext cx="222249" cy="222251"/>
          </a:xfrm>
          <a:custGeom>
            <a:avLst/>
            <a:gdLst>
              <a:gd name="T0" fmla="*/ 96 w 97"/>
              <a:gd name="T1" fmla="*/ 6 h 97"/>
              <a:gd name="T2" fmla="*/ 65 w 97"/>
              <a:gd name="T3" fmla="*/ 94 h 97"/>
              <a:gd name="T4" fmla="*/ 61 w 97"/>
              <a:gd name="T5" fmla="*/ 97 h 97"/>
              <a:gd name="T6" fmla="*/ 59 w 97"/>
              <a:gd name="T7" fmla="*/ 96 h 97"/>
              <a:gd name="T8" fmla="*/ 2 w 97"/>
              <a:gd name="T9" fmla="*/ 38 h 97"/>
              <a:gd name="T10" fmla="*/ 2 w 97"/>
              <a:gd name="T11" fmla="*/ 33 h 97"/>
              <a:gd name="T12" fmla="*/ 3 w 97"/>
              <a:gd name="T13" fmla="*/ 32 h 97"/>
              <a:gd name="T14" fmla="*/ 91 w 97"/>
              <a:gd name="T15" fmla="*/ 1 h 97"/>
              <a:gd name="T16" fmla="*/ 96 w 97"/>
              <a:gd name="T17" fmla="*/ 3 h 97"/>
              <a:gd name="T18" fmla="*/ 96 w 97"/>
              <a:gd name="T19" fmla="*/ 6 h 97"/>
              <a:gd name="T20" fmla="*/ 12 w 97"/>
              <a:gd name="T21" fmla="*/ 37 h 97"/>
              <a:gd name="T22" fmla="*/ 12 w 97"/>
              <a:gd name="T23" fmla="*/ 37 h 97"/>
              <a:gd name="T24" fmla="*/ 44 w 97"/>
              <a:gd name="T25" fmla="*/ 50 h 97"/>
              <a:gd name="T26" fmla="*/ 81 w 97"/>
              <a:gd name="T27" fmla="*/ 13 h 97"/>
              <a:gd name="T28" fmla="*/ 12 w 97"/>
              <a:gd name="T29" fmla="*/ 37 h 97"/>
              <a:gd name="T30" fmla="*/ 47 w 97"/>
              <a:gd name="T31" fmla="*/ 54 h 97"/>
              <a:gd name="T32" fmla="*/ 47 w 97"/>
              <a:gd name="T33" fmla="*/ 54 h 97"/>
              <a:gd name="T34" fmla="*/ 60 w 97"/>
              <a:gd name="T35" fmla="*/ 85 h 97"/>
              <a:gd name="T36" fmla="*/ 85 w 97"/>
              <a:gd name="T37" fmla="*/ 16 h 97"/>
              <a:gd name="T38" fmla="*/ 47 w 97"/>
              <a:gd name="T39" fmla="*/ 54 h 97"/>
              <a:gd name="T40" fmla="*/ 52 w 97"/>
              <a:gd name="T41" fmla="*/ 78 h 97"/>
              <a:gd name="T42" fmla="*/ 52 w 97"/>
              <a:gd name="T43" fmla="*/ 78 h 97"/>
              <a:gd name="T44" fmla="*/ 42 w 97"/>
              <a:gd name="T45" fmla="*/ 55 h 97"/>
              <a:gd name="T46" fmla="*/ 19 w 97"/>
              <a:gd name="T47" fmla="*/ 45 h 97"/>
              <a:gd name="T48" fmla="*/ 34 w 97"/>
              <a:gd name="T49" fmla="*/ 60 h 97"/>
              <a:gd name="T50" fmla="*/ 34 w 97"/>
              <a:gd name="T51" fmla="*/ 60 h 97"/>
              <a:gd name="T52" fmla="*/ 37 w 97"/>
              <a:gd name="T53" fmla="*/ 63 h 97"/>
              <a:gd name="T54" fmla="*/ 38 w 97"/>
              <a:gd name="T55" fmla="*/ 64 h 97"/>
              <a:gd name="T56" fmla="*/ 52 w 97"/>
              <a:gd name="T57" fmla="*/ 7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7" h="97">
                <a:moveTo>
                  <a:pt x="96" y="6"/>
                </a:moveTo>
                <a:cubicBezTo>
                  <a:pt x="65" y="94"/>
                  <a:pt x="65" y="94"/>
                  <a:pt x="65" y="94"/>
                </a:cubicBezTo>
                <a:cubicBezTo>
                  <a:pt x="65" y="96"/>
                  <a:pt x="63" y="97"/>
                  <a:pt x="61" y="97"/>
                </a:cubicBezTo>
                <a:cubicBezTo>
                  <a:pt x="60" y="96"/>
                  <a:pt x="59" y="96"/>
                  <a:pt x="59" y="96"/>
                </a:cubicBezTo>
                <a:cubicBezTo>
                  <a:pt x="2" y="38"/>
                  <a:pt x="2" y="38"/>
                  <a:pt x="2" y="38"/>
                </a:cubicBezTo>
                <a:cubicBezTo>
                  <a:pt x="0" y="37"/>
                  <a:pt x="0" y="34"/>
                  <a:pt x="2" y="33"/>
                </a:cubicBezTo>
                <a:cubicBezTo>
                  <a:pt x="2" y="32"/>
                  <a:pt x="2" y="32"/>
                  <a:pt x="3" y="32"/>
                </a:cubicBezTo>
                <a:cubicBezTo>
                  <a:pt x="91" y="1"/>
                  <a:pt x="91" y="1"/>
                  <a:pt x="91" y="1"/>
                </a:cubicBezTo>
                <a:cubicBezTo>
                  <a:pt x="93" y="0"/>
                  <a:pt x="96" y="1"/>
                  <a:pt x="96" y="3"/>
                </a:cubicBezTo>
                <a:cubicBezTo>
                  <a:pt x="97" y="4"/>
                  <a:pt x="97" y="5"/>
                  <a:pt x="96" y="6"/>
                </a:cubicBezTo>
                <a:close/>
                <a:moveTo>
                  <a:pt x="12" y="37"/>
                </a:moveTo>
                <a:cubicBezTo>
                  <a:pt x="12" y="37"/>
                  <a:pt x="12" y="37"/>
                  <a:pt x="12" y="37"/>
                </a:cubicBezTo>
                <a:cubicBezTo>
                  <a:pt x="44" y="50"/>
                  <a:pt x="44" y="50"/>
                  <a:pt x="44" y="50"/>
                </a:cubicBezTo>
                <a:cubicBezTo>
                  <a:pt x="81" y="13"/>
                  <a:pt x="81" y="13"/>
                  <a:pt x="81" y="13"/>
                </a:cubicBezTo>
                <a:cubicBezTo>
                  <a:pt x="12" y="37"/>
                  <a:pt x="12" y="37"/>
                  <a:pt x="12" y="37"/>
                </a:cubicBezTo>
                <a:close/>
                <a:moveTo>
                  <a:pt x="47" y="54"/>
                </a:moveTo>
                <a:cubicBezTo>
                  <a:pt x="47" y="54"/>
                  <a:pt x="47" y="54"/>
                  <a:pt x="47" y="54"/>
                </a:cubicBezTo>
                <a:cubicBezTo>
                  <a:pt x="60" y="85"/>
                  <a:pt x="60" y="85"/>
                  <a:pt x="60" y="85"/>
                </a:cubicBezTo>
                <a:cubicBezTo>
                  <a:pt x="85" y="16"/>
                  <a:pt x="85" y="16"/>
                  <a:pt x="85" y="16"/>
                </a:cubicBezTo>
                <a:cubicBezTo>
                  <a:pt x="47" y="54"/>
                  <a:pt x="47" y="54"/>
                  <a:pt x="47" y="54"/>
                </a:cubicBezTo>
                <a:close/>
                <a:moveTo>
                  <a:pt x="52" y="78"/>
                </a:moveTo>
                <a:cubicBezTo>
                  <a:pt x="52" y="78"/>
                  <a:pt x="52" y="78"/>
                  <a:pt x="52" y="78"/>
                </a:cubicBezTo>
                <a:cubicBezTo>
                  <a:pt x="42" y="55"/>
                  <a:pt x="42" y="55"/>
                  <a:pt x="42" y="55"/>
                </a:cubicBezTo>
                <a:cubicBezTo>
                  <a:pt x="19" y="45"/>
                  <a:pt x="19" y="45"/>
                  <a:pt x="19" y="45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37" y="63"/>
                  <a:pt x="37" y="63"/>
                  <a:pt x="37" y="63"/>
                </a:cubicBezTo>
                <a:cubicBezTo>
                  <a:pt x="38" y="64"/>
                  <a:pt x="38" y="64"/>
                  <a:pt x="38" y="64"/>
                </a:cubicBezTo>
                <a:cubicBezTo>
                  <a:pt x="52" y="78"/>
                  <a:pt x="52" y="78"/>
                  <a:pt x="52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7439" name="Oval 31"/>
          <p:cNvSpPr>
            <a:spLocks noChangeArrowheads="1"/>
          </p:cNvSpPr>
          <p:nvPr/>
        </p:nvSpPr>
        <p:spPr bwMode="auto">
          <a:xfrm>
            <a:off x="3420534" y="4200333"/>
            <a:ext cx="478367" cy="47836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7440" name="Oval 32"/>
          <p:cNvSpPr>
            <a:spLocks noChangeArrowheads="1"/>
          </p:cNvSpPr>
          <p:nvPr/>
        </p:nvSpPr>
        <p:spPr bwMode="auto">
          <a:xfrm>
            <a:off x="7086601" y="2849900"/>
            <a:ext cx="478367" cy="47836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7441" name="Oval 33"/>
          <p:cNvSpPr>
            <a:spLocks noChangeArrowheads="1"/>
          </p:cNvSpPr>
          <p:nvPr/>
        </p:nvSpPr>
        <p:spPr bwMode="auto">
          <a:xfrm>
            <a:off x="7086601" y="4200333"/>
            <a:ext cx="478367" cy="478367"/>
          </a:xfrm>
          <a:prstGeom prst="ellipse">
            <a:avLst/>
          </a:prstGeom>
          <a:solidFill>
            <a:srgbClr val="2EA6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7442" name="Freeform 34"/>
          <p:cNvSpPr>
            <a:spLocks noEditPoints="1"/>
          </p:cNvSpPr>
          <p:nvPr/>
        </p:nvSpPr>
        <p:spPr bwMode="auto">
          <a:xfrm>
            <a:off x="7211485" y="2976899"/>
            <a:ext cx="232833" cy="230717"/>
          </a:xfrm>
          <a:custGeom>
            <a:avLst/>
            <a:gdLst>
              <a:gd name="T0" fmla="*/ 96 w 101"/>
              <a:gd name="T1" fmla="*/ 12 h 101"/>
              <a:gd name="T2" fmla="*/ 101 w 101"/>
              <a:gd name="T3" fmla="*/ 25 h 101"/>
              <a:gd name="T4" fmla="*/ 96 w 101"/>
              <a:gd name="T5" fmla="*/ 37 h 101"/>
              <a:gd name="T6" fmla="*/ 81 w 101"/>
              <a:gd name="T7" fmla="*/ 52 h 101"/>
              <a:gd name="T8" fmla="*/ 69 w 101"/>
              <a:gd name="T9" fmla="*/ 57 h 101"/>
              <a:gd name="T10" fmla="*/ 56 w 101"/>
              <a:gd name="T11" fmla="*/ 52 h 101"/>
              <a:gd name="T12" fmla="*/ 51 w 101"/>
              <a:gd name="T13" fmla="*/ 56 h 101"/>
              <a:gd name="T14" fmla="*/ 57 w 101"/>
              <a:gd name="T15" fmla="*/ 69 h 101"/>
              <a:gd name="T16" fmla="*/ 51 w 101"/>
              <a:gd name="T17" fmla="*/ 82 h 101"/>
              <a:gd name="T18" fmla="*/ 24 w 101"/>
              <a:gd name="T19" fmla="*/ 101 h 101"/>
              <a:gd name="T20" fmla="*/ 5 w 101"/>
              <a:gd name="T21" fmla="*/ 90 h 101"/>
              <a:gd name="T22" fmla="*/ 0 w 101"/>
              <a:gd name="T23" fmla="*/ 77 h 101"/>
              <a:gd name="T24" fmla="*/ 5 w 101"/>
              <a:gd name="T25" fmla="*/ 64 h 101"/>
              <a:gd name="T26" fmla="*/ 5 w 101"/>
              <a:gd name="T27" fmla="*/ 64 h 101"/>
              <a:gd name="T28" fmla="*/ 32 w 101"/>
              <a:gd name="T29" fmla="*/ 45 h 101"/>
              <a:gd name="T30" fmla="*/ 45 w 101"/>
              <a:gd name="T31" fmla="*/ 50 h 101"/>
              <a:gd name="T32" fmla="*/ 45 w 101"/>
              <a:gd name="T33" fmla="*/ 50 h 101"/>
              <a:gd name="T34" fmla="*/ 49 w 101"/>
              <a:gd name="T35" fmla="*/ 45 h 101"/>
              <a:gd name="T36" fmla="*/ 44 w 101"/>
              <a:gd name="T37" fmla="*/ 32 h 101"/>
              <a:gd name="T38" fmla="*/ 49 w 101"/>
              <a:gd name="T39" fmla="*/ 20 h 101"/>
              <a:gd name="T40" fmla="*/ 64 w 101"/>
              <a:gd name="T41" fmla="*/ 5 h 101"/>
              <a:gd name="T42" fmla="*/ 89 w 101"/>
              <a:gd name="T43" fmla="*/ 5 h 101"/>
              <a:gd name="T44" fmla="*/ 90 w 101"/>
              <a:gd name="T45" fmla="*/ 18 h 101"/>
              <a:gd name="T46" fmla="*/ 84 w 101"/>
              <a:gd name="T47" fmla="*/ 11 h 101"/>
              <a:gd name="T48" fmla="*/ 76 w 101"/>
              <a:gd name="T49" fmla="*/ 8 h 101"/>
              <a:gd name="T50" fmla="*/ 69 w 101"/>
              <a:gd name="T51" fmla="*/ 11 h 101"/>
              <a:gd name="T52" fmla="*/ 52 w 101"/>
              <a:gd name="T53" fmla="*/ 32 h 101"/>
              <a:gd name="T54" fmla="*/ 55 w 101"/>
              <a:gd name="T55" fmla="*/ 40 h 101"/>
              <a:gd name="T56" fmla="*/ 55 w 101"/>
              <a:gd name="T57" fmla="*/ 40 h 101"/>
              <a:gd name="T58" fmla="*/ 68 w 101"/>
              <a:gd name="T59" fmla="*/ 33 h 101"/>
              <a:gd name="T60" fmla="*/ 61 w 101"/>
              <a:gd name="T61" fmla="*/ 46 h 101"/>
              <a:gd name="T62" fmla="*/ 62 w 101"/>
              <a:gd name="T63" fmla="*/ 46 h 101"/>
              <a:gd name="T64" fmla="*/ 76 w 101"/>
              <a:gd name="T65" fmla="*/ 46 h 101"/>
              <a:gd name="T66" fmla="*/ 90 w 101"/>
              <a:gd name="T67" fmla="*/ 32 h 101"/>
              <a:gd name="T68" fmla="*/ 93 w 101"/>
              <a:gd name="T69" fmla="*/ 25 h 101"/>
              <a:gd name="T70" fmla="*/ 90 w 101"/>
              <a:gd name="T71" fmla="*/ 18 h 101"/>
              <a:gd name="T72" fmla="*/ 46 w 101"/>
              <a:gd name="T73" fmla="*/ 62 h 101"/>
              <a:gd name="T74" fmla="*/ 38 w 101"/>
              <a:gd name="T75" fmla="*/ 68 h 101"/>
              <a:gd name="T76" fmla="*/ 33 w 101"/>
              <a:gd name="T77" fmla="*/ 63 h 101"/>
              <a:gd name="T78" fmla="*/ 39 w 101"/>
              <a:gd name="T79" fmla="*/ 55 h 101"/>
              <a:gd name="T80" fmla="*/ 39 w 101"/>
              <a:gd name="T81" fmla="*/ 55 h 101"/>
              <a:gd name="T82" fmla="*/ 25 w 101"/>
              <a:gd name="T83" fmla="*/ 55 h 101"/>
              <a:gd name="T84" fmla="*/ 10 w 101"/>
              <a:gd name="T85" fmla="*/ 70 h 101"/>
              <a:gd name="T86" fmla="*/ 8 w 101"/>
              <a:gd name="T87" fmla="*/ 77 h 101"/>
              <a:gd name="T88" fmla="*/ 17 w 101"/>
              <a:gd name="T89" fmla="*/ 91 h 101"/>
              <a:gd name="T90" fmla="*/ 32 w 101"/>
              <a:gd name="T91" fmla="*/ 91 h 101"/>
              <a:gd name="T92" fmla="*/ 46 w 101"/>
              <a:gd name="T93" fmla="*/ 77 h 101"/>
              <a:gd name="T94" fmla="*/ 49 w 101"/>
              <a:gd name="T95" fmla="*/ 6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1" h="101">
                <a:moveTo>
                  <a:pt x="89" y="6"/>
                </a:move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9" y="15"/>
                  <a:pt x="101" y="20"/>
                  <a:pt x="101" y="25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01" y="29"/>
                  <a:pt x="99" y="34"/>
                  <a:pt x="96" y="37"/>
                </a:cubicBezTo>
                <a:cubicBezTo>
                  <a:pt x="95" y="38"/>
                  <a:pt x="95" y="38"/>
                  <a:pt x="95" y="38"/>
                </a:cubicBezTo>
                <a:cubicBezTo>
                  <a:pt x="81" y="52"/>
                  <a:pt x="81" y="52"/>
                  <a:pt x="81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78" y="55"/>
                  <a:pt x="73" y="57"/>
                  <a:pt x="69" y="57"/>
                </a:cubicBezTo>
                <a:cubicBezTo>
                  <a:pt x="64" y="57"/>
                  <a:pt x="60" y="55"/>
                  <a:pt x="56" y="52"/>
                </a:cubicBezTo>
                <a:cubicBezTo>
                  <a:pt x="56" y="52"/>
                  <a:pt x="56" y="52"/>
                  <a:pt x="56" y="52"/>
                </a:cubicBezTo>
                <a:cubicBezTo>
                  <a:pt x="55" y="51"/>
                  <a:pt x="55" y="51"/>
                  <a:pt x="55" y="51"/>
                </a:cubicBezTo>
                <a:cubicBezTo>
                  <a:pt x="51" y="56"/>
                  <a:pt x="51" y="56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5" y="60"/>
                  <a:pt x="57" y="65"/>
                  <a:pt x="57" y="69"/>
                </a:cubicBezTo>
                <a:cubicBezTo>
                  <a:pt x="57" y="74"/>
                  <a:pt x="55" y="78"/>
                  <a:pt x="51" y="82"/>
                </a:cubicBezTo>
                <a:cubicBezTo>
                  <a:pt x="51" y="82"/>
                  <a:pt x="51" y="82"/>
                  <a:pt x="51" y="82"/>
                </a:cubicBezTo>
                <a:cubicBezTo>
                  <a:pt x="37" y="96"/>
                  <a:pt x="37" y="96"/>
                  <a:pt x="37" y="96"/>
                </a:cubicBezTo>
                <a:cubicBezTo>
                  <a:pt x="34" y="100"/>
                  <a:pt x="29" y="101"/>
                  <a:pt x="24" y="101"/>
                </a:cubicBezTo>
                <a:cubicBezTo>
                  <a:pt x="20" y="101"/>
                  <a:pt x="15" y="100"/>
                  <a:pt x="12" y="96"/>
                </a:cubicBezTo>
                <a:cubicBezTo>
                  <a:pt x="5" y="90"/>
                  <a:pt x="5" y="90"/>
                  <a:pt x="5" y="90"/>
                </a:cubicBezTo>
                <a:cubicBezTo>
                  <a:pt x="5" y="90"/>
                  <a:pt x="5" y="90"/>
                  <a:pt x="5" y="90"/>
                </a:cubicBezTo>
                <a:cubicBezTo>
                  <a:pt x="2" y="86"/>
                  <a:pt x="0" y="81"/>
                  <a:pt x="0" y="77"/>
                </a:cubicBezTo>
                <a:cubicBezTo>
                  <a:pt x="0" y="72"/>
                  <a:pt x="2" y="68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9" y="50"/>
                  <a:pt x="19" y="50"/>
                  <a:pt x="19" y="50"/>
                </a:cubicBezTo>
                <a:cubicBezTo>
                  <a:pt x="23" y="46"/>
                  <a:pt x="27" y="45"/>
                  <a:pt x="32" y="45"/>
                </a:cubicBezTo>
                <a:cubicBezTo>
                  <a:pt x="37" y="45"/>
                  <a:pt x="41" y="46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46"/>
                  <a:pt x="50" y="46"/>
                  <a:pt x="50" y="46"/>
                </a:cubicBezTo>
                <a:cubicBezTo>
                  <a:pt x="49" y="45"/>
                  <a:pt x="49" y="45"/>
                  <a:pt x="49" y="45"/>
                </a:cubicBezTo>
                <a:cubicBezTo>
                  <a:pt x="46" y="42"/>
                  <a:pt x="44" y="37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28"/>
                  <a:pt x="46" y="23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64" y="5"/>
                  <a:pt x="64" y="5"/>
                  <a:pt x="64" y="5"/>
                </a:cubicBezTo>
                <a:cubicBezTo>
                  <a:pt x="67" y="2"/>
                  <a:pt x="72" y="0"/>
                  <a:pt x="76" y="0"/>
                </a:cubicBezTo>
                <a:cubicBezTo>
                  <a:pt x="81" y="0"/>
                  <a:pt x="86" y="2"/>
                  <a:pt x="89" y="5"/>
                </a:cubicBezTo>
                <a:cubicBezTo>
                  <a:pt x="89" y="6"/>
                  <a:pt x="89" y="6"/>
                  <a:pt x="89" y="6"/>
                </a:cubicBezTo>
                <a:close/>
                <a:moveTo>
                  <a:pt x="90" y="18"/>
                </a:moveTo>
                <a:cubicBezTo>
                  <a:pt x="90" y="18"/>
                  <a:pt x="90" y="18"/>
                  <a:pt x="90" y="18"/>
                </a:cubicBezTo>
                <a:cubicBezTo>
                  <a:pt x="84" y="11"/>
                  <a:pt x="84" y="11"/>
                  <a:pt x="84" y="11"/>
                </a:cubicBezTo>
                <a:cubicBezTo>
                  <a:pt x="84" y="11"/>
                  <a:pt x="84" y="11"/>
                  <a:pt x="84" y="11"/>
                </a:cubicBezTo>
                <a:cubicBezTo>
                  <a:pt x="82" y="9"/>
                  <a:pt x="79" y="8"/>
                  <a:pt x="76" y="8"/>
                </a:cubicBezTo>
                <a:cubicBezTo>
                  <a:pt x="74" y="8"/>
                  <a:pt x="71" y="9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7"/>
                  <a:pt x="52" y="30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5"/>
                  <a:pt x="53" y="38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62" y="33"/>
                  <a:pt x="62" y="33"/>
                  <a:pt x="62" y="33"/>
                </a:cubicBezTo>
                <a:cubicBezTo>
                  <a:pt x="64" y="32"/>
                  <a:pt x="66" y="32"/>
                  <a:pt x="68" y="33"/>
                </a:cubicBezTo>
                <a:cubicBezTo>
                  <a:pt x="69" y="35"/>
                  <a:pt x="69" y="37"/>
                  <a:pt x="68" y="39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3" y="48"/>
                  <a:pt x="66" y="49"/>
                  <a:pt x="69" y="49"/>
                </a:cubicBezTo>
                <a:cubicBezTo>
                  <a:pt x="71" y="49"/>
                  <a:pt x="74" y="48"/>
                  <a:pt x="76" y="46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2" y="30"/>
                  <a:pt x="93" y="27"/>
                  <a:pt x="93" y="25"/>
                </a:cubicBezTo>
                <a:cubicBezTo>
                  <a:pt x="93" y="25"/>
                  <a:pt x="93" y="25"/>
                  <a:pt x="93" y="25"/>
                </a:cubicBezTo>
                <a:cubicBezTo>
                  <a:pt x="93" y="22"/>
                  <a:pt x="92" y="20"/>
                  <a:pt x="90" y="18"/>
                </a:cubicBezTo>
                <a:cubicBezTo>
                  <a:pt x="90" y="18"/>
                  <a:pt x="90" y="18"/>
                  <a:pt x="90" y="18"/>
                </a:cubicBezTo>
                <a:close/>
                <a:moveTo>
                  <a:pt x="46" y="62"/>
                </a:moveTo>
                <a:cubicBezTo>
                  <a:pt x="46" y="62"/>
                  <a:pt x="46" y="62"/>
                  <a:pt x="46" y="62"/>
                </a:cubicBezTo>
                <a:cubicBezTo>
                  <a:pt x="45" y="61"/>
                  <a:pt x="45" y="61"/>
                  <a:pt x="45" y="61"/>
                </a:cubicBezTo>
                <a:cubicBezTo>
                  <a:pt x="38" y="68"/>
                  <a:pt x="38" y="68"/>
                  <a:pt x="38" y="68"/>
                </a:cubicBezTo>
                <a:cubicBezTo>
                  <a:pt x="37" y="70"/>
                  <a:pt x="34" y="70"/>
                  <a:pt x="33" y="68"/>
                </a:cubicBezTo>
                <a:cubicBezTo>
                  <a:pt x="31" y="67"/>
                  <a:pt x="31" y="64"/>
                  <a:pt x="33" y="63"/>
                </a:cubicBezTo>
                <a:cubicBezTo>
                  <a:pt x="40" y="56"/>
                  <a:pt x="40" y="56"/>
                  <a:pt x="40" y="56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7" y="53"/>
                  <a:pt x="35" y="52"/>
                  <a:pt x="32" y="52"/>
                </a:cubicBezTo>
                <a:cubicBezTo>
                  <a:pt x="29" y="52"/>
                  <a:pt x="27" y="53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10" y="70"/>
                  <a:pt x="10" y="70"/>
                  <a:pt x="10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8" y="72"/>
                  <a:pt x="8" y="74"/>
                  <a:pt x="8" y="77"/>
                </a:cubicBezTo>
                <a:cubicBezTo>
                  <a:pt x="8" y="79"/>
                  <a:pt x="8" y="82"/>
                  <a:pt x="10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9" y="93"/>
                  <a:pt x="22" y="94"/>
                  <a:pt x="24" y="94"/>
                </a:cubicBezTo>
                <a:cubicBezTo>
                  <a:pt x="27" y="94"/>
                  <a:pt x="30" y="93"/>
                  <a:pt x="32" y="91"/>
                </a:cubicBezTo>
                <a:cubicBezTo>
                  <a:pt x="32" y="91"/>
                  <a:pt x="32" y="91"/>
                  <a:pt x="32" y="91"/>
                </a:cubicBezTo>
                <a:cubicBezTo>
                  <a:pt x="46" y="77"/>
                  <a:pt x="46" y="77"/>
                  <a:pt x="46" y="77"/>
                </a:cubicBezTo>
                <a:cubicBezTo>
                  <a:pt x="46" y="76"/>
                  <a:pt x="46" y="76"/>
                  <a:pt x="46" y="76"/>
                </a:cubicBezTo>
                <a:cubicBezTo>
                  <a:pt x="48" y="74"/>
                  <a:pt x="49" y="72"/>
                  <a:pt x="49" y="69"/>
                </a:cubicBezTo>
                <a:cubicBezTo>
                  <a:pt x="49" y="67"/>
                  <a:pt x="48" y="64"/>
                  <a:pt x="46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7443" name="Freeform 35"/>
          <p:cNvSpPr>
            <a:spLocks noEditPoints="1"/>
          </p:cNvSpPr>
          <p:nvPr/>
        </p:nvSpPr>
        <p:spPr bwMode="auto">
          <a:xfrm>
            <a:off x="7211485" y="4318867"/>
            <a:ext cx="232833" cy="243417"/>
          </a:xfrm>
          <a:custGeom>
            <a:avLst/>
            <a:gdLst>
              <a:gd name="T0" fmla="*/ 86 w 101"/>
              <a:gd name="T1" fmla="*/ 14 h 106"/>
              <a:gd name="T2" fmla="*/ 89 w 101"/>
              <a:gd name="T3" fmla="*/ 83 h 106"/>
              <a:gd name="T4" fmla="*/ 93 w 101"/>
              <a:gd name="T5" fmla="*/ 53 h 106"/>
              <a:gd name="T6" fmla="*/ 76 w 101"/>
              <a:gd name="T7" fmla="*/ 71 h 106"/>
              <a:gd name="T8" fmla="*/ 74 w 101"/>
              <a:gd name="T9" fmla="*/ 53 h 106"/>
              <a:gd name="T10" fmla="*/ 29 w 101"/>
              <a:gd name="T11" fmla="*/ 70 h 106"/>
              <a:gd name="T12" fmla="*/ 22 w 101"/>
              <a:gd name="T13" fmla="*/ 53 h 106"/>
              <a:gd name="T14" fmla="*/ 18 w 101"/>
              <a:gd name="T15" fmla="*/ 78 h 106"/>
              <a:gd name="T16" fmla="*/ 0 w 101"/>
              <a:gd name="T17" fmla="*/ 50 h 106"/>
              <a:gd name="T18" fmla="*/ 50 w 101"/>
              <a:gd name="T19" fmla="*/ 0 h 106"/>
              <a:gd name="T20" fmla="*/ 66 w 101"/>
              <a:gd name="T21" fmla="*/ 91 h 106"/>
              <a:gd name="T22" fmla="*/ 62 w 101"/>
              <a:gd name="T23" fmla="*/ 106 h 106"/>
              <a:gd name="T24" fmla="*/ 39 w 101"/>
              <a:gd name="T25" fmla="*/ 106 h 106"/>
              <a:gd name="T26" fmla="*/ 35 w 101"/>
              <a:gd name="T27" fmla="*/ 102 h 106"/>
              <a:gd name="T28" fmla="*/ 23 w 101"/>
              <a:gd name="T29" fmla="*/ 91 h 106"/>
              <a:gd name="T30" fmla="*/ 20 w 101"/>
              <a:gd name="T31" fmla="*/ 85 h 106"/>
              <a:gd name="T32" fmla="*/ 53 w 101"/>
              <a:gd name="T33" fmla="*/ 57 h 106"/>
              <a:gd name="T34" fmla="*/ 80 w 101"/>
              <a:gd name="T35" fmla="*/ 85 h 106"/>
              <a:gd name="T36" fmla="*/ 78 w 101"/>
              <a:gd name="T37" fmla="*/ 91 h 106"/>
              <a:gd name="T38" fmla="*/ 66 w 101"/>
              <a:gd name="T39" fmla="*/ 91 h 106"/>
              <a:gd name="T40" fmla="*/ 58 w 101"/>
              <a:gd name="T41" fmla="*/ 98 h 106"/>
              <a:gd name="T42" fmla="*/ 58 w 101"/>
              <a:gd name="T43" fmla="*/ 87 h 106"/>
              <a:gd name="T44" fmla="*/ 68 w 101"/>
              <a:gd name="T45" fmla="*/ 83 h 106"/>
              <a:gd name="T46" fmla="*/ 33 w 101"/>
              <a:gd name="T47" fmla="*/ 83 h 106"/>
              <a:gd name="T48" fmla="*/ 39 w 101"/>
              <a:gd name="T49" fmla="*/ 83 h 106"/>
              <a:gd name="T50" fmla="*/ 43 w 101"/>
              <a:gd name="T51" fmla="*/ 98 h 106"/>
              <a:gd name="T52" fmla="*/ 81 w 101"/>
              <a:gd name="T53" fmla="*/ 20 h 106"/>
              <a:gd name="T54" fmla="*/ 80 w 101"/>
              <a:gd name="T55" fmla="*/ 19 h 106"/>
              <a:gd name="T56" fmla="*/ 78 w 101"/>
              <a:gd name="T57" fmla="*/ 48 h 106"/>
              <a:gd name="T58" fmla="*/ 81 w 101"/>
              <a:gd name="T59" fmla="*/ 20 h 106"/>
              <a:gd name="T60" fmla="*/ 76 w 101"/>
              <a:gd name="T61" fmla="*/ 16 h 106"/>
              <a:gd name="T62" fmla="*/ 71 w 101"/>
              <a:gd name="T63" fmla="*/ 16 h 106"/>
              <a:gd name="T64" fmla="*/ 76 w 101"/>
              <a:gd name="T65" fmla="*/ 16 h 106"/>
              <a:gd name="T66" fmla="*/ 57 w 101"/>
              <a:gd name="T67" fmla="*/ 8 h 106"/>
              <a:gd name="T68" fmla="*/ 53 w 101"/>
              <a:gd name="T69" fmla="*/ 24 h 106"/>
              <a:gd name="T70" fmla="*/ 68 w 101"/>
              <a:gd name="T71" fmla="*/ 20 h 106"/>
              <a:gd name="T72" fmla="*/ 57 w 101"/>
              <a:gd name="T73" fmla="*/ 8 h 106"/>
              <a:gd name="T74" fmla="*/ 48 w 101"/>
              <a:gd name="T75" fmla="*/ 8 h 106"/>
              <a:gd name="T76" fmla="*/ 34 w 101"/>
              <a:gd name="T77" fmla="*/ 18 h 106"/>
              <a:gd name="T78" fmla="*/ 35 w 101"/>
              <a:gd name="T79" fmla="*/ 21 h 106"/>
              <a:gd name="T80" fmla="*/ 48 w 101"/>
              <a:gd name="T81" fmla="*/ 8 h 106"/>
              <a:gd name="T82" fmla="*/ 34 w 101"/>
              <a:gd name="T83" fmla="*/ 11 h 106"/>
              <a:gd name="T84" fmla="*/ 29 w 101"/>
              <a:gd name="T85" fmla="*/ 18 h 106"/>
              <a:gd name="T86" fmla="*/ 34 w 101"/>
              <a:gd name="T87" fmla="*/ 11 h 106"/>
              <a:gd name="T88" fmla="*/ 21 w 101"/>
              <a:gd name="T89" fmla="*/ 19 h 106"/>
              <a:gd name="T90" fmla="*/ 8 w 101"/>
              <a:gd name="T91" fmla="*/ 48 h 106"/>
              <a:gd name="T92" fmla="*/ 27 w 101"/>
              <a:gd name="T93" fmla="*/ 23 h 106"/>
              <a:gd name="T94" fmla="*/ 69 w 101"/>
              <a:gd name="T95" fmla="*/ 25 h 106"/>
              <a:gd name="T96" fmla="*/ 67 w 101"/>
              <a:gd name="T97" fmla="*/ 26 h 106"/>
              <a:gd name="T98" fmla="*/ 53 w 101"/>
              <a:gd name="T99" fmla="*/ 48 h 106"/>
              <a:gd name="T100" fmla="*/ 69 w 101"/>
              <a:gd name="T101" fmla="*/ 25 h 106"/>
              <a:gd name="T102" fmla="*/ 48 w 101"/>
              <a:gd name="T103" fmla="*/ 29 h 106"/>
              <a:gd name="T104" fmla="*/ 31 w 101"/>
              <a:gd name="T105" fmla="*/ 25 h 106"/>
              <a:gd name="T106" fmla="*/ 48 w 101"/>
              <a:gd name="T107" fmla="*/ 48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106">
                <a:moveTo>
                  <a:pt x="50" y="0"/>
                </a:moveTo>
                <a:cubicBezTo>
                  <a:pt x="64" y="0"/>
                  <a:pt x="77" y="5"/>
                  <a:pt x="86" y="14"/>
                </a:cubicBezTo>
                <a:cubicBezTo>
                  <a:pt x="95" y="24"/>
                  <a:pt x="101" y="36"/>
                  <a:pt x="101" y="50"/>
                </a:cubicBezTo>
                <a:cubicBezTo>
                  <a:pt x="101" y="63"/>
                  <a:pt x="96" y="74"/>
                  <a:pt x="89" y="83"/>
                </a:cubicBezTo>
                <a:cubicBezTo>
                  <a:pt x="86" y="87"/>
                  <a:pt x="80" y="82"/>
                  <a:pt x="83" y="78"/>
                </a:cubicBezTo>
                <a:cubicBezTo>
                  <a:pt x="89" y="71"/>
                  <a:pt x="93" y="62"/>
                  <a:pt x="93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9"/>
                  <a:pt x="77" y="65"/>
                  <a:pt x="76" y="71"/>
                </a:cubicBezTo>
                <a:cubicBezTo>
                  <a:pt x="75" y="74"/>
                  <a:pt x="70" y="73"/>
                  <a:pt x="71" y="70"/>
                </a:cubicBezTo>
                <a:cubicBezTo>
                  <a:pt x="73" y="65"/>
                  <a:pt x="74" y="59"/>
                  <a:pt x="74" y="53"/>
                </a:cubicBezTo>
                <a:cubicBezTo>
                  <a:pt x="54" y="53"/>
                  <a:pt x="46" y="53"/>
                  <a:pt x="27" y="53"/>
                </a:cubicBezTo>
                <a:cubicBezTo>
                  <a:pt x="27" y="59"/>
                  <a:pt x="28" y="65"/>
                  <a:pt x="29" y="70"/>
                </a:cubicBezTo>
                <a:cubicBezTo>
                  <a:pt x="30" y="73"/>
                  <a:pt x="26" y="74"/>
                  <a:pt x="25" y="70"/>
                </a:cubicBezTo>
                <a:cubicBezTo>
                  <a:pt x="23" y="65"/>
                  <a:pt x="23" y="59"/>
                  <a:pt x="22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62"/>
                  <a:pt x="12" y="71"/>
                  <a:pt x="18" y="78"/>
                </a:cubicBezTo>
                <a:cubicBezTo>
                  <a:pt x="21" y="82"/>
                  <a:pt x="15" y="87"/>
                  <a:pt x="12" y="83"/>
                </a:cubicBezTo>
                <a:cubicBezTo>
                  <a:pt x="4" y="74"/>
                  <a:pt x="0" y="63"/>
                  <a:pt x="0" y="50"/>
                </a:cubicBezTo>
                <a:cubicBezTo>
                  <a:pt x="0" y="36"/>
                  <a:pt x="5" y="24"/>
                  <a:pt x="15" y="14"/>
                </a:cubicBezTo>
                <a:cubicBezTo>
                  <a:pt x="24" y="5"/>
                  <a:pt x="36" y="0"/>
                  <a:pt x="50" y="0"/>
                </a:cubicBezTo>
                <a:close/>
                <a:moveTo>
                  <a:pt x="66" y="91"/>
                </a:moveTo>
                <a:cubicBezTo>
                  <a:pt x="66" y="91"/>
                  <a:pt x="66" y="91"/>
                  <a:pt x="66" y="91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6" y="104"/>
                  <a:pt x="64" y="106"/>
                  <a:pt x="62" y="106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37" y="106"/>
                  <a:pt x="35" y="104"/>
                  <a:pt x="35" y="102"/>
                </a:cubicBezTo>
                <a:cubicBezTo>
                  <a:pt x="35" y="102"/>
                  <a:pt x="35" y="102"/>
                  <a:pt x="35" y="102"/>
                </a:cubicBezTo>
                <a:cubicBezTo>
                  <a:pt x="35" y="91"/>
                  <a:pt x="35" y="91"/>
                  <a:pt x="35" y="91"/>
                </a:cubicBezTo>
                <a:cubicBezTo>
                  <a:pt x="23" y="91"/>
                  <a:pt x="23" y="91"/>
                  <a:pt x="23" y="91"/>
                </a:cubicBezTo>
                <a:cubicBezTo>
                  <a:pt x="21" y="91"/>
                  <a:pt x="19" y="90"/>
                  <a:pt x="19" y="87"/>
                </a:cubicBezTo>
                <a:cubicBezTo>
                  <a:pt x="19" y="86"/>
                  <a:pt x="20" y="85"/>
                  <a:pt x="20" y="85"/>
                </a:cubicBezTo>
                <a:cubicBezTo>
                  <a:pt x="48" y="57"/>
                  <a:pt x="48" y="57"/>
                  <a:pt x="48" y="57"/>
                </a:cubicBezTo>
                <a:cubicBezTo>
                  <a:pt x="49" y="56"/>
                  <a:pt x="52" y="56"/>
                  <a:pt x="53" y="57"/>
                </a:cubicBezTo>
                <a:cubicBezTo>
                  <a:pt x="53" y="58"/>
                  <a:pt x="53" y="58"/>
                  <a:pt x="53" y="58"/>
                </a:cubicBezTo>
                <a:cubicBezTo>
                  <a:pt x="80" y="85"/>
                  <a:pt x="80" y="85"/>
                  <a:pt x="80" y="85"/>
                </a:cubicBezTo>
                <a:cubicBezTo>
                  <a:pt x="82" y="86"/>
                  <a:pt x="82" y="89"/>
                  <a:pt x="80" y="90"/>
                </a:cubicBezTo>
                <a:cubicBezTo>
                  <a:pt x="79" y="91"/>
                  <a:pt x="79" y="91"/>
                  <a:pt x="78" y="91"/>
                </a:cubicBezTo>
                <a:cubicBezTo>
                  <a:pt x="77" y="91"/>
                  <a:pt x="77" y="91"/>
                  <a:pt x="77" y="91"/>
                </a:cubicBezTo>
                <a:cubicBezTo>
                  <a:pt x="66" y="91"/>
                  <a:pt x="66" y="91"/>
                  <a:pt x="66" y="91"/>
                </a:cubicBezTo>
                <a:close/>
                <a:moveTo>
                  <a:pt x="58" y="98"/>
                </a:moveTo>
                <a:cubicBezTo>
                  <a:pt x="58" y="98"/>
                  <a:pt x="58" y="98"/>
                  <a:pt x="58" y="98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5"/>
                  <a:pt x="60" y="83"/>
                  <a:pt x="62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50" y="66"/>
                  <a:pt x="50" y="66"/>
                  <a:pt x="50" y="66"/>
                </a:cubicBezTo>
                <a:cubicBezTo>
                  <a:pt x="33" y="83"/>
                  <a:pt x="33" y="83"/>
                  <a:pt x="33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41" y="83"/>
                  <a:pt x="43" y="85"/>
                  <a:pt x="43" y="87"/>
                </a:cubicBezTo>
                <a:cubicBezTo>
                  <a:pt x="43" y="98"/>
                  <a:pt x="43" y="98"/>
                  <a:pt x="43" y="98"/>
                </a:cubicBezTo>
                <a:cubicBezTo>
                  <a:pt x="58" y="98"/>
                  <a:pt x="58" y="98"/>
                  <a:pt x="58" y="98"/>
                </a:cubicBezTo>
                <a:close/>
                <a:moveTo>
                  <a:pt x="81" y="20"/>
                </a:moveTo>
                <a:cubicBezTo>
                  <a:pt x="81" y="20"/>
                  <a:pt x="81" y="20"/>
                  <a:pt x="81" y="20"/>
                </a:cubicBezTo>
                <a:cubicBezTo>
                  <a:pt x="80" y="20"/>
                  <a:pt x="80" y="19"/>
                  <a:pt x="80" y="19"/>
                </a:cubicBezTo>
                <a:cubicBezTo>
                  <a:pt x="78" y="20"/>
                  <a:pt x="76" y="22"/>
                  <a:pt x="74" y="23"/>
                </a:cubicBezTo>
                <a:cubicBezTo>
                  <a:pt x="76" y="30"/>
                  <a:pt x="78" y="39"/>
                  <a:pt x="78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37"/>
                  <a:pt x="88" y="27"/>
                  <a:pt x="81" y="20"/>
                </a:cubicBezTo>
                <a:close/>
                <a:moveTo>
                  <a:pt x="76" y="16"/>
                </a:moveTo>
                <a:cubicBezTo>
                  <a:pt x="76" y="16"/>
                  <a:pt x="76" y="16"/>
                  <a:pt x="76" y="16"/>
                </a:cubicBezTo>
                <a:cubicBezTo>
                  <a:pt x="73" y="14"/>
                  <a:pt x="70" y="12"/>
                  <a:pt x="67" y="11"/>
                </a:cubicBezTo>
                <a:cubicBezTo>
                  <a:pt x="68" y="12"/>
                  <a:pt x="70" y="14"/>
                  <a:pt x="71" y="16"/>
                </a:cubicBezTo>
                <a:cubicBezTo>
                  <a:pt x="71" y="17"/>
                  <a:pt x="71" y="18"/>
                  <a:pt x="72" y="18"/>
                </a:cubicBezTo>
                <a:cubicBezTo>
                  <a:pt x="73" y="18"/>
                  <a:pt x="75" y="17"/>
                  <a:pt x="76" y="16"/>
                </a:cubicBezTo>
                <a:close/>
                <a:moveTo>
                  <a:pt x="57" y="8"/>
                </a:moveTo>
                <a:cubicBezTo>
                  <a:pt x="57" y="8"/>
                  <a:pt x="57" y="8"/>
                  <a:pt x="57" y="8"/>
                </a:cubicBezTo>
                <a:cubicBezTo>
                  <a:pt x="56" y="8"/>
                  <a:pt x="54" y="8"/>
                  <a:pt x="53" y="8"/>
                </a:cubicBezTo>
                <a:cubicBezTo>
                  <a:pt x="53" y="24"/>
                  <a:pt x="53" y="24"/>
                  <a:pt x="53" y="24"/>
                </a:cubicBezTo>
                <a:cubicBezTo>
                  <a:pt x="57" y="24"/>
                  <a:pt x="62" y="23"/>
                  <a:pt x="66" y="21"/>
                </a:cubicBezTo>
                <a:cubicBezTo>
                  <a:pt x="66" y="21"/>
                  <a:pt x="67" y="21"/>
                  <a:pt x="68" y="20"/>
                </a:cubicBezTo>
                <a:cubicBezTo>
                  <a:pt x="67" y="20"/>
                  <a:pt x="67" y="19"/>
                  <a:pt x="66" y="18"/>
                </a:cubicBezTo>
                <a:cubicBezTo>
                  <a:pt x="64" y="14"/>
                  <a:pt x="61" y="10"/>
                  <a:pt x="57" y="8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6" y="8"/>
                  <a:pt x="45" y="8"/>
                  <a:pt x="43" y="8"/>
                </a:cubicBezTo>
                <a:cubicBezTo>
                  <a:pt x="40" y="10"/>
                  <a:pt x="37" y="14"/>
                  <a:pt x="34" y="18"/>
                </a:cubicBezTo>
                <a:cubicBezTo>
                  <a:pt x="34" y="19"/>
                  <a:pt x="33" y="20"/>
                  <a:pt x="33" y="20"/>
                </a:cubicBezTo>
                <a:cubicBezTo>
                  <a:pt x="34" y="21"/>
                  <a:pt x="34" y="21"/>
                  <a:pt x="35" y="21"/>
                </a:cubicBezTo>
                <a:cubicBezTo>
                  <a:pt x="39" y="23"/>
                  <a:pt x="43" y="24"/>
                  <a:pt x="48" y="24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34" y="11"/>
                </a:moveTo>
                <a:cubicBezTo>
                  <a:pt x="34" y="11"/>
                  <a:pt x="34" y="11"/>
                  <a:pt x="34" y="11"/>
                </a:cubicBezTo>
                <a:cubicBezTo>
                  <a:pt x="30" y="12"/>
                  <a:pt x="28" y="14"/>
                  <a:pt x="25" y="16"/>
                </a:cubicBezTo>
                <a:cubicBezTo>
                  <a:pt x="26" y="17"/>
                  <a:pt x="28" y="18"/>
                  <a:pt x="29" y="18"/>
                </a:cubicBezTo>
                <a:cubicBezTo>
                  <a:pt x="29" y="18"/>
                  <a:pt x="30" y="17"/>
                  <a:pt x="30" y="16"/>
                </a:cubicBezTo>
                <a:cubicBezTo>
                  <a:pt x="31" y="14"/>
                  <a:pt x="32" y="12"/>
                  <a:pt x="34" y="11"/>
                </a:cubicBezTo>
                <a:close/>
                <a:moveTo>
                  <a:pt x="21" y="19"/>
                </a:move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0" y="20"/>
                  <a:pt x="20" y="20"/>
                </a:cubicBezTo>
                <a:cubicBezTo>
                  <a:pt x="13" y="27"/>
                  <a:pt x="8" y="37"/>
                  <a:pt x="8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3" y="39"/>
                  <a:pt x="24" y="30"/>
                  <a:pt x="27" y="23"/>
                </a:cubicBezTo>
                <a:cubicBezTo>
                  <a:pt x="25" y="22"/>
                  <a:pt x="23" y="20"/>
                  <a:pt x="21" y="19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8" y="25"/>
                  <a:pt x="67" y="26"/>
                </a:cubicBezTo>
                <a:cubicBezTo>
                  <a:pt x="63" y="27"/>
                  <a:pt x="58" y="28"/>
                  <a:pt x="53" y="29"/>
                </a:cubicBezTo>
                <a:cubicBezTo>
                  <a:pt x="53" y="48"/>
                  <a:pt x="53" y="48"/>
                  <a:pt x="53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73" y="39"/>
                  <a:pt x="72" y="31"/>
                  <a:pt x="69" y="25"/>
                </a:cubicBezTo>
                <a:close/>
                <a:moveTo>
                  <a:pt x="48" y="29"/>
                </a:moveTo>
                <a:cubicBezTo>
                  <a:pt x="48" y="29"/>
                  <a:pt x="48" y="29"/>
                  <a:pt x="48" y="29"/>
                </a:cubicBezTo>
                <a:cubicBezTo>
                  <a:pt x="43" y="28"/>
                  <a:pt x="38" y="27"/>
                  <a:pt x="33" y="26"/>
                </a:cubicBezTo>
                <a:cubicBezTo>
                  <a:pt x="33" y="25"/>
                  <a:pt x="32" y="25"/>
                  <a:pt x="31" y="25"/>
                </a:cubicBezTo>
                <a:cubicBezTo>
                  <a:pt x="29" y="31"/>
                  <a:pt x="27" y="39"/>
                  <a:pt x="27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29"/>
                  <a:pt x="48" y="29"/>
                  <a:pt x="48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7444" name="Freeform 36"/>
          <p:cNvSpPr>
            <a:spLocks noEditPoints="1"/>
          </p:cNvSpPr>
          <p:nvPr/>
        </p:nvSpPr>
        <p:spPr bwMode="auto">
          <a:xfrm>
            <a:off x="3545418" y="4329450"/>
            <a:ext cx="230716" cy="218016"/>
          </a:xfrm>
          <a:custGeom>
            <a:avLst/>
            <a:gdLst>
              <a:gd name="T0" fmla="*/ 29 w 101"/>
              <a:gd name="T1" fmla="*/ 79 h 95"/>
              <a:gd name="T2" fmla="*/ 86 w 101"/>
              <a:gd name="T3" fmla="*/ 76 h 95"/>
              <a:gd name="T4" fmla="*/ 86 w 101"/>
              <a:gd name="T5" fmla="*/ 81 h 95"/>
              <a:gd name="T6" fmla="*/ 31 w 101"/>
              <a:gd name="T7" fmla="*/ 13 h 95"/>
              <a:gd name="T8" fmla="*/ 29 w 101"/>
              <a:gd name="T9" fmla="*/ 16 h 95"/>
              <a:gd name="T10" fmla="*/ 29 w 101"/>
              <a:gd name="T11" fmla="*/ 32 h 95"/>
              <a:gd name="T12" fmla="*/ 31 w 101"/>
              <a:gd name="T13" fmla="*/ 34 h 95"/>
              <a:gd name="T14" fmla="*/ 86 w 101"/>
              <a:gd name="T15" fmla="*/ 34 h 95"/>
              <a:gd name="T16" fmla="*/ 89 w 101"/>
              <a:gd name="T17" fmla="*/ 16 h 95"/>
              <a:gd name="T18" fmla="*/ 86 w 101"/>
              <a:gd name="T19" fmla="*/ 13 h 95"/>
              <a:gd name="T20" fmla="*/ 33 w 101"/>
              <a:gd name="T21" fmla="*/ 30 h 95"/>
              <a:gd name="T22" fmla="*/ 33 w 101"/>
              <a:gd name="T23" fmla="*/ 18 h 95"/>
              <a:gd name="T24" fmla="*/ 84 w 101"/>
              <a:gd name="T25" fmla="*/ 30 h 95"/>
              <a:gd name="T26" fmla="*/ 16 w 101"/>
              <a:gd name="T27" fmla="*/ 29 h 95"/>
              <a:gd name="T28" fmla="*/ 8 w 101"/>
              <a:gd name="T29" fmla="*/ 29 h 95"/>
              <a:gd name="T30" fmla="*/ 16 w 101"/>
              <a:gd name="T31" fmla="*/ 83 h 95"/>
              <a:gd name="T32" fmla="*/ 12 w 101"/>
              <a:gd name="T33" fmla="*/ 95 h 95"/>
              <a:gd name="T34" fmla="*/ 3 w 101"/>
              <a:gd name="T35" fmla="*/ 92 h 95"/>
              <a:gd name="T36" fmla="*/ 0 w 101"/>
              <a:gd name="T37" fmla="*/ 83 h 95"/>
              <a:gd name="T38" fmla="*/ 0 w 101"/>
              <a:gd name="T39" fmla="*/ 25 h 95"/>
              <a:gd name="T40" fmla="*/ 16 w 101"/>
              <a:gd name="T41" fmla="*/ 21 h 95"/>
              <a:gd name="T42" fmla="*/ 20 w 101"/>
              <a:gd name="T43" fmla="*/ 0 h 95"/>
              <a:gd name="T44" fmla="*/ 97 w 101"/>
              <a:gd name="T45" fmla="*/ 0 h 95"/>
              <a:gd name="T46" fmla="*/ 101 w 101"/>
              <a:gd name="T47" fmla="*/ 4 h 95"/>
              <a:gd name="T48" fmla="*/ 98 w 101"/>
              <a:gd name="T49" fmla="*/ 92 h 95"/>
              <a:gd name="T50" fmla="*/ 89 w 101"/>
              <a:gd name="T51" fmla="*/ 95 h 95"/>
              <a:gd name="T52" fmla="*/ 12 w 101"/>
              <a:gd name="T53" fmla="*/ 95 h 95"/>
              <a:gd name="T54" fmla="*/ 93 w 101"/>
              <a:gd name="T55" fmla="*/ 83 h 95"/>
              <a:gd name="T56" fmla="*/ 93 w 101"/>
              <a:gd name="T57" fmla="*/ 8 h 95"/>
              <a:gd name="T58" fmla="*/ 24 w 101"/>
              <a:gd name="T59" fmla="*/ 83 h 95"/>
              <a:gd name="T60" fmla="*/ 89 w 101"/>
              <a:gd name="T61" fmla="*/ 88 h 95"/>
              <a:gd name="T62" fmla="*/ 92 w 101"/>
              <a:gd name="T63" fmla="*/ 86 h 95"/>
              <a:gd name="T64" fmla="*/ 61 w 101"/>
              <a:gd name="T65" fmla="*/ 39 h 95"/>
              <a:gd name="T66" fmla="*/ 61 w 101"/>
              <a:gd name="T67" fmla="*/ 39 h 95"/>
              <a:gd name="T68" fmla="*/ 89 w 101"/>
              <a:gd name="T69" fmla="*/ 41 h 95"/>
              <a:gd name="T70" fmla="*/ 89 w 101"/>
              <a:gd name="T71" fmla="*/ 54 h 95"/>
              <a:gd name="T72" fmla="*/ 86 w 101"/>
              <a:gd name="T73" fmla="*/ 56 h 95"/>
              <a:gd name="T74" fmla="*/ 59 w 101"/>
              <a:gd name="T75" fmla="*/ 54 h 95"/>
              <a:gd name="T76" fmla="*/ 59 w 101"/>
              <a:gd name="T77" fmla="*/ 41 h 95"/>
              <a:gd name="T78" fmla="*/ 84 w 101"/>
              <a:gd name="T79" fmla="*/ 44 h 95"/>
              <a:gd name="T80" fmla="*/ 64 w 101"/>
              <a:gd name="T81" fmla="*/ 44 h 95"/>
              <a:gd name="T82" fmla="*/ 84 w 101"/>
              <a:gd name="T83" fmla="*/ 52 h 95"/>
              <a:gd name="T84" fmla="*/ 31 w 101"/>
              <a:gd name="T85" fmla="*/ 44 h 95"/>
              <a:gd name="T86" fmla="*/ 29 w 101"/>
              <a:gd name="T87" fmla="*/ 41 h 95"/>
              <a:gd name="T88" fmla="*/ 54 w 101"/>
              <a:gd name="T89" fmla="*/ 39 h 95"/>
              <a:gd name="T90" fmla="*/ 54 w 101"/>
              <a:gd name="T91" fmla="*/ 44 h 95"/>
              <a:gd name="T92" fmla="*/ 31 w 101"/>
              <a:gd name="T93" fmla="*/ 56 h 95"/>
              <a:gd name="T94" fmla="*/ 29 w 101"/>
              <a:gd name="T95" fmla="*/ 54 h 95"/>
              <a:gd name="T96" fmla="*/ 54 w 101"/>
              <a:gd name="T97" fmla="*/ 52 h 95"/>
              <a:gd name="T98" fmla="*/ 54 w 101"/>
              <a:gd name="T99" fmla="*/ 56 h 95"/>
              <a:gd name="T100" fmla="*/ 31 w 101"/>
              <a:gd name="T101" fmla="*/ 69 h 95"/>
              <a:gd name="T102" fmla="*/ 29 w 101"/>
              <a:gd name="T103" fmla="*/ 66 h 95"/>
              <a:gd name="T104" fmla="*/ 86 w 101"/>
              <a:gd name="T105" fmla="*/ 64 h 95"/>
              <a:gd name="T106" fmla="*/ 86 w 101"/>
              <a:gd name="T107" fmla="*/ 6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95">
                <a:moveTo>
                  <a:pt x="31" y="81"/>
                </a:moveTo>
                <a:cubicBezTo>
                  <a:pt x="30" y="81"/>
                  <a:pt x="29" y="80"/>
                  <a:pt x="29" y="79"/>
                </a:cubicBezTo>
                <a:cubicBezTo>
                  <a:pt x="29" y="78"/>
                  <a:pt x="30" y="76"/>
                  <a:pt x="31" y="76"/>
                </a:cubicBezTo>
                <a:cubicBezTo>
                  <a:pt x="86" y="76"/>
                  <a:pt x="86" y="76"/>
                  <a:pt x="86" y="76"/>
                </a:cubicBezTo>
                <a:cubicBezTo>
                  <a:pt x="87" y="76"/>
                  <a:pt x="89" y="78"/>
                  <a:pt x="89" y="79"/>
                </a:cubicBezTo>
                <a:cubicBezTo>
                  <a:pt x="89" y="80"/>
                  <a:pt x="87" y="81"/>
                  <a:pt x="86" y="81"/>
                </a:cubicBezTo>
                <a:cubicBezTo>
                  <a:pt x="31" y="81"/>
                  <a:pt x="31" y="81"/>
                  <a:pt x="31" y="81"/>
                </a:cubicBezTo>
                <a:close/>
                <a:moveTo>
                  <a:pt x="31" y="13"/>
                </a:moveTo>
                <a:cubicBezTo>
                  <a:pt x="31" y="13"/>
                  <a:pt x="31" y="13"/>
                  <a:pt x="31" y="13"/>
                </a:cubicBezTo>
                <a:cubicBezTo>
                  <a:pt x="30" y="13"/>
                  <a:pt x="29" y="14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3"/>
                  <a:pt x="30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7" y="34"/>
                  <a:pt x="89" y="33"/>
                  <a:pt x="89" y="32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4"/>
                  <a:pt x="87" y="13"/>
                  <a:pt x="86" y="13"/>
                </a:cubicBezTo>
                <a:cubicBezTo>
                  <a:pt x="31" y="13"/>
                  <a:pt x="31" y="13"/>
                  <a:pt x="31" y="13"/>
                </a:cubicBezTo>
                <a:close/>
                <a:moveTo>
                  <a:pt x="33" y="30"/>
                </a:moveTo>
                <a:cubicBezTo>
                  <a:pt x="33" y="30"/>
                  <a:pt x="33" y="30"/>
                  <a:pt x="33" y="30"/>
                </a:cubicBezTo>
                <a:cubicBezTo>
                  <a:pt x="33" y="18"/>
                  <a:pt x="33" y="18"/>
                  <a:pt x="33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30"/>
                  <a:pt x="84" y="30"/>
                  <a:pt x="84" y="30"/>
                </a:cubicBezTo>
                <a:cubicBezTo>
                  <a:pt x="33" y="30"/>
                  <a:pt x="33" y="30"/>
                  <a:pt x="33" y="30"/>
                </a:cubicBezTo>
                <a:close/>
                <a:moveTo>
                  <a:pt x="16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83"/>
                  <a:pt x="8" y="83"/>
                  <a:pt x="8" y="83"/>
                </a:cubicBezTo>
                <a:cubicBezTo>
                  <a:pt x="8" y="89"/>
                  <a:pt x="16" y="89"/>
                  <a:pt x="16" y="83"/>
                </a:cubicBezTo>
                <a:cubicBezTo>
                  <a:pt x="16" y="29"/>
                  <a:pt x="16" y="29"/>
                  <a:pt x="16" y="29"/>
                </a:cubicBezTo>
                <a:close/>
                <a:moveTo>
                  <a:pt x="12" y="95"/>
                </a:moveTo>
                <a:cubicBezTo>
                  <a:pt x="12" y="95"/>
                  <a:pt x="12" y="95"/>
                  <a:pt x="12" y="95"/>
                </a:cubicBezTo>
                <a:cubicBezTo>
                  <a:pt x="9" y="95"/>
                  <a:pt x="6" y="94"/>
                  <a:pt x="3" y="92"/>
                </a:cubicBezTo>
                <a:cubicBezTo>
                  <a:pt x="3" y="92"/>
                  <a:pt x="3" y="92"/>
                  <a:pt x="3" y="92"/>
                </a:cubicBezTo>
                <a:cubicBezTo>
                  <a:pt x="1" y="90"/>
                  <a:pt x="0" y="87"/>
                  <a:pt x="0" y="83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2" y="21"/>
                  <a:pt x="4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2"/>
                  <a:pt x="18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9" y="0"/>
                  <a:pt x="101" y="2"/>
                  <a:pt x="101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7"/>
                  <a:pt x="100" y="90"/>
                  <a:pt x="98" y="92"/>
                </a:cubicBezTo>
                <a:cubicBezTo>
                  <a:pt x="97" y="92"/>
                  <a:pt x="97" y="92"/>
                  <a:pt x="97" y="92"/>
                </a:cubicBezTo>
                <a:cubicBezTo>
                  <a:pt x="95" y="94"/>
                  <a:pt x="92" y="95"/>
                  <a:pt x="89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lose/>
                <a:moveTo>
                  <a:pt x="93" y="83"/>
                </a:moveTo>
                <a:cubicBezTo>
                  <a:pt x="93" y="83"/>
                  <a:pt x="93" y="83"/>
                  <a:pt x="93" y="83"/>
                </a:cubicBezTo>
                <a:cubicBezTo>
                  <a:pt x="93" y="8"/>
                  <a:pt x="93" y="8"/>
                  <a:pt x="93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33"/>
                  <a:pt x="24" y="58"/>
                  <a:pt x="24" y="83"/>
                </a:cubicBezTo>
                <a:cubicBezTo>
                  <a:pt x="24" y="85"/>
                  <a:pt x="24" y="86"/>
                  <a:pt x="23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90" y="88"/>
                  <a:pt x="91" y="87"/>
                  <a:pt x="92" y="86"/>
                </a:cubicBezTo>
                <a:cubicBezTo>
                  <a:pt x="92" y="86"/>
                  <a:pt x="92" y="86"/>
                  <a:pt x="92" y="86"/>
                </a:cubicBezTo>
                <a:cubicBezTo>
                  <a:pt x="93" y="86"/>
                  <a:pt x="93" y="85"/>
                  <a:pt x="93" y="83"/>
                </a:cubicBezTo>
                <a:close/>
                <a:moveTo>
                  <a:pt x="61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7" y="39"/>
                  <a:pt x="89" y="40"/>
                  <a:pt x="89" y="41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54"/>
                  <a:pt x="89" y="54"/>
                  <a:pt x="89" y="54"/>
                </a:cubicBezTo>
                <a:cubicBezTo>
                  <a:pt x="89" y="55"/>
                  <a:pt x="87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6"/>
                  <a:pt x="59" y="55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0"/>
                  <a:pt x="60" y="39"/>
                  <a:pt x="61" y="39"/>
                </a:cubicBezTo>
                <a:close/>
                <a:moveTo>
                  <a:pt x="84" y="44"/>
                </a:moveTo>
                <a:cubicBezTo>
                  <a:pt x="84" y="44"/>
                  <a:pt x="84" y="44"/>
                  <a:pt x="84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52"/>
                  <a:pt x="64" y="52"/>
                  <a:pt x="64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4" y="44"/>
                  <a:pt x="84" y="44"/>
                  <a:pt x="84" y="44"/>
                </a:cubicBezTo>
                <a:close/>
                <a:moveTo>
                  <a:pt x="31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29" y="43"/>
                  <a:pt x="29" y="41"/>
                </a:cubicBezTo>
                <a:cubicBezTo>
                  <a:pt x="29" y="40"/>
                  <a:pt x="30" y="39"/>
                  <a:pt x="31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5" y="39"/>
                  <a:pt x="56" y="40"/>
                  <a:pt x="56" y="41"/>
                </a:cubicBezTo>
                <a:cubicBezTo>
                  <a:pt x="56" y="43"/>
                  <a:pt x="55" y="44"/>
                  <a:pt x="54" y="44"/>
                </a:cubicBezTo>
                <a:cubicBezTo>
                  <a:pt x="31" y="44"/>
                  <a:pt x="31" y="44"/>
                  <a:pt x="31" y="44"/>
                </a:cubicBezTo>
                <a:close/>
                <a:moveTo>
                  <a:pt x="31" y="56"/>
                </a:moveTo>
                <a:cubicBezTo>
                  <a:pt x="31" y="56"/>
                  <a:pt x="31" y="56"/>
                  <a:pt x="31" y="56"/>
                </a:cubicBezTo>
                <a:cubicBezTo>
                  <a:pt x="30" y="56"/>
                  <a:pt x="29" y="55"/>
                  <a:pt x="29" y="54"/>
                </a:cubicBezTo>
                <a:cubicBezTo>
                  <a:pt x="29" y="53"/>
                  <a:pt x="30" y="52"/>
                  <a:pt x="31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55" y="52"/>
                  <a:pt x="56" y="53"/>
                  <a:pt x="56" y="54"/>
                </a:cubicBezTo>
                <a:cubicBezTo>
                  <a:pt x="56" y="55"/>
                  <a:pt x="55" y="56"/>
                  <a:pt x="54" y="56"/>
                </a:cubicBezTo>
                <a:cubicBezTo>
                  <a:pt x="31" y="56"/>
                  <a:pt x="31" y="56"/>
                  <a:pt x="31" y="56"/>
                </a:cubicBezTo>
                <a:close/>
                <a:moveTo>
                  <a:pt x="31" y="69"/>
                </a:moveTo>
                <a:cubicBezTo>
                  <a:pt x="31" y="69"/>
                  <a:pt x="31" y="69"/>
                  <a:pt x="31" y="69"/>
                </a:cubicBezTo>
                <a:cubicBezTo>
                  <a:pt x="30" y="69"/>
                  <a:pt x="29" y="68"/>
                  <a:pt x="29" y="66"/>
                </a:cubicBezTo>
                <a:cubicBezTo>
                  <a:pt x="29" y="65"/>
                  <a:pt x="30" y="64"/>
                  <a:pt x="31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7" y="64"/>
                  <a:pt x="89" y="65"/>
                  <a:pt x="89" y="66"/>
                </a:cubicBezTo>
                <a:cubicBezTo>
                  <a:pt x="89" y="68"/>
                  <a:pt x="87" y="69"/>
                  <a:pt x="86" y="69"/>
                </a:cubicBezTo>
                <a:cubicBezTo>
                  <a:pt x="31" y="69"/>
                  <a:pt x="31" y="69"/>
                  <a:pt x="31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7445" name="Rectangle 37"/>
          <p:cNvSpPr>
            <a:spLocks noChangeArrowheads="1"/>
          </p:cNvSpPr>
          <p:nvPr/>
        </p:nvSpPr>
        <p:spPr bwMode="auto">
          <a:xfrm>
            <a:off x="912285" y="2139362"/>
            <a:ext cx="2493433" cy="1538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schemeClr val="tx1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1. 抓好管理道德教育</a:t>
            </a:r>
            <a:endParaRPr lang="zh-CN" altLang="en-US" sz="1600" b="1" dirty="0">
              <a:solidFill>
                <a:schemeClr val="tx1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一是提高管理道德认识；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二是培养管理道德情感；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三是锻炼管理道德意志；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四是坚定管理道德信念。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7433" name="Rectangle 25"/>
          <p:cNvSpPr>
            <a:spLocks noChangeArrowheads="1"/>
          </p:cNvSpPr>
          <p:nvPr/>
        </p:nvSpPr>
        <p:spPr bwMode="auto">
          <a:xfrm>
            <a:off x="4666221" y="2663632"/>
            <a:ext cx="376706" cy="820674"/>
          </a:xfrm>
          <a:prstGeom prst="rect">
            <a:avLst/>
          </a:prstGeom>
          <a:noFill/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p>
            <a:pPr algn="ctr"/>
            <a:r>
              <a:rPr lang="en-US" altLang="zh-CN" sz="5335" b="1" dirty="0">
                <a:solidFill>
                  <a:schemeClr val="bg1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1</a:t>
            </a:r>
            <a:endParaRPr lang="zh-CN" altLang="zh-CN" sz="5335" dirty="0">
              <a:solidFill>
                <a:schemeClr val="bg1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7434" name="Rectangle 26"/>
          <p:cNvSpPr>
            <a:spLocks noChangeArrowheads="1"/>
          </p:cNvSpPr>
          <p:nvPr/>
        </p:nvSpPr>
        <p:spPr bwMode="auto">
          <a:xfrm>
            <a:off x="5949981" y="2663632"/>
            <a:ext cx="376706" cy="820674"/>
          </a:xfrm>
          <a:prstGeom prst="rect">
            <a:avLst/>
          </a:prstGeom>
          <a:noFill/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p>
            <a:pPr algn="ctr"/>
            <a:r>
              <a:rPr lang="en-US" altLang="zh-CN" sz="5335" b="1" dirty="0">
                <a:solidFill>
                  <a:schemeClr val="bg1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2</a:t>
            </a:r>
            <a:endParaRPr lang="zh-CN" altLang="zh-CN" sz="5335" dirty="0">
              <a:solidFill>
                <a:schemeClr val="bg1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7435" name="Rectangle 27"/>
          <p:cNvSpPr>
            <a:spLocks noChangeArrowheads="1"/>
          </p:cNvSpPr>
          <p:nvPr/>
        </p:nvSpPr>
        <p:spPr bwMode="auto">
          <a:xfrm>
            <a:off x="4700089" y="3933632"/>
            <a:ext cx="376705" cy="820674"/>
          </a:xfrm>
          <a:prstGeom prst="rect">
            <a:avLst/>
          </a:prstGeom>
          <a:noFill/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p>
            <a:pPr algn="ctr"/>
            <a:r>
              <a:rPr lang="en-US" altLang="zh-CN" sz="5335" b="1" dirty="0">
                <a:solidFill>
                  <a:schemeClr val="bg1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3</a:t>
            </a:r>
            <a:endParaRPr lang="zh-CN" altLang="zh-CN" sz="5335" dirty="0">
              <a:solidFill>
                <a:schemeClr val="bg1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7436" name="Rectangle 28"/>
          <p:cNvSpPr>
            <a:spLocks noChangeArrowheads="1"/>
          </p:cNvSpPr>
          <p:nvPr/>
        </p:nvSpPr>
        <p:spPr bwMode="auto">
          <a:xfrm>
            <a:off x="5976439" y="3933632"/>
            <a:ext cx="376706" cy="820674"/>
          </a:xfrm>
          <a:prstGeom prst="rect">
            <a:avLst/>
          </a:prstGeom>
          <a:noFill/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p>
            <a:pPr algn="ctr"/>
            <a:r>
              <a:rPr lang="en-US" altLang="zh-CN" sz="5335" b="1" dirty="0">
                <a:solidFill>
                  <a:schemeClr val="bg1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4</a:t>
            </a:r>
            <a:endParaRPr lang="zh-CN" altLang="zh-CN" sz="5335" dirty="0">
              <a:solidFill>
                <a:schemeClr val="bg1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2" name="Rectangle 37"/>
          <p:cNvSpPr>
            <a:spLocks noChangeArrowheads="1"/>
          </p:cNvSpPr>
          <p:nvPr/>
        </p:nvSpPr>
        <p:spPr bwMode="auto">
          <a:xfrm>
            <a:off x="912285" y="4129383"/>
            <a:ext cx="2493433" cy="1538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schemeClr val="tx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3. 树立典型，加强引导</a:t>
            </a:r>
            <a:endParaRPr lang="en-US" altLang="zh-CN" sz="1065" dirty="0">
              <a:solidFill>
                <a:schemeClr val="tx1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chemeClr val="tx1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一是注重发挥组织领导者管理道德的表率作用。</a:t>
            </a:r>
            <a:endParaRPr sz="1600" dirty="0">
              <a:solidFill>
                <a:schemeClr val="tx1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chemeClr val="tx1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二是树立典型人物，做好舆论导向，发挥引导作用。</a:t>
            </a:r>
            <a:endParaRPr sz="1600" dirty="0">
              <a:solidFill>
                <a:schemeClr val="tx1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3" name="Rectangle 37"/>
          <p:cNvSpPr>
            <a:spLocks noChangeArrowheads="1"/>
          </p:cNvSpPr>
          <p:nvPr/>
        </p:nvSpPr>
        <p:spPr bwMode="auto">
          <a:xfrm>
            <a:off x="7850505" y="2087245"/>
            <a:ext cx="3781425" cy="1846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schemeClr val="tx1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2. 提炼、规范管理道德准则</a:t>
            </a:r>
            <a:endParaRPr lang="zh-CN" altLang="en-US" sz="1600" b="1" dirty="0">
              <a:solidFill>
                <a:schemeClr val="tx1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chemeClr val="tx1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管理道德建设的过程，就是管理者管理道德素质形成和不断完善的过程，这需要管理者把管理道德认识、管理道德情感、管理道德意志和管理道德信念等与所从事的管理工作、组织的实际情况等结合起来</a:t>
            </a:r>
            <a:r>
              <a:rPr lang="zh-CN" sz="1600" dirty="0">
                <a:solidFill>
                  <a:schemeClr val="tx1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。</a:t>
            </a:r>
            <a:endParaRPr lang="zh-CN" sz="1600" dirty="0">
              <a:solidFill>
                <a:schemeClr val="tx1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4" name="Rectangle 37"/>
          <p:cNvSpPr>
            <a:spLocks noChangeArrowheads="1"/>
          </p:cNvSpPr>
          <p:nvPr/>
        </p:nvSpPr>
        <p:spPr bwMode="auto">
          <a:xfrm>
            <a:off x="7860030" y="4115435"/>
            <a:ext cx="3705225" cy="1538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schemeClr val="tx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4. 将管理道德行为列入岗位考核内容</a:t>
            </a:r>
            <a:endParaRPr lang="zh-CN" altLang="en-US" sz="1600" b="1" dirty="0">
              <a:solidFill>
                <a:schemeClr val="tx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chemeClr val="tx1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管理者是否具有管理道德，不是看其是否会背诵管理道德的多少规范条款，而要看他是否能理解管理道德，把管理道德要求与自己的工作相结合</a:t>
            </a:r>
            <a:r>
              <a:rPr lang="zh-CN" sz="1600" dirty="0">
                <a:solidFill>
                  <a:schemeClr val="tx1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。</a:t>
            </a:r>
            <a:endParaRPr lang="zh-CN" sz="1600" dirty="0">
              <a:solidFill>
                <a:schemeClr val="tx1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912495" y="556895"/>
            <a:ext cx="492442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四、提升管理道德的途径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242935" y="1558925"/>
            <a:ext cx="921385" cy="374142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社会责任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1025" y="1877060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/>
              <a:t>任务三</a:t>
            </a:r>
            <a:endParaRPr lang="zh-CN" altLang="en-US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3"/>
          <p:cNvGrpSpPr/>
          <p:nvPr/>
        </p:nvGrpSpPr>
        <p:grpSpPr>
          <a:xfrm>
            <a:off x="1758347" y="2382742"/>
            <a:ext cx="4311650" cy="1181100"/>
            <a:chOff x="7219382" y="2709000"/>
            <a:chExt cx="3082591" cy="1178360"/>
          </a:xfrm>
        </p:grpSpPr>
        <p:sp>
          <p:nvSpPr>
            <p:cNvPr id="23" name="32"/>
            <p:cNvSpPr/>
            <p:nvPr/>
          </p:nvSpPr>
          <p:spPr bwMode="auto">
            <a:xfrm>
              <a:off x="7219382" y="3128395"/>
              <a:ext cx="3082591" cy="758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just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组织的社会责任，是指决策者在追求自身利益发展的同时所必须承担的一种义务。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4" name="31"/>
            <p:cNvSpPr txBox="1"/>
            <p:nvPr/>
          </p:nvSpPr>
          <p:spPr bwMode="auto">
            <a:xfrm>
              <a:off x="7219382" y="2709000"/>
              <a:ext cx="308220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tx1"/>
                  </a:solidFill>
                  <a:latin typeface="+mn-ea"/>
                </a:rPr>
                <a:t>1. 责任与组织的社会责任</a:t>
              </a:r>
              <a:endParaRPr lang="en-US" altLang="zh-CN" sz="2000" b="1" dirty="0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25" name="1"/>
          <p:cNvGrpSpPr/>
          <p:nvPr/>
        </p:nvGrpSpPr>
        <p:grpSpPr>
          <a:xfrm>
            <a:off x="1758347" y="4289170"/>
            <a:ext cx="4311103" cy="1654810"/>
            <a:chOff x="7219382" y="2709000"/>
            <a:chExt cx="3082200" cy="1650971"/>
          </a:xfrm>
        </p:grpSpPr>
        <p:sp>
          <p:nvSpPr>
            <p:cNvPr id="26" name="12"/>
            <p:cNvSpPr/>
            <p:nvPr/>
          </p:nvSpPr>
          <p:spPr bwMode="auto">
            <a:xfrm>
              <a:off x="7219382" y="3128395"/>
              <a:ext cx="2831081" cy="1231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just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（1）传统社会责任观。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171450" indent="-171450" algn="just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（2）社会经济观。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171450" indent="-171450" algn="just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（3）正面社会责任观。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7" name="11"/>
            <p:cNvSpPr txBox="1"/>
            <p:nvPr/>
          </p:nvSpPr>
          <p:spPr bwMode="auto">
            <a:xfrm>
              <a:off x="7219382" y="2709000"/>
              <a:ext cx="308220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tx1"/>
                  </a:solidFill>
                  <a:latin typeface="+mn-ea"/>
                </a:rPr>
                <a:t>2. 三种典型的社会责任观</a:t>
              </a:r>
              <a:endParaRPr lang="en-US" altLang="zh-CN" sz="2000" b="1" dirty="0">
                <a:solidFill>
                  <a:schemeClr val="tx1"/>
                </a:solidFill>
                <a:latin typeface="+mn-ea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1850178" y="3916299"/>
            <a:ext cx="3780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915987" y="2382794"/>
            <a:ext cx="719995" cy="720000"/>
            <a:chOff x="6295426" y="2536225"/>
            <a:chExt cx="676569" cy="676574"/>
          </a:xfrm>
          <a:solidFill>
            <a:schemeClr val="bg1"/>
          </a:solidFill>
        </p:grpSpPr>
        <p:sp>
          <p:nvSpPr>
            <p:cNvPr id="40" name="42"/>
            <p:cNvSpPr/>
            <p:nvPr/>
          </p:nvSpPr>
          <p:spPr>
            <a:xfrm>
              <a:off x="6295426" y="2536225"/>
              <a:ext cx="676569" cy="676574"/>
            </a:xfrm>
            <a:prstGeom prst="ellipse">
              <a:avLst/>
            </a:prstGeom>
            <a:solidFill>
              <a:schemeClr val="accent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41" name="1"/>
            <p:cNvSpPr>
              <a:spLocks noChangeAspect="1"/>
            </p:cNvSpPr>
            <p:nvPr/>
          </p:nvSpPr>
          <p:spPr bwMode="auto">
            <a:xfrm>
              <a:off x="6516000" y="2730512"/>
              <a:ext cx="303692" cy="288000"/>
            </a:xfrm>
            <a:custGeom>
              <a:avLst/>
              <a:gdLst/>
              <a:ahLst/>
              <a:cxnLst/>
              <a:rect l="0" t="0" r="r" b="b"/>
              <a:pathLst>
                <a:path w="1917701" h="1819275">
                  <a:moveTo>
                    <a:pt x="711992" y="795933"/>
                  </a:moveTo>
                  <a:lnTo>
                    <a:pt x="722042" y="796197"/>
                  </a:lnTo>
                  <a:lnTo>
                    <a:pt x="731828" y="796462"/>
                  </a:lnTo>
                  <a:lnTo>
                    <a:pt x="742143" y="796991"/>
                  </a:lnTo>
                  <a:lnTo>
                    <a:pt x="751929" y="797784"/>
                  </a:lnTo>
                  <a:lnTo>
                    <a:pt x="761979" y="798577"/>
                  </a:lnTo>
                  <a:lnTo>
                    <a:pt x="771765" y="799635"/>
                  </a:lnTo>
                  <a:lnTo>
                    <a:pt x="781551" y="800957"/>
                  </a:lnTo>
                  <a:lnTo>
                    <a:pt x="791337" y="802544"/>
                  </a:lnTo>
                  <a:lnTo>
                    <a:pt x="800858" y="804130"/>
                  </a:lnTo>
                  <a:lnTo>
                    <a:pt x="810644" y="805981"/>
                  </a:lnTo>
                  <a:lnTo>
                    <a:pt x="820166" y="807832"/>
                  </a:lnTo>
                  <a:lnTo>
                    <a:pt x="829687" y="810212"/>
                  </a:lnTo>
                  <a:lnTo>
                    <a:pt x="839473" y="812592"/>
                  </a:lnTo>
                  <a:lnTo>
                    <a:pt x="848994" y="814972"/>
                  </a:lnTo>
                  <a:lnTo>
                    <a:pt x="858252" y="817616"/>
                  </a:lnTo>
                  <a:lnTo>
                    <a:pt x="867773" y="820525"/>
                  </a:lnTo>
                  <a:lnTo>
                    <a:pt x="886551" y="826871"/>
                  </a:lnTo>
                  <a:lnTo>
                    <a:pt x="905065" y="833746"/>
                  </a:lnTo>
                  <a:lnTo>
                    <a:pt x="923315" y="841415"/>
                  </a:lnTo>
                  <a:lnTo>
                    <a:pt x="941300" y="849612"/>
                  </a:lnTo>
                  <a:lnTo>
                    <a:pt x="959284" y="858603"/>
                  </a:lnTo>
                  <a:lnTo>
                    <a:pt x="976740" y="868122"/>
                  </a:lnTo>
                  <a:lnTo>
                    <a:pt x="993932" y="878170"/>
                  </a:lnTo>
                  <a:lnTo>
                    <a:pt x="1011123" y="889012"/>
                  </a:lnTo>
                  <a:lnTo>
                    <a:pt x="1003189" y="891392"/>
                  </a:lnTo>
                  <a:lnTo>
                    <a:pt x="995254" y="893772"/>
                  </a:lnTo>
                  <a:lnTo>
                    <a:pt x="987055" y="896416"/>
                  </a:lnTo>
                  <a:lnTo>
                    <a:pt x="979121" y="899325"/>
                  </a:lnTo>
                  <a:lnTo>
                    <a:pt x="971186" y="902762"/>
                  </a:lnTo>
                  <a:lnTo>
                    <a:pt x="962987" y="905936"/>
                  </a:lnTo>
                  <a:lnTo>
                    <a:pt x="955053" y="909638"/>
                  </a:lnTo>
                  <a:lnTo>
                    <a:pt x="947383" y="913604"/>
                  </a:lnTo>
                  <a:lnTo>
                    <a:pt x="939448" y="917835"/>
                  </a:lnTo>
                  <a:lnTo>
                    <a:pt x="932043" y="922066"/>
                  </a:lnTo>
                  <a:lnTo>
                    <a:pt x="924637" y="926826"/>
                  </a:lnTo>
                  <a:lnTo>
                    <a:pt x="917231" y="931850"/>
                  </a:lnTo>
                  <a:lnTo>
                    <a:pt x="910090" y="936874"/>
                  </a:lnTo>
                  <a:lnTo>
                    <a:pt x="902949" y="942427"/>
                  </a:lnTo>
                  <a:lnTo>
                    <a:pt x="896073" y="948509"/>
                  </a:lnTo>
                  <a:lnTo>
                    <a:pt x="889461" y="954326"/>
                  </a:lnTo>
                  <a:lnTo>
                    <a:pt x="883113" y="960937"/>
                  </a:lnTo>
                  <a:lnTo>
                    <a:pt x="877030" y="967812"/>
                  </a:lnTo>
                  <a:lnTo>
                    <a:pt x="871211" y="974952"/>
                  </a:lnTo>
                  <a:lnTo>
                    <a:pt x="865393" y="982356"/>
                  </a:lnTo>
                  <a:lnTo>
                    <a:pt x="859838" y="990024"/>
                  </a:lnTo>
                  <a:lnTo>
                    <a:pt x="854813" y="998486"/>
                  </a:lnTo>
                  <a:lnTo>
                    <a:pt x="850052" y="1006683"/>
                  </a:lnTo>
                  <a:lnTo>
                    <a:pt x="845556" y="1015674"/>
                  </a:lnTo>
                  <a:lnTo>
                    <a:pt x="841324" y="1025193"/>
                  </a:lnTo>
                  <a:lnTo>
                    <a:pt x="837886" y="1034713"/>
                  </a:lnTo>
                  <a:lnTo>
                    <a:pt x="834183" y="1044761"/>
                  </a:lnTo>
                  <a:lnTo>
                    <a:pt x="831274" y="1055074"/>
                  </a:lnTo>
                  <a:lnTo>
                    <a:pt x="828629" y="1066180"/>
                  </a:lnTo>
                  <a:lnTo>
                    <a:pt x="826249" y="1077550"/>
                  </a:lnTo>
                  <a:lnTo>
                    <a:pt x="824398" y="1089185"/>
                  </a:lnTo>
                  <a:lnTo>
                    <a:pt x="823340" y="1101349"/>
                  </a:lnTo>
                  <a:lnTo>
                    <a:pt x="822017" y="1115893"/>
                  </a:lnTo>
                  <a:lnTo>
                    <a:pt x="821488" y="1129907"/>
                  </a:lnTo>
                  <a:lnTo>
                    <a:pt x="821488" y="1143129"/>
                  </a:lnTo>
                  <a:lnTo>
                    <a:pt x="821753" y="1156086"/>
                  </a:lnTo>
                  <a:lnTo>
                    <a:pt x="822546" y="1168514"/>
                  </a:lnTo>
                  <a:lnTo>
                    <a:pt x="824133" y="1180413"/>
                  </a:lnTo>
                  <a:lnTo>
                    <a:pt x="825984" y="1192048"/>
                  </a:lnTo>
                  <a:lnTo>
                    <a:pt x="828100" y="1203154"/>
                  </a:lnTo>
                  <a:lnTo>
                    <a:pt x="830745" y="1213731"/>
                  </a:lnTo>
                  <a:lnTo>
                    <a:pt x="833654" y="1224044"/>
                  </a:lnTo>
                  <a:lnTo>
                    <a:pt x="836828" y="1233828"/>
                  </a:lnTo>
                  <a:lnTo>
                    <a:pt x="840531" y="1243348"/>
                  </a:lnTo>
                  <a:lnTo>
                    <a:pt x="844763" y="1252338"/>
                  </a:lnTo>
                  <a:lnTo>
                    <a:pt x="848994" y="1260800"/>
                  </a:lnTo>
                  <a:lnTo>
                    <a:pt x="853491" y="1269262"/>
                  </a:lnTo>
                  <a:lnTo>
                    <a:pt x="858516" y="1276930"/>
                  </a:lnTo>
                  <a:lnTo>
                    <a:pt x="863806" y="1284334"/>
                  </a:lnTo>
                  <a:lnTo>
                    <a:pt x="869360" y="1291474"/>
                  </a:lnTo>
                  <a:lnTo>
                    <a:pt x="874914" y="1298349"/>
                  </a:lnTo>
                  <a:lnTo>
                    <a:pt x="880997" y="1304960"/>
                  </a:lnTo>
                  <a:lnTo>
                    <a:pt x="887080" y="1311042"/>
                  </a:lnTo>
                  <a:lnTo>
                    <a:pt x="893428" y="1316859"/>
                  </a:lnTo>
                  <a:lnTo>
                    <a:pt x="900040" y="1322412"/>
                  </a:lnTo>
                  <a:lnTo>
                    <a:pt x="906652" y="1327436"/>
                  </a:lnTo>
                  <a:lnTo>
                    <a:pt x="913264" y="1332196"/>
                  </a:lnTo>
                  <a:lnTo>
                    <a:pt x="920405" y="1336956"/>
                  </a:lnTo>
                  <a:lnTo>
                    <a:pt x="927546" y="1341187"/>
                  </a:lnTo>
                  <a:lnTo>
                    <a:pt x="934687" y="1345417"/>
                  </a:lnTo>
                  <a:lnTo>
                    <a:pt x="941828" y="1349119"/>
                  </a:lnTo>
                  <a:lnTo>
                    <a:pt x="949234" y="1352821"/>
                  </a:lnTo>
                  <a:lnTo>
                    <a:pt x="956904" y="1355995"/>
                  </a:lnTo>
                  <a:lnTo>
                    <a:pt x="964310" y="1358903"/>
                  </a:lnTo>
                  <a:lnTo>
                    <a:pt x="971715" y="1361812"/>
                  </a:lnTo>
                  <a:lnTo>
                    <a:pt x="979121" y="1364456"/>
                  </a:lnTo>
                  <a:lnTo>
                    <a:pt x="986526" y="1366836"/>
                  </a:lnTo>
                  <a:lnTo>
                    <a:pt x="993932" y="1368952"/>
                  </a:lnTo>
                  <a:lnTo>
                    <a:pt x="1008479" y="1372654"/>
                  </a:lnTo>
                  <a:lnTo>
                    <a:pt x="1023025" y="1375562"/>
                  </a:lnTo>
                  <a:lnTo>
                    <a:pt x="1037043" y="1378471"/>
                  </a:lnTo>
                  <a:lnTo>
                    <a:pt x="1050532" y="1380058"/>
                  </a:lnTo>
                  <a:lnTo>
                    <a:pt x="1063227" y="1381380"/>
                  </a:lnTo>
                  <a:lnTo>
                    <a:pt x="1075129" y="1382438"/>
                  </a:lnTo>
                  <a:lnTo>
                    <a:pt x="1086237" y="1382702"/>
                  </a:lnTo>
                  <a:lnTo>
                    <a:pt x="1096287" y="1383231"/>
                  </a:lnTo>
                  <a:lnTo>
                    <a:pt x="1105015" y="1383495"/>
                  </a:lnTo>
                  <a:lnTo>
                    <a:pt x="1112421" y="1383231"/>
                  </a:lnTo>
                  <a:lnTo>
                    <a:pt x="1122736" y="1382702"/>
                  </a:lnTo>
                  <a:lnTo>
                    <a:pt x="1126703" y="1382438"/>
                  </a:lnTo>
                  <a:lnTo>
                    <a:pt x="1126703" y="1394337"/>
                  </a:lnTo>
                  <a:lnTo>
                    <a:pt x="1126968" y="1406236"/>
                  </a:lnTo>
                  <a:lnTo>
                    <a:pt x="1127232" y="1417607"/>
                  </a:lnTo>
                  <a:lnTo>
                    <a:pt x="1128025" y="1428977"/>
                  </a:lnTo>
                  <a:lnTo>
                    <a:pt x="1129083" y="1439554"/>
                  </a:lnTo>
                  <a:lnTo>
                    <a:pt x="1130141" y="1450131"/>
                  </a:lnTo>
                  <a:lnTo>
                    <a:pt x="1131728" y="1460444"/>
                  </a:lnTo>
                  <a:lnTo>
                    <a:pt x="1133580" y="1470228"/>
                  </a:lnTo>
                  <a:lnTo>
                    <a:pt x="1135431" y="1480012"/>
                  </a:lnTo>
                  <a:lnTo>
                    <a:pt x="1137547" y="1489267"/>
                  </a:lnTo>
                  <a:lnTo>
                    <a:pt x="1139927" y="1498522"/>
                  </a:lnTo>
                  <a:lnTo>
                    <a:pt x="1142572" y="1507513"/>
                  </a:lnTo>
                  <a:lnTo>
                    <a:pt x="1145481" y="1515710"/>
                  </a:lnTo>
                  <a:lnTo>
                    <a:pt x="1148391" y="1524172"/>
                  </a:lnTo>
                  <a:lnTo>
                    <a:pt x="1151564" y="1532105"/>
                  </a:lnTo>
                  <a:lnTo>
                    <a:pt x="1155003" y="1539773"/>
                  </a:lnTo>
                  <a:lnTo>
                    <a:pt x="1158441" y="1547442"/>
                  </a:lnTo>
                  <a:lnTo>
                    <a:pt x="1162408" y="1554581"/>
                  </a:lnTo>
                  <a:lnTo>
                    <a:pt x="1166111" y="1561721"/>
                  </a:lnTo>
                  <a:lnTo>
                    <a:pt x="1170078" y="1568596"/>
                  </a:lnTo>
                  <a:lnTo>
                    <a:pt x="1174575" y="1575207"/>
                  </a:lnTo>
                  <a:lnTo>
                    <a:pt x="1178806" y="1581553"/>
                  </a:lnTo>
                  <a:lnTo>
                    <a:pt x="1183038" y="1587370"/>
                  </a:lnTo>
                  <a:lnTo>
                    <a:pt x="1187799" y="1593452"/>
                  </a:lnTo>
                  <a:lnTo>
                    <a:pt x="1192560" y="1599005"/>
                  </a:lnTo>
                  <a:lnTo>
                    <a:pt x="1197320" y="1604558"/>
                  </a:lnTo>
                  <a:lnTo>
                    <a:pt x="1202346" y="1609582"/>
                  </a:lnTo>
                  <a:lnTo>
                    <a:pt x="1207635" y="1614607"/>
                  </a:lnTo>
                  <a:lnTo>
                    <a:pt x="1212660" y="1619366"/>
                  </a:lnTo>
                  <a:lnTo>
                    <a:pt x="1217950" y="1624126"/>
                  </a:lnTo>
                  <a:lnTo>
                    <a:pt x="1223240" y="1628357"/>
                  </a:lnTo>
                  <a:lnTo>
                    <a:pt x="1229058" y="1632852"/>
                  </a:lnTo>
                  <a:lnTo>
                    <a:pt x="1234348" y="1636819"/>
                  </a:lnTo>
                  <a:lnTo>
                    <a:pt x="1239902" y="1640521"/>
                  </a:lnTo>
                  <a:lnTo>
                    <a:pt x="1245721" y="1644487"/>
                  </a:lnTo>
                  <a:lnTo>
                    <a:pt x="1251540" y="1647660"/>
                  </a:lnTo>
                  <a:lnTo>
                    <a:pt x="1263177" y="1654271"/>
                  </a:lnTo>
                  <a:lnTo>
                    <a:pt x="1274814" y="1660353"/>
                  </a:lnTo>
                  <a:lnTo>
                    <a:pt x="1286716" y="1665377"/>
                  </a:lnTo>
                  <a:lnTo>
                    <a:pt x="1298882" y="1670137"/>
                  </a:lnTo>
                  <a:lnTo>
                    <a:pt x="1310784" y="1673839"/>
                  </a:lnTo>
                  <a:lnTo>
                    <a:pt x="1322686" y="1677541"/>
                  </a:lnTo>
                  <a:lnTo>
                    <a:pt x="1334588" y="1680714"/>
                  </a:lnTo>
                  <a:lnTo>
                    <a:pt x="1346225" y="1683094"/>
                  </a:lnTo>
                  <a:lnTo>
                    <a:pt x="1357862" y="1685474"/>
                  </a:lnTo>
                  <a:lnTo>
                    <a:pt x="1368971" y="1687325"/>
                  </a:lnTo>
                  <a:lnTo>
                    <a:pt x="1380079" y="1688382"/>
                  </a:lnTo>
                  <a:lnTo>
                    <a:pt x="1390658" y="1689705"/>
                  </a:lnTo>
                  <a:lnTo>
                    <a:pt x="1401238" y="1690498"/>
                  </a:lnTo>
                  <a:lnTo>
                    <a:pt x="1411024" y="1690762"/>
                  </a:lnTo>
                  <a:lnTo>
                    <a:pt x="1411817" y="1709537"/>
                  </a:lnTo>
                  <a:lnTo>
                    <a:pt x="1412346" y="1728311"/>
                  </a:lnTo>
                  <a:lnTo>
                    <a:pt x="1412875" y="1747086"/>
                  </a:lnTo>
                  <a:lnTo>
                    <a:pt x="1412875" y="1766125"/>
                  </a:lnTo>
                  <a:lnTo>
                    <a:pt x="1412346" y="1792832"/>
                  </a:lnTo>
                  <a:lnTo>
                    <a:pt x="1411553" y="1819275"/>
                  </a:lnTo>
                  <a:lnTo>
                    <a:pt x="793" y="1811078"/>
                  </a:lnTo>
                  <a:lnTo>
                    <a:pt x="264" y="1784635"/>
                  </a:lnTo>
                  <a:lnTo>
                    <a:pt x="0" y="1757928"/>
                  </a:lnTo>
                  <a:lnTo>
                    <a:pt x="529" y="1733071"/>
                  </a:lnTo>
                  <a:lnTo>
                    <a:pt x="1058" y="1708215"/>
                  </a:lnTo>
                  <a:lnTo>
                    <a:pt x="2645" y="1683623"/>
                  </a:lnTo>
                  <a:lnTo>
                    <a:pt x="4232" y="1659031"/>
                  </a:lnTo>
                  <a:lnTo>
                    <a:pt x="6612" y="1634968"/>
                  </a:lnTo>
                  <a:lnTo>
                    <a:pt x="8992" y="1610905"/>
                  </a:lnTo>
                  <a:lnTo>
                    <a:pt x="12166" y="1587106"/>
                  </a:lnTo>
                  <a:lnTo>
                    <a:pt x="15340" y="1563307"/>
                  </a:lnTo>
                  <a:lnTo>
                    <a:pt x="19307" y="1539773"/>
                  </a:lnTo>
                  <a:lnTo>
                    <a:pt x="23804" y="1516503"/>
                  </a:lnTo>
                  <a:lnTo>
                    <a:pt x="28300" y="1493762"/>
                  </a:lnTo>
                  <a:lnTo>
                    <a:pt x="33590" y="1470757"/>
                  </a:lnTo>
                  <a:lnTo>
                    <a:pt x="38879" y="1448280"/>
                  </a:lnTo>
                  <a:lnTo>
                    <a:pt x="44962" y="1425804"/>
                  </a:lnTo>
                  <a:lnTo>
                    <a:pt x="51045" y="1403856"/>
                  </a:lnTo>
                  <a:lnTo>
                    <a:pt x="57658" y="1382173"/>
                  </a:lnTo>
                  <a:lnTo>
                    <a:pt x="64799" y="1360754"/>
                  </a:lnTo>
                  <a:lnTo>
                    <a:pt x="72204" y="1339336"/>
                  </a:lnTo>
                  <a:lnTo>
                    <a:pt x="79874" y="1318710"/>
                  </a:lnTo>
                  <a:lnTo>
                    <a:pt x="88073" y="1298085"/>
                  </a:lnTo>
                  <a:lnTo>
                    <a:pt x="96272" y="1277459"/>
                  </a:lnTo>
                  <a:lnTo>
                    <a:pt x="105265" y="1257627"/>
                  </a:lnTo>
                  <a:lnTo>
                    <a:pt x="114522" y="1238059"/>
                  </a:lnTo>
                  <a:lnTo>
                    <a:pt x="123779" y="1218491"/>
                  </a:lnTo>
                  <a:lnTo>
                    <a:pt x="133565" y="1199452"/>
                  </a:lnTo>
                  <a:lnTo>
                    <a:pt x="143615" y="1180678"/>
                  </a:lnTo>
                  <a:lnTo>
                    <a:pt x="153930" y="1162432"/>
                  </a:lnTo>
                  <a:lnTo>
                    <a:pt x="165038" y="1144451"/>
                  </a:lnTo>
                  <a:lnTo>
                    <a:pt x="176147" y="1126734"/>
                  </a:lnTo>
                  <a:lnTo>
                    <a:pt x="187255" y="1109546"/>
                  </a:lnTo>
                  <a:lnTo>
                    <a:pt x="198892" y="1092623"/>
                  </a:lnTo>
                  <a:lnTo>
                    <a:pt x="210794" y="1075964"/>
                  </a:lnTo>
                  <a:lnTo>
                    <a:pt x="222960" y="1059834"/>
                  </a:lnTo>
                  <a:lnTo>
                    <a:pt x="235391" y="1044232"/>
                  </a:lnTo>
                  <a:lnTo>
                    <a:pt x="248351" y="1028895"/>
                  </a:lnTo>
                  <a:lnTo>
                    <a:pt x="261310" y="1013823"/>
                  </a:lnTo>
                  <a:lnTo>
                    <a:pt x="274799" y="999544"/>
                  </a:lnTo>
                  <a:lnTo>
                    <a:pt x="288288" y="985529"/>
                  </a:lnTo>
                  <a:lnTo>
                    <a:pt x="302041" y="971779"/>
                  </a:lnTo>
                  <a:lnTo>
                    <a:pt x="316059" y="958557"/>
                  </a:lnTo>
                  <a:lnTo>
                    <a:pt x="330341" y="946129"/>
                  </a:lnTo>
                  <a:lnTo>
                    <a:pt x="344888" y="933965"/>
                  </a:lnTo>
                  <a:lnTo>
                    <a:pt x="359963" y="922066"/>
                  </a:lnTo>
                  <a:lnTo>
                    <a:pt x="374774" y="910695"/>
                  </a:lnTo>
                  <a:lnTo>
                    <a:pt x="389850" y="899589"/>
                  </a:lnTo>
                  <a:lnTo>
                    <a:pt x="405454" y="889541"/>
                  </a:lnTo>
                  <a:lnTo>
                    <a:pt x="420794" y="879757"/>
                  </a:lnTo>
                  <a:lnTo>
                    <a:pt x="436664" y="870238"/>
                  </a:lnTo>
                  <a:lnTo>
                    <a:pt x="452533" y="861511"/>
                  </a:lnTo>
                  <a:lnTo>
                    <a:pt x="468666" y="853314"/>
                  </a:lnTo>
                  <a:lnTo>
                    <a:pt x="485064" y="845646"/>
                  </a:lnTo>
                  <a:lnTo>
                    <a:pt x="501727" y="838242"/>
                  </a:lnTo>
                  <a:lnTo>
                    <a:pt x="518389" y="831631"/>
                  </a:lnTo>
                  <a:lnTo>
                    <a:pt x="535316" y="825285"/>
                  </a:lnTo>
                  <a:lnTo>
                    <a:pt x="552243" y="819732"/>
                  </a:lnTo>
                  <a:lnTo>
                    <a:pt x="569435" y="814972"/>
                  </a:lnTo>
                  <a:lnTo>
                    <a:pt x="586891" y="810477"/>
                  </a:lnTo>
                  <a:lnTo>
                    <a:pt x="604347" y="806510"/>
                  </a:lnTo>
                  <a:lnTo>
                    <a:pt x="622067" y="803337"/>
                  </a:lnTo>
                  <a:lnTo>
                    <a:pt x="639787" y="800693"/>
                  </a:lnTo>
                  <a:lnTo>
                    <a:pt x="657508" y="798577"/>
                  </a:lnTo>
                  <a:lnTo>
                    <a:pt x="675757" y="796991"/>
                  </a:lnTo>
                  <a:lnTo>
                    <a:pt x="693742" y="796197"/>
                  </a:lnTo>
                  <a:lnTo>
                    <a:pt x="711992" y="795933"/>
                  </a:lnTo>
                  <a:close/>
                  <a:moveTo>
                    <a:pt x="1463280" y="660400"/>
                  </a:moveTo>
                  <a:lnTo>
                    <a:pt x="1469893" y="660400"/>
                  </a:lnTo>
                  <a:lnTo>
                    <a:pt x="1477034" y="660665"/>
                  </a:lnTo>
                  <a:lnTo>
                    <a:pt x="1483912" y="660929"/>
                  </a:lnTo>
                  <a:lnTo>
                    <a:pt x="1490789" y="661988"/>
                  </a:lnTo>
                  <a:lnTo>
                    <a:pt x="1497666" y="663046"/>
                  </a:lnTo>
                  <a:lnTo>
                    <a:pt x="1504279" y="664898"/>
                  </a:lnTo>
                  <a:lnTo>
                    <a:pt x="1510891" y="666750"/>
                  </a:lnTo>
                  <a:lnTo>
                    <a:pt x="1516975" y="668867"/>
                  </a:lnTo>
                  <a:lnTo>
                    <a:pt x="1523323" y="671248"/>
                  </a:lnTo>
                  <a:lnTo>
                    <a:pt x="1529142" y="673894"/>
                  </a:lnTo>
                  <a:lnTo>
                    <a:pt x="1535226" y="676804"/>
                  </a:lnTo>
                  <a:lnTo>
                    <a:pt x="1540780" y="679979"/>
                  </a:lnTo>
                  <a:lnTo>
                    <a:pt x="1546599" y="683683"/>
                  </a:lnTo>
                  <a:lnTo>
                    <a:pt x="1551625" y="687123"/>
                  </a:lnTo>
                  <a:lnTo>
                    <a:pt x="1556915" y="691356"/>
                  </a:lnTo>
                  <a:lnTo>
                    <a:pt x="1561676" y="695590"/>
                  </a:lnTo>
                  <a:lnTo>
                    <a:pt x="1566437" y="700088"/>
                  </a:lnTo>
                  <a:lnTo>
                    <a:pt x="1570934" y="704850"/>
                  </a:lnTo>
                  <a:lnTo>
                    <a:pt x="1575431" y="709613"/>
                  </a:lnTo>
                  <a:lnTo>
                    <a:pt x="1579134" y="714640"/>
                  </a:lnTo>
                  <a:lnTo>
                    <a:pt x="1583101" y="719931"/>
                  </a:lnTo>
                  <a:lnTo>
                    <a:pt x="1586540" y="725223"/>
                  </a:lnTo>
                  <a:lnTo>
                    <a:pt x="1589978" y="731044"/>
                  </a:lnTo>
                  <a:lnTo>
                    <a:pt x="1592888" y="736600"/>
                  </a:lnTo>
                  <a:lnTo>
                    <a:pt x="1595533" y="742685"/>
                  </a:lnTo>
                  <a:lnTo>
                    <a:pt x="1597914" y="748771"/>
                  </a:lnTo>
                  <a:lnTo>
                    <a:pt x="1600030" y="754856"/>
                  </a:lnTo>
                  <a:lnTo>
                    <a:pt x="1601881" y="761206"/>
                  </a:lnTo>
                  <a:lnTo>
                    <a:pt x="1603204" y="767556"/>
                  </a:lnTo>
                  <a:lnTo>
                    <a:pt x="1604526" y="774435"/>
                  </a:lnTo>
                  <a:lnTo>
                    <a:pt x="1605320" y="781050"/>
                  </a:lnTo>
                  <a:lnTo>
                    <a:pt x="1605584" y="787665"/>
                  </a:lnTo>
                  <a:lnTo>
                    <a:pt x="1605849" y="794544"/>
                  </a:lnTo>
                  <a:lnTo>
                    <a:pt x="1604791" y="967581"/>
                  </a:lnTo>
                  <a:lnTo>
                    <a:pt x="1781745" y="968375"/>
                  </a:lnTo>
                  <a:lnTo>
                    <a:pt x="1788887" y="968640"/>
                  </a:lnTo>
                  <a:lnTo>
                    <a:pt x="1795764" y="969169"/>
                  </a:lnTo>
                  <a:lnTo>
                    <a:pt x="1802641" y="970227"/>
                  </a:lnTo>
                  <a:lnTo>
                    <a:pt x="1809518" y="971285"/>
                  </a:lnTo>
                  <a:lnTo>
                    <a:pt x="1815866" y="972873"/>
                  </a:lnTo>
                  <a:lnTo>
                    <a:pt x="1822479" y="974725"/>
                  </a:lnTo>
                  <a:lnTo>
                    <a:pt x="1828827" y="977106"/>
                  </a:lnTo>
                  <a:lnTo>
                    <a:pt x="1834911" y="979488"/>
                  </a:lnTo>
                  <a:lnTo>
                    <a:pt x="1840994" y="982133"/>
                  </a:lnTo>
                  <a:lnTo>
                    <a:pt x="1846813" y="985044"/>
                  </a:lnTo>
                  <a:lnTo>
                    <a:pt x="1852633" y="988219"/>
                  </a:lnTo>
                  <a:lnTo>
                    <a:pt x="1857923" y="991923"/>
                  </a:lnTo>
                  <a:lnTo>
                    <a:pt x="1863213" y="995363"/>
                  </a:lnTo>
                  <a:lnTo>
                    <a:pt x="1868503" y="999596"/>
                  </a:lnTo>
                  <a:lnTo>
                    <a:pt x="1873264" y="1003829"/>
                  </a:lnTo>
                  <a:lnTo>
                    <a:pt x="1878025" y="1008327"/>
                  </a:lnTo>
                  <a:lnTo>
                    <a:pt x="1882522" y="1012825"/>
                  </a:lnTo>
                  <a:lnTo>
                    <a:pt x="1886754" y="1017852"/>
                  </a:lnTo>
                  <a:lnTo>
                    <a:pt x="1890986" y="1022879"/>
                  </a:lnTo>
                  <a:lnTo>
                    <a:pt x="1894689" y="1027906"/>
                  </a:lnTo>
                  <a:lnTo>
                    <a:pt x="1898128" y="1033463"/>
                  </a:lnTo>
                  <a:lnTo>
                    <a:pt x="1901302" y="1039283"/>
                  </a:lnTo>
                  <a:lnTo>
                    <a:pt x="1904211" y="1044840"/>
                  </a:lnTo>
                  <a:lnTo>
                    <a:pt x="1907385" y="1050660"/>
                  </a:lnTo>
                  <a:lnTo>
                    <a:pt x="1909766" y="1056746"/>
                  </a:lnTo>
                  <a:lnTo>
                    <a:pt x="1911882" y="1063096"/>
                  </a:lnTo>
                  <a:lnTo>
                    <a:pt x="1913469" y="1069181"/>
                  </a:lnTo>
                  <a:lnTo>
                    <a:pt x="1915056" y="1075796"/>
                  </a:lnTo>
                  <a:lnTo>
                    <a:pt x="1916114" y="1082410"/>
                  </a:lnTo>
                  <a:lnTo>
                    <a:pt x="1916908" y="1089290"/>
                  </a:lnTo>
                  <a:lnTo>
                    <a:pt x="1917436" y="1095640"/>
                  </a:lnTo>
                  <a:lnTo>
                    <a:pt x="1917701" y="1102783"/>
                  </a:lnTo>
                  <a:lnTo>
                    <a:pt x="1917436" y="1109663"/>
                  </a:lnTo>
                  <a:lnTo>
                    <a:pt x="1916908" y="1116277"/>
                  </a:lnTo>
                  <a:lnTo>
                    <a:pt x="1915849" y="1123156"/>
                  </a:lnTo>
                  <a:lnTo>
                    <a:pt x="1914791" y="1129506"/>
                  </a:lnTo>
                  <a:lnTo>
                    <a:pt x="1913204" y="1136121"/>
                  </a:lnTo>
                  <a:lnTo>
                    <a:pt x="1911088" y="1142471"/>
                  </a:lnTo>
                  <a:lnTo>
                    <a:pt x="1908972" y="1148556"/>
                  </a:lnTo>
                  <a:lnTo>
                    <a:pt x="1906592" y="1154642"/>
                  </a:lnTo>
                  <a:lnTo>
                    <a:pt x="1903682" y="1160463"/>
                  </a:lnTo>
                  <a:lnTo>
                    <a:pt x="1900773" y="1166283"/>
                  </a:lnTo>
                  <a:lnTo>
                    <a:pt x="1897599" y="1171840"/>
                  </a:lnTo>
                  <a:lnTo>
                    <a:pt x="1893896" y="1177131"/>
                  </a:lnTo>
                  <a:lnTo>
                    <a:pt x="1889928" y="1182158"/>
                  </a:lnTo>
                  <a:lnTo>
                    <a:pt x="1885960" y="1187450"/>
                  </a:lnTo>
                  <a:lnTo>
                    <a:pt x="1881728" y="1192213"/>
                  </a:lnTo>
                  <a:lnTo>
                    <a:pt x="1876967" y="1196975"/>
                  </a:lnTo>
                  <a:lnTo>
                    <a:pt x="1872206" y="1201208"/>
                  </a:lnTo>
                  <a:lnTo>
                    <a:pt x="1867445" y="1205442"/>
                  </a:lnTo>
                  <a:lnTo>
                    <a:pt x="1862155" y="1209411"/>
                  </a:lnTo>
                  <a:lnTo>
                    <a:pt x="1856600" y="1212850"/>
                  </a:lnTo>
                  <a:lnTo>
                    <a:pt x="1851046" y="1216554"/>
                  </a:lnTo>
                  <a:lnTo>
                    <a:pt x="1845491" y="1219465"/>
                  </a:lnTo>
                  <a:lnTo>
                    <a:pt x="1839407" y="1222375"/>
                  </a:lnTo>
                  <a:lnTo>
                    <a:pt x="1833588" y="1225021"/>
                  </a:lnTo>
                  <a:lnTo>
                    <a:pt x="1827240" y="1227402"/>
                  </a:lnTo>
                  <a:lnTo>
                    <a:pt x="1821156" y="1229519"/>
                  </a:lnTo>
                  <a:lnTo>
                    <a:pt x="1814544" y="1231371"/>
                  </a:lnTo>
                  <a:lnTo>
                    <a:pt x="1807931" y="1232958"/>
                  </a:lnTo>
                  <a:lnTo>
                    <a:pt x="1801054" y="1234017"/>
                  </a:lnTo>
                  <a:lnTo>
                    <a:pt x="1794177" y="1234546"/>
                  </a:lnTo>
                  <a:lnTo>
                    <a:pt x="1787300" y="1235340"/>
                  </a:lnTo>
                  <a:lnTo>
                    <a:pt x="1780158" y="1235340"/>
                  </a:lnTo>
                  <a:lnTo>
                    <a:pt x="1603204" y="1234281"/>
                  </a:lnTo>
                  <a:lnTo>
                    <a:pt x="1602410" y="1407319"/>
                  </a:lnTo>
                  <a:lnTo>
                    <a:pt x="1602146" y="1413933"/>
                  </a:lnTo>
                  <a:lnTo>
                    <a:pt x="1601617" y="1420813"/>
                  </a:lnTo>
                  <a:lnTo>
                    <a:pt x="1600559" y="1427692"/>
                  </a:lnTo>
                  <a:lnTo>
                    <a:pt x="1599501" y="1434306"/>
                  </a:lnTo>
                  <a:lnTo>
                    <a:pt x="1597914" y="1440392"/>
                  </a:lnTo>
                  <a:lnTo>
                    <a:pt x="1595798" y="1446742"/>
                  </a:lnTo>
                  <a:lnTo>
                    <a:pt x="1593682" y="1453092"/>
                  </a:lnTo>
                  <a:lnTo>
                    <a:pt x="1591301" y="1459177"/>
                  </a:lnTo>
                  <a:lnTo>
                    <a:pt x="1588656" y="1464998"/>
                  </a:lnTo>
                  <a:lnTo>
                    <a:pt x="1585482" y="1470819"/>
                  </a:lnTo>
                  <a:lnTo>
                    <a:pt x="1582043" y="1476111"/>
                  </a:lnTo>
                  <a:lnTo>
                    <a:pt x="1578605" y="1481931"/>
                  </a:lnTo>
                  <a:lnTo>
                    <a:pt x="1574637" y="1486958"/>
                  </a:lnTo>
                  <a:lnTo>
                    <a:pt x="1570670" y="1491986"/>
                  </a:lnTo>
                  <a:lnTo>
                    <a:pt x="1566437" y="1496748"/>
                  </a:lnTo>
                  <a:lnTo>
                    <a:pt x="1561941" y="1501511"/>
                  </a:lnTo>
                  <a:lnTo>
                    <a:pt x="1557180" y="1505744"/>
                  </a:lnTo>
                  <a:lnTo>
                    <a:pt x="1552154" y="1509713"/>
                  </a:lnTo>
                  <a:lnTo>
                    <a:pt x="1546864" y="1513946"/>
                  </a:lnTo>
                  <a:lnTo>
                    <a:pt x="1541309" y="1517650"/>
                  </a:lnTo>
                  <a:lnTo>
                    <a:pt x="1536019" y="1521090"/>
                  </a:lnTo>
                  <a:lnTo>
                    <a:pt x="1530200" y="1524000"/>
                  </a:lnTo>
                  <a:lnTo>
                    <a:pt x="1524381" y="1527175"/>
                  </a:lnTo>
                  <a:lnTo>
                    <a:pt x="1518297" y="1529821"/>
                  </a:lnTo>
                  <a:lnTo>
                    <a:pt x="1511949" y="1532202"/>
                  </a:lnTo>
                  <a:lnTo>
                    <a:pt x="1505601" y="1534319"/>
                  </a:lnTo>
                  <a:lnTo>
                    <a:pt x="1499253" y="1535906"/>
                  </a:lnTo>
                  <a:lnTo>
                    <a:pt x="1492640" y="1537494"/>
                  </a:lnTo>
                  <a:lnTo>
                    <a:pt x="1485763" y="1538288"/>
                  </a:lnTo>
                  <a:lnTo>
                    <a:pt x="1478886" y="1539346"/>
                  </a:lnTo>
                  <a:lnTo>
                    <a:pt x="1472009" y="1539875"/>
                  </a:lnTo>
                  <a:lnTo>
                    <a:pt x="1464867" y="1539875"/>
                  </a:lnTo>
                  <a:lnTo>
                    <a:pt x="1458255" y="1539611"/>
                  </a:lnTo>
                  <a:lnTo>
                    <a:pt x="1451113" y="1539346"/>
                  </a:lnTo>
                  <a:lnTo>
                    <a:pt x="1444236" y="1538288"/>
                  </a:lnTo>
                  <a:lnTo>
                    <a:pt x="1437623" y="1536965"/>
                  </a:lnTo>
                  <a:lnTo>
                    <a:pt x="1431010" y="1535377"/>
                  </a:lnTo>
                  <a:lnTo>
                    <a:pt x="1424398" y="1533525"/>
                  </a:lnTo>
                  <a:lnTo>
                    <a:pt x="1418314" y="1531673"/>
                  </a:lnTo>
                  <a:lnTo>
                    <a:pt x="1411966" y="1529292"/>
                  </a:lnTo>
                  <a:lnTo>
                    <a:pt x="1406147" y="1526381"/>
                  </a:lnTo>
                  <a:lnTo>
                    <a:pt x="1400063" y="1523471"/>
                  </a:lnTo>
                  <a:lnTo>
                    <a:pt x="1394509" y="1520296"/>
                  </a:lnTo>
                  <a:lnTo>
                    <a:pt x="1388690" y="1516592"/>
                  </a:lnTo>
                  <a:lnTo>
                    <a:pt x="1383399" y="1512888"/>
                  </a:lnTo>
                  <a:lnTo>
                    <a:pt x="1378374" y="1508919"/>
                  </a:lnTo>
                  <a:lnTo>
                    <a:pt x="1373348" y="1504686"/>
                  </a:lnTo>
                  <a:lnTo>
                    <a:pt x="1368852" y="1500188"/>
                  </a:lnTo>
                  <a:lnTo>
                    <a:pt x="1364355" y="1495425"/>
                  </a:lnTo>
                  <a:lnTo>
                    <a:pt x="1359858" y="1490663"/>
                  </a:lnTo>
                  <a:lnTo>
                    <a:pt x="1356155" y="1485636"/>
                  </a:lnTo>
                  <a:lnTo>
                    <a:pt x="1352188" y="1480344"/>
                  </a:lnTo>
                  <a:lnTo>
                    <a:pt x="1348749" y="1475052"/>
                  </a:lnTo>
                  <a:lnTo>
                    <a:pt x="1345311" y="1469496"/>
                  </a:lnTo>
                  <a:lnTo>
                    <a:pt x="1342401" y="1463675"/>
                  </a:lnTo>
                  <a:lnTo>
                    <a:pt x="1339756" y="1457854"/>
                  </a:lnTo>
                  <a:lnTo>
                    <a:pt x="1337375" y="1451504"/>
                  </a:lnTo>
                  <a:lnTo>
                    <a:pt x="1335259" y="1445154"/>
                  </a:lnTo>
                  <a:lnTo>
                    <a:pt x="1333408" y="1439069"/>
                  </a:lnTo>
                  <a:lnTo>
                    <a:pt x="1332085" y="1432454"/>
                  </a:lnTo>
                  <a:lnTo>
                    <a:pt x="1330763" y="1425840"/>
                  </a:lnTo>
                  <a:lnTo>
                    <a:pt x="1329969" y="1419490"/>
                  </a:lnTo>
                  <a:lnTo>
                    <a:pt x="1329440" y="1412611"/>
                  </a:lnTo>
                  <a:lnTo>
                    <a:pt x="1329440" y="1405731"/>
                  </a:lnTo>
                  <a:lnTo>
                    <a:pt x="1330234" y="1232958"/>
                  </a:lnTo>
                  <a:lnTo>
                    <a:pt x="1153279" y="1231636"/>
                  </a:lnTo>
                  <a:lnTo>
                    <a:pt x="1146402" y="1231371"/>
                  </a:lnTo>
                  <a:lnTo>
                    <a:pt x="1139525" y="1231106"/>
                  </a:lnTo>
                  <a:lnTo>
                    <a:pt x="1132648" y="1230048"/>
                  </a:lnTo>
                  <a:lnTo>
                    <a:pt x="1125771" y="1228990"/>
                  </a:lnTo>
                  <a:lnTo>
                    <a:pt x="1119423" y="1227138"/>
                  </a:lnTo>
                  <a:lnTo>
                    <a:pt x="1112810" y="1225286"/>
                  </a:lnTo>
                  <a:lnTo>
                    <a:pt x="1106462" y="1223433"/>
                  </a:lnTo>
                  <a:lnTo>
                    <a:pt x="1100378" y="1221052"/>
                  </a:lnTo>
                  <a:lnTo>
                    <a:pt x="1094295" y="1218406"/>
                  </a:lnTo>
                  <a:lnTo>
                    <a:pt x="1088476" y="1215231"/>
                  </a:lnTo>
                  <a:lnTo>
                    <a:pt x="1082656" y="1212056"/>
                  </a:lnTo>
                  <a:lnTo>
                    <a:pt x="1077102" y="1208352"/>
                  </a:lnTo>
                  <a:lnTo>
                    <a:pt x="1071812" y="1204648"/>
                  </a:lnTo>
                  <a:lnTo>
                    <a:pt x="1066786" y="1200679"/>
                  </a:lnTo>
                  <a:lnTo>
                    <a:pt x="1062025" y="1196446"/>
                  </a:lnTo>
                  <a:lnTo>
                    <a:pt x="1057264" y="1192213"/>
                  </a:lnTo>
                  <a:lnTo>
                    <a:pt x="1052767" y="1187450"/>
                  </a:lnTo>
                  <a:lnTo>
                    <a:pt x="1048271" y="1182688"/>
                  </a:lnTo>
                  <a:lnTo>
                    <a:pt x="1044303" y="1177396"/>
                  </a:lnTo>
                  <a:lnTo>
                    <a:pt x="1040600" y="1172104"/>
                  </a:lnTo>
                  <a:lnTo>
                    <a:pt x="1036897" y="1166813"/>
                  </a:lnTo>
                  <a:lnTo>
                    <a:pt x="1033723" y="1161256"/>
                  </a:lnTo>
                  <a:lnTo>
                    <a:pt x="1030549" y="1155435"/>
                  </a:lnTo>
                  <a:lnTo>
                    <a:pt x="1027904" y="1149615"/>
                  </a:lnTo>
                  <a:lnTo>
                    <a:pt x="1025523" y="1143265"/>
                  </a:lnTo>
                  <a:lnTo>
                    <a:pt x="1023407" y="1137444"/>
                  </a:lnTo>
                  <a:lnTo>
                    <a:pt x="1021820" y="1130829"/>
                  </a:lnTo>
                  <a:lnTo>
                    <a:pt x="1020233" y="1124215"/>
                  </a:lnTo>
                  <a:lnTo>
                    <a:pt x="1019175" y="1117600"/>
                  </a:lnTo>
                  <a:lnTo>
                    <a:pt x="1018117" y="1111250"/>
                  </a:lnTo>
                  <a:lnTo>
                    <a:pt x="1017853" y="1104371"/>
                  </a:lnTo>
                  <a:lnTo>
                    <a:pt x="1017588" y="1097492"/>
                  </a:lnTo>
                  <a:lnTo>
                    <a:pt x="1017853" y="1090613"/>
                  </a:lnTo>
                  <a:lnTo>
                    <a:pt x="1018382" y="1083733"/>
                  </a:lnTo>
                  <a:lnTo>
                    <a:pt x="1019440" y="1077383"/>
                  </a:lnTo>
                  <a:lnTo>
                    <a:pt x="1020498" y="1070769"/>
                  </a:lnTo>
                  <a:lnTo>
                    <a:pt x="1022085" y="1064154"/>
                  </a:lnTo>
                  <a:lnTo>
                    <a:pt x="1024201" y="1057804"/>
                  </a:lnTo>
                  <a:lnTo>
                    <a:pt x="1026317" y="1051719"/>
                  </a:lnTo>
                  <a:lnTo>
                    <a:pt x="1028697" y="1045633"/>
                  </a:lnTo>
                  <a:lnTo>
                    <a:pt x="1031607" y="1039813"/>
                  </a:lnTo>
                  <a:lnTo>
                    <a:pt x="1034516" y="1033992"/>
                  </a:lnTo>
                  <a:lnTo>
                    <a:pt x="1037690" y="1028435"/>
                  </a:lnTo>
                  <a:lnTo>
                    <a:pt x="1041394" y="1023144"/>
                  </a:lnTo>
                  <a:lnTo>
                    <a:pt x="1045361" y="1017852"/>
                  </a:lnTo>
                  <a:lnTo>
                    <a:pt x="1049329" y="1012825"/>
                  </a:lnTo>
                  <a:lnTo>
                    <a:pt x="1053561" y="1008063"/>
                  </a:lnTo>
                  <a:lnTo>
                    <a:pt x="1058057" y="1003565"/>
                  </a:lnTo>
                  <a:lnTo>
                    <a:pt x="1062818" y="999067"/>
                  </a:lnTo>
                  <a:lnTo>
                    <a:pt x="1067844" y="994833"/>
                  </a:lnTo>
                  <a:lnTo>
                    <a:pt x="1073134" y="990865"/>
                  </a:lnTo>
                  <a:lnTo>
                    <a:pt x="1078689" y="987160"/>
                  </a:lnTo>
                  <a:lnTo>
                    <a:pt x="1083979" y="983721"/>
                  </a:lnTo>
                  <a:lnTo>
                    <a:pt x="1089798" y="980546"/>
                  </a:lnTo>
                  <a:lnTo>
                    <a:pt x="1095617" y="977635"/>
                  </a:lnTo>
                  <a:lnTo>
                    <a:pt x="1101701" y="975254"/>
                  </a:lnTo>
                  <a:lnTo>
                    <a:pt x="1108049" y="972873"/>
                  </a:lnTo>
                  <a:lnTo>
                    <a:pt x="1114133" y="970756"/>
                  </a:lnTo>
                  <a:lnTo>
                    <a:pt x="1120745" y="968904"/>
                  </a:lnTo>
                  <a:lnTo>
                    <a:pt x="1127358" y="967581"/>
                  </a:lnTo>
                  <a:lnTo>
                    <a:pt x="1134235" y="966258"/>
                  </a:lnTo>
                  <a:lnTo>
                    <a:pt x="1141112" y="965465"/>
                  </a:lnTo>
                  <a:lnTo>
                    <a:pt x="1147989" y="965200"/>
                  </a:lnTo>
                  <a:lnTo>
                    <a:pt x="1155131" y="964935"/>
                  </a:lnTo>
                  <a:lnTo>
                    <a:pt x="1332085" y="965994"/>
                  </a:lnTo>
                  <a:lnTo>
                    <a:pt x="1332879" y="793221"/>
                  </a:lnTo>
                  <a:lnTo>
                    <a:pt x="1333143" y="786342"/>
                  </a:lnTo>
                  <a:lnTo>
                    <a:pt x="1333672" y="779463"/>
                  </a:lnTo>
                  <a:lnTo>
                    <a:pt x="1334730" y="772583"/>
                  </a:lnTo>
                  <a:lnTo>
                    <a:pt x="1335788" y="765969"/>
                  </a:lnTo>
                  <a:lnTo>
                    <a:pt x="1337375" y="759883"/>
                  </a:lnTo>
                  <a:lnTo>
                    <a:pt x="1339227" y="753269"/>
                  </a:lnTo>
                  <a:lnTo>
                    <a:pt x="1341608" y="747448"/>
                  </a:lnTo>
                  <a:lnTo>
                    <a:pt x="1343988" y="741098"/>
                  </a:lnTo>
                  <a:lnTo>
                    <a:pt x="1346633" y="735013"/>
                  </a:lnTo>
                  <a:lnTo>
                    <a:pt x="1349807" y="729456"/>
                  </a:lnTo>
                  <a:lnTo>
                    <a:pt x="1353246" y="723900"/>
                  </a:lnTo>
                  <a:lnTo>
                    <a:pt x="1356684" y="718344"/>
                  </a:lnTo>
                  <a:lnTo>
                    <a:pt x="1360652" y="713317"/>
                  </a:lnTo>
                  <a:lnTo>
                    <a:pt x="1364355" y="708290"/>
                  </a:lnTo>
                  <a:lnTo>
                    <a:pt x="1368852" y="703527"/>
                  </a:lnTo>
                  <a:lnTo>
                    <a:pt x="1373348" y="698765"/>
                  </a:lnTo>
                  <a:lnTo>
                    <a:pt x="1378109" y="694267"/>
                  </a:lnTo>
                  <a:lnTo>
                    <a:pt x="1383135" y="690298"/>
                  </a:lnTo>
                  <a:lnTo>
                    <a:pt x="1388161" y="686329"/>
                  </a:lnTo>
                  <a:lnTo>
                    <a:pt x="1393451" y="682890"/>
                  </a:lnTo>
                  <a:lnTo>
                    <a:pt x="1399270" y="679186"/>
                  </a:lnTo>
                  <a:lnTo>
                    <a:pt x="1404824" y="676275"/>
                  </a:lnTo>
                  <a:lnTo>
                    <a:pt x="1410908" y="673365"/>
                  </a:lnTo>
                  <a:lnTo>
                    <a:pt x="1416992" y="670454"/>
                  </a:lnTo>
                  <a:lnTo>
                    <a:pt x="1423075" y="668073"/>
                  </a:lnTo>
                  <a:lnTo>
                    <a:pt x="1429688" y="666221"/>
                  </a:lnTo>
                  <a:lnTo>
                    <a:pt x="1436036" y="664369"/>
                  </a:lnTo>
                  <a:lnTo>
                    <a:pt x="1442649" y="662781"/>
                  </a:lnTo>
                  <a:lnTo>
                    <a:pt x="1449261" y="661988"/>
                  </a:lnTo>
                  <a:lnTo>
                    <a:pt x="1456138" y="660929"/>
                  </a:lnTo>
                  <a:lnTo>
                    <a:pt x="1463280" y="660400"/>
                  </a:lnTo>
                  <a:close/>
                  <a:moveTo>
                    <a:pt x="714108" y="0"/>
                  </a:moveTo>
                  <a:lnTo>
                    <a:pt x="723364" y="0"/>
                  </a:lnTo>
                  <a:lnTo>
                    <a:pt x="732621" y="264"/>
                  </a:lnTo>
                  <a:lnTo>
                    <a:pt x="741349" y="529"/>
                  </a:lnTo>
                  <a:lnTo>
                    <a:pt x="750606" y="1058"/>
                  </a:lnTo>
                  <a:lnTo>
                    <a:pt x="759599" y="2115"/>
                  </a:lnTo>
                  <a:lnTo>
                    <a:pt x="768591" y="3173"/>
                  </a:lnTo>
                  <a:lnTo>
                    <a:pt x="777319" y="4495"/>
                  </a:lnTo>
                  <a:lnTo>
                    <a:pt x="786312" y="5817"/>
                  </a:lnTo>
                  <a:lnTo>
                    <a:pt x="795040" y="7404"/>
                  </a:lnTo>
                  <a:lnTo>
                    <a:pt x="803503" y="9520"/>
                  </a:lnTo>
                  <a:lnTo>
                    <a:pt x="812231" y="11635"/>
                  </a:lnTo>
                  <a:lnTo>
                    <a:pt x="820959" y="14015"/>
                  </a:lnTo>
                  <a:lnTo>
                    <a:pt x="829158" y="16395"/>
                  </a:lnTo>
                  <a:lnTo>
                    <a:pt x="837622" y="19039"/>
                  </a:lnTo>
                  <a:lnTo>
                    <a:pt x="845821" y="21948"/>
                  </a:lnTo>
                  <a:lnTo>
                    <a:pt x="853755" y="24856"/>
                  </a:lnTo>
                  <a:lnTo>
                    <a:pt x="861954" y="28294"/>
                  </a:lnTo>
                  <a:lnTo>
                    <a:pt x="869889" y="31732"/>
                  </a:lnTo>
                  <a:lnTo>
                    <a:pt x="877559" y="35434"/>
                  </a:lnTo>
                  <a:lnTo>
                    <a:pt x="885493" y="39136"/>
                  </a:lnTo>
                  <a:lnTo>
                    <a:pt x="892899" y="43102"/>
                  </a:lnTo>
                  <a:lnTo>
                    <a:pt x="900569" y="47333"/>
                  </a:lnTo>
                  <a:lnTo>
                    <a:pt x="907710" y="51299"/>
                  </a:lnTo>
                  <a:lnTo>
                    <a:pt x="915116" y="56059"/>
                  </a:lnTo>
                  <a:lnTo>
                    <a:pt x="922257" y="60554"/>
                  </a:lnTo>
                  <a:lnTo>
                    <a:pt x="929398" y="65314"/>
                  </a:lnTo>
                  <a:lnTo>
                    <a:pt x="936274" y="70338"/>
                  </a:lnTo>
                  <a:lnTo>
                    <a:pt x="943151" y="75362"/>
                  </a:lnTo>
                  <a:lnTo>
                    <a:pt x="949763" y="80915"/>
                  </a:lnTo>
                  <a:lnTo>
                    <a:pt x="956111" y="86204"/>
                  </a:lnTo>
                  <a:lnTo>
                    <a:pt x="962458" y="91757"/>
                  </a:lnTo>
                  <a:lnTo>
                    <a:pt x="968806" y="97575"/>
                  </a:lnTo>
                  <a:lnTo>
                    <a:pt x="974889" y="103392"/>
                  </a:lnTo>
                  <a:lnTo>
                    <a:pt x="980972" y="109474"/>
                  </a:lnTo>
                  <a:lnTo>
                    <a:pt x="986526" y="115556"/>
                  </a:lnTo>
                  <a:lnTo>
                    <a:pt x="992080" y="121902"/>
                  </a:lnTo>
                  <a:lnTo>
                    <a:pt x="997635" y="128513"/>
                  </a:lnTo>
                  <a:lnTo>
                    <a:pt x="1002924" y="134859"/>
                  </a:lnTo>
                  <a:lnTo>
                    <a:pt x="1008214" y="141470"/>
                  </a:lnTo>
                  <a:lnTo>
                    <a:pt x="1013239" y="148345"/>
                  </a:lnTo>
                  <a:lnTo>
                    <a:pt x="1018000" y="155220"/>
                  </a:lnTo>
                  <a:lnTo>
                    <a:pt x="1022761" y="162360"/>
                  </a:lnTo>
                  <a:lnTo>
                    <a:pt x="1027257" y="169499"/>
                  </a:lnTo>
                  <a:lnTo>
                    <a:pt x="1031489" y="176903"/>
                  </a:lnTo>
                  <a:lnTo>
                    <a:pt x="1035720" y="184043"/>
                  </a:lnTo>
                  <a:lnTo>
                    <a:pt x="1039688" y="191711"/>
                  </a:lnTo>
                  <a:lnTo>
                    <a:pt x="1043655" y="199115"/>
                  </a:lnTo>
                  <a:lnTo>
                    <a:pt x="1047093" y="206784"/>
                  </a:lnTo>
                  <a:lnTo>
                    <a:pt x="1050532" y="214717"/>
                  </a:lnTo>
                  <a:lnTo>
                    <a:pt x="1053705" y="222650"/>
                  </a:lnTo>
                  <a:lnTo>
                    <a:pt x="1057144" y="230318"/>
                  </a:lnTo>
                  <a:lnTo>
                    <a:pt x="1059788" y="238780"/>
                  </a:lnTo>
                  <a:lnTo>
                    <a:pt x="1062433" y="246713"/>
                  </a:lnTo>
                  <a:lnTo>
                    <a:pt x="1064814" y="255175"/>
                  </a:lnTo>
                  <a:lnTo>
                    <a:pt x="1067194" y="263372"/>
                  </a:lnTo>
                  <a:lnTo>
                    <a:pt x="1069310" y="271834"/>
                  </a:lnTo>
                  <a:lnTo>
                    <a:pt x="1070897" y="280031"/>
                  </a:lnTo>
                  <a:lnTo>
                    <a:pt x="1072484" y="288757"/>
                  </a:lnTo>
                  <a:lnTo>
                    <a:pt x="1074071" y="297219"/>
                  </a:lnTo>
                  <a:lnTo>
                    <a:pt x="1075129" y="305945"/>
                  </a:lnTo>
                  <a:lnTo>
                    <a:pt x="1076186" y="314936"/>
                  </a:lnTo>
                  <a:lnTo>
                    <a:pt x="1076980" y="323397"/>
                  </a:lnTo>
                  <a:lnTo>
                    <a:pt x="1077509" y="332388"/>
                  </a:lnTo>
                  <a:lnTo>
                    <a:pt x="1077773" y="341379"/>
                  </a:lnTo>
                  <a:lnTo>
                    <a:pt x="1077773" y="350369"/>
                  </a:lnTo>
                  <a:lnTo>
                    <a:pt x="1077509" y="359360"/>
                  </a:lnTo>
                  <a:lnTo>
                    <a:pt x="1077244" y="368350"/>
                  </a:lnTo>
                  <a:lnTo>
                    <a:pt x="1076716" y="377341"/>
                  </a:lnTo>
                  <a:lnTo>
                    <a:pt x="1075658" y="385803"/>
                  </a:lnTo>
                  <a:lnTo>
                    <a:pt x="1074600" y="394793"/>
                  </a:lnTo>
                  <a:lnTo>
                    <a:pt x="1073277" y="403519"/>
                  </a:lnTo>
                  <a:lnTo>
                    <a:pt x="1071955" y="411981"/>
                  </a:lnTo>
                  <a:lnTo>
                    <a:pt x="1070103" y="420707"/>
                  </a:lnTo>
                  <a:lnTo>
                    <a:pt x="1068252" y="428905"/>
                  </a:lnTo>
                  <a:lnTo>
                    <a:pt x="1065872" y="437366"/>
                  </a:lnTo>
                  <a:lnTo>
                    <a:pt x="1063756" y="445564"/>
                  </a:lnTo>
                  <a:lnTo>
                    <a:pt x="1061111" y="454026"/>
                  </a:lnTo>
                  <a:lnTo>
                    <a:pt x="1058466" y="461958"/>
                  </a:lnTo>
                  <a:lnTo>
                    <a:pt x="1055557" y="469891"/>
                  </a:lnTo>
                  <a:lnTo>
                    <a:pt x="1052383" y="478089"/>
                  </a:lnTo>
                  <a:lnTo>
                    <a:pt x="1048945" y="485757"/>
                  </a:lnTo>
                  <a:lnTo>
                    <a:pt x="1045506" y="493426"/>
                  </a:lnTo>
                  <a:lnTo>
                    <a:pt x="1041804" y="501358"/>
                  </a:lnTo>
                  <a:lnTo>
                    <a:pt x="1038101" y="508762"/>
                  </a:lnTo>
                  <a:lnTo>
                    <a:pt x="1033869" y="516166"/>
                  </a:lnTo>
                  <a:lnTo>
                    <a:pt x="1029637" y="523570"/>
                  </a:lnTo>
                  <a:lnTo>
                    <a:pt x="1025141" y="530710"/>
                  </a:lnTo>
                  <a:lnTo>
                    <a:pt x="1020380" y="537850"/>
                  </a:lnTo>
                  <a:lnTo>
                    <a:pt x="1015620" y="544725"/>
                  </a:lnTo>
                  <a:lnTo>
                    <a:pt x="1010859" y="551864"/>
                  </a:lnTo>
                  <a:lnTo>
                    <a:pt x="1005834" y="558211"/>
                  </a:lnTo>
                  <a:lnTo>
                    <a:pt x="1000544" y="564821"/>
                  </a:lnTo>
                  <a:lnTo>
                    <a:pt x="995254" y="571432"/>
                  </a:lnTo>
                  <a:lnTo>
                    <a:pt x="989436" y="578043"/>
                  </a:lnTo>
                  <a:lnTo>
                    <a:pt x="983882" y="584125"/>
                  </a:lnTo>
                  <a:lnTo>
                    <a:pt x="977798" y="590207"/>
                  </a:lnTo>
                  <a:lnTo>
                    <a:pt x="971980" y="596024"/>
                  </a:lnTo>
                  <a:lnTo>
                    <a:pt x="965632" y="601842"/>
                  </a:lnTo>
                  <a:lnTo>
                    <a:pt x="959549" y="607659"/>
                  </a:lnTo>
                  <a:lnTo>
                    <a:pt x="953201" y="612948"/>
                  </a:lnTo>
                  <a:lnTo>
                    <a:pt x="946325" y="618501"/>
                  </a:lnTo>
                  <a:lnTo>
                    <a:pt x="939713" y="623789"/>
                  </a:lnTo>
                  <a:lnTo>
                    <a:pt x="933100" y="628813"/>
                  </a:lnTo>
                  <a:lnTo>
                    <a:pt x="926224" y="633573"/>
                  </a:lnTo>
                  <a:lnTo>
                    <a:pt x="919083" y="638333"/>
                  </a:lnTo>
                  <a:lnTo>
                    <a:pt x="911942" y="642828"/>
                  </a:lnTo>
                  <a:lnTo>
                    <a:pt x="904536" y="647323"/>
                  </a:lnTo>
                  <a:lnTo>
                    <a:pt x="897131" y="651290"/>
                  </a:lnTo>
                  <a:lnTo>
                    <a:pt x="889461" y="655521"/>
                  </a:lnTo>
                  <a:lnTo>
                    <a:pt x="881791" y="659487"/>
                  </a:lnTo>
                  <a:lnTo>
                    <a:pt x="874120" y="663189"/>
                  </a:lnTo>
                  <a:lnTo>
                    <a:pt x="866186" y="666627"/>
                  </a:lnTo>
                  <a:lnTo>
                    <a:pt x="857987" y="670064"/>
                  </a:lnTo>
                  <a:lnTo>
                    <a:pt x="850052" y="672973"/>
                  </a:lnTo>
                  <a:lnTo>
                    <a:pt x="841853" y="676146"/>
                  </a:lnTo>
                  <a:lnTo>
                    <a:pt x="833654" y="679055"/>
                  </a:lnTo>
                  <a:lnTo>
                    <a:pt x="825455" y="681699"/>
                  </a:lnTo>
                  <a:lnTo>
                    <a:pt x="816992" y="684079"/>
                  </a:lnTo>
                  <a:lnTo>
                    <a:pt x="808264" y="686195"/>
                  </a:lnTo>
                  <a:lnTo>
                    <a:pt x="799800" y="688310"/>
                  </a:lnTo>
                  <a:lnTo>
                    <a:pt x="791072" y="690161"/>
                  </a:lnTo>
                  <a:lnTo>
                    <a:pt x="782609" y="691483"/>
                  </a:lnTo>
                  <a:lnTo>
                    <a:pt x="773616" y="693070"/>
                  </a:lnTo>
                  <a:lnTo>
                    <a:pt x="764624" y="694128"/>
                  </a:lnTo>
                  <a:lnTo>
                    <a:pt x="755632" y="695185"/>
                  </a:lnTo>
                  <a:lnTo>
                    <a:pt x="746639" y="695714"/>
                  </a:lnTo>
                  <a:lnTo>
                    <a:pt x="737647" y="696243"/>
                  </a:lnTo>
                  <a:lnTo>
                    <a:pt x="728390" y="696507"/>
                  </a:lnTo>
                  <a:lnTo>
                    <a:pt x="719133" y="696507"/>
                  </a:lnTo>
                  <a:lnTo>
                    <a:pt x="709876" y="696507"/>
                  </a:lnTo>
                  <a:lnTo>
                    <a:pt x="700883" y="695979"/>
                  </a:lnTo>
                  <a:lnTo>
                    <a:pt x="691891" y="695450"/>
                  </a:lnTo>
                  <a:lnTo>
                    <a:pt x="682898" y="694392"/>
                  </a:lnTo>
                  <a:lnTo>
                    <a:pt x="673906" y="693599"/>
                  </a:lnTo>
                  <a:lnTo>
                    <a:pt x="664913" y="692541"/>
                  </a:lnTo>
                  <a:lnTo>
                    <a:pt x="656186" y="690954"/>
                  </a:lnTo>
                  <a:lnTo>
                    <a:pt x="647458" y="689103"/>
                  </a:lnTo>
                  <a:lnTo>
                    <a:pt x="638730" y="687252"/>
                  </a:lnTo>
                  <a:lnTo>
                    <a:pt x="630266" y="684872"/>
                  </a:lnTo>
                  <a:lnTo>
                    <a:pt x="621538" y="683021"/>
                  </a:lnTo>
                  <a:lnTo>
                    <a:pt x="613339" y="680113"/>
                  </a:lnTo>
                  <a:lnTo>
                    <a:pt x="604876" y="677468"/>
                  </a:lnTo>
                  <a:lnTo>
                    <a:pt x="596676" y="674824"/>
                  </a:lnTo>
                  <a:lnTo>
                    <a:pt x="588478" y="671651"/>
                  </a:lnTo>
                  <a:lnTo>
                    <a:pt x="580543" y="668213"/>
                  </a:lnTo>
                  <a:lnTo>
                    <a:pt x="572873" y="665040"/>
                  </a:lnTo>
                  <a:lnTo>
                    <a:pt x="564674" y="661603"/>
                  </a:lnTo>
                  <a:lnTo>
                    <a:pt x="557004" y="657636"/>
                  </a:lnTo>
                  <a:lnTo>
                    <a:pt x="549598" y="653405"/>
                  </a:lnTo>
                  <a:lnTo>
                    <a:pt x="541928" y="649439"/>
                  </a:lnTo>
                  <a:lnTo>
                    <a:pt x="534787" y="645208"/>
                  </a:lnTo>
                  <a:lnTo>
                    <a:pt x="527382" y="640713"/>
                  </a:lnTo>
                  <a:lnTo>
                    <a:pt x="520241" y="635953"/>
                  </a:lnTo>
                  <a:lnTo>
                    <a:pt x="513364" y="631193"/>
                  </a:lnTo>
                  <a:lnTo>
                    <a:pt x="506223" y="626169"/>
                  </a:lnTo>
                  <a:lnTo>
                    <a:pt x="499611" y="621145"/>
                  </a:lnTo>
                  <a:lnTo>
                    <a:pt x="492734" y="615592"/>
                  </a:lnTo>
                  <a:lnTo>
                    <a:pt x="486122" y="610303"/>
                  </a:lnTo>
                  <a:lnTo>
                    <a:pt x="480039" y="604750"/>
                  </a:lnTo>
                  <a:lnTo>
                    <a:pt x="473691" y="598933"/>
                  </a:lnTo>
                  <a:lnTo>
                    <a:pt x="467873" y="593115"/>
                  </a:lnTo>
                  <a:lnTo>
                    <a:pt x="461790" y="587298"/>
                  </a:lnTo>
                  <a:lnTo>
                    <a:pt x="455971" y="580952"/>
                  </a:lnTo>
                  <a:lnTo>
                    <a:pt x="450152" y="574605"/>
                  </a:lnTo>
                  <a:lnTo>
                    <a:pt x="444863" y="568523"/>
                  </a:lnTo>
                  <a:lnTo>
                    <a:pt x="439573" y="561913"/>
                  </a:lnTo>
                  <a:lnTo>
                    <a:pt x="434283" y="555038"/>
                  </a:lnTo>
                  <a:lnTo>
                    <a:pt x="429258" y="548162"/>
                  </a:lnTo>
                  <a:lnTo>
                    <a:pt x="424497" y="541287"/>
                  </a:lnTo>
                  <a:lnTo>
                    <a:pt x="419737" y="534148"/>
                  </a:lnTo>
                  <a:lnTo>
                    <a:pt x="415240" y="527008"/>
                  </a:lnTo>
                  <a:lnTo>
                    <a:pt x="411009" y="519868"/>
                  </a:lnTo>
                  <a:lnTo>
                    <a:pt x="406777" y="512464"/>
                  </a:lnTo>
                  <a:lnTo>
                    <a:pt x="402545" y="505060"/>
                  </a:lnTo>
                  <a:lnTo>
                    <a:pt x="398842" y="497392"/>
                  </a:lnTo>
                  <a:lnTo>
                    <a:pt x="395140" y="489988"/>
                  </a:lnTo>
                  <a:lnTo>
                    <a:pt x="391966" y="481791"/>
                  </a:lnTo>
                  <a:lnTo>
                    <a:pt x="388792" y="474122"/>
                  </a:lnTo>
                  <a:lnTo>
                    <a:pt x="385618" y="466189"/>
                  </a:lnTo>
                  <a:lnTo>
                    <a:pt x="382709" y="458256"/>
                  </a:lnTo>
                  <a:lnTo>
                    <a:pt x="380064" y="449795"/>
                  </a:lnTo>
                  <a:lnTo>
                    <a:pt x="377684" y="441862"/>
                  </a:lnTo>
                  <a:lnTo>
                    <a:pt x="375303" y="433400"/>
                  </a:lnTo>
                  <a:lnTo>
                    <a:pt x="373187" y="425203"/>
                  </a:lnTo>
                  <a:lnTo>
                    <a:pt x="371336" y="416477"/>
                  </a:lnTo>
                  <a:lnTo>
                    <a:pt x="370014" y="407750"/>
                  </a:lnTo>
                  <a:lnTo>
                    <a:pt x="368427" y="399289"/>
                  </a:lnTo>
                  <a:lnTo>
                    <a:pt x="367369" y="390562"/>
                  </a:lnTo>
                  <a:lnTo>
                    <a:pt x="366311" y="382101"/>
                  </a:lnTo>
                  <a:lnTo>
                    <a:pt x="365517" y="373110"/>
                  </a:lnTo>
                  <a:lnTo>
                    <a:pt x="364988" y="364120"/>
                  </a:lnTo>
                  <a:lnTo>
                    <a:pt x="364724" y="355129"/>
                  </a:lnTo>
                  <a:lnTo>
                    <a:pt x="364724" y="346403"/>
                  </a:lnTo>
                  <a:lnTo>
                    <a:pt x="364988" y="337412"/>
                  </a:lnTo>
                  <a:lnTo>
                    <a:pt x="365253" y="328422"/>
                  </a:lnTo>
                  <a:lnTo>
                    <a:pt x="365782" y="319695"/>
                  </a:lnTo>
                  <a:lnTo>
                    <a:pt x="366575" y="310705"/>
                  </a:lnTo>
                  <a:lnTo>
                    <a:pt x="367898" y="301979"/>
                  </a:lnTo>
                  <a:lnTo>
                    <a:pt x="368956" y="292988"/>
                  </a:lnTo>
                  <a:lnTo>
                    <a:pt x="370542" y="284791"/>
                  </a:lnTo>
                  <a:lnTo>
                    <a:pt x="372394" y="276064"/>
                  </a:lnTo>
                  <a:lnTo>
                    <a:pt x="374245" y="267603"/>
                  </a:lnTo>
                  <a:lnTo>
                    <a:pt x="376626" y="259141"/>
                  </a:lnTo>
                  <a:lnTo>
                    <a:pt x="378477" y="250944"/>
                  </a:lnTo>
                  <a:lnTo>
                    <a:pt x="381386" y="242746"/>
                  </a:lnTo>
                  <a:lnTo>
                    <a:pt x="384031" y="234549"/>
                  </a:lnTo>
                  <a:lnTo>
                    <a:pt x="386940" y="226616"/>
                  </a:lnTo>
                  <a:lnTo>
                    <a:pt x="390114" y="218683"/>
                  </a:lnTo>
                  <a:lnTo>
                    <a:pt x="393553" y="210750"/>
                  </a:lnTo>
                  <a:lnTo>
                    <a:pt x="396991" y="203082"/>
                  </a:lnTo>
                  <a:lnTo>
                    <a:pt x="400694" y="195678"/>
                  </a:lnTo>
                  <a:lnTo>
                    <a:pt x="404396" y="187745"/>
                  </a:lnTo>
                  <a:lnTo>
                    <a:pt x="408628" y="180341"/>
                  </a:lnTo>
                  <a:lnTo>
                    <a:pt x="412860" y="173201"/>
                  </a:lnTo>
                  <a:lnTo>
                    <a:pt x="417356" y="165797"/>
                  </a:lnTo>
                  <a:lnTo>
                    <a:pt x="422117" y="158658"/>
                  </a:lnTo>
                  <a:lnTo>
                    <a:pt x="426878" y="151783"/>
                  </a:lnTo>
                  <a:lnTo>
                    <a:pt x="431638" y="144907"/>
                  </a:lnTo>
                  <a:lnTo>
                    <a:pt x="436664" y="138297"/>
                  </a:lnTo>
                  <a:lnTo>
                    <a:pt x="441953" y="131686"/>
                  </a:lnTo>
                  <a:lnTo>
                    <a:pt x="447243" y="125075"/>
                  </a:lnTo>
                  <a:lnTo>
                    <a:pt x="453062" y="118993"/>
                  </a:lnTo>
                  <a:lnTo>
                    <a:pt x="458616" y="112647"/>
                  </a:lnTo>
                  <a:lnTo>
                    <a:pt x="464434" y="106301"/>
                  </a:lnTo>
                  <a:lnTo>
                    <a:pt x="470518" y="100483"/>
                  </a:lnTo>
                  <a:lnTo>
                    <a:pt x="476865" y="94666"/>
                  </a:lnTo>
                  <a:lnTo>
                    <a:pt x="482948" y="89113"/>
                  </a:lnTo>
                  <a:lnTo>
                    <a:pt x="489560" y="83560"/>
                  </a:lnTo>
                  <a:lnTo>
                    <a:pt x="496172" y="78271"/>
                  </a:lnTo>
                  <a:lnTo>
                    <a:pt x="502520" y="72983"/>
                  </a:lnTo>
                  <a:lnTo>
                    <a:pt x="509397" y="67958"/>
                  </a:lnTo>
                  <a:lnTo>
                    <a:pt x="516538" y="62934"/>
                  </a:lnTo>
                  <a:lnTo>
                    <a:pt x="523414" y="58175"/>
                  </a:lnTo>
                  <a:lnTo>
                    <a:pt x="530820" y="53679"/>
                  </a:lnTo>
                  <a:lnTo>
                    <a:pt x="537961" y="49184"/>
                  </a:lnTo>
                  <a:lnTo>
                    <a:pt x="545367" y="45217"/>
                  </a:lnTo>
                  <a:lnTo>
                    <a:pt x="553301" y="40987"/>
                  </a:lnTo>
                  <a:lnTo>
                    <a:pt x="560707" y="37020"/>
                  </a:lnTo>
                  <a:lnTo>
                    <a:pt x="568377" y="33583"/>
                  </a:lnTo>
                  <a:lnTo>
                    <a:pt x="576311" y="29881"/>
                  </a:lnTo>
                  <a:lnTo>
                    <a:pt x="584510" y="26707"/>
                  </a:lnTo>
                  <a:lnTo>
                    <a:pt x="592445" y="23534"/>
                  </a:lnTo>
                  <a:lnTo>
                    <a:pt x="600379" y="20361"/>
                  </a:lnTo>
                  <a:lnTo>
                    <a:pt x="608843" y="17717"/>
                  </a:lnTo>
                  <a:lnTo>
                    <a:pt x="617042" y="15073"/>
                  </a:lnTo>
                  <a:lnTo>
                    <a:pt x="625505" y="12693"/>
                  </a:lnTo>
                  <a:lnTo>
                    <a:pt x="633969" y="10313"/>
                  </a:lnTo>
                  <a:lnTo>
                    <a:pt x="642697" y="8462"/>
                  </a:lnTo>
                  <a:lnTo>
                    <a:pt x="651425" y="6875"/>
                  </a:lnTo>
                  <a:lnTo>
                    <a:pt x="659888" y="5024"/>
                  </a:lnTo>
                  <a:lnTo>
                    <a:pt x="668881" y="3702"/>
                  </a:lnTo>
                  <a:lnTo>
                    <a:pt x="677873" y="2644"/>
                  </a:lnTo>
                  <a:lnTo>
                    <a:pt x="686601" y="1851"/>
                  </a:lnTo>
                  <a:lnTo>
                    <a:pt x="695858" y="793"/>
                  </a:lnTo>
                  <a:lnTo>
                    <a:pt x="704851" y="264"/>
                  </a:lnTo>
                  <a:lnTo>
                    <a:pt x="71410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2" name="组合 41"/>
          <p:cNvGrpSpPr>
            <a:grpSpLocks noChangeAspect="1"/>
          </p:cNvGrpSpPr>
          <p:nvPr/>
        </p:nvGrpSpPr>
        <p:grpSpPr>
          <a:xfrm>
            <a:off x="915987" y="4289221"/>
            <a:ext cx="719995" cy="720000"/>
            <a:chOff x="6295426" y="4475723"/>
            <a:chExt cx="676569" cy="676574"/>
          </a:xfrm>
          <a:solidFill>
            <a:schemeClr val="bg1"/>
          </a:solidFill>
        </p:grpSpPr>
        <p:sp>
          <p:nvSpPr>
            <p:cNvPr id="43" name="22"/>
            <p:cNvSpPr/>
            <p:nvPr/>
          </p:nvSpPr>
          <p:spPr>
            <a:xfrm>
              <a:off x="6295426" y="4475723"/>
              <a:ext cx="676569" cy="676574"/>
            </a:xfrm>
            <a:prstGeom prst="ellipse">
              <a:avLst/>
            </a:prstGeom>
            <a:solidFill>
              <a:schemeClr val="accent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44" name="33"/>
            <p:cNvSpPr>
              <a:spLocks noChangeAspect="1"/>
            </p:cNvSpPr>
            <p:nvPr/>
          </p:nvSpPr>
          <p:spPr bwMode="auto">
            <a:xfrm>
              <a:off x="6516000" y="4680000"/>
              <a:ext cx="325598" cy="324000"/>
            </a:xfrm>
            <a:custGeom>
              <a:avLst/>
              <a:gdLst>
                <a:gd name="T0" fmla="*/ 607 w 622"/>
                <a:gd name="T1" fmla="*/ 446 h 620"/>
                <a:gd name="T2" fmla="*/ 588 w 622"/>
                <a:gd name="T3" fmla="*/ 428 h 620"/>
                <a:gd name="T4" fmla="*/ 498 w 622"/>
                <a:gd name="T5" fmla="*/ 398 h 620"/>
                <a:gd name="T6" fmla="*/ 533 w 622"/>
                <a:gd name="T7" fmla="*/ 266 h 620"/>
                <a:gd name="T8" fmla="*/ 266 w 622"/>
                <a:gd name="T9" fmla="*/ 0 h 620"/>
                <a:gd name="T10" fmla="*/ 0 w 622"/>
                <a:gd name="T11" fmla="*/ 266 h 620"/>
                <a:gd name="T12" fmla="*/ 266 w 622"/>
                <a:gd name="T13" fmla="*/ 533 h 620"/>
                <a:gd name="T14" fmla="*/ 399 w 622"/>
                <a:gd name="T15" fmla="*/ 497 h 620"/>
                <a:gd name="T16" fmla="*/ 348 w 622"/>
                <a:gd name="T17" fmla="*/ 446 h 620"/>
                <a:gd name="T18" fmla="*/ 266 w 622"/>
                <a:gd name="T19" fmla="*/ 464 h 620"/>
                <a:gd name="T20" fmla="*/ 69 w 622"/>
                <a:gd name="T21" fmla="*/ 266 h 620"/>
                <a:gd name="T22" fmla="*/ 266 w 622"/>
                <a:gd name="T23" fmla="*/ 68 h 620"/>
                <a:gd name="T24" fmla="*/ 464 w 622"/>
                <a:gd name="T25" fmla="*/ 266 h 620"/>
                <a:gd name="T26" fmla="*/ 436 w 622"/>
                <a:gd name="T27" fmla="*/ 368 h 620"/>
                <a:gd name="T28" fmla="*/ 402 w 622"/>
                <a:gd name="T29" fmla="*/ 335 h 620"/>
                <a:gd name="T30" fmla="*/ 418 w 622"/>
                <a:gd name="T31" fmla="*/ 266 h 620"/>
                <a:gd name="T32" fmla="*/ 267 w 622"/>
                <a:gd name="T33" fmla="*/ 114 h 620"/>
                <a:gd name="T34" fmla="*/ 115 w 622"/>
                <a:gd name="T35" fmla="*/ 266 h 620"/>
                <a:gd name="T36" fmla="*/ 266 w 622"/>
                <a:gd name="T37" fmla="*/ 418 h 620"/>
                <a:gd name="T38" fmla="*/ 314 w 622"/>
                <a:gd name="T39" fmla="*/ 410 h 620"/>
                <a:gd name="T40" fmla="*/ 243 w 622"/>
                <a:gd name="T41" fmla="*/ 338 h 620"/>
                <a:gd name="T42" fmla="*/ 190 w 622"/>
                <a:gd name="T43" fmla="*/ 266 h 620"/>
                <a:gd name="T44" fmla="*/ 267 w 622"/>
                <a:gd name="T45" fmla="*/ 190 h 620"/>
                <a:gd name="T46" fmla="*/ 343 w 622"/>
                <a:gd name="T47" fmla="*/ 266 h 620"/>
                <a:gd name="T48" fmla="*/ 342 w 622"/>
                <a:gd name="T49" fmla="*/ 276 h 620"/>
                <a:gd name="T50" fmla="*/ 302 w 622"/>
                <a:gd name="T51" fmla="*/ 237 h 620"/>
                <a:gd name="T52" fmla="*/ 234 w 622"/>
                <a:gd name="T53" fmla="*/ 244 h 620"/>
                <a:gd name="T54" fmla="*/ 234 w 622"/>
                <a:gd name="T55" fmla="*/ 245 h 620"/>
                <a:gd name="T56" fmla="*/ 240 w 622"/>
                <a:gd name="T57" fmla="*/ 301 h 620"/>
                <a:gd name="T58" fmla="*/ 406 w 622"/>
                <a:gd name="T59" fmla="*/ 463 h 620"/>
                <a:gd name="T60" fmla="*/ 402 w 622"/>
                <a:gd name="T61" fmla="*/ 489 h 620"/>
                <a:gd name="T62" fmla="*/ 433 w 622"/>
                <a:gd name="T63" fmla="*/ 588 h 620"/>
                <a:gd name="T64" fmla="*/ 451 w 622"/>
                <a:gd name="T65" fmla="*/ 605 h 620"/>
                <a:gd name="T66" fmla="*/ 495 w 622"/>
                <a:gd name="T67" fmla="*/ 592 h 620"/>
                <a:gd name="T68" fmla="*/ 503 w 622"/>
                <a:gd name="T69" fmla="*/ 549 h 620"/>
                <a:gd name="T70" fmla="*/ 551 w 622"/>
                <a:gd name="T71" fmla="*/ 530 h 620"/>
                <a:gd name="T72" fmla="*/ 557 w 622"/>
                <a:gd name="T73" fmla="*/ 499 h 620"/>
                <a:gd name="T74" fmla="*/ 594 w 622"/>
                <a:gd name="T75" fmla="*/ 491 h 620"/>
                <a:gd name="T76" fmla="*/ 607 w 622"/>
                <a:gd name="T77" fmla="*/ 44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22" h="620">
                  <a:moveTo>
                    <a:pt x="607" y="446"/>
                  </a:moveTo>
                  <a:lnTo>
                    <a:pt x="588" y="428"/>
                  </a:lnTo>
                  <a:cubicBezTo>
                    <a:pt x="564" y="405"/>
                    <a:pt x="531" y="394"/>
                    <a:pt x="498" y="398"/>
                  </a:cubicBezTo>
                  <a:cubicBezTo>
                    <a:pt x="520" y="359"/>
                    <a:pt x="533" y="314"/>
                    <a:pt x="533" y="266"/>
                  </a:cubicBezTo>
                  <a:cubicBezTo>
                    <a:pt x="533" y="119"/>
                    <a:pt x="413" y="0"/>
                    <a:pt x="266" y="0"/>
                  </a:cubicBezTo>
                  <a:cubicBezTo>
                    <a:pt x="120" y="0"/>
                    <a:pt x="0" y="119"/>
                    <a:pt x="0" y="266"/>
                  </a:cubicBezTo>
                  <a:cubicBezTo>
                    <a:pt x="0" y="413"/>
                    <a:pt x="120" y="533"/>
                    <a:pt x="266" y="533"/>
                  </a:cubicBezTo>
                  <a:cubicBezTo>
                    <a:pt x="315" y="533"/>
                    <a:pt x="360" y="520"/>
                    <a:pt x="399" y="497"/>
                  </a:cubicBezTo>
                  <a:cubicBezTo>
                    <a:pt x="385" y="483"/>
                    <a:pt x="368" y="465"/>
                    <a:pt x="348" y="446"/>
                  </a:cubicBezTo>
                  <a:cubicBezTo>
                    <a:pt x="323" y="457"/>
                    <a:pt x="296" y="464"/>
                    <a:pt x="266" y="464"/>
                  </a:cubicBezTo>
                  <a:cubicBezTo>
                    <a:pt x="158" y="464"/>
                    <a:pt x="69" y="375"/>
                    <a:pt x="69" y="266"/>
                  </a:cubicBezTo>
                  <a:cubicBezTo>
                    <a:pt x="69" y="157"/>
                    <a:pt x="158" y="68"/>
                    <a:pt x="266" y="68"/>
                  </a:cubicBezTo>
                  <a:cubicBezTo>
                    <a:pt x="375" y="68"/>
                    <a:pt x="464" y="157"/>
                    <a:pt x="464" y="266"/>
                  </a:cubicBezTo>
                  <a:cubicBezTo>
                    <a:pt x="464" y="303"/>
                    <a:pt x="454" y="338"/>
                    <a:pt x="436" y="368"/>
                  </a:cubicBezTo>
                  <a:lnTo>
                    <a:pt x="402" y="335"/>
                  </a:lnTo>
                  <a:cubicBezTo>
                    <a:pt x="412" y="314"/>
                    <a:pt x="418" y="291"/>
                    <a:pt x="418" y="266"/>
                  </a:cubicBezTo>
                  <a:cubicBezTo>
                    <a:pt x="418" y="182"/>
                    <a:pt x="350" y="114"/>
                    <a:pt x="267" y="114"/>
                  </a:cubicBezTo>
                  <a:cubicBezTo>
                    <a:pt x="183" y="114"/>
                    <a:pt x="115" y="182"/>
                    <a:pt x="115" y="266"/>
                  </a:cubicBezTo>
                  <a:cubicBezTo>
                    <a:pt x="115" y="350"/>
                    <a:pt x="183" y="418"/>
                    <a:pt x="266" y="418"/>
                  </a:cubicBezTo>
                  <a:cubicBezTo>
                    <a:pt x="283" y="418"/>
                    <a:pt x="299" y="415"/>
                    <a:pt x="314" y="410"/>
                  </a:cubicBezTo>
                  <a:cubicBezTo>
                    <a:pt x="289" y="385"/>
                    <a:pt x="263" y="360"/>
                    <a:pt x="243" y="338"/>
                  </a:cubicBezTo>
                  <a:cubicBezTo>
                    <a:pt x="212" y="328"/>
                    <a:pt x="190" y="300"/>
                    <a:pt x="190" y="266"/>
                  </a:cubicBezTo>
                  <a:cubicBezTo>
                    <a:pt x="190" y="224"/>
                    <a:pt x="224" y="190"/>
                    <a:pt x="267" y="190"/>
                  </a:cubicBezTo>
                  <a:cubicBezTo>
                    <a:pt x="309" y="190"/>
                    <a:pt x="343" y="224"/>
                    <a:pt x="343" y="266"/>
                  </a:cubicBezTo>
                  <a:cubicBezTo>
                    <a:pt x="343" y="269"/>
                    <a:pt x="342" y="273"/>
                    <a:pt x="342" y="276"/>
                  </a:cubicBezTo>
                  <a:lnTo>
                    <a:pt x="302" y="237"/>
                  </a:lnTo>
                  <a:cubicBezTo>
                    <a:pt x="282" y="217"/>
                    <a:pt x="249" y="221"/>
                    <a:pt x="234" y="244"/>
                  </a:cubicBezTo>
                  <a:cubicBezTo>
                    <a:pt x="234" y="245"/>
                    <a:pt x="234" y="245"/>
                    <a:pt x="234" y="245"/>
                  </a:cubicBezTo>
                  <a:cubicBezTo>
                    <a:pt x="222" y="263"/>
                    <a:pt x="225" y="286"/>
                    <a:pt x="240" y="301"/>
                  </a:cubicBezTo>
                  <a:lnTo>
                    <a:pt x="406" y="463"/>
                  </a:lnTo>
                  <a:lnTo>
                    <a:pt x="402" y="489"/>
                  </a:lnTo>
                  <a:cubicBezTo>
                    <a:pt x="395" y="525"/>
                    <a:pt x="406" y="562"/>
                    <a:pt x="433" y="588"/>
                  </a:cubicBezTo>
                  <a:lnTo>
                    <a:pt x="451" y="605"/>
                  </a:lnTo>
                  <a:cubicBezTo>
                    <a:pt x="466" y="620"/>
                    <a:pt x="491" y="612"/>
                    <a:pt x="495" y="592"/>
                  </a:cubicBezTo>
                  <a:lnTo>
                    <a:pt x="503" y="549"/>
                  </a:lnTo>
                  <a:cubicBezTo>
                    <a:pt x="520" y="553"/>
                    <a:pt x="540" y="547"/>
                    <a:pt x="551" y="530"/>
                  </a:cubicBezTo>
                  <a:cubicBezTo>
                    <a:pt x="557" y="521"/>
                    <a:pt x="559" y="509"/>
                    <a:pt x="557" y="499"/>
                  </a:cubicBezTo>
                  <a:lnTo>
                    <a:pt x="594" y="491"/>
                  </a:lnTo>
                  <a:cubicBezTo>
                    <a:pt x="614" y="486"/>
                    <a:pt x="622" y="461"/>
                    <a:pt x="607" y="446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069448" y="2286794"/>
            <a:ext cx="5549738" cy="3420000"/>
          </a:xfrm>
          <a:prstGeom prst="rect">
            <a:avLst/>
          </a:prstGeom>
        </p:spPr>
      </p:pic>
      <p:sp>
        <p:nvSpPr>
          <p:cNvPr id="2" name="文本框 2"/>
          <p:cNvSpPr txBox="1"/>
          <p:nvPr/>
        </p:nvSpPr>
        <p:spPr>
          <a:xfrm>
            <a:off x="885825" y="599440"/>
            <a:ext cx="427545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一、社会责任的含义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3"/>
          <p:cNvGrpSpPr/>
          <p:nvPr/>
        </p:nvGrpSpPr>
        <p:grpSpPr>
          <a:xfrm>
            <a:off x="1758347" y="1696942"/>
            <a:ext cx="4311103" cy="1542415"/>
            <a:chOff x="7219382" y="2709000"/>
            <a:chExt cx="3082200" cy="1538837"/>
          </a:xfrm>
        </p:grpSpPr>
        <p:sp>
          <p:nvSpPr>
            <p:cNvPr id="23" name="32"/>
            <p:cNvSpPr/>
            <p:nvPr/>
          </p:nvSpPr>
          <p:spPr bwMode="auto">
            <a:xfrm>
              <a:off x="7219382" y="3052372"/>
              <a:ext cx="2951388" cy="1195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just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企业社会责任是指公司的管理层有义务做出决策并采取行动，使之既有利于社会，也有利于本组织。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4" name="31"/>
            <p:cNvSpPr txBox="1"/>
            <p:nvPr/>
          </p:nvSpPr>
          <p:spPr bwMode="auto">
            <a:xfrm>
              <a:off x="7219382" y="2709000"/>
              <a:ext cx="308220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tx1"/>
                  </a:solidFill>
                  <a:latin typeface="+mn-ea"/>
                </a:rPr>
                <a:t>1. 社会责任的基本内容</a:t>
              </a:r>
              <a:endParaRPr lang="en-US" altLang="zh-CN" sz="2000" b="1" dirty="0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25" name="1"/>
          <p:cNvGrpSpPr/>
          <p:nvPr/>
        </p:nvGrpSpPr>
        <p:grpSpPr>
          <a:xfrm>
            <a:off x="1758347" y="3400170"/>
            <a:ext cx="4311103" cy="2773045"/>
            <a:chOff x="7219382" y="2506271"/>
            <a:chExt cx="3082200" cy="2766612"/>
          </a:xfrm>
        </p:grpSpPr>
        <p:sp>
          <p:nvSpPr>
            <p:cNvPr id="26" name="12"/>
            <p:cNvSpPr/>
            <p:nvPr/>
          </p:nvSpPr>
          <p:spPr bwMode="auto">
            <a:xfrm>
              <a:off x="7219382" y="2774887"/>
              <a:ext cx="2950934" cy="249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just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（1）企业承担社会责任，能够有效地促进人与自然的和谐发展。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171450" indent="-171450" algn="just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（2）企业承担社会责任，可以实现人与人、人与社会的和谐发展。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171450" indent="-171450" algn="just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sz="1600" dirty="0">
                  <a:solidFill>
                    <a:schemeClr val="tx1"/>
                  </a:solidFill>
                  <a:latin typeface="+mn-ea"/>
                  <a:ea typeface="+mn-ea"/>
                </a:rPr>
                <a:t>（3）企业承担社会责任，有助于企业实现可持续发展。</a:t>
              </a:r>
              <a:endParaRPr sz="16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7" name="11"/>
            <p:cNvSpPr txBox="1"/>
            <p:nvPr/>
          </p:nvSpPr>
          <p:spPr bwMode="auto">
            <a:xfrm>
              <a:off x="7219382" y="2506271"/>
              <a:ext cx="308220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tx1"/>
                  </a:solidFill>
                  <a:latin typeface="+mn-ea"/>
                </a:rPr>
                <a:t>2. 企业承担社会责任的意义</a:t>
              </a:r>
              <a:endParaRPr lang="en-US" altLang="zh-CN" sz="2000" b="1" dirty="0">
                <a:solidFill>
                  <a:schemeClr val="tx1"/>
                </a:solidFill>
                <a:latin typeface="+mn-ea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1850178" y="3230499"/>
            <a:ext cx="3780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915987" y="1696994"/>
            <a:ext cx="719995" cy="720000"/>
            <a:chOff x="6295426" y="2536225"/>
            <a:chExt cx="676569" cy="676574"/>
          </a:xfrm>
          <a:solidFill>
            <a:schemeClr val="bg1"/>
          </a:solidFill>
        </p:grpSpPr>
        <p:sp>
          <p:nvSpPr>
            <p:cNvPr id="40" name="42"/>
            <p:cNvSpPr/>
            <p:nvPr/>
          </p:nvSpPr>
          <p:spPr>
            <a:xfrm>
              <a:off x="6295426" y="2536225"/>
              <a:ext cx="676569" cy="676574"/>
            </a:xfrm>
            <a:prstGeom prst="ellipse">
              <a:avLst/>
            </a:prstGeom>
            <a:solidFill>
              <a:schemeClr val="accent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41" name="1"/>
            <p:cNvSpPr>
              <a:spLocks noChangeAspect="1"/>
            </p:cNvSpPr>
            <p:nvPr/>
          </p:nvSpPr>
          <p:spPr bwMode="auto">
            <a:xfrm>
              <a:off x="6516000" y="2730512"/>
              <a:ext cx="303692" cy="288000"/>
            </a:xfrm>
            <a:custGeom>
              <a:avLst/>
              <a:gdLst/>
              <a:ahLst/>
              <a:cxnLst/>
              <a:rect l="0" t="0" r="r" b="b"/>
              <a:pathLst>
                <a:path w="1917701" h="1819275">
                  <a:moveTo>
                    <a:pt x="711992" y="795933"/>
                  </a:moveTo>
                  <a:lnTo>
                    <a:pt x="722042" y="796197"/>
                  </a:lnTo>
                  <a:lnTo>
                    <a:pt x="731828" y="796462"/>
                  </a:lnTo>
                  <a:lnTo>
                    <a:pt x="742143" y="796991"/>
                  </a:lnTo>
                  <a:lnTo>
                    <a:pt x="751929" y="797784"/>
                  </a:lnTo>
                  <a:lnTo>
                    <a:pt x="761979" y="798577"/>
                  </a:lnTo>
                  <a:lnTo>
                    <a:pt x="771765" y="799635"/>
                  </a:lnTo>
                  <a:lnTo>
                    <a:pt x="781551" y="800957"/>
                  </a:lnTo>
                  <a:lnTo>
                    <a:pt x="791337" y="802544"/>
                  </a:lnTo>
                  <a:lnTo>
                    <a:pt x="800858" y="804130"/>
                  </a:lnTo>
                  <a:lnTo>
                    <a:pt x="810644" y="805981"/>
                  </a:lnTo>
                  <a:lnTo>
                    <a:pt x="820166" y="807832"/>
                  </a:lnTo>
                  <a:lnTo>
                    <a:pt x="829687" y="810212"/>
                  </a:lnTo>
                  <a:lnTo>
                    <a:pt x="839473" y="812592"/>
                  </a:lnTo>
                  <a:lnTo>
                    <a:pt x="848994" y="814972"/>
                  </a:lnTo>
                  <a:lnTo>
                    <a:pt x="858252" y="817616"/>
                  </a:lnTo>
                  <a:lnTo>
                    <a:pt x="867773" y="820525"/>
                  </a:lnTo>
                  <a:lnTo>
                    <a:pt x="886551" y="826871"/>
                  </a:lnTo>
                  <a:lnTo>
                    <a:pt x="905065" y="833746"/>
                  </a:lnTo>
                  <a:lnTo>
                    <a:pt x="923315" y="841415"/>
                  </a:lnTo>
                  <a:lnTo>
                    <a:pt x="941300" y="849612"/>
                  </a:lnTo>
                  <a:lnTo>
                    <a:pt x="959284" y="858603"/>
                  </a:lnTo>
                  <a:lnTo>
                    <a:pt x="976740" y="868122"/>
                  </a:lnTo>
                  <a:lnTo>
                    <a:pt x="993932" y="878170"/>
                  </a:lnTo>
                  <a:lnTo>
                    <a:pt x="1011123" y="889012"/>
                  </a:lnTo>
                  <a:lnTo>
                    <a:pt x="1003189" y="891392"/>
                  </a:lnTo>
                  <a:lnTo>
                    <a:pt x="995254" y="893772"/>
                  </a:lnTo>
                  <a:lnTo>
                    <a:pt x="987055" y="896416"/>
                  </a:lnTo>
                  <a:lnTo>
                    <a:pt x="979121" y="899325"/>
                  </a:lnTo>
                  <a:lnTo>
                    <a:pt x="971186" y="902762"/>
                  </a:lnTo>
                  <a:lnTo>
                    <a:pt x="962987" y="905936"/>
                  </a:lnTo>
                  <a:lnTo>
                    <a:pt x="955053" y="909638"/>
                  </a:lnTo>
                  <a:lnTo>
                    <a:pt x="947383" y="913604"/>
                  </a:lnTo>
                  <a:lnTo>
                    <a:pt x="939448" y="917835"/>
                  </a:lnTo>
                  <a:lnTo>
                    <a:pt x="932043" y="922066"/>
                  </a:lnTo>
                  <a:lnTo>
                    <a:pt x="924637" y="926826"/>
                  </a:lnTo>
                  <a:lnTo>
                    <a:pt x="917231" y="931850"/>
                  </a:lnTo>
                  <a:lnTo>
                    <a:pt x="910090" y="936874"/>
                  </a:lnTo>
                  <a:lnTo>
                    <a:pt x="902949" y="942427"/>
                  </a:lnTo>
                  <a:lnTo>
                    <a:pt x="896073" y="948509"/>
                  </a:lnTo>
                  <a:lnTo>
                    <a:pt x="889461" y="954326"/>
                  </a:lnTo>
                  <a:lnTo>
                    <a:pt x="883113" y="960937"/>
                  </a:lnTo>
                  <a:lnTo>
                    <a:pt x="877030" y="967812"/>
                  </a:lnTo>
                  <a:lnTo>
                    <a:pt x="871211" y="974952"/>
                  </a:lnTo>
                  <a:lnTo>
                    <a:pt x="865393" y="982356"/>
                  </a:lnTo>
                  <a:lnTo>
                    <a:pt x="859838" y="990024"/>
                  </a:lnTo>
                  <a:lnTo>
                    <a:pt x="854813" y="998486"/>
                  </a:lnTo>
                  <a:lnTo>
                    <a:pt x="850052" y="1006683"/>
                  </a:lnTo>
                  <a:lnTo>
                    <a:pt x="845556" y="1015674"/>
                  </a:lnTo>
                  <a:lnTo>
                    <a:pt x="841324" y="1025193"/>
                  </a:lnTo>
                  <a:lnTo>
                    <a:pt x="837886" y="1034713"/>
                  </a:lnTo>
                  <a:lnTo>
                    <a:pt x="834183" y="1044761"/>
                  </a:lnTo>
                  <a:lnTo>
                    <a:pt x="831274" y="1055074"/>
                  </a:lnTo>
                  <a:lnTo>
                    <a:pt x="828629" y="1066180"/>
                  </a:lnTo>
                  <a:lnTo>
                    <a:pt x="826249" y="1077550"/>
                  </a:lnTo>
                  <a:lnTo>
                    <a:pt x="824398" y="1089185"/>
                  </a:lnTo>
                  <a:lnTo>
                    <a:pt x="823340" y="1101349"/>
                  </a:lnTo>
                  <a:lnTo>
                    <a:pt x="822017" y="1115893"/>
                  </a:lnTo>
                  <a:lnTo>
                    <a:pt x="821488" y="1129907"/>
                  </a:lnTo>
                  <a:lnTo>
                    <a:pt x="821488" y="1143129"/>
                  </a:lnTo>
                  <a:lnTo>
                    <a:pt x="821753" y="1156086"/>
                  </a:lnTo>
                  <a:lnTo>
                    <a:pt x="822546" y="1168514"/>
                  </a:lnTo>
                  <a:lnTo>
                    <a:pt x="824133" y="1180413"/>
                  </a:lnTo>
                  <a:lnTo>
                    <a:pt x="825984" y="1192048"/>
                  </a:lnTo>
                  <a:lnTo>
                    <a:pt x="828100" y="1203154"/>
                  </a:lnTo>
                  <a:lnTo>
                    <a:pt x="830745" y="1213731"/>
                  </a:lnTo>
                  <a:lnTo>
                    <a:pt x="833654" y="1224044"/>
                  </a:lnTo>
                  <a:lnTo>
                    <a:pt x="836828" y="1233828"/>
                  </a:lnTo>
                  <a:lnTo>
                    <a:pt x="840531" y="1243348"/>
                  </a:lnTo>
                  <a:lnTo>
                    <a:pt x="844763" y="1252338"/>
                  </a:lnTo>
                  <a:lnTo>
                    <a:pt x="848994" y="1260800"/>
                  </a:lnTo>
                  <a:lnTo>
                    <a:pt x="853491" y="1269262"/>
                  </a:lnTo>
                  <a:lnTo>
                    <a:pt x="858516" y="1276930"/>
                  </a:lnTo>
                  <a:lnTo>
                    <a:pt x="863806" y="1284334"/>
                  </a:lnTo>
                  <a:lnTo>
                    <a:pt x="869360" y="1291474"/>
                  </a:lnTo>
                  <a:lnTo>
                    <a:pt x="874914" y="1298349"/>
                  </a:lnTo>
                  <a:lnTo>
                    <a:pt x="880997" y="1304960"/>
                  </a:lnTo>
                  <a:lnTo>
                    <a:pt x="887080" y="1311042"/>
                  </a:lnTo>
                  <a:lnTo>
                    <a:pt x="893428" y="1316859"/>
                  </a:lnTo>
                  <a:lnTo>
                    <a:pt x="900040" y="1322412"/>
                  </a:lnTo>
                  <a:lnTo>
                    <a:pt x="906652" y="1327436"/>
                  </a:lnTo>
                  <a:lnTo>
                    <a:pt x="913264" y="1332196"/>
                  </a:lnTo>
                  <a:lnTo>
                    <a:pt x="920405" y="1336956"/>
                  </a:lnTo>
                  <a:lnTo>
                    <a:pt x="927546" y="1341187"/>
                  </a:lnTo>
                  <a:lnTo>
                    <a:pt x="934687" y="1345417"/>
                  </a:lnTo>
                  <a:lnTo>
                    <a:pt x="941828" y="1349119"/>
                  </a:lnTo>
                  <a:lnTo>
                    <a:pt x="949234" y="1352821"/>
                  </a:lnTo>
                  <a:lnTo>
                    <a:pt x="956904" y="1355995"/>
                  </a:lnTo>
                  <a:lnTo>
                    <a:pt x="964310" y="1358903"/>
                  </a:lnTo>
                  <a:lnTo>
                    <a:pt x="971715" y="1361812"/>
                  </a:lnTo>
                  <a:lnTo>
                    <a:pt x="979121" y="1364456"/>
                  </a:lnTo>
                  <a:lnTo>
                    <a:pt x="986526" y="1366836"/>
                  </a:lnTo>
                  <a:lnTo>
                    <a:pt x="993932" y="1368952"/>
                  </a:lnTo>
                  <a:lnTo>
                    <a:pt x="1008479" y="1372654"/>
                  </a:lnTo>
                  <a:lnTo>
                    <a:pt x="1023025" y="1375562"/>
                  </a:lnTo>
                  <a:lnTo>
                    <a:pt x="1037043" y="1378471"/>
                  </a:lnTo>
                  <a:lnTo>
                    <a:pt x="1050532" y="1380058"/>
                  </a:lnTo>
                  <a:lnTo>
                    <a:pt x="1063227" y="1381380"/>
                  </a:lnTo>
                  <a:lnTo>
                    <a:pt x="1075129" y="1382438"/>
                  </a:lnTo>
                  <a:lnTo>
                    <a:pt x="1086237" y="1382702"/>
                  </a:lnTo>
                  <a:lnTo>
                    <a:pt x="1096287" y="1383231"/>
                  </a:lnTo>
                  <a:lnTo>
                    <a:pt x="1105015" y="1383495"/>
                  </a:lnTo>
                  <a:lnTo>
                    <a:pt x="1112421" y="1383231"/>
                  </a:lnTo>
                  <a:lnTo>
                    <a:pt x="1122736" y="1382702"/>
                  </a:lnTo>
                  <a:lnTo>
                    <a:pt x="1126703" y="1382438"/>
                  </a:lnTo>
                  <a:lnTo>
                    <a:pt x="1126703" y="1394337"/>
                  </a:lnTo>
                  <a:lnTo>
                    <a:pt x="1126968" y="1406236"/>
                  </a:lnTo>
                  <a:lnTo>
                    <a:pt x="1127232" y="1417607"/>
                  </a:lnTo>
                  <a:lnTo>
                    <a:pt x="1128025" y="1428977"/>
                  </a:lnTo>
                  <a:lnTo>
                    <a:pt x="1129083" y="1439554"/>
                  </a:lnTo>
                  <a:lnTo>
                    <a:pt x="1130141" y="1450131"/>
                  </a:lnTo>
                  <a:lnTo>
                    <a:pt x="1131728" y="1460444"/>
                  </a:lnTo>
                  <a:lnTo>
                    <a:pt x="1133580" y="1470228"/>
                  </a:lnTo>
                  <a:lnTo>
                    <a:pt x="1135431" y="1480012"/>
                  </a:lnTo>
                  <a:lnTo>
                    <a:pt x="1137547" y="1489267"/>
                  </a:lnTo>
                  <a:lnTo>
                    <a:pt x="1139927" y="1498522"/>
                  </a:lnTo>
                  <a:lnTo>
                    <a:pt x="1142572" y="1507513"/>
                  </a:lnTo>
                  <a:lnTo>
                    <a:pt x="1145481" y="1515710"/>
                  </a:lnTo>
                  <a:lnTo>
                    <a:pt x="1148391" y="1524172"/>
                  </a:lnTo>
                  <a:lnTo>
                    <a:pt x="1151564" y="1532105"/>
                  </a:lnTo>
                  <a:lnTo>
                    <a:pt x="1155003" y="1539773"/>
                  </a:lnTo>
                  <a:lnTo>
                    <a:pt x="1158441" y="1547442"/>
                  </a:lnTo>
                  <a:lnTo>
                    <a:pt x="1162408" y="1554581"/>
                  </a:lnTo>
                  <a:lnTo>
                    <a:pt x="1166111" y="1561721"/>
                  </a:lnTo>
                  <a:lnTo>
                    <a:pt x="1170078" y="1568596"/>
                  </a:lnTo>
                  <a:lnTo>
                    <a:pt x="1174575" y="1575207"/>
                  </a:lnTo>
                  <a:lnTo>
                    <a:pt x="1178806" y="1581553"/>
                  </a:lnTo>
                  <a:lnTo>
                    <a:pt x="1183038" y="1587370"/>
                  </a:lnTo>
                  <a:lnTo>
                    <a:pt x="1187799" y="1593452"/>
                  </a:lnTo>
                  <a:lnTo>
                    <a:pt x="1192560" y="1599005"/>
                  </a:lnTo>
                  <a:lnTo>
                    <a:pt x="1197320" y="1604558"/>
                  </a:lnTo>
                  <a:lnTo>
                    <a:pt x="1202346" y="1609582"/>
                  </a:lnTo>
                  <a:lnTo>
                    <a:pt x="1207635" y="1614607"/>
                  </a:lnTo>
                  <a:lnTo>
                    <a:pt x="1212660" y="1619366"/>
                  </a:lnTo>
                  <a:lnTo>
                    <a:pt x="1217950" y="1624126"/>
                  </a:lnTo>
                  <a:lnTo>
                    <a:pt x="1223240" y="1628357"/>
                  </a:lnTo>
                  <a:lnTo>
                    <a:pt x="1229058" y="1632852"/>
                  </a:lnTo>
                  <a:lnTo>
                    <a:pt x="1234348" y="1636819"/>
                  </a:lnTo>
                  <a:lnTo>
                    <a:pt x="1239902" y="1640521"/>
                  </a:lnTo>
                  <a:lnTo>
                    <a:pt x="1245721" y="1644487"/>
                  </a:lnTo>
                  <a:lnTo>
                    <a:pt x="1251540" y="1647660"/>
                  </a:lnTo>
                  <a:lnTo>
                    <a:pt x="1263177" y="1654271"/>
                  </a:lnTo>
                  <a:lnTo>
                    <a:pt x="1274814" y="1660353"/>
                  </a:lnTo>
                  <a:lnTo>
                    <a:pt x="1286716" y="1665377"/>
                  </a:lnTo>
                  <a:lnTo>
                    <a:pt x="1298882" y="1670137"/>
                  </a:lnTo>
                  <a:lnTo>
                    <a:pt x="1310784" y="1673839"/>
                  </a:lnTo>
                  <a:lnTo>
                    <a:pt x="1322686" y="1677541"/>
                  </a:lnTo>
                  <a:lnTo>
                    <a:pt x="1334588" y="1680714"/>
                  </a:lnTo>
                  <a:lnTo>
                    <a:pt x="1346225" y="1683094"/>
                  </a:lnTo>
                  <a:lnTo>
                    <a:pt x="1357862" y="1685474"/>
                  </a:lnTo>
                  <a:lnTo>
                    <a:pt x="1368971" y="1687325"/>
                  </a:lnTo>
                  <a:lnTo>
                    <a:pt x="1380079" y="1688382"/>
                  </a:lnTo>
                  <a:lnTo>
                    <a:pt x="1390658" y="1689705"/>
                  </a:lnTo>
                  <a:lnTo>
                    <a:pt x="1401238" y="1690498"/>
                  </a:lnTo>
                  <a:lnTo>
                    <a:pt x="1411024" y="1690762"/>
                  </a:lnTo>
                  <a:lnTo>
                    <a:pt x="1411817" y="1709537"/>
                  </a:lnTo>
                  <a:lnTo>
                    <a:pt x="1412346" y="1728311"/>
                  </a:lnTo>
                  <a:lnTo>
                    <a:pt x="1412875" y="1747086"/>
                  </a:lnTo>
                  <a:lnTo>
                    <a:pt x="1412875" y="1766125"/>
                  </a:lnTo>
                  <a:lnTo>
                    <a:pt x="1412346" y="1792832"/>
                  </a:lnTo>
                  <a:lnTo>
                    <a:pt x="1411553" y="1819275"/>
                  </a:lnTo>
                  <a:lnTo>
                    <a:pt x="793" y="1811078"/>
                  </a:lnTo>
                  <a:lnTo>
                    <a:pt x="264" y="1784635"/>
                  </a:lnTo>
                  <a:lnTo>
                    <a:pt x="0" y="1757928"/>
                  </a:lnTo>
                  <a:lnTo>
                    <a:pt x="529" y="1733071"/>
                  </a:lnTo>
                  <a:lnTo>
                    <a:pt x="1058" y="1708215"/>
                  </a:lnTo>
                  <a:lnTo>
                    <a:pt x="2645" y="1683623"/>
                  </a:lnTo>
                  <a:lnTo>
                    <a:pt x="4232" y="1659031"/>
                  </a:lnTo>
                  <a:lnTo>
                    <a:pt x="6612" y="1634968"/>
                  </a:lnTo>
                  <a:lnTo>
                    <a:pt x="8992" y="1610905"/>
                  </a:lnTo>
                  <a:lnTo>
                    <a:pt x="12166" y="1587106"/>
                  </a:lnTo>
                  <a:lnTo>
                    <a:pt x="15340" y="1563307"/>
                  </a:lnTo>
                  <a:lnTo>
                    <a:pt x="19307" y="1539773"/>
                  </a:lnTo>
                  <a:lnTo>
                    <a:pt x="23804" y="1516503"/>
                  </a:lnTo>
                  <a:lnTo>
                    <a:pt x="28300" y="1493762"/>
                  </a:lnTo>
                  <a:lnTo>
                    <a:pt x="33590" y="1470757"/>
                  </a:lnTo>
                  <a:lnTo>
                    <a:pt x="38879" y="1448280"/>
                  </a:lnTo>
                  <a:lnTo>
                    <a:pt x="44962" y="1425804"/>
                  </a:lnTo>
                  <a:lnTo>
                    <a:pt x="51045" y="1403856"/>
                  </a:lnTo>
                  <a:lnTo>
                    <a:pt x="57658" y="1382173"/>
                  </a:lnTo>
                  <a:lnTo>
                    <a:pt x="64799" y="1360754"/>
                  </a:lnTo>
                  <a:lnTo>
                    <a:pt x="72204" y="1339336"/>
                  </a:lnTo>
                  <a:lnTo>
                    <a:pt x="79874" y="1318710"/>
                  </a:lnTo>
                  <a:lnTo>
                    <a:pt x="88073" y="1298085"/>
                  </a:lnTo>
                  <a:lnTo>
                    <a:pt x="96272" y="1277459"/>
                  </a:lnTo>
                  <a:lnTo>
                    <a:pt x="105265" y="1257627"/>
                  </a:lnTo>
                  <a:lnTo>
                    <a:pt x="114522" y="1238059"/>
                  </a:lnTo>
                  <a:lnTo>
                    <a:pt x="123779" y="1218491"/>
                  </a:lnTo>
                  <a:lnTo>
                    <a:pt x="133565" y="1199452"/>
                  </a:lnTo>
                  <a:lnTo>
                    <a:pt x="143615" y="1180678"/>
                  </a:lnTo>
                  <a:lnTo>
                    <a:pt x="153930" y="1162432"/>
                  </a:lnTo>
                  <a:lnTo>
                    <a:pt x="165038" y="1144451"/>
                  </a:lnTo>
                  <a:lnTo>
                    <a:pt x="176147" y="1126734"/>
                  </a:lnTo>
                  <a:lnTo>
                    <a:pt x="187255" y="1109546"/>
                  </a:lnTo>
                  <a:lnTo>
                    <a:pt x="198892" y="1092623"/>
                  </a:lnTo>
                  <a:lnTo>
                    <a:pt x="210794" y="1075964"/>
                  </a:lnTo>
                  <a:lnTo>
                    <a:pt x="222960" y="1059834"/>
                  </a:lnTo>
                  <a:lnTo>
                    <a:pt x="235391" y="1044232"/>
                  </a:lnTo>
                  <a:lnTo>
                    <a:pt x="248351" y="1028895"/>
                  </a:lnTo>
                  <a:lnTo>
                    <a:pt x="261310" y="1013823"/>
                  </a:lnTo>
                  <a:lnTo>
                    <a:pt x="274799" y="999544"/>
                  </a:lnTo>
                  <a:lnTo>
                    <a:pt x="288288" y="985529"/>
                  </a:lnTo>
                  <a:lnTo>
                    <a:pt x="302041" y="971779"/>
                  </a:lnTo>
                  <a:lnTo>
                    <a:pt x="316059" y="958557"/>
                  </a:lnTo>
                  <a:lnTo>
                    <a:pt x="330341" y="946129"/>
                  </a:lnTo>
                  <a:lnTo>
                    <a:pt x="344888" y="933965"/>
                  </a:lnTo>
                  <a:lnTo>
                    <a:pt x="359963" y="922066"/>
                  </a:lnTo>
                  <a:lnTo>
                    <a:pt x="374774" y="910695"/>
                  </a:lnTo>
                  <a:lnTo>
                    <a:pt x="389850" y="899589"/>
                  </a:lnTo>
                  <a:lnTo>
                    <a:pt x="405454" y="889541"/>
                  </a:lnTo>
                  <a:lnTo>
                    <a:pt x="420794" y="879757"/>
                  </a:lnTo>
                  <a:lnTo>
                    <a:pt x="436664" y="870238"/>
                  </a:lnTo>
                  <a:lnTo>
                    <a:pt x="452533" y="861511"/>
                  </a:lnTo>
                  <a:lnTo>
                    <a:pt x="468666" y="853314"/>
                  </a:lnTo>
                  <a:lnTo>
                    <a:pt x="485064" y="845646"/>
                  </a:lnTo>
                  <a:lnTo>
                    <a:pt x="501727" y="838242"/>
                  </a:lnTo>
                  <a:lnTo>
                    <a:pt x="518389" y="831631"/>
                  </a:lnTo>
                  <a:lnTo>
                    <a:pt x="535316" y="825285"/>
                  </a:lnTo>
                  <a:lnTo>
                    <a:pt x="552243" y="819732"/>
                  </a:lnTo>
                  <a:lnTo>
                    <a:pt x="569435" y="814972"/>
                  </a:lnTo>
                  <a:lnTo>
                    <a:pt x="586891" y="810477"/>
                  </a:lnTo>
                  <a:lnTo>
                    <a:pt x="604347" y="806510"/>
                  </a:lnTo>
                  <a:lnTo>
                    <a:pt x="622067" y="803337"/>
                  </a:lnTo>
                  <a:lnTo>
                    <a:pt x="639787" y="800693"/>
                  </a:lnTo>
                  <a:lnTo>
                    <a:pt x="657508" y="798577"/>
                  </a:lnTo>
                  <a:lnTo>
                    <a:pt x="675757" y="796991"/>
                  </a:lnTo>
                  <a:lnTo>
                    <a:pt x="693742" y="796197"/>
                  </a:lnTo>
                  <a:lnTo>
                    <a:pt x="711992" y="795933"/>
                  </a:lnTo>
                  <a:close/>
                  <a:moveTo>
                    <a:pt x="1463280" y="660400"/>
                  </a:moveTo>
                  <a:lnTo>
                    <a:pt x="1469893" y="660400"/>
                  </a:lnTo>
                  <a:lnTo>
                    <a:pt x="1477034" y="660665"/>
                  </a:lnTo>
                  <a:lnTo>
                    <a:pt x="1483912" y="660929"/>
                  </a:lnTo>
                  <a:lnTo>
                    <a:pt x="1490789" y="661988"/>
                  </a:lnTo>
                  <a:lnTo>
                    <a:pt x="1497666" y="663046"/>
                  </a:lnTo>
                  <a:lnTo>
                    <a:pt x="1504279" y="664898"/>
                  </a:lnTo>
                  <a:lnTo>
                    <a:pt x="1510891" y="666750"/>
                  </a:lnTo>
                  <a:lnTo>
                    <a:pt x="1516975" y="668867"/>
                  </a:lnTo>
                  <a:lnTo>
                    <a:pt x="1523323" y="671248"/>
                  </a:lnTo>
                  <a:lnTo>
                    <a:pt x="1529142" y="673894"/>
                  </a:lnTo>
                  <a:lnTo>
                    <a:pt x="1535226" y="676804"/>
                  </a:lnTo>
                  <a:lnTo>
                    <a:pt x="1540780" y="679979"/>
                  </a:lnTo>
                  <a:lnTo>
                    <a:pt x="1546599" y="683683"/>
                  </a:lnTo>
                  <a:lnTo>
                    <a:pt x="1551625" y="687123"/>
                  </a:lnTo>
                  <a:lnTo>
                    <a:pt x="1556915" y="691356"/>
                  </a:lnTo>
                  <a:lnTo>
                    <a:pt x="1561676" y="695590"/>
                  </a:lnTo>
                  <a:lnTo>
                    <a:pt x="1566437" y="700088"/>
                  </a:lnTo>
                  <a:lnTo>
                    <a:pt x="1570934" y="704850"/>
                  </a:lnTo>
                  <a:lnTo>
                    <a:pt x="1575431" y="709613"/>
                  </a:lnTo>
                  <a:lnTo>
                    <a:pt x="1579134" y="714640"/>
                  </a:lnTo>
                  <a:lnTo>
                    <a:pt x="1583101" y="719931"/>
                  </a:lnTo>
                  <a:lnTo>
                    <a:pt x="1586540" y="725223"/>
                  </a:lnTo>
                  <a:lnTo>
                    <a:pt x="1589978" y="731044"/>
                  </a:lnTo>
                  <a:lnTo>
                    <a:pt x="1592888" y="736600"/>
                  </a:lnTo>
                  <a:lnTo>
                    <a:pt x="1595533" y="742685"/>
                  </a:lnTo>
                  <a:lnTo>
                    <a:pt x="1597914" y="748771"/>
                  </a:lnTo>
                  <a:lnTo>
                    <a:pt x="1600030" y="754856"/>
                  </a:lnTo>
                  <a:lnTo>
                    <a:pt x="1601881" y="761206"/>
                  </a:lnTo>
                  <a:lnTo>
                    <a:pt x="1603204" y="767556"/>
                  </a:lnTo>
                  <a:lnTo>
                    <a:pt x="1604526" y="774435"/>
                  </a:lnTo>
                  <a:lnTo>
                    <a:pt x="1605320" y="781050"/>
                  </a:lnTo>
                  <a:lnTo>
                    <a:pt x="1605584" y="787665"/>
                  </a:lnTo>
                  <a:lnTo>
                    <a:pt x="1605849" y="794544"/>
                  </a:lnTo>
                  <a:lnTo>
                    <a:pt x="1604791" y="967581"/>
                  </a:lnTo>
                  <a:lnTo>
                    <a:pt x="1781745" y="968375"/>
                  </a:lnTo>
                  <a:lnTo>
                    <a:pt x="1788887" y="968640"/>
                  </a:lnTo>
                  <a:lnTo>
                    <a:pt x="1795764" y="969169"/>
                  </a:lnTo>
                  <a:lnTo>
                    <a:pt x="1802641" y="970227"/>
                  </a:lnTo>
                  <a:lnTo>
                    <a:pt x="1809518" y="971285"/>
                  </a:lnTo>
                  <a:lnTo>
                    <a:pt x="1815866" y="972873"/>
                  </a:lnTo>
                  <a:lnTo>
                    <a:pt x="1822479" y="974725"/>
                  </a:lnTo>
                  <a:lnTo>
                    <a:pt x="1828827" y="977106"/>
                  </a:lnTo>
                  <a:lnTo>
                    <a:pt x="1834911" y="979488"/>
                  </a:lnTo>
                  <a:lnTo>
                    <a:pt x="1840994" y="982133"/>
                  </a:lnTo>
                  <a:lnTo>
                    <a:pt x="1846813" y="985044"/>
                  </a:lnTo>
                  <a:lnTo>
                    <a:pt x="1852633" y="988219"/>
                  </a:lnTo>
                  <a:lnTo>
                    <a:pt x="1857923" y="991923"/>
                  </a:lnTo>
                  <a:lnTo>
                    <a:pt x="1863213" y="995363"/>
                  </a:lnTo>
                  <a:lnTo>
                    <a:pt x="1868503" y="999596"/>
                  </a:lnTo>
                  <a:lnTo>
                    <a:pt x="1873264" y="1003829"/>
                  </a:lnTo>
                  <a:lnTo>
                    <a:pt x="1878025" y="1008327"/>
                  </a:lnTo>
                  <a:lnTo>
                    <a:pt x="1882522" y="1012825"/>
                  </a:lnTo>
                  <a:lnTo>
                    <a:pt x="1886754" y="1017852"/>
                  </a:lnTo>
                  <a:lnTo>
                    <a:pt x="1890986" y="1022879"/>
                  </a:lnTo>
                  <a:lnTo>
                    <a:pt x="1894689" y="1027906"/>
                  </a:lnTo>
                  <a:lnTo>
                    <a:pt x="1898128" y="1033463"/>
                  </a:lnTo>
                  <a:lnTo>
                    <a:pt x="1901302" y="1039283"/>
                  </a:lnTo>
                  <a:lnTo>
                    <a:pt x="1904211" y="1044840"/>
                  </a:lnTo>
                  <a:lnTo>
                    <a:pt x="1907385" y="1050660"/>
                  </a:lnTo>
                  <a:lnTo>
                    <a:pt x="1909766" y="1056746"/>
                  </a:lnTo>
                  <a:lnTo>
                    <a:pt x="1911882" y="1063096"/>
                  </a:lnTo>
                  <a:lnTo>
                    <a:pt x="1913469" y="1069181"/>
                  </a:lnTo>
                  <a:lnTo>
                    <a:pt x="1915056" y="1075796"/>
                  </a:lnTo>
                  <a:lnTo>
                    <a:pt x="1916114" y="1082410"/>
                  </a:lnTo>
                  <a:lnTo>
                    <a:pt x="1916908" y="1089290"/>
                  </a:lnTo>
                  <a:lnTo>
                    <a:pt x="1917436" y="1095640"/>
                  </a:lnTo>
                  <a:lnTo>
                    <a:pt x="1917701" y="1102783"/>
                  </a:lnTo>
                  <a:lnTo>
                    <a:pt x="1917436" y="1109663"/>
                  </a:lnTo>
                  <a:lnTo>
                    <a:pt x="1916908" y="1116277"/>
                  </a:lnTo>
                  <a:lnTo>
                    <a:pt x="1915849" y="1123156"/>
                  </a:lnTo>
                  <a:lnTo>
                    <a:pt x="1914791" y="1129506"/>
                  </a:lnTo>
                  <a:lnTo>
                    <a:pt x="1913204" y="1136121"/>
                  </a:lnTo>
                  <a:lnTo>
                    <a:pt x="1911088" y="1142471"/>
                  </a:lnTo>
                  <a:lnTo>
                    <a:pt x="1908972" y="1148556"/>
                  </a:lnTo>
                  <a:lnTo>
                    <a:pt x="1906592" y="1154642"/>
                  </a:lnTo>
                  <a:lnTo>
                    <a:pt x="1903682" y="1160463"/>
                  </a:lnTo>
                  <a:lnTo>
                    <a:pt x="1900773" y="1166283"/>
                  </a:lnTo>
                  <a:lnTo>
                    <a:pt x="1897599" y="1171840"/>
                  </a:lnTo>
                  <a:lnTo>
                    <a:pt x="1893896" y="1177131"/>
                  </a:lnTo>
                  <a:lnTo>
                    <a:pt x="1889928" y="1182158"/>
                  </a:lnTo>
                  <a:lnTo>
                    <a:pt x="1885960" y="1187450"/>
                  </a:lnTo>
                  <a:lnTo>
                    <a:pt x="1881728" y="1192213"/>
                  </a:lnTo>
                  <a:lnTo>
                    <a:pt x="1876967" y="1196975"/>
                  </a:lnTo>
                  <a:lnTo>
                    <a:pt x="1872206" y="1201208"/>
                  </a:lnTo>
                  <a:lnTo>
                    <a:pt x="1867445" y="1205442"/>
                  </a:lnTo>
                  <a:lnTo>
                    <a:pt x="1862155" y="1209411"/>
                  </a:lnTo>
                  <a:lnTo>
                    <a:pt x="1856600" y="1212850"/>
                  </a:lnTo>
                  <a:lnTo>
                    <a:pt x="1851046" y="1216554"/>
                  </a:lnTo>
                  <a:lnTo>
                    <a:pt x="1845491" y="1219465"/>
                  </a:lnTo>
                  <a:lnTo>
                    <a:pt x="1839407" y="1222375"/>
                  </a:lnTo>
                  <a:lnTo>
                    <a:pt x="1833588" y="1225021"/>
                  </a:lnTo>
                  <a:lnTo>
                    <a:pt x="1827240" y="1227402"/>
                  </a:lnTo>
                  <a:lnTo>
                    <a:pt x="1821156" y="1229519"/>
                  </a:lnTo>
                  <a:lnTo>
                    <a:pt x="1814544" y="1231371"/>
                  </a:lnTo>
                  <a:lnTo>
                    <a:pt x="1807931" y="1232958"/>
                  </a:lnTo>
                  <a:lnTo>
                    <a:pt x="1801054" y="1234017"/>
                  </a:lnTo>
                  <a:lnTo>
                    <a:pt x="1794177" y="1234546"/>
                  </a:lnTo>
                  <a:lnTo>
                    <a:pt x="1787300" y="1235340"/>
                  </a:lnTo>
                  <a:lnTo>
                    <a:pt x="1780158" y="1235340"/>
                  </a:lnTo>
                  <a:lnTo>
                    <a:pt x="1603204" y="1234281"/>
                  </a:lnTo>
                  <a:lnTo>
                    <a:pt x="1602410" y="1407319"/>
                  </a:lnTo>
                  <a:lnTo>
                    <a:pt x="1602146" y="1413933"/>
                  </a:lnTo>
                  <a:lnTo>
                    <a:pt x="1601617" y="1420813"/>
                  </a:lnTo>
                  <a:lnTo>
                    <a:pt x="1600559" y="1427692"/>
                  </a:lnTo>
                  <a:lnTo>
                    <a:pt x="1599501" y="1434306"/>
                  </a:lnTo>
                  <a:lnTo>
                    <a:pt x="1597914" y="1440392"/>
                  </a:lnTo>
                  <a:lnTo>
                    <a:pt x="1595798" y="1446742"/>
                  </a:lnTo>
                  <a:lnTo>
                    <a:pt x="1593682" y="1453092"/>
                  </a:lnTo>
                  <a:lnTo>
                    <a:pt x="1591301" y="1459177"/>
                  </a:lnTo>
                  <a:lnTo>
                    <a:pt x="1588656" y="1464998"/>
                  </a:lnTo>
                  <a:lnTo>
                    <a:pt x="1585482" y="1470819"/>
                  </a:lnTo>
                  <a:lnTo>
                    <a:pt x="1582043" y="1476111"/>
                  </a:lnTo>
                  <a:lnTo>
                    <a:pt x="1578605" y="1481931"/>
                  </a:lnTo>
                  <a:lnTo>
                    <a:pt x="1574637" y="1486958"/>
                  </a:lnTo>
                  <a:lnTo>
                    <a:pt x="1570670" y="1491986"/>
                  </a:lnTo>
                  <a:lnTo>
                    <a:pt x="1566437" y="1496748"/>
                  </a:lnTo>
                  <a:lnTo>
                    <a:pt x="1561941" y="1501511"/>
                  </a:lnTo>
                  <a:lnTo>
                    <a:pt x="1557180" y="1505744"/>
                  </a:lnTo>
                  <a:lnTo>
                    <a:pt x="1552154" y="1509713"/>
                  </a:lnTo>
                  <a:lnTo>
                    <a:pt x="1546864" y="1513946"/>
                  </a:lnTo>
                  <a:lnTo>
                    <a:pt x="1541309" y="1517650"/>
                  </a:lnTo>
                  <a:lnTo>
                    <a:pt x="1536019" y="1521090"/>
                  </a:lnTo>
                  <a:lnTo>
                    <a:pt x="1530200" y="1524000"/>
                  </a:lnTo>
                  <a:lnTo>
                    <a:pt x="1524381" y="1527175"/>
                  </a:lnTo>
                  <a:lnTo>
                    <a:pt x="1518297" y="1529821"/>
                  </a:lnTo>
                  <a:lnTo>
                    <a:pt x="1511949" y="1532202"/>
                  </a:lnTo>
                  <a:lnTo>
                    <a:pt x="1505601" y="1534319"/>
                  </a:lnTo>
                  <a:lnTo>
                    <a:pt x="1499253" y="1535906"/>
                  </a:lnTo>
                  <a:lnTo>
                    <a:pt x="1492640" y="1537494"/>
                  </a:lnTo>
                  <a:lnTo>
                    <a:pt x="1485763" y="1538288"/>
                  </a:lnTo>
                  <a:lnTo>
                    <a:pt x="1478886" y="1539346"/>
                  </a:lnTo>
                  <a:lnTo>
                    <a:pt x="1472009" y="1539875"/>
                  </a:lnTo>
                  <a:lnTo>
                    <a:pt x="1464867" y="1539875"/>
                  </a:lnTo>
                  <a:lnTo>
                    <a:pt x="1458255" y="1539611"/>
                  </a:lnTo>
                  <a:lnTo>
                    <a:pt x="1451113" y="1539346"/>
                  </a:lnTo>
                  <a:lnTo>
                    <a:pt x="1444236" y="1538288"/>
                  </a:lnTo>
                  <a:lnTo>
                    <a:pt x="1437623" y="1536965"/>
                  </a:lnTo>
                  <a:lnTo>
                    <a:pt x="1431010" y="1535377"/>
                  </a:lnTo>
                  <a:lnTo>
                    <a:pt x="1424398" y="1533525"/>
                  </a:lnTo>
                  <a:lnTo>
                    <a:pt x="1418314" y="1531673"/>
                  </a:lnTo>
                  <a:lnTo>
                    <a:pt x="1411966" y="1529292"/>
                  </a:lnTo>
                  <a:lnTo>
                    <a:pt x="1406147" y="1526381"/>
                  </a:lnTo>
                  <a:lnTo>
                    <a:pt x="1400063" y="1523471"/>
                  </a:lnTo>
                  <a:lnTo>
                    <a:pt x="1394509" y="1520296"/>
                  </a:lnTo>
                  <a:lnTo>
                    <a:pt x="1388690" y="1516592"/>
                  </a:lnTo>
                  <a:lnTo>
                    <a:pt x="1383399" y="1512888"/>
                  </a:lnTo>
                  <a:lnTo>
                    <a:pt x="1378374" y="1508919"/>
                  </a:lnTo>
                  <a:lnTo>
                    <a:pt x="1373348" y="1504686"/>
                  </a:lnTo>
                  <a:lnTo>
                    <a:pt x="1368852" y="1500188"/>
                  </a:lnTo>
                  <a:lnTo>
                    <a:pt x="1364355" y="1495425"/>
                  </a:lnTo>
                  <a:lnTo>
                    <a:pt x="1359858" y="1490663"/>
                  </a:lnTo>
                  <a:lnTo>
                    <a:pt x="1356155" y="1485636"/>
                  </a:lnTo>
                  <a:lnTo>
                    <a:pt x="1352188" y="1480344"/>
                  </a:lnTo>
                  <a:lnTo>
                    <a:pt x="1348749" y="1475052"/>
                  </a:lnTo>
                  <a:lnTo>
                    <a:pt x="1345311" y="1469496"/>
                  </a:lnTo>
                  <a:lnTo>
                    <a:pt x="1342401" y="1463675"/>
                  </a:lnTo>
                  <a:lnTo>
                    <a:pt x="1339756" y="1457854"/>
                  </a:lnTo>
                  <a:lnTo>
                    <a:pt x="1337375" y="1451504"/>
                  </a:lnTo>
                  <a:lnTo>
                    <a:pt x="1335259" y="1445154"/>
                  </a:lnTo>
                  <a:lnTo>
                    <a:pt x="1333408" y="1439069"/>
                  </a:lnTo>
                  <a:lnTo>
                    <a:pt x="1332085" y="1432454"/>
                  </a:lnTo>
                  <a:lnTo>
                    <a:pt x="1330763" y="1425840"/>
                  </a:lnTo>
                  <a:lnTo>
                    <a:pt x="1329969" y="1419490"/>
                  </a:lnTo>
                  <a:lnTo>
                    <a:pt x="1329440" y="1412611"/>
                  </a:lnTo>
                  <a:lnTo>
                    <a:pt x="1329440" y="1405731"/>
                  </a:lnTo>
                  <a:lnTo>
                    <a:pt x="1330234" y="1232958"/>
                  </a:lnTo>
                  <a:lnTo>
                    <a:pt x="1153279" y="1231636"/>
                  </a:lnTo>
                  <a:lnTo>
                    <a:pt x="1146402" y="1231371"/>
                  </a:lnTo>
                  <a:lnTo>
                    <a:pt x="1139525" y="1231106"/>
                  </a:lnTo>
                  <a:lnTo>
                    <a:pt x="1132648" y="1230048"/>
                  </a:lnTo>
                  <a:lnTo>
                    <a:pt x="1125771" y="1228990"/>
                  </a:lnTo>
                  <a:lnTo>
                    <a:pt x="1119423" y="1227138"/>
                  </a:lnTo>
                  <a:lnTo>
                    <a:pt x="1112810" y="1225286"/>
                  </a:lnTo>
                  <a:lnTo>
                    <a:pt x="1106462" y="1223433"/>
                  </a:lnTo>
                  <a:lnTo>
                    <a:pt x="1100378" y="1221052"/>
                  </a:lnTo>
                  <a:lnTo>
                    <a:pt x="1094295" y="1218406"/>
                  </a:lnTo>
                  <a:lnTo>
                    <a:pt x="1088476" y="1215231"/>
                  </a:lnTo>
                  <a:lnTo>
                    <a:pt x="1082656" y="1212056"/>
                  </a:lnTo>
                  <a:lnTo>
                    <a:pt x="1077102" y="1208352"/>
                  </a:lnTo>
                  <a:lnTo>
                    <a:pt x="1071812" y="1204648"/>
                  </a:lnTo>
                  <a:lnTo>
                    <a:pt x="1066786" y="1200679"/>
                  </a:lnTo>
                  <a:lnTo>
                    <a:pt x="1062025" y="1196446"/>
                  </a:lnTo>
                  <a:lnTo>
                    <a:pt x="1057264" y="1192213"/>
                  </a:lnTo>
                  <a:lnTo>
                    <a:pt x="1052767" y="1187450"/>
                  </a:lnTo>
                  <a:lnTo>
                    <a:pt x="1048271" y="1182688"/>
                  </a:lnTo>
                  <a:lnTo>
                    <a:pt x="1044303" y="1177396"/>
                  </a:lnTo>
                  <a:lnTo>
                    <a:pt x="1040600" y="1172104"/>
                  </a:lnTo>
                  <a:lnTo>
                    <a:pt x="1036897" y="1166813"/>
                  </a:lnTo>
                  <a:lnTo>
                    <a:pt x="1033723" y="1161256"/>
                  </a:lnTo>
                  <a:lnTo>
                    <a:pt x="1030549" y="1155435"/>
                  </a:lnTo>
                  <a:lnTo>
                    <a:pt x="1027904" y="1149615"/>
                  </a:lnTo>
                  <a:lnTo>
                    <a:pt x="1025523" y="1143265"/>
                  </a:lnTo>
                  <a:lnTo>
                    <a:pt x="1023407" y="1137444"/>
                  </a:lnTo>
                  <a:lnTo>
                    <a:pt x="1021820" y="1130829"/>
                  </a:lnTo>
                  <a:lnTo>
                    <a:pt x="1020233" y="1124215"/>
                  </a:lnTo>
                  <a:lnTo>
                    <a:pt x="1019175" y="1117600"/>
                  </a:lnTo>
                  <a:lnTo>
                    <a:pt x="1018117" y="1111250"/>
                  </a:lnTo>
                  <a:lnTo>
                    <a:pt x="1017853" y="1104371"/>
                  </a:lnTo>
                  <a:lnTo>
                    <a:pt x="1017588" y="1097492"/>
                  </a:lnTo>
                  <a:lnTo>
                    <a:pt x="1017853" y="1090613"/>
                  </a:lnTo>
                  <a:lnTo>
                    <a:pt x="1018382" y="1083733"/>
                  </a:lnTo>
                  <a:lnTo>
                    <a:pt x="1019440" y="1077383"/>
                  </a:lnTo>
                  <a:lnTo>
                    <a:pt x="1020498" y="1070769"/>
                  </a:lnTo>
                  <a:lnTo>
                    <a:pt x="1022085" y="1064154"/>
                  </a:lnTo>
                  <a:lnTo>
                    <a:pt x="1024201" y="1057804"/>
                  </a:lnTo>
                  <a:lnTo>
                    <a:pt x="1026317" y="1051719"/>
                  </a:lnTo>
                  <a:lnTo>
                    <a:pt x="1028697" y="1045633"/>
                  </a:lnTo>
                  <a:lnTo>
                    <a:pt x="1031607" y="1039813"/>
                  </a:lnTo>
                  <a:lnTo>
                    <a:pt x="1034516" y="1033992"/>
                  </a:lnTo>
                  <a:lnTo>
                    <a:pt x="1037690" y="1028435"/>
                  </a:lnTo>
                  <a:lnTo>
                    <a:pt x="1041394" y="1023144"/>
                  </a:lnTo>
                  <a:lnTo>
                    <a:pt x="1045361" y="1017852"/>
                  </a:lnTo>
                  <a:lnTo>
                    <a:pt x="1049329" y="1012825"/>
                  </a:lnTo>
                  <a:lnTo>
                    <a:pt x="1053561" y="1008063"/>
                  </a:lnTo>
                  <a:lnTo>
                    <a:pt x="1058057" y="1003565"/>
                  </a:lnTo>
                  <a:lnTo>
                    <a:pt x="1062818" y="999067"/>
                  </a:lnTo>
                  <a:lnTo>
                    <a:pt x="1067844" y="994833"/>
                  </a:lnTo>
                  <a:lnTo>
                    <a:pt x="1073134" y="990865"/>
                  </a:lnTo>
                  <a:lnTo>
                    <a:pt x="1078689" y="987160"/>
                  </a:lnTo>
                  <a:lnTo>
                    <a:pt x="1083979" y="983721"/>
                  </a:lnTo>
                  <a:lnTo>
                    <a:pt x="1089798" y="980546"/>
                  </a:lnTo>
                  <a:lnTo>
                    <a:pt x="1095617" y="977635"/>
                  </a:lnTo>
                  <a:lnTo>
                    <a:pt x="1101701" y="975254"/>
                  </a:lnTo>
                  <a:lnTo>
                    <a:pt x="1108049" y="972873"/>
                  </a:lnTo>
                  <a:lnTo>
                    <a:pt x="1114133" y="970756"/>
                  </a:lnTo>
                  <a:lnTo>
                    <a:pt x="1120745" y="968904"/>
                  </a:lnTo>
                  <a:lnTo>
                    <a:pt x="1127358" y="967581"/>
                  </a:lnTo>
                  <a:lnTo>
                    <a:pt x="1134235" y="966258"/>
                  </a:lnTo>
                  <a:lnTo>
                    <a:pt x="1141112" y="965465"/>
                  </a:lnTo>
                  <a:lnTo>
                    <a:pt x="1147989" y="965200"/>
                  </a:lnTo>
                  <a:lnTo>
                    <a:pt x="1155131" y="964935"/>
                  </a:lnTo>
                  <a:lnTo>
                    <a:pt x="1332085" y="965994"/>
                  </a:lnTo>
                  <a:lnTo>
                    <a:pt x="1332879" y="793221"/>
                  </a:lnTo>
                  <a:lnTo>
                    <a:pt x="1333143" y="786342"/>
                  </a:lnTo>
                  <a:lnTo>
                    <a:pt x="1333672" y="779463"/>
                  </a:lnTo>
                  <a:lnTo>
                    <a:pt x="1334730" y="772583"/>
                  </a:lnTo>
                  <a:lnTo>
                    <a:pt x="1335788" y="765969"/>
                  </a:lnTo>
                  <a:lnTo>
                    <a:pt x="1337375" y="759883"/>
                  </a:lnTo>
                  <a:lnTo>
                    <a:pt x="1339227" y="753269"/>
                  </a:lnTo>
                  <a:lnTo>
                    <a:pt x="1341608" y="747448"/>
                  </a:lnTo>
                  <a:lnTo>
                    <a:pt x="1343988" y="741098"/>
                  </a:lnTo>
                  <a:lnTo>
                    <a:pt x="1346633" y="735013"/>
                  </a:lnTo>
                  <a:lnTo>
                    <a:pt x="1349807" y="729456"/>
                  </a:lnTo>
                  <a:lnTo>
                    <a:pt x="1353246" y="723900"/>
                  </a:lnTo>
                  <a:lnTo>
                    <a:pt x="1356684" y="718344"/>
                  </a:lnTo>
                  <a:lnTo>
                    <a:pt x="1360652" y="713317"/>
                  </a:lnTo>
                  <a:lnTo>
                    <a:pt x="1364355" y="708290"/>
                  </a:lnTo>
                  <a:lnTo>
                    <a:pt x="1368852" y="703527"/>
                  </a:lnTo>
                  <a:lnTo>
                    <a:pt x="1373348" y="698765"/>
                  </a:lnTo>
                  <a:lnTo>
                    <a:pt x="1378109" y="694267"/>
                  </a:lnTo>
                  <a:lnTo>
                    <a:pt x="1383135" y="690298"/>
                  </a:lnTo>
                  <a:lnTo>
                    <a:pt x="1388161" y="686329"/>
                  </a:lnTo>
                  <a:lnTo>
                    <a:pt x="1393451" y="682890"/>
                  </a:lnTo>
                  <a:lnTo>
                    <a:pt x="1399270" y="679186"/>
                  </a:lnTo>
                  <a:lnTo>
                    <a:pt x="1404824" y="676275"/>
                  </a:lnTo>
                  <a:lnTo>
                    <a:pt x="1410908" y="673365"/>
                  </a:lnTo>
                  <a:lnTo>
                    <a:pt x="1416992" y="670454"/>
                  </a:lnTo>
                  <a:lnTo>
                    <a:pt x="1423075" y="668073"/>
                  </a:lnTo>
                  <a:lnTo>
                    <a:pt x="1429688" y="666221"/>
                  </a:lnTo>
                  <a:lnTo>
                    <a:pt x="1436036" y="664369"/>
                  </a:lnTo>
                  <a:lnTo>
                    <a:pt x="1442649" y="662781"/>
                  </a:lnTo>
                  <a:lnTo>
                    <a:pt x="1449261" y="661988"/>
                  </a:lnTo>
                  <a:lnTo>
                    <a:pt x="1456138" y="660929"/>
                  </a:lnTo>
                  <a:lnTo>
                    <a:pt x="1463280" y="660400"/>
                  </a:lnTo>
                  <a:close/>
                  <a:moveTo>
                    <a:pt x="714108" y="0"/>
                  </a:moveTo>
                  <a:lnTo>
                    <a:pt x="723364" y="0"/>
                  </a:lnTo>
                  <a:lnTo>
                    <a:pt x="732621" y="264"/>
                  </a:lnTo>
                  <a:lnTo>
                    <a:pt x="741349" y="529"/>
                  </a:lnTo>
                  <a:lnTo>
                    <a:pt x="750606" y="1058"/>
                  </a:lnTo>
                  <a:lnTo>
                    <a:pt x="759599" y="2115"/>
                  </a:lnTo>
                  <a:lnTo>
                    <a:pt x="768591" y="3173"/>
                  </a:lnTo>
                  <a:lnTo>
                    <a:pt x="777319" y="4495"/>
                  </a:lnTo>
                  <a:lnTo>
                    <a:pt x="786312" y="5817"/>
                  </a:lnTo>
                  <a:lnTo>
                    <a:pt x="795040" y="7404"/>
                  </a:lnTo>
                  <a:lnTo>
                    <a:pt x="803503" y="9520"/>
                  </a:lnTo>
                  <a:lnTo>
                    <a:pt x="812231" y="11635"/>
                  </a:lnTo>
                  <a:lnTo>
                    <a:pt x="820959" y="14015"/>
                  </a:lnTo>
                  <a:lnTo>
                    <a:pt x="829158" y="16395"/>
                  </a:lnTo>
                  <a:lnTo>
                    <a:pt x="837622" y="19039"/>
                  </a:lnTo>
                  <a:lnTo>
                    <a:pt x="845821" y="21948"/>
                  </a:lnTo>
                  <a:lnTo>
                    <a:pt x="853755" y="24856"/>
                  </a:lnTo>
                  <a:lnTo>
                    <a:pt x="861954" y="28294"/>
                  </a:lnTo>
                  <a:lnTo>
                    <a:pt x="869889" y="31732"/>
                  </a:lnTo>
                  <a:lnTo>
                    <a:pt x="877559" y="35434"/>
                  </a:lnTo>
                  <a:lnTo>
                    <a:pt x="885493" y="39136"/>
                  </a:lnTo>
                  <a:lnTo>
                    <a:pt x="892899" y="43102"/>
                  </a:lnTo>
                  <a:lnTo>
                    <a:pt x="900569" y="47333"/>
                  </a:lnTo>
                  <a:lnTo>
                    <a:pt x="907710" y="51299"/>
                  </a:lnTo>
                  <a:lnTo>
                    <a:pt x="915116" y="56059"/>
                  </a:lnTo>
                  <a:lnTo>
                    <a:pt x="922257" y="60554"/>
                  </a:lnTo>
                  <a:lnTo>
                    <a:pt x="929398" y="65314"/>
                  </a:lnTo>
                  <a:lnTo>
                    <a:pt x="936274" y="70338"/>
                  </a:lnTo>
                  <a:lnTo>
                    <a:pt x="943151" y="75362"/>
                  </a:lnTo>
                  <a:lnTo>
                    <a:pt x="949763" y="80915"/>
                  </a:lnTo>
                  <a:lnTo>
                    <a:pt x="956111" y="86204"/>
                  </a:lnTo>
                  <a:lnTo>
                    <a:pt x="962458" y="91757"/>
                  </a:lnTo>
                  <a:lnTo>
                    <a:pt x="968806" y="97575"/>
                  </a:lnTo>
                  <a:lnTo>
                    <a:pt x="974889" y="103392"/>
                  </a:lnTo>
                  <a:lnTo>
                    <a:pt x="980972" y="109474"/>
                  </a:lnTo>
                  <a:lnTo>
                    <a:pt x="986526" y="115556"/>
                  </a:lnTo>
                  <a:lnTo>
                    <a:pt x="992080" y="121902"/>
                  </a:lnTo>
                  <a:lnTo>
                    <a:pt x="997635" y="128513"/>
                  </a:lnTo>
                  <a:lnTo>
                    <a:pt x="1002924" y="134859"/>
                  </a:lnTo>
                  <a:lnTo>
                    <a:pt x="1008214" y="141470"/>
                  </a:lnTo>
                  <a:lnTo>
                    <a:pt x="1013239" y="148345"/>
                  </a:lnTo>
                  <a:lnTo>
                    <a:pt x="1018000" y="155220"/>
                  </a:lnTo>
                  <a:lnTo>
                    <a:pt x="1022761" y="162360"/>
                  </a:lnTo>
                  <a:lnTo>
                    <a:pt x="1027257" y="169499"/>
                  </a:lnTo>
                  <a:lnTo>
                    <a:pt x="1031489" y="176903"/>
                  </a:lnTo>
                  <a:lnTo>
                    <a:pt x="1035720" y="184043"/>
                  </a:lnTo>
                  <a:lnTo>
                    <a:pt x="1039688" y="191711"/>
                  </a:lnTo>
                  <a:lnTo>
                    <a:pt x="1043655" y="199115"/>
                  </a:lnTo>
                  <a:lnTo>
                    <a:pt x="1047093" y="206784"/>
                  </a:lnTo>
                  <a:lnTo>
                    <a:pt x="1050532" y="214717"/>
                  </a:lnTo>
                  <a:lnTo>
                    <a:pt x="1053705" y="222650"/>
                  </a:lnTo>
                  <a:lnTo>
                    <a:pt x="1057144" y="230318"/>
                  </a:lnTo>
                  <a:lnTo>
                    <a:pt x="1059788" y="238780"/>
                  </a:lnTo>
                  <a:lnTo>
                    <a:pt x="1062433" y="246713"/>
                  </a:lnTo>
                  <a:lnTo>
                    <a:pt x="1064814" y="255175"/>
                  </a:lnTo>
                  <a:lnTo>
                    <a:pt x="1067194" y="263372"/>
                  </a:lnTo>
                  <a:lnTo>
                    <a:pt x="1069310" y="271834"/>
                  </a:lnTo>
                  <a:lnTo>
                    <a:pt x="1070897" y="280031"/>
                  </a:lnTo>
                  <a:lnTo>
                    <a:pt x="1072484" y="288757"/>
                  </a:lnTo>
                  <a:lnTo>
                    <a:pt x="1074071" y="297219"/>
                  </a:lnTo>
                  <a:lnTo>
                    <a:pt x="1075129" y="305945"/>
                  </a:lnTo>
                  <a:lnTo>
                    <a:pt x="1076186" y="314936"/>
                  </a:lnTo>
                  <a:lnTo>
                    <a:pt x="1076980" y="323397"/>
                  </a:lnTo>
                  <a:lnTo>
                    <a:pt x="1077509" y="332388"/>
                  </a:lnTo>
                  <a:lnTo>
                    <a:pt x="1077773" y="341379"/>
                  </a:lnTo>
                  <a:lnTo>
                    <a:pt x="1077773" y="350369"/>
                  </a:lnTo>
                  <a:lnTo>
                    <a:pt x="1077509" y="359360"/>
                  </a:lnTo>
                  <a:lnTo>
                    <a:pt x="1077244" y="368350"/>
                  </a:lnTo>
                  <a:lnTo>
                    <a:pt x="1076716" y="377341"/>
                  </a:lnTo>
                  <a:lnTo>
                    <a:pt x="1075658" y="385803"/>
                  </a:lnTo>
                  <a:lnTo>
                    <a:pt x="1074600" y="394793"/>
                  </a:lnTo>
                  <a:lnTo>
                    <a:pt x="1073277" y="403519"/>
                  </a:lnTo>
                  <a:lnTo>
                    <a:pt x="1071955" y="411981"/>
                  </a:lnTo>
                  <a:lnTo>
                    <a:pt x="1070103" y="420707"/>
                  </a:lnTo>
                  <a:lnTo>
                    <a:pt x="1068252" y="428905"/>
                  </a:lnTo>
                  <a:lnTo>
                    <a:pt x="1065872" y="437366"/>
                  </a:lnTo>
                  <a:lnTo>
                    <a:pt x="1063756" y="445564"/>
                  </a:lnTo>
                  <a:lnTo>
                    <a:pt x="1061111" y="454026"/>
                  </a:lnTo>
                  <a:lnTo>
                    <a:pt x="1058466" y="461958"/>
                  </a:lnTo>
                  <a:lnTo>
                    <a:pt x="1055557" y="469891"/>
                  </a:lnTo>
                  <a:lnTo>
                    <a:pt x="1052383" y="478089"/>
                  </a:lnTo>
                  <a:lnTo>
                    <a:pt x="1048945" y="485757"/>
                  </a:lnTo>
                  <a:lnTo>
                    <a:pt x="1045506" y="493426"/>
                  </a:lnTo>
                  <a:lnTo>
                    <a:pt x="1041804" y="501358"/>
                  </a:lnTo>
                  <a:lnTo>
                    <a:pt x="1038101" y="508762"/>
                  </a:lnTo>
                  <a:lnTo>
                    <a:pt x="1033869" y="516166"/>
                  </a:lnTo>
                  <a:lnTo>
                    <a:pt x="1029637" y="523570"/>
                  </a:lnTo>
                  <a:lnTo>
                    <a:pt x="1025141" y="530710"/>
                  </a:lnTo>
                  <a:lnTo>
                    <a:pt x="1020380" y="537850"/>
                  </a:lnTo>
                  <a:lnTo>
                    <a:pt x="1015620" y="544725"/>
                  </a:lnTo>
                  <a:lnTo>
                    <a:pt x="1010859" y="551864"/>
                  </a:lnTo>
                  <a:lnTo>
                    <a:pt x="1005834" y="558211"/>
                  </a:lnTo>
                  <a:lnTo>
                    <a:pt x="1000544" y="564821"/>
                  </a:lnTo>
                  <a:lnTo>
                    <a:pt x="995254" y="571432"/>
                  </a:lnTo>
                  <a:lnTo>
                    <a:pt x="989436" y="578043"/>
                  </a:lnTo>
                  <a:lnTo>
                    <a:pt x="983882" y="584125"/>
                  </a:lnTo>
                  <a:lnTo>
                    <a:pt x="977798" y="590207"/>
                  </a:lnTo>
                  <a:lnTo>
                    <a:pt x="971980" y="596024"/>
                  </a:lnTo>
                  <a:lnTo>
                    <a:pt x="965632" y="601842"/>
                  </a:lnTo>
                  <a:lnTo>
                    <a:pt x="959549" y="607659"/>
                  </a:lnTo>
                  <a:lnTo>
                    <a:pt x="953201" y="612948"/>
                  </a:lnTo>
                  <a:lnTo>
                    <a:pt x="946325" y="618501"/>
                  </a:lnTo>
                  <a:lnTo>
                    <a:pt x="939713" y="623789"/>
                  </a:lnTo>
                  <a:lnTo>
                    <a:pt x="933100" y="628813"/>
                  </a:lnTo>
                  <a:lnTo>
                    <a:pt x="926224" y="633573"/>
                  </a:lnTo>
                  <a:lnTo>
                    <a:pt x="919083" y="638333"/>
                  </a:lnTo>
                  <a:lnTo>
                    <a:pt x="911942" y="642828"/>
                  </a:lnTo>
                  <a:lnTo>
                    <a:pt x="904536" y="647323"/>
                  </a:lnTo>
                  <a:lnTo>
                    <a:pt x="897131" y="651290"/>
                  </a:lnTo>
                  <a:lnTo>
                    <a:pt x="889461" y="655521"/>
                  </a:lnTo>
                  <a:lnTo>
                    <a:pt x="881791" y="659487"/>
                  </a:lnTo>
                  <a:lnTo>
                    <a:pt x="874120" y="663189"/>
                  </a:lnTo>
                  <a:lnTo>
                    <a:pt x="866186" y="666627"/>
                  </a:lnTo>
                  <a:lnTo>
                    <a:pt x="857987" y="670064"/>
                  </a:lnTo>
                  <a:lnTo>
                    <a:pt x="850052" y="672973"/>
                  </a:lnTo>
                  <a:lnTo>
                    <a:pt x="841853" y="676146"/>
                  </a:lnTo>
                  <a:lnTo>
                    <a:pt x="833654" y="679055"/>
                  </a:lnTo>
                  <a:lnTo>
                    <a:pt x="825455" y="681699"/>
                  </a:lnTo>
                  <a:lnTo>
                    <a:pt x="816992" y="684079"/>
                  </a:lnTo>
                  <a:lnTo>
                    <a:pt x="808264" y="686195"/>
                  </a:lnTo>
                  <a:lnTo>
                    <a:pt x="799800" y="688310"/>
                  </a:lnTo>
                  <a:lnTo>
                    <a:pt x="791072" y="690161"/>
                  </a:lnTo>
                  <a:lnTo>
                    <a:pt x="782609" y="691483"/>
                  </a:lnTo>
                  <a:lnTo>
                    <a:pt x="773616" y="693070"/>
                  </a:lnTo>
                  <a:lnTo>
                    <a:pt x="764624" y="694128"/>
                  </a:lnTo>
                  <a:lnTo>
                    <a:pt x="755632" y="695185"/>
                  </a:lnTo>
                  <a:lnTo>
                    <a:pt x="746639" y="695714"/>
                  </a:lnTo>
                  <a:lnTo>
                    <a:pt x="737647" y="696243"/>
                  </a:lnTo>
                  <a:lnTo>
                    <a:pt x="728390" y="696507"/>
                  </a:lnTo>
                  <a:lnTo>
                    <a:pt x="719133" y="696507"/>
                  </a:lnTo>
                  <a:lnTo>
                    <a:pt x="709876" y="696507"/>
                  </a:lnTo>
                  <a:lnTo>
                    <a:pt x="700883" y="695979"/>
                  </a:lnTo>
                  <a:lnTo>
                    <a:pt x="691891" y="695450"/>
                  </a:lnTo>
                  <a:lnTo>
                    <a:pt x="682898" y="694392"/>
                  </a:lnTo>
                  <a:lnTo>
                    <a:pt x="673906" y="693599"/>
                  </a:lnTo>
                  <a:lnTo>
                    <a:pt x="664913" y="692541"/>
                  </a:lnTo>
                  <a:lnTo>
                    <a:pt x="656186" y="690954"/>
                  </a:lnTo>
                  <a:lnTo>
                    <a:pt x="647458" y="689103"/>
                  </a:lnTo>
                  <a:lnTo>
                    <a:pt x="638730" y="687252"/>
                  </a:lnTo>
                  <a:lnTo>
                    <a:pt x="630266" y="684872"/>
                  </a:lnTo>
                  <a:lnTo>
                    <a:pt x="621538" y="683021"/>
                  </a:lnTo>
                  <a:lnTo>
                    <a:pt x="613339" y="680113"/>
                  </a:lnTo>
                  <a:lnTo>
                    <a:pt x="604876" y="677468"/>
                  </a:lnTo>
                  <a:lnTo>
                    <a:pt x="596676" y="674824"/>
                  </a:lnTo>
                  <a:lnTo>
                    <a:pt x="588478" y="671651"/>
                  </a:lnTo>
                  <a:lnTo>
                    <a:pt x="580543" y="668213"/>
                  </a:lnTo>
                  <a:lnTo>
                    <a:pt x="572873" y="665040"/>
                  </a:lnTo>
                  <a:lnTo>
                    <a:pt x="564674" y="661603"/>
                  </a:lnTo>
                  <a:lnTo>
                    <a:pt x="557004" y="657636"/>
                  </a:lnTo>
                  <a:lnTo>
                    <a:pt x="549598" y="653405"/>
                  </a:lnTo>
                  <a:lnTo>
                    <a:pt x="541928" y="649439"/>
                  </a:lnTo>
                  <a:lnTo>
                    <a:pt x="534787" y="645208"/>
                  </a:lnTo>
                  <a:lnTo>
                    <a:pt x="527382" y="640713"/>
                  </a:lnTo>
                  <a:lnTo>
                    <a:pt x="520241" y="635953"/>
                  </a:lnTo>
                  <a:lnTo>
                    <a:pt x="513364" y="631193"/>
                  </a:lnTo>
                  <a:lnTo>
                    <a:pt x="506223" y="626169"/>
                  </a:lnTo>
                  <a:lnTo>
                    <a:pt x="499611" y="621145"/>
                  </a:lnTo>
                  <a:lnTo>
                    <a:pt x="492734" y="615592"/>
                  </a:lnTo>
                  <a:lnTo>
                    <a:pt x="486122" y="610303"/>
                  </a:lnTo>
                  <a:lnTo>
                    <a:pt x="480039" y="604750"/>
                  </a:lnTo>
                  <a:lnTo>
                    <a:pt x="473691" y="598933"/>
                  </a:lnTo>
                  <a:lnTo>
                    <a:pt x="467873" y="593115"/>
                  </a:lnTo>
                  <a:lnTo>
                    <a:pt x="461790" y="587298"/>
                  </a:lnTo>
                  <a:lnTo>
                    <a:pt x="455971" y="580952"/>
                  </a:lnTo>
                  <a:lnTo>
                    <a:pt x="450152" y="574605"/>
                  </a:lnTo>
                  <a:lnTo>
                    <a:pt x="444863" y="568523"/>
                  </a:lnTo>
                  <a:lnTo>
                    <a:pt x="439573" y="561913"/>
                  </a:lnTo>
                  <a:lnTo>
                    <a:pt x="434283" y="555038"/>
                  </a:lnTo>
                  <a:lnTo>
                    <a:pt x="429258" y="548162"/>
                  </a:lnTo>
                  <a:lnTo>
                    <a:pt x="424497" y="541287"/>
                  </a:lnTo>
                  <a:lnTo>
                    <a:pt x="419737" y="534148"/>
                  </a:lnTo>
                  <a:lnTo>
                    <a:pt x="415240" y="527008"/>
                  </a:lnTo>
                  <a:lnTo>
                    <a:pt x="411009" y="519868"/>
                  </a:lnTo>
                  <a:lnTo>
                    <a:pt x="406777" y="512464"/>
                  </a:lnTo>
                  <a:lnTo>
                    <a:pt x="402545" y="505060"/>
                  </a:lnTo>
                  <a:lnTo>
                    <a:pt x="398842" y="497392"/>
                  </a:lnTo>
                  <a:lnTo>
                    <a:pt x="395140" y="489988"/>
                  </a:lnTo>
                  <a:lnTo>
                    <a:pt x="391966" y="481791"/>
                  </a:lnTo>
                  <a:lnTo>
                    <a:pt x="388792" y="474122"/>
                  </a:lnTo>
                  <a:lnTo>
                    <a:pt x="385618" y="466189"/>
                  </a:lnTo>
                  <a:lnTo>
                    <a:pt x="382709" y="458256"/>
                  </a:lnTo>
                  <a:lnTo>
                    <a:pt x="380064" y="449795"/>
                  </a:lnTo>
                  <a:lnTo>
                    <a:pt x="377684" y="441862"/>
                  </a:lnTo>
                  <a:lnTo>
                    <a:pt x="375303" y="433400"/>
                  </a:lnTo>
                  <a:lnTo>
                    <a:pt x="373187" y="425203"/>
                  </a:lnTo>
                  <a:lnTo>
                    <a:pt x="371336" y="416477"/>
                  </a:lnTo>
                  <a:lnTo>
                    <a:pt x="370014" y="407750"/>
                  </a:lnTo>
                  <a:lnTo>
                    <a:pt x="368427" y="399289"/>
                  </a:lnTo>
                  <a:lnTo>
                    <a:pt x="367369" y="390562"/>
                  </a:lnTo>
                  <a:lnTo>
                    <a:pt x="366311" y="382101"/>
                  </a:lnTo>
                  <a:lnTo>
                    <a:pt x="365517" y="373110"/>
                  </a:lnTo>
                  <a:lnTo>
                    <a:pt x="364988" y="364120"/>
                  </a:lnTo>
                  <a:lnTo>
                    <a:pt x="364724" y="355129"/>
                  </a:lnTo>
                  <a:lnTo>
                    <a:pt x="364724" y="346403"/>
                  </a:lnTo>
                  <a:lnTo>
                    <a:pt x="364988" y="337412"/>
                  </a:lnTo>
                  <a:lnTo>
                    <a:pt x="365253" y="328422"/>
                  </a:lnTo>
                  <a:lnTo>
                    <a:pt x="365782" y="319695"/>
                  </a:lnTo>
                  <a:lnTo>
                    <a:pt x="366575" y="310705"/>
                  </a:lnTo>
                  <a:lnTo>
                    <a:pt x="367898" y="301979"/>
                  </a:lnTo>
                  <a:lnTo>
                    <a:pt x="368956" y="292988"/>
                  </a:lnTo>
                  <a:lnTo>
                    <a:pt x="370542" y="284791"/>
                  </a:lnTo>
                  <a:lnTo>
                    <a:pt x="372394" y="276064"/>
                  </a:lnTo>
                  <a:lnTo>
                    <a:pt x="374245" y="267603"/>
                  </a:lnTo>
                  <a:lnTo>
                    <a:pt x="376626" y="259141"/>
                  </a:lnTo>
                  <a:lnTo>
                    <a:pt x="378477" y="250944"/>
                  </a:lnTo>
                  <a:lnTo>
                    <a:pt x="381386" y="242746"/>
                  </a:lnTo>
                  <a:lnTo>
                    <a:pt x="384031" y="234549"/>
                  </a:lnTo>
                  <a:lnTo>
                    <a:pt x="386940" y="226616"/>
                  </a:lnTo>
                  <a:lnTo>
                    <a:pt x="390114" y="218683"/>
                  </a:lnTo>
                  <a:lnTo>
                    <a:pt x="393553" y="210750"/>
                  </a:lnTo>
                  <a:lnTo>
                    <a:pt x="396991" y="203082"/>
                  </a:lnTo>
                  <a:lnTo>
                    <a:pt x="400694" y="195678"/>
                  </a:lnTo>
                  <a:lnTo>
                    <a:pt x="404396" y="187745"/>
                  </a:lnTo>
                  <a:lnTo>
                    <a:pt x="408628" y="180341"/>
                  </a:lnTo>
                  <a:lnTo>
                    <a:pt x="412860" y="173201"/>
                  </a:lnTo>
                  <a:lnTo>
                    <a:pt x="417356" y="165797"/>
                  </a:lnTo>
                  <a:lnTo>
                    <a:pt x="422117" y="158658"/>
                  </a:lnTo>
                  <a:lnTo>
                    <a:pt x="426878" y="151783"/>
                  </a:lnTo>
                  <a:lnTo>
                    <a:pt x="431638" y="144907"/>
                  </a:lnTo>
                  <a:lnTo>
                    <a:pt x="436664" y="138297"/>
                  </a:lnTo>
                  <a:lnTo>
                    <a:pt x="441953" y="131686"/>
                  </a:lnTo>
                  <a:lnTo>
                    <a:pt x="447243" y="125075"/>
                  </a:lnTo>
                  <a:lnTo>
                    <a:pt x="453062" y="118993"/>
                  </a:lnTo>
                  <a:lnTo>
                    <a:pt x="458616" y="112647"/>
                  </a:lnTo>
                  <a:lnTo>
                    <a:pt x="464434" y="106301"/>
                  </a:lnTo>
                  <a:lnTo>
                    <a:pt x="470518" y="100483"/>
                  </a:lnTo>
                  <a:lnTo>
                    <a:pt x="476865" y="94666"/>
                  </a:lnTo>
                  <a:lnTo>
                    <a:pt x="482948" y="89113"/>
                  </a:lnTo>
                  <a:lnTo>
                    <a:pt x="489560" y="83560"/>
                  </a:lnTo>
                  <a:lnTo>
                    <a:pt x="496172" y="78271"/>
                  </a:lnTo>
                  <a:lnTo>
                    <a:pt x="502520" y="72983"/>
                  </a:lnTo>
                  <a:lnTo>
                    <a:pt x="509397" y="67958"/>
                  </a:lnTo>
                  <a:lnTo>
                    <a:pt x="516538" y="62934"/>
                  </a:lnTo>
                  <a:lnTo>
                    <a:pt x="523414" y="58175"/>
                  </a:lnTo>
                  <a:lnTo>
                    <a:pt x="530820" y="53679"/>
                  </a:lnTo>
                  <a:lnTo>
                    <a:pt x="537961" y="49184"/>
                  </a:lnTo>
                  <a:lnTo>
                    <a:pt x="545367" y="45217"/>
                  </a:lnTo>
                  <a:lnTo>
                    <a:pt x="553301" y="40987"/>
                  </a:lnTo>
                  <a:lnTo>
                    <a:pt x="560707" y="37020"/>
                  </a:lnTo>
                  <a:lnTo>
                    <a:pt x="568377" y="33583"/>
                  </a:lnTo>
                  <a:lnTo>
                    <a:pt x="576311" y="29881"/>
                  </a:lnTo>
                  <a:lnTo>
                    <a:pt x="584510" y="26707"/>
                  </a:lnTo>
                  <a:lnTo>
                    <a:pt x="592445" y="23534"/>
                  </a:lnTo>
                  <a:lnTo>
                    <a:pt x="600379" y="20361"/>
                  </a:lnTo>
                  <a:lnTo>
                    <a:pt x="608843" y="17717"/>
                  </a:lnTo>
                  <a:lnTo>
                    <a:pt x="617042" y="15073"/>
                  </a:lnTo>
                  <a:lnTo>
                    <a:pt x="625505" y="12693"/>
                  </a:lnTo>
                  <a:lnTo>
                    <a:pt x="633969" y="10313"/>
                  </a:lnTo>
                  <a:lnTo>
                    <a:pt x="642697" y="8462"/>
                  </a:lnTo>
                  <a:lnTo>
                    <a:pt x="651425" y="6875"/>
                  </a:lnTo>
                  <a:lnTo>
                    <a:pt x="659888" y="5024"/>
                  </a:lnTo>
                  <a:lnTo>
                    <a:pt x="668881" y="3702"/>
                  </a:lnTo>
                  <a:lnTo>
                    <a:pt x="677873" y="2644"/>
                  </a:lnTo>
                  <a:lnTo>
                    <a:pt x="686601" y="1851"/>
                  </a:lnTo>
                  <a:lnTo>
                    <a:pt x="695858" y="793"/>
                  </a:lnTo>
                  <a:lnTo>
                    <a:pt x="704851" y="264"/>
                  </a:lnTo>
                  <a:lnTo>
                    <a:pt x="71410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2" name="组合 41"/>
          <p:cNvGrpSpPr>
            <a:grpSpLocks noChangeAspect="1"/>
          </p:cNvGrpSpPr>
          <p:nvPr/>
        </p:nvGrpSpPr>
        <p:grpSpPr>
          <a:xfrm>
            <a:off x="915987" y="3603421"/>
            <a:ext cx="719995" cy="720000"/>
            <a:chOff x="6295426" y="4475723"/>
            <a:chExt cx="676569" cy="676574"/>
          </a:xfrm>
          <a:solidFill>
            <a:schemeClr val="bg1"/>
          </a:solidFill>
        </p:grpSpPr>
        <p:sp>
          <p:nvSpPr>
            <p:cNvPr id="43" name="22"/>
            <p:cNvSpPr/>
            <p:nvPr/>
          </p:nvSpPr>
          <p:spPr>
            <a:xfrm>
              <a:off x="6295426" y="4475723"/>
              <a:ext cx="676569" cy="676574"/>
            </a:xfrm>
            <a:prstGeom prst="ellipse">
              <a:avLst/>
            </a:prstGeom>
            <a:solidFill>
              <a:schemeClr val="accent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44" name="33"/>
            <p:cNvSpPr>
              <a:spLocks noChangeAspect="1"/>
            </p:cNvSpPr>
            <p:nvPr/>
          </p:nvSpPr>
          <p:spPr bwMode="auto">
            <a:xfrm>
              <a:off x="6516000" y="4680000"/>
              <a:ext cx="325598" cy="324000"/>
            </a:xfrm>
            <a:custGeom>
              <a:avLst/>
              <a:gdLst>
                <a:gd name="T0" fmla="*/ 607 w 622"/>
                <a:gd name="T1" fmla="*/ 446 h 620"/>
                <a:gd name="T2" fmla="*/ 588 w 622"/>
                <a:gd name="T3" fmla="*/ 428 h 620"/>
                <a:gd name="T4" fmla="*/ 498 w 622"/>
                <a:gd name="T5" fmla="*/ 398 h 620"/>
                <a:gd name="T6" fmla="*/ 533 w 622"/>
                <a:gd name="T7" fmla="*/ 266 h 620"/>
                <a:gd name="T8" fmla="*/ 266 w 622"/>
                <a:gd name="T9" fmla="*/ 0 h 620"/>
                <a:gd name="T10" fmla="*/ 0 w 622"/>
                <a:gd name="T11" fmla="*/ 266 h 620"/>
                <a:gd name="T12" fmla="*/ 266 w 622"/>
                <a:gd name="T13" fmla="*/ 533 h 620"/>
                <a:gd name="T14" fmla="*/ 399 w 622"/>
                <a:gd name="T15" fmla="*/ 497 h 620"/>
                <a:gd name="T16" fmla="*/ 348 w 622"/>
                <a:gd name="T17" fmla="*/ 446 h 620"/>
                <a:gd name="T18" fmla="*/ 266 w 622"/>
                <a:gd name="T19" fmla="*/ 464 h 620"/>
                <a:gd name="T20" fmla="*/ 69 w 622"/>
                <a:gd name="T21" fmla="*/ 266 h 620"/>
                <a:gd name="T22" fmla="*/ 266 w 622"/>
                <a:gd name="T23" fmla="*/ 68 h 620"/>
                <a:gd name="T24" fmla="*/ 464 w 622"/>
                <a:gd name="T25" fmla="*/ 266 h 620"/>
                <a:gd name="T26" fmla="*/ 436 w 622"/>
                <a:gd name="T27" fmla="*/ 368 h 620"/>
                <a:gd name="T28" fmla="*/ 402 w 622"/>
                <a:gd name="T29" fmla="*/ 335 h 620"/>
                <a:gd name="T30" fmla="*/ 418 w 622"/>
                <a:gd name="T31" fmla="*/ 266 h 620"/>
                <a:gd name="T32" fmla="*/ 267 w 622"/>
                <a:gd name="T33" fmla="*/ 114 h 620"/>
                <a:gd name="T34" fmla="*/ 115 w 622"/>
                <a:gd name="T35" fmla="*/ 266 h 620"/>
                <a:gd name="T36" fmla="*/ 266 w 622"/>
                <a:gd name="T37" fmla="*/ 418 h 620"/>
                <a:gd name="T38" fmla="*/ 314 w 622"/>
                <a:gd name="T39" fmla="*/ 410 h 620"/>
                <a:gd name="T40" fmla="*/ 243 w 622"/>
                <a:gd name="T41" fmla="*/ 338 h 620"/>
                <a:gd name="T42" fmla="*/ 190 w 622"/>
                <a:gd name="T43" fmla="*/ 266 h 620"/>
                <a:gd name="T44" fmla="*/ 267 w 622"/>
                <a:gd name="T45" fmla="*/ 190 h 620"/>
                <a:gd name="T46" fmla="*/ 343 w 622"/>
                <a:gd name="T47" fmla="*/ 266 h 620"/>
                <a:gd name="T48" fmla="*/ 342 w 622"/>
                <a:gd name="T49" fmla="*/ 276 h 620"/>
                <a:gd name="T50" fmla="*/ 302 w 622"/>
                <a:gd name="T51" fmla="*/ 237 h 620"/>
                <a:gd name="T52" fmla="*/ 234 w 622"/>
                <a:gd name="T53" fmla="*/ 244 h 620"/>
                <a:gd name="T54" fmla="*/ 234 w 622"/>
                <a:gd name="T55" fmla="*/ 245 h 620"/>
                <a:gd name="T56" fmla="*/ 240 w 622"/>
                <a:gd name="T57" fmla="*/ 301 h 620"/>
                <a:gd name="T58" fmla="*/ 406 w 622"/>
                <a:gd name="T59" fmla="*/ 463 h 620"/>
                <a:gd name="T60" fmla="*/ 402 w 622"/>
                <a:gd name="T61" fmla="*/ 489 h 620"/>
                <a:gd name="T62" fmla="*/ 433 w 622"/>
                <a:gd name="T63" fmla="*/ 588 h 620"/>
                <a:gd name="T64" fmla="*/ 451 w 622"/>
                <a:gd name="T65" fmla="*/ 605 h 620"/>
                <a:gd name="T66" fmla="*/ 495 w 622"/>
                <a:gd name="T67" fmla="*/ 592 h 620"/>
                <a:gd name="T68" fmla="*/ 503 w 622"/>
                <a:gd name="T69" fmla="*/ 549 h 620"/>
                <a:gd name="T70" fmla="*/ 551 w 622"/>
                <a:gd name="T71" fmla="*/ 530 h 620"/>
                <a:gd name="T72" fmla="*/ 557 w 622"/>
                <a:gd name="T73" fmla="*/ 499 h 620"/>
                <a:gd name="T74" fmla="*/ 594 w 622"/>
                <a:gd name="T75" fmla="*/ 491 h 620"/>
                <a:gd name="T76" fmla="*/ 607 w 622"/>
                <a:gd name="T77" fmla="*/ 44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22" h="620">
                  <a:moveTo>
                    <a:pt x="607" y="446"/>
                  </a:moveTo>
                  <a:lnTo>
                    <a:pt x="588" y="428"/>
                  </a:lnTo>
                  <a:cubicBezTo>
                    <a:pt x="564" y="405"/>
                    <a:pt x="531" y="394"/>
                    <a:pt x="498" y="398"/>
                  </a:cubicBezTo>
                  <a:cubicBezTo>
                    <a:pt x="520" y="359"/>
                    <a:pt x="533" y="314"/>
                    <a:pt x="533" y="266"/>
                  </a:cubicBezTo>
                  <a:cubicBezTo>
                    <a:pt x="533" y="119"/>
                    <a:pt x="413" y="0"/>
                    <a:pt x="266" y="0"/>
                  </a:cubicBezTo>
                  <a:cubicBezTo>
                    <a:pt x="120" y="0"/>
                    <a:pt x="0" y="119"/>
                    <a:pt x="0" y="266"/>
                  </a:cubicBezTo>
                  <a:cubicBezTo>
                    <a:pt x="0" y="413"/>
                    <a:pt x="120" y="533"/>
                    <a:pt x="266" y="533"/>
                  </a:cubicBezTo>
                  <a:cubicBezTo>
                    <a:pt x="315" y="533"/>
                    <a:pt x="360" y="520"/>
                    <a:pt x="399" y="497"/>
                  </a:cubicBezTo>
                  <a:cubicBezTo>
                    <a:pt x="385" y="483"/>
                    <a:pt x="368" y="465"/>
                    <a:pt x="348" y="446"/>
                  </a:cubicBezTo>
                  <a:cubicBezTo>
                    <a:pt x="323" y="457"/>
                    <a:pt x="296" y="464"/>
                    <a:pt x="266" y="464"/>
                  </a:cubicBezTo>
                  <a:cubicBezTo>
                    <a:pt x="158" y="464"/>
                    <a:pt x="69" y="375"/>
                    <a:pt x="69" y="266"/>
                  </a:cubicBezTo>
                  <a:cubicBezTo>
                    <a:pt x="69" y="157"/>
                    <a:pt x="158" y="68"/>
                    <a:pt x="266" y="68"/>
                  </a:cubicBezTo>
                  <a:cubicBezTo>
                    <a:pt x="375" y="68"/>
                    <a:pt x="464" y="157"/>
                    <a:pt x="464" y="266"/>
                  </a:cubicBezTo>
                  <a:cubicBezTo>
                    <a:pt x="464" y="303"/>
                    <a:pt x="454" y="338"/>
                    <a:pt x="436" y="368"/>
                  </a:cubicBezTo>
                  <a:lnTo>
                    <a:pt x="402" y="335"/>
                  </a:lnTo>
                  <a:cubicBezTo>
                    <a:pt x="412" y="314"/>
                    <a:pt x="418" y="291"/>
                    <a:pt x="418" y="266"/>
                  </a:cubicBezTo>
                  <a:cubicBezTo>
                    <a:pt x="418" y="182"/>
                    <a:pt x="350" y="114"/>
                    <a:pt x="267" y="114"/>
                  </a:cubicBezTo>
                  <a:cubicBezTo>
                    <a:pt x="183" y="114"/>
                    <a:pt x="115" y="182"/>
                    <a:pt x="115" y="266"/>
                  </a:cubicBezTo>
                  <a:cubicBezTo>
                    <a:pt x="115" y="350"/>
                    <a:pt x="183" y="418"/>
                    <a:pt x="266" y="418"/>
                  </a:cubicBezTo>
                  <a:cubicBezTo>
                    <a:pt x="283" y="418"/>
                    <a:pt x="299" y="415"/>
                    <a:pt x="314" y="410"/>
                  </a:cubicBezTo>
                  <a:cubicBezTo>
                    <a:pt x="289" y="385"/>
                    <a:pt x="263" y="360"/>
                    <a:pt x="243" y="338"/>
                  </a:cubicBezTo>
                  <a:cubicBezTo>
                    <a:pt x="212" y="328"/>
                    <a:pt x="190" y="300"/>
                    <a:pt x="190" y="266"/>
                  </a:cubicBezTo>
                  <a:cubicBezTo>
                    <a:pt x="190" y="224"/>
                    <a:pt x="224" y="190"/>
                    <a:pt x="267" y="190"/>
                  </a:cubicBezTo>
                  <a:cubicBezTo>
                    <a:pt x="309" y="190"/>
                    <a:pt x="343" y="224"/>
                    <a:pt x="343" y="266"/>
                  </a:cubicBezTo>
                  <a:cubicBezTo>
                    <a:pt x="343" y="269"/>
                    <a:pt x="342" y="273"/>
                    <a:pt x="342" y="276"/>
                  </a:cubicBezTo>
                  <a:lnTo>
                    <a:pt x="302" y="237"/>
                  </a:lnTo>
                  <a:cubicBezTo>
                    <a:pt x="282" y="217"/>
                    <a:pt x="249" y="221"/>
                    <a:pt x="234" y="244"/>
                  </a:cubicBezTo>
                  <a:cubicBezTo>
                    <a:pt x="234" y="245"/>
                    <a:pt x="234" y="245"/>
                    <a:pt x="234" y="245"/>
                  </a:cubicBezTo>
                  <a:cubicBezTo>
                    <a:pt x="222" y="263"/>
                    <a:pt x="225" y="286"/>
                    <a:pt x="240" y="301"/>
                  </a:cubicBezTo>
                  <a:lnTo>
                    <a:pt x="406" y="463"/>
                  </a:lnTo>
                  <a:lnTo>
                    <a:pt x="402" y="489"/>
                  </a:lnTo>
                  <a:cubicBezTo>
                    <a:pt x="395" y="525"/>
                    <a:pt x="406" y="562"/>
                    <a:pt x="433" y="588"/>
                  </a:cubicBezTo>
                  <a:lnTo>
                    <a:pt x="451" y="605"/>
                  </a:lnTo>
                  <a:cubicBezTo>
                    <a:pt x="466" y="620"/>
                    <a:pt x="491" y="612"/>
                    <a:pt x="495" y="592"/>
                  </a:cubicBezTo>
                  <a:lnTo>
                    <a:pt x="503" y="549"/>
                  </a:lnTo>
                  <a:cubicBezTo>
                    <a:pt x="520" y="553"/>
                    <a:pt x="540" y="547"/>
                    <a:pt x="551" y="530"/>
                  </a:cubicBezTo>
                  <a:cubicBezTo>
                    <a:pt x="557" y="521"/>
                    <a:pt x="559" y="509"/>
                    <a:pt x="557" y="499"/>
                  </a:cubicBezTo>
                  <a:lnTo>
                    <a:pt x="594" y="491"/>
                  </a:lnTo>
                  <a:cubicBezTo>
                    <a:pt x="614" y="486"/>
                    <a:pt x="622" y="461"/>
                    <a:pt x="607" y="446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2" name="文本框 2"/>
          <p:cNvSpPr txBox="1"/>
          <p:nvPr/>
        </p:nvSpPr>
        <p:spPr>
          <a:xfrm>
            <a:off x="885825" y="599440"/>
            <a:ext cx="558736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二、社会责任的基本内容及意义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9360" y="2382520"/>
            <a:ext cx="5115560" cy="3468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"/>
          <p:cNvSpPr txBox="1"/>
          <p:nvPr/>
        </p:nvSpPr>
        <p:spPr>
          <a:xfrm>
            <a:off x="720090" y="585470"/>
            <a:ext cx="584263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三、提升企业社会责任的有效途径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1677670" y="1590040"/>
            <a:ext cx="2667000" cy="1287780"/>
          </a:xfrm>
          <a:prstGeom prst="flowChartAlternateProces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流程图: 可选过程 2"/>
          <p:cNvSpPr/>
          <p:nvPr/>
        </p:nvSpPr>
        <p:spPr>
          <a:xfrm>
            <a:off x="8511540" y="3201035"/>
            <a:ext cx="2667000" cy="1223645"/>
          </a:xfrm>
          <a:prstGeom prst="flowChartAlternateProces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流程图: 可选过程 3"/>
          <p:cNvSpPr/>
          <p:nvPr/>
        </p:nvSpPr>
        <p:spPr>
          <a:xfrm>
            <a:off x="1677670" y="3201035"/>
            <a:ext cx="2667000" cy="1223645"/>
          </a:xfrm>
          <a:prstGeom prst="flowChartAlternateProces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流程图: 可选过程 4"/>
          <p:cNvSpPr/>
          <p:nvPr/>
        </p:nvSpPr>
        <p:spPr>
          <a:xfrm>
            <a:off x="5109210" y="4886325"/>
            <a:ext cx="2667000" cy="1183005"/>
          </a:xfrm>
          <a:prstGeom prst="flowChartAlternateProces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流程图: 可选过程 5"/>
          <p:cNvSpPr/>
          <p:nvPr/>
        </p:nvSpPr>
        <p:spPr>
          <a:xfrm>
            <a:off x="5109210" y="3201035"/>
            <a:ext cx="2667000" cy="1223645"/>
          </a:xfrm>
          <a:prstGeom prst="flowChartAlternateProces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流程图: 可选过程 6"/>
          <p:cNvSpPr/>
          <p:nvPr/>
        </p:nvSpPr>
        <p:spPr>
          <a:xfrm>
            <a:off x="8511540" y="1590040"/>
            <a:ext cx="2667000" cy="1287780"/>
          </a:xfrm>
          <a:prstGeom prst="flowChartAlternateProces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流程图: 可选过程 7"/>
          <p:cNvSpPr/>
          <p:nvPr/>
        </p:nvSpPr>
        <p:spPr>
          <a:xfrm>
            <a:off x="5109210" y="1590040"/>
            <a:ext cx="2667000" cy="1287780"/>
          </a:xfrm>
          <a:prstGeom prst="flowChartAlternateProces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015490" y="1856740"/>
            <a:ext cx="20193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1. 加强宣传教育，强化企业承担社会责任的主动意识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433060" y="5187315"/>
            <a:ext cx="20193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7. 增强企业承担社会责任的能力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835390" y="3578225"/>
            <a:ext cx="20193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6. 建立企业社会责任信息披露体系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433060" y="3578225"/>
            <a:ext cx="20193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5. 建立企业社会责任业绩考核体系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001520" y="3578225"/>
            <a:ext cx="20193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4. 建立全社会企业信用体系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835390" y="1856740"/>
            <a:ext cx="20193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3. 建立企业社会责任日常管理体系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277485" y="1856740"/>
            <a:ext cx="23856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2. 健全法律法规，建立企业承担社会责任的监督与约束机制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0080" y="2484120"/>
            <a:ext cx="41084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谢谢观看</a:t>
            </a:r>
            <a:endParaRPr lang="zh-CN" altLang="en-US" sz="60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43205" y="3014980"/>
            <a:ext cx="52190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项目三 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组织管理与社会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310640"/>
            <a:ext cx="6261100" cy="5096510"/>
            <a:chOff x="0" y="1401692"/>
            <a:chExt cx="6261100" cy="5223728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2041368"/>
              <a:ext cx="2952000" cy="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12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247775" y="2401817"/>
              <a:ext cx="5013325" cy="1419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7" tIns="0" rIns="0" bIns="0" anchor="t" anchorCtr="0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任务一　组织环境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任务二　管理道德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任务三　社会责任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7" name="1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2803015" y="1681368"/>
              <a:ext cx="720021" cy="720000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8" tIns="45729" rIns="91458" bIns="45729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</a:endParaRPr>
            </a:p>
          </p:txBody>
        </p:sp>
        <p:sp>
          <p:nvSpPr>
            <p:cNvPr id="8" name="1"/>
            <p:cNvSpPr txBox="1"/>
            <p:nvPr/>
          </p:nvSpPr>
          <p:spPr bwMode="auto">
            <a:xfrm>
              <a:off x="398187" y="1401692"/>
              <a:ext cx="2880000" cy="655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spc="300" dirty="0" smtClean="0">
                  <a:solidFill>
                    <a:schemeClr val="tx2"/>
                  </a:solidFill>
                  <a:latin typeface="+mn-ea"/>
                  <a:ea typeface="+mn-ea"/>
                </a:rPr>
                <a:t>Content</a:t>
              </a:r>
              <a:endParaRPr lang="en-US" altLang="zh-CN" sz="4000" spc="300" dirty="0">
                <a:solidFill>
                  <a:schemeClr val="tx2"/>
                </a:solidFill>
                <a:latin typeface="+mn-ea"/>
                <a:ea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25071" y="2485420"/>
              <a:ext cx="0" cy="414000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4"/>
          <p:cNvSpPr txBox="1"/>
          <p:nvPr/>
        </p:nvSpPr>
        <p:spPr>
          <a:xfrm>
            <a:off x="6864047" y="2349794"/>
            <a:ext cx="792000" cy="2160000"/>
          </a:xfrm>
          <a:prstGeom prst="rect">
            <a:avLst/>
          </a:prstGeom>
          <a:solidFill>
            <a:schemeClr val="accent6"/>
          </a:solidFill>
        </p:spPr>
        <p:txBody>
          <a:bodyPr vert="eaVert" wrap="none" rtlCol="0" anchor="ctr" anchorCtr="1"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目 录</a:t>
            </a:r>
            <a:endParaRPr lang="zh-CN" altLang="en-US" sz="44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组织环境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1025" y="1877060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/>
              <a:t>任务一</a:t>
            </a:r>
            <a:endParaRPr lang="zh-CN" altLang="en-US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" name="组合 6"/>
          <p:cNvGrpSpPr/>
          <p:nvPr/>
        </p:nvGrpSpPr>
        <p:grpSpPr>
          <a:xfrm>
            <a:off x="6759364" y="1986703"/>
            <a:ext cx="3354916" cy="3477684"/>
            <a:chOff x="1351124" y="0"/>
            <a:chExt cx="3844757" cy="3984881"/>
          </a:xfrm>
          <a:solidFill>
            <a:schemeClr val="accent6"/>
          </a:solidFill>
        </p:grpSpPr>
        <p:sp>
          <p:nvSpPr>
            <p:cNvPr id="38" name="六边形 7"/>
            <p:cNvSpPr>
              <a:spLocks noChangeArrowheads="1"/>
            </p:cNvSpPr>
            <p:nvPr/>
          </p:nvSpPr>
          <p:spPr bwMode="auto">
            <a:xfrm>
              <a:off x="2088541" y="1091416"/>
              <a:ext cx="1804732" cy="1557087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6">
                <a:alpha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六边形 8"/>
            <p:cNvSpPr>
              <a:spLocks noChangeArrowheads="1"/>
            </p:cNvSpPr>
            <p:nvPr/>
          </p:nvSpPr>
          <p:spPr bwMode="auto">
            <a:xfrm>
              <a:off x="3733176" y="259515"/>
              <a:ext cx="1462705" cy="126119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6">
                <a:alpha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六边形 9"/>
            <p:cNvSpPr>
              <a:spLocks noChangeArrowheads="1"/>
            </p:cNvSpPr>
            <p:nvPr/>
          </p:nvSpPr>
          <p:spPr bwMode="auto">
            <a:xfrm>
              <a:off x="4094607" y="1709886"/>
              <a:ext cx="664646" cy="572387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六边形 11"/>
            <p:cNvSpPr>
              <a:spLocks noChangeArrowheads="1"/>
            </p:cNvSpPr>
            <p:nvPr/>
          </p:nvSpPr>
          <p:spPr bwMode="auto">
            <a:xfrm>
              <a:off x="2362647" y="2975928"/>
              <a:ext cx="1169195" cy="1008953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023593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六边形 13"/>
            <p:cNvSpPr>
              <a:spLocks noChangeArrowheads="1"/>
            </p:cNvSpPr>
            <p:nvPr/>
          </p:nvSpPr>
          <p:spPr bwMode="auto">
            <a:xfrm>
              <a:off x="2088541" y="0"/>
              <a:ext cx="907217" cy="783395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六边形 14"/>
            <p:cNvSpPr>
              <a:spLocks noChangeArrowheads="1"/>
            </p:cNvSpPr>
            <p:nvPr/>
          </p:nvSpPr>
          <p:spPr bwMode="auto">
            <a:xfrm>
              <a:off x="1351124" y="902237"/>
              <a:ext cx="664646" cy="572387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023593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6" name="矩形 15"/>
          <p:cNvSpPr>
            <a:spLocks noChangeArrowheads="1"/>
          </p:cNvSpPr>
          <p:nvPr/>
        </p:nvSpPr>
        <p:spPr bwMode="auto">
          <a:xfrm>
            <a:off x="1513205" y="2969895"/>
            <a:ext cx="4570095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组织环境是指所有潜在影响组织运行和组织绩效的因素或力量。组织环境调节着组织结构设计与组织绩效的关系，影响组织的有效性。组织环境对组织的生存和发展，起着决定性的作用，是组织管理活动的内在与外在的客观条件。</a:t>
            </a:r>
            <a:endParaRPr sz="16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7" name="文本框 16"/>
          <p:cNvSpPr txBox="1">
            <a:spLocks noChangeArrowheads="1"/>
          </p:cNvSpPr>
          <p:nvPr/>
        </p:nvSpPr>
        <p:spPr bwMode="auto">
          <a:xfrm>
            <a:off x="1513205" y="2411095"/>
            <a:ext cx="368681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rPr>
              <a:t>1. 组织环境的含义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宋体" panose="02010600030101010101" pitchFamily="2" charset="-122"/>
              <a:cs typeface="+mn-cs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467106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一、组织环境的含义与分类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" name="矩形 15"/>
          <p:cNvSpPr>
            <a:spLocks noChangeArrowheads="1"/>
          </p:cNvSpPr>
          <p:nvPr/>
        </p:nvSpPr>
        <p:spPr bwMode="auto">
          <a:xfrm>
            <a:off x="1245870" y="2554605"/>
            <a:ext cx="499237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（1）内部环境。</a:t>
            </a:r>
            <a:endParaRPr sz="16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组织内部环境是指组织的具体工作环境，即组织履行其基本职能所需的各种内部的资源与条件</a:t>
            </a:r>
            <a:r>
              <a:rPr lang="zh-CN" sz="16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16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16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（2）外部环境。</a:t>
            </a:r>
            <a:endParaRPr lang="zh-CN" sz="16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16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外部环境是指组织所处的社会环境，即组织外部的各种自然和社会条件与因素。组织作为一个开放的系统，必然时刻与环境进行物质、能量、信息的交换。</a:t>
            </a:r>
            <a:endParaRPr lang="zh-CN" sz="16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7" name="文本框 16"/>
          <p:cNvSpPr txBox="1">
            <a:spLocks noChangeArrowheads="1"/>
          </p:cNvSpPr>
          <p:nvPr/>
        </p:nvSpPr>
        <p:spPr bwMode="auto">
          <a:xfrm>
            <a:off x="1377950" y="2241550"/>
            <a:ext cx="368681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rPr>
              <a:t>2. 组织环境的分类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宋体" panose="02010600030101010101" pitchFamily="2" charset="-122"/>
              <a:cs typeface="+mn-cs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467106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一、组织环境的含义与分类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9535" y="2397125"/>
            <a:ext cx="4762500" cy="2990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" name="Freeform 8"/>
          <p:cNvSpPr/>
          <p:nvPr/>
        </p:nvSpPr>
        <p:spPr bwMode="auto">
          <a:xfrm>
            <a:off x="3754967" y="2076655"/>
            <a:ext cx="1670051" cy="1620431"/>
          </a:xfrm>
          <a:prstGeom prst="ellipse">
            <a:avLst/>
          </a:prstGeom>
          <a:solidFill>
            <a:srgbClr val="2EA6EB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3" name="Freeform 9"/>
          <p:cNvSpPr/>
          <p:nvPr/>
        </p:nvSpPr>
        <p:spPr bwMode="auto">
          <a:xfrm>
            <a:off x="5890685" y="3003065"/>
            <a:ext cx="1500716" cy="144985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6" name="Freeform 12"/>
          <p:cNvSpPr/>
          <p:nvPr/>
        </p:nvSpPr>
        <p:spPr bwMode="auto">
          <a:xfrm>
            <a:off x="5530851" y="2159743"/>
            <a:ext cx="910167" cy="881287"/>
          </a:xfrm>
          <a:prstGeom prst="ellipse">
            <a:avLst/>
          </a:prstGeom>
          <a:solidFill>
            <a:srgbClr val="FE9B0C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7" name="Freeform 13"/>
          <p:cNvSpPr/>
          <p:nvPr/>
        </p:nvSpPr>
        <p:spPr bwMode="auto">
          <a:xfrm>
            <a:off x="3365500" y="3709460"/>
            <a:ext cx="1153584" cy="1117600"/>
          </a:xfrm>
          <a:prstGeom prst="ellipse">
            <a:avLst/>
          </a:prstGeom>
          <a:solidFill>
            <a:srgbClr val="FDC01A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grpSp>
        <p:nvGrpSpPr>
          <p:cNvPr id="38" name="Group 14"/>
          <p:cNvGrpSpPr/>
          <p:nvPr/>
        </p:nvGrpSpPr>
        <p:grpSpPr bwMode="auto">
          <a:xfrm>
            <a:off x="3774018" y="4096809"/>
            <a:ext cx="336549" cy="355600"/>
            <a:chOff x="0" y="0"/>
            <a:chExt cx="159" cy="168"/>
          </a:xfrm>
        </p:grpSpPr>
        <p:sp>
          <p:nvSpPr>
            <p:cNvPr id="39" name="Freeform 15"/>
            <p:cNvSpPr/>
            <p:nvPr/>
          </p:nvSpPr>
          <p:spPr bwMode="auto">
            <a:xfrm>
              <a:off x="127" y="40"/>
              <a:ext cx="13" cy="128"/>
            </a:xfrm>
            <a:custGeom>
              <a:avLst/>
              <a:gdLst>
                <a:gd name="T0" fmla="*/ 4 w 7"/>
                <a:gd name="T1" fmla="*/ 0 h 67"/>
                <a:gd name="T2" fmla="*/ 0 w 7"/>
                <a:gd name="T3" fmla="*/ 3 h 67"/>
                <a:gd name="T4" fmla="*/ 0 w 7"/>
                <a:gd name="T5" fmla="*/ 63 h 67"/>
                <a:gd name="T6" fmla="*/ 4 w 7"/>
                <a:gd name="T7" fmla="*/ 67 h 67"/>
                <a:gd name="T8" fmla="*/ 7 w 7"/>
                <a:gd name="T9" fmla="*/ 63 h 67"/>
                <a:gd name="T10" fmla="*/ 7 w 7"/>
                <a:gd name="T11" fmla="*/ 3 h 67"/>
                <a:gd name="T12" fmla="*/ 4 w 7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6" y="67"/>
                    <a:pt x="7" y="65"/>
                    <a:pt x="7" y="6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40" name="Freeform 16"/>
            <p:cNvSpPr/>
            <p:nvPr/>
          </p:nvSpPr>
          <p:spPr bwMode="auto">
            <a:xfrm>
              <a:off x="146" y="61"/>
              <a:ext cx="13" cy="107"/>
            </a:xfrm>
            <a:custGeom>
              <a:avLst/>
              <a:gdLst>
                <a:gd name="T0" fmla="*/ 3 w 7"/>
                <a:gd name="T1" fmla="*/ 0 h 56"/>
                <a:gd name="T2" fmla="*/ 0 w 7"/>
                <a:gd name="T3" fmla="*/ 4 h 56"/>
                <a:gd name="T4" fmla="*/ 0 w 7"/>
                <a:gd name="T5" fmla="*/ 52 h 56"/>
                <a:gd name="T6" fmla="*/ 3 w 7"/>
                <a:gd name="T7" fmla="*/ 56 h 56"/>
                <a:gd name="T8" fmla="*/ 7 w 7"/>
                <a:gd name="T9" fmla="*/ 52 h 56"/>
                <a:gd name="T10" fmla="*/ 7 w 7"/>
                <a:gd name="T11" fmla="*/ 4 h 56"/>
                <a:gd name="T12" fmla="*/ 3 w 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6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6"/>
                  </a:cubicBezTo>
                  <a:cubicBezTo>
                    <a:pt x="5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41" name="Freeform 17"/>
            <p:cNvSpPr/>
            <p:nvPr/>
          </p:nvSpPr>
          <p:spPr bwMode="auto">
            <a:xfrm>
              <a:off x="31" y="48"/>
              <a:ext cx="57" cy="15"/>
            </a:xfrm>
            <a:custGeom>
              <a:avLst/>
              <a:gdLst>
                <a:gd name="T0" fmla="*/ 27 w 30"/>
                <a:gd name="T1" fmla="*/ 0 h 8"/>
                <a:gd name="T2" fmla="*/ 4 w 30"/>
                <a:gd name="T3" fmla="*/ 0 h 8"/>
                <a:gd name="T4" fmla="*/ 0 w 30"/>
                <a:gd name="T5" fmla="*/ 4 h 8"/>
                <a:gd name="T6" fmla="*/ 4 w 30"/>
                <a:gd name="T7" fmla="*/ 8 h 8"/>
                <a:gd name="T8" fmla="*/ 27 w 30"/>
                <a:gd name="T9" fmla="*/ 8 h 8"/>
                <a:gd name="T10" fmla="*/ 30 w 30"/>
                <a:gd name="T11" fmla="*/ 4 h 8"/>
                <a:gd name="T12" fmla="*/ 27 w 3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42" name="Freeform 18"/>
            <p:cNvSpPr/>
            <p:nvPr/>
          </p:nvSpPr>
          <p:spPr bwMode="auto">
            <a:xfrm>
              <a:off x="31" y="77"/>
              <a:ext cx="57" cy="13"/>
            </a:xfrm>
            <a:custGeom>
              <a:avLst/>
              <a:gdLst>
                <a:gd name="T0" fmla="*/ 27 w 30"/>
                <a:gd name="T1" fmla="*/ 0 h 7"/>
                <a:gd name="T2" fmla="*/ 4 w 30"/>
                <a:gd name="T3" fmla="*/ 0 h 7"/>
                <a:gd name="T4" fmla="*/ 0 w 30"/>
                <a:gd name="T5" fmla="*/ 4 h 7"/>
                <a:gd name="T6" fmla="*/ 4 w 30"/>
                <a:gd name="T7" fmla="*/ 7 h 7"/>
                <a:gd name="T8" fmla="*/ 27 w 30"/>
                <a:gd name="T9" fmla="*/ 7 h 7"/>
                <a:gd name="T10" fmla="*/ 30 w 30"/>
                <a:gd name="T11" fmla="*/ 4 h 7"/>
                <a:gd name="T12" fmla="*/ 27 w 3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43" name="Freeform 19"/>
            <p:cNvSpPr/>
            <p:nvPr/>
          </p:nvSpPr>
          <p:spPr bwMode="auto">
            <a:xfrm>
              <a:off x="31" y="105"/>
              <a:ext cx="44" cy="14"/>
            </a:xfrm>
            <a:custGeom>
              <a:avLst/>
              <a:gdLst>
                <a:gd name="T0" fmla="*/ 19 w 23"/>
                <a:gd name="T1" fmla="*/ 0 h 7"/>
                <a:gd name="T2" fmla="*/ 4 w 23"/>
                <a:gd name="T3" fmla="*/ 0 h 7"/>
                <a:gd name="T4" fmla="*/ 0 w 23"/>
                <a:gd name="T5" fmla="*/ 3 h 7"/>
                <a:gd name="T6" fmla="*/ 4 w 23"/>
                <a:gd name="T7" fmla="*/ 7 h 7"/>
                <a:gd name="T8" fmla="*/ 19 w 23"/>
                <a:gd name="T9" fmla="*/ 7 h 7"/>
                <a:gd name="T10" fmla="*/ 23 w 23"/>
                <a:gd name="T11" fmla="*/ 3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7"/>
                    <a:pt x="23" y="5"/>
                    <a:pt x="23" y="3"/>
                  </a:cubicBezTo>
                  <a:cubicBezTo>
                    <a:pt x="23" y="1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48" name="Freeform 20"/>
            <p:cNvSpPr>
              <a:spLocks noEditPoints="1"/>
            </p:cNvSpPr>
            <p:nvPr/>
          </p:nvSpPr>
          <p:spPr bwMode="auto">
            <a:xfrm>
              <a:off x="0" y="0"/>
              <a:ext cx="121" cy="168"/>
            </a:xfrm>
            <a:custGeom>
              <a:avLst/>
              <a:gdLst>
                <a:gd name="T0" fmla="*/ 55 w 63"/>
                <a:gd name="T1" fmla="*/ 0 h 88"/>
                <a:gd name="T2" fmla="*/ 9 w 63"/>
                <a:gd name="T3" fmla="*/ 0 h 88"/>
                <a:gd name="T4" fmla="*/ 0 w 63"/>
                <a:gd name="T5" fmla="*/ 8 h 88"/>
                <a:gd name="T6" fmla="*/ 0 w 63"/>
                <a:gd name="T7" fmla="*/ 79 h 88"/>
                <a:gd name="T8" fmla="*/ 9 w 63"/>
                <a:gd name="T9" fmla="*/ 88 h 88"/>
                <a:gd name="T10" fmla="*/ 55 w 63"/>
                <a:gd name="T11" fmla="*/ 88 h 88"/>
                <a:gd name="T12" fmla="*/ 63 w 63"/>
                <a:gd name="T13" fmla="*/ 79 h 88"/>
                <a:gd name="T14" fmla="*/ 63 w 63"/>
                <a:gd name="T15" fmla="*/ 8 h 88"/>
                <a:gd name="T16" fmla="*/ 55 w 63"/>
                <a:gd name="T17" fmla="*/ 0 h 88"/>
                <a:gd name="T18" fmla="*/ 55 w 63"/>
                <a:gd name="T19" fmla="*/ 79 h 88"/>
                <a:gd name="T20" fmla="*/ 55 w 63"/>
                <a:gd name="T21" fmla="*/ 80 h 88"/>
                <a:gd name="T22" fmla="*/ 9 w 63"/>
                <a:gd name="T23" fmla="*/ 80 h 88"/>
                <a:gd name="T24" fmla="*/ 8 w 63"/>
                <a:gd name="T25" fmla="*/ 79 h 88"/>
                <a:gd name="T26" fmla="*/ 8 w 63"/>
                <a:gd name="T27" fmla="*/ 8 h 88"/>
                <a:gd name="T28" fmla="*/ 9 w 63"/>
                <a:gd name="T29" fmla="*/ 7 h 88"/>
                <a:gd name="T30" fmla="*/ 55 w 63"/>
                <a:gd name="T31" fmla="*/ 7 h 88"/>
                <a:gd name="T32" fmla="*/ 55 w 63"/>
                <a:gd name="T33" fmla="*/ 8 h 88"/>
                <a:gd name="T34" fmla="*/ 55 w 63"/>
                <a:gd name="T3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88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8"/>
                    <a:pt x="9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9" y="88"/>
                    <a:pt x="63" y="84"/>
                    <a:pt x="63" y="7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3"/>
                    <a:pt x="59" y="0"/>
                    <a:pt x="55" y="0"/>
                  </a:cubicBezTo>
                  <a:close/>
                  <a:moveTo>
                    <a:pt x="55" y="79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8" y="80"/>
                    <a:pt x="8" y="80"/>
                    <a:pt x="8" y="7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8"/>
                    <a:pt x="55" y="8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60" name="Group 30"/>
          <p:cNvGrpSpPr/>
          <p:nvPr/>
        </p:nvGrpSpPr>
        <p:grpSpPr bwMode="auto">
          <a:xfrm>
            <a:off x="6464301" y="3559176"/>
            <a:ext cx="353484" cy="355600"/>
            <a:chOff x="0" y="0"/>
            <a:chExt cx="167" cy="168"/>
          </a:xfrm>
        </p:grpSpPr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0" y="0"/>
              <a:ext cx="167" cy="168"/>
            </a:xfrm>
            <a:custGeom>
              <a:avLst/>
              <a:gdLst>
                <a:gd name="T0" fmla="*/ 84 w 87"/>
                <a:gd name="T1" fmla="*/ 34 h 88"/>
                <a:gd name="T2" fmla="*/ 76 w 87"/>
                <a:gd name="T3" fmla="*/ 28 h 88"/>
                <a:gd name="T4" fmla="*/ 79 w 87"/>
                <a:gd name="T5" fmla="*/ 18 h 88"/>
                <a:gd name="T6" fmla="*/ 66 w 87"/>
                <a:gd name="T7" fmla="*/ 8 h 88"/>
                <a:gd name="T8" fmla="*/ 56 w 87"/>
                <a:gd name="T9" fmla="*/ 10 h 88"/>
                <a:gd name="T10" fmla="*/ 50 w 87"/>
                <a:gd name="T11" fmla="*/ 0 h 88"/>
                <a:gd name="T12" fmla="*/ 34 w 87"/>
                <a:gd name="T13" fmla="*/ 3 h 88"/>
                <a:gd name="T14" fmla="*/ 28 w 87"/>
                <a:gd name="T15" fmla="*/ 11 h 88"/>
                <a:gd name="T16" fmla="*/ 18 w 87"/>
                <a:gd name="T17" fmla="*/ 8 h 88"/>
                <a:gd name="T18" fmla="*/ 8 w 87"/>
                <a:gd name="T19" fmla="*/ 22 h 88"/>
                <a:gd name="T20" fmla="*/ 9 w 87"/>
                <a:gd name="T21" fmla="*/ 32 h 88"/>
                <a:gd name="T22" fmla="*/ 0 w 87"/>
                <a:gd name="T23" fmla="*/ 37 h 88"/>
                <a:gd name="T24" fmla="*/ 0 w 87"/>
                <a:gd name="T25" fmla="*/ 50 h 88"/>
                <a:gd name="T26" fmla="*/ 9 w 87"/>
                <a:gd name="T27" fmla="*/ 56 h 88"/>
                <a:gd name="T28" fmla="*/ 8 w 87"/>
                <a:gd name="T29" fmla="*/ 66 h 88"/>
                <a:gd name="T30" fmla="*/ 18 w 87"/>
                <a:gd name="T31" fmla="*/ 79 h 88"/>
                <a:gd name="T32" fmla="*/ 28 w 87"/>
                <a:gd name="T33" fmla="*/ 76 h 88"/>
                <a:gd name="T34" fmla="*/ 34 w 87"/>
                <a:gd name="T35" fmla="*/ 85 h 88"/>
                <a:gd name="T36" fmla="*/ 43 w 87"/>
                <a:gd name="T37" fmla="*/ 88 h 88"/>
                <a:gd name="T38" fmla="*/ 53 w 87"/>
                <a:gd name="T39" fmla="*/ 85 h 88"/>
                <a:gd name="T40" fmla="*/ 59 w 87"/>
                <a:gd name="T41" fmla="*/ 76 h 88"/>
                <a:gd name="T42" fmla="*/ 69 w 87"/>
                <a:gd name="T43" fmla="*/ 79 h 88"/>
                <a:gd name="T44" fmla="*/ 79 w 87"/>
                <a:gd name="T45" fmla="*/ 66 h 88"/>
                <a:gd name="T46" fmla="*/ 77 w 87"/>
                <a:gd name="T47" fmla="*/ 56 h 88"/>
                <a:gd name="T48" fmla="*/ 87 w 87"/>
                <a:gd name="T49" fmla="*/ 50 h 88"/>
                <a:gd name="T50" fmla="*/ 87 w 87"/>
                <a:gd name="T51" fmla="*/ 37 h 88"/>
                <a:gd name="T52" fmla="*/ 73 w 87"/>
                <a:gd name="T53" fmla="*/ 49 h 88"/>
                <a:gd name="T54" fmla="*/ 69 w 87"/>
                <a:gd name="T55" fmla="*/ 57 h 88"/>
                <a:gd name="T56" fmla="*/ 71 w 87"/>
                <a:gd name="T57" fmla="*/ 67 h 88"/>
                <a:gd name="T58" fmla="*/ 61 w 87"/>
                <a:gd name="T59" fmla="*/ 69 h 88"/>
                <a:gd name="T60" fmla="*/ 52 w 87"/>
                <a:gd name="T61" fmla="*/ 71 h 88"/>
                <a:gd name="T62" fmla="*/ 47 w 87"/>
                <a:gd name="T63" fmla="*/ 80 h 88"/>
                <a:gd name="T64" fmla="*/ 38 w 87"/>
                <a:gd name="T65" fmla="*/ 74 h 88"/>
                <a:gd name="T66" fmla="*/ 30 w 87"/>
                <a:gd name="T67" fmla="*/ 69 h 88"/>
                <a:gd name="T68" fmla="*/ 20 w 87"/>
                <a:gd name="T69" fmla="*/ 72 h 88"/>
                <a:gd name="T70" fmla="*/ 18 w 87"/>
                <a:gd name="T71" fmla="*/ 61 h 88"/>
                <a:gd name="T72" fmla="*/ 16 w 87"/>
                <a:gd name="T73" fmla="*/ 52 h 88"/>
                <a:gd name="T74" fmla="*/ 7 w 87"/>
                <a:gd name="T75" fmla="*/ 47 h 88"/>
                <a:gd name="T76" fmla="*/ 7 w 87"/>
                <a:gd name="T77" fmla="*/ 40 h 88"/>
                <a:gd name="T78" fmla="*/ 16 w 87"/>
                <a:gd name="T79" fmla="*/ 36 h 88"/>
                <a:gd name="T80" fmla="*/ 18 w 87"/>
                <a:gd name="T81" fmla="*/ 27 h 88"/>
                <a:gd name="T82" fmla="*/ 20 w 87"/>
                <a:gd name="T83" fmla="*/ 16 h 88"/>
                <a:gd name="T84" fmla="*/ 30 w 87"/>
                <a:gd name="T85" fmla="*/ 19 h 88"/>
                <a:gd name="T86" fmla="*/ 38 w 87"/>
                <a:gd name="T87" fmla="*/ 14 h 88"/>
                <a:gd name="T88" fmla="*/ 47 w 87"/>
                <a:gd name="T89" fmla="*/ 8 h 88"/>
                <a:gd name="T90" fmla="*/ 52 w 87"/>
                <a:gd name="T91" fmla="*/ 16 h 88"/>
                <a:gd name="T92" fmla="*/ 61 w 87"/>
                <a:gd name="T93" fmla="*/ 19 h 88"/>
                <a:gd name="T94" fmla="*/ 71 w 87"/>
                <a:gd name="T95" fmla="*/ 21 h 88"/>
                <a:gd name="T96" fmla="*/ 69 w 87"/>
                <a:gd name="T97" fmla="*/ 30 h 88"/>
                <a:gd name="T98" fmla="*/ 73 w 87"/>
                <a:gd name="T99" fmla="*/ 38 h 88"/>
                <a:gd name="T100" fmla="*/ 80 w 87"/>
                <a:gd name="T101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88">
                  <a:moveTo>
                    <a:pt x="87" y="37"/>
                  </a:moveTo>
                  <a:cubicBezTo>
                    <a:pt x="87" y="36"/>
                    <a:pt x="86" y="35"/>
                    <a:pt x="84" y="3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29"/>
                    <a:pt x="76" y="2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0"/>
                    <a:pt x="80" y="19"/>
                    <a:pt x="79" y="18"/>
                  </a:cubicBezTo>
                  <a:cubicBezTo>
                    <a:pt x="76" y="14"/>
                    <a:pt x="73" y="11"/>
                    <a:pt x="69" y="8"/>
                  </a:cubicBezTo>
                  <a:cubicBezTo>
                    <a:pt x="68" y="8"/>
                    <a:pt x="67" y="7"/>
                    <a:pt x="66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2" y="1"/>
                    <a:pt x="50" y="0"/>
                  </a:cubicBezTo>
                  <a:cubicBezTo>
                    <a:pt x="45" y="0"/>
                    <a:pt x="42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4" y="11"/>
                    <a:pt x="11" y="14"/>
                    <a:pt x="8" y="18"/>
                  </a:cubicBezTo>
                  <a:cubicBezTo>
                    <a:pt x="7" y="19"/>
                    <a:pt x="7" y="20"/>
                    <a:pt x="8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40"/>
                    <a:pt x="0" y="42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7"/>
                    <a:pt x="10" y="58"/>
                    <a:pt x="11" y="5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11" y="73"/>
                    <a:pt x="14" y="77"/>
                    <a:pt x="18" y="79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7"/>
                    <a:pt x="30" y="77"/>
                    <a:pt x="31" y="78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7" y="87"/>
                  </a:cubicBezTo>
                  <a:cubicBezTo>
                    <a:pt x="39" y="88"/>
                    <a:pt x="41" y="88"/>
                    <a:pt x="43" y="88"/>
                  </a:cubicBezTo>
                  <a:cubicBezTo>
                    <a:pt x="46" y="88"/>
                    <a:pt x="48" y="88"/>
                    <a:pt x="50" y="87"/>
                  </a:cubicBezTo>
                  <a:cubicBezTo>
                    <a:pt x="52" y="87"/>
                    <a:pt x="53" y="86"/>
                    <a:pt x="53" y="8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7"/>
                    <a:pt x="59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8" y="80"/>
                    <a:pt x="69" y="79"/>
                  </a:cubicBezTo>
                  <a:cubicBezTo>
                    <a:pt x="73" y="77"/>
                    <a:pt x="76" y="73"/>
                    <a:pt x="79" y="70"/>
                  </a:cubicBezTo>
                  <a:cubicBezTo>
                    <a:pt x="80" y="69"/>
                    <a:pt x="80" y="67"/>
                    <a:pt x="79" y="66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7" y="58"/>
                    <a:pt x="77" y="57"/>
                    <a:pt x="77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53"/>
                    <a:pt x="87" y="52"/>
                    <a:pt x="87" y="50"/>
                  </a:cubicBezTo>
                  <a:cubicBezTo>
                    <a:pt x="87" y="48"/>
                    <a:pt x="87" y="46"/>
                    <a:pt x="87" y="44"/>
                  </a:cubicBezTo>
                  <a:cubicBezTo>
                    <a:pt x="87" y="42"/>
                    <a:pt x="87" y="40"/>
                    <a:pt x="87" y="37"/>
                  </a:cubicBezTo>
                  <a:close/>
                  <a:moveTo>
                    <a:pt x="80" y="47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2" y="50"/>
                    <a:pt x="71" y="51"/>
                    <a:pt x="71" y="52"/>
                  </a:cubicBezTo>
                  <a:cubicBezTo>
                    <a:pt x="70" y="54"/>
                    <a:pt x="70" y="56"/>
                    <a:pt x="69" y="57"/>
                  </a:cubicBezTo>
                  <a:cubicBezTo>
                    <a:pt x="68" y="58"/>
                    <a:pt x="68" y="60"/>
                    <a:pt x="68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9"/>
                    <a:pt x="68" y="70"/>
                    <a:pt x="67" y="7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9" y="68"/>
                    <a:pt x="58" y="68"/>
                    <a:pt x="57" y="69"/>
                  </a:cubicBezTo>
                  <a:cubicBezTo>
                    <a:pt x="55" y="70"/>
                    <a:pt x="54" y="71"/>
                    <a:pt x="52" y="71"/>
                  </a:cubicBezTo>
                  <a:cubicBezTo>
                    <a:pt x="50" y="71"/>
                    <a:pt x="50" y="72"/>
                    <a:pt x="49" y="74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4" y="80"/>
                    <a:pt x="43" y="80"/>
                    <a:pt x="40" y="80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2"/>
                    <a:pt x="37" y="71"/>
                    <a:pt x="35" y="71"/>
                  </a:cubicBezTo>
                  <a:cubicBezTo>
                    <a:pt x="33" y="71"/>
                    <a:pt x="32" y="70"/>
                    <a:pt x="30" y="69"/>
                  </a:cubicBezTo>
                  <a:cubicBezTo>
                    <a:pt x="29" y="68"/>
                    <a:pt x="28" y="68"/>
                    <a:pt x="26" y="6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0"/>
                    <a:pt x="19" y="58"/>
                    <a:pt x="18" y="57"/>
                  </a:cubicBezTo>
                  <a:cubicBezTo>
                    <a:pt x="17" y="56"/>
                    <a:pt x="17" y="54"/>
                    <a:pt x="16" y="52"/>
                  </a:cubicBezTo>
                  <a:cubicBezTo>
                    <a:pt x="16" y="51"/>
                    <a:pt x="15" y="50"/>
                    <a:pt x="14" y="49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43"/>
                    <a:pt x="7" y="42"/>
                    <a:pt x="7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7"/>
                    <a:pt x="16" y="36"/>
                  </a:cubicBezTo>
                  <a:cubicBezTo>
                    <a:pt x="17" y="34"/>
                    <a:pt x="17" y="32"/>
                    <a:pt x="18" y="30"/>
                  </a:cubicBezTo>
                  <a:cubicBezTo>
                    <a:pt x="19" y="29"/>
                    <a:pt x="19" y="28"/>
                    <a:pt x="18" y="2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9"/>
                    <a:pt x="19" y="17"/>
                    <a:pt x="20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9"/>
                    <a:pt x="30" y="19"/>
                  </a:cubicBezTo>
                  <a:cubicBezTo>
                    <a:pt x="32" y="18"/>
                    <a:pt x="33" y="17"/>
                    <a:pt x="35" y="16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7"/>
                    <a:pt x="44" y="7"/>
                    <a:pt x="47" y="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6"/>
                    <a:pt x="52" y="16"/>
                  </a:cubicBezTo>
                  <a:cubicBezTo>
                    <a:pt x="54" y="17"/>
                    <a:pt x="55" y="18"/>
                    <a:pt x="57" y="19"/>
                  </a:cubicBezTo>
                  <a:cubicBezTo>
                    <a:pt x="58" y="19"/>
                    <a:pt x="59" y="19"/>
                    <a:pt x="61" y="1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70" y="19"/>
                    <a:pt x="71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9"/>
                    <a:pt x="69" y="30"/>
                  </a:cubicBezTo>
                  <a:cubicBezTo>
                    <a:pt x="70" y="32"/>
                    <a:pt x="70" y="34"/>
                    <a:pt x="71" y="36"/>
                  </a:cubicBezTo>
                  <a:cubicBezTo>
                    <a:pt x="71" y="37"/>
                    <a:pt x="72" y="38"/>
                    <a:pt x="73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80" y="45"/>
                    <a:pt x="80" y="46"/>
                    <a:pt x="80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62" name="Freeform 32"/>
            <p:cNvSpPr>
              <a:spLocks noEditPoints="1"/>
            </p:cNvSpPr>
            <p:nvPr/>
          </p:nvSpPr>
          <p:spPr bwMode="auto">
            <a:xfrm>
              <a:off x="50" y="48"/>
              <a:ext cx="67" cy="67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8 h 35"/>
                <a:gd name="T4" fmla="*/ 17 w 35"/>
                <a:gd name="T5" fmla="*/ 35 h 35"/>
                <a:gd name="T6" fmla="*/ 35 w 35"/>
                <a:gd name="T7" fmla="*/ 18 h 35"/>
                <a:gd name="T8" fmla="*/ 17 w 35"/>
                <a:gd name="T9" fmla="*/ 0 h 35"/>
                <a:gd name="T10" fmla="*/ 17 w 35"/>
                <a:gd name="T11" fmla="*/ 28 h 35"/>
                <a:gd name="T12" fmla="*/ 8 w 35"/>
                <a:gd name="T13" fmla="*/ 18 h 35"/>
                <a:gd name="T14" fmla="*/ 17 w 35"/>
                <a:gd name="T15" fmla="*/ 8 h 35"/>
                <a:gd name="T16" fmla="*/ 27 w 35"/>
                <a:gd name="T17" fmla="*/ 18 h 35"/>
                <a:gd name="T18" fmla="*/ 17 w 35"/>
                <a:gd name="T1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  <a:moveTo>
                    <a:pt x="17" y="28"/>
                  </a:moveTo>
                  <a:cubicBezTo>
                    <a:pt x="12" y="28"/>
                    <a:pt x="8" y="23"/>
                    <a:pt x="8" y="18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23" y="8"/>
                    <a:pt x="27" y="12"/>
                    <a:pt x="27" y="18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63" name="Group 33"/>
          <p:cNvGrpSpPr/>
          <p:nvPr/>
        </p:nvGrpSpPr>
        <p:grpSpPr bwMode="auto">
          <a:xfrm>
            <a:off x="5810251" y="2426759"/>
            <a:ext cx="351367" cy="355600"/>
            <a:chOff x="0" y="0"/>
            <a:chExt cx="166" cy="168"/>
          </a:xfrm>
        </p:grpSpPr>
        <p:sp>
          <p:nvSpPr>
            <p:cNvPr id="64" name="Freeform 34"/>
            <p:cNvSpPr/>
            <p:nvPr/>
          </p:nvSpPr>
          <p:spPr bwMode="auto">
            <a:xfrm>
              <a:off x="0" y="0"/>
              <a:ext cx="166" cy="120"/>
            </a:xfrm>
            <a:custGeom>
              <a:avLst/>
              <a:gdLst>
                <a:gd name="T0" fmla="*/ 67 w 87"/>
                <a:gd name="T1" fmla="*/ 23 h 63"/>
                <a:gd name="T2" fmla="*/ 63 w 87"/>
                <a:gd name="T3" fmla="*/ 24 h 63"/>
                <a:gd name="T4" fmla="*/ 63 w 87"/>
                <a:gd name="T5" fmla="*/ 22 h 63"/>
                <a:gd name="T6" fmla="*/ 41 w 87"/>
                <a:gd name="T7" fmla="*/ 0 h 63"/>
                <a:gd name="T8" fmla="*/ 20 w 87"/>
                <a:gd name="T9" fmla="*/ 18 h 63"/>
                <a:gd name="T10" fmla="*/ 14 w 87"/>
                <a:gd name="T11" fmla="*/ 19 h 63"/>
                <a:gd name="T12" fmla="*/ 14 w 87"/>
                <a:gd name="T13" fmla="*/ 19 h 63"/>
                <a:gd name="T14" fmla="*/ 5 w 87"/>
                <a:gd name="T15" fmla="*/ 32 h 63"/>
                <a:gd name="T16" fmla="*/ 6 w 87"/>
                <a:gd name="T17" fmla="*/ 38 h 63"/>
                <a:gd name="T18" fmla="*/ 0 w 87"/>
                <a:gd name="T19" fmla="*/ 50 h 63"/>
                <a:gd name="T20" fmla="*/ 14 w 87"/>
                <a:gd name="T21" fmla="*/ 63 h 63"/>
                <a:gd name="T22" fmla="*/ 28 w 87"/>
                <a:gd name="T23" fmla="*/ 63 h 63"/>
                <a:gd name="T24" fmla="*/ 32 w 87"/>
                <a:gd name="T25" fmla="*/ 60 h 63"/>
                <a:gd name="T26" fmla="*/ 28 w 87"/>
                <a:gd name="T27" fmla="*/ 56 h 63"/>
                <a:gd name="T28" fmla="*/ 14 w 87"/>
                <a:gd name="T29" fmla="*/ 56 h 63"/>
                <a:gd name="T30" fmla="*/ 8 w 87"/>
                <a:gd name="T31" fmla="*/ 50 h 63"/>
                <a:gd name="T32" fmla="*/ 13 w 87"/>
                <a:gd name="T33" fmla="*/ 43 h 63"/>
                <a:gd name="T34" fmla="*/ 16 w 87"/>
                <a:gd name="T35" fmla="*/ 41 h 63"/>
                <a:gd name="T36" fmla="*/ 15 w 87"/>
                <a:gd name="T37" fmla="*/ 37 h 63"/>
                <a:gd name="T38" fmla="*/ 13 w 87"/>
                <a:gd name="T39" fmla="*/ 32 h 63"/>
                <a:gd name="T40" fmla="*/ 17 w 87"/>
                <a:gd name="T41" fmla="*/ 26 h 63"/>
                <a:gd name="T42" fmla="*/ 17 w 87"/>
                <a:gd name="T43" fmla="*/ 26 h 63"/>
                <a:gd name="T44" fmla="*/ 22 w 87"/>
                <a:gd name="T45" fmla="*/ 27 h 63"/>
                <a:gd name="T46" fmla="*/ 26 w 87"/>
                <a:gd name="T47" fmla="*/ 26 h 63"/>
                <a:gd name="T48" fmla="*/ 28 w 87"/>
                <a:gd name="T49" fmla="*/ 23 h 63"/>
                <a:gd name="T50" fmla="*/ 27 w 87"/>
                <a:gd name="T51" fmla="*/ 22 h 63"/>
                <a:gd name="T52" fmla="*/ 27 w 87"/>
                <a:gd name="T53" fmla="*/ 22 h 63"/>
                <a:gd name="T54" fmla="*/ 41 w 87"/>
                <a:gd name="T55" fmla="*/ 8 h 63"/>
                <a:gd name="T56" fmla="*/ 55 w 87"/>
                <a:gd name="T57" fmla="*/ 22 h 63"/>
                <a:gd name="T58" fmla="*/ 53 w 87"/>
                <a:gd name="T59" fmla="*/ 29 h 63"/>
                <a:gd name="T60" fmla="*/ 54 w 87"/>
                <a:gd name="T61" fmla="*/ 34 h 63"/>
                <a:gd name="T62" fmla="*/ 59 w 87"/>
                <a:gd name="T63" fmla="*/ 34 h 63"/>
                <a:gd name="T64" fmla="*/ 67 w 87"/>
                <a:gd name="T65" fmla="*/ 31 h 63"/>
                <a:gd name="T66" fmla="*/ 79 w 87"/>
                <a:gd name="T67" fmla="*/ 43 h 63"/>
                <a:gd name="T68" fmla="*/ 67 w 87"/>
                <a:gd name="T69" fmla="*/ 56 h 63"/>
                <a:gd name="T70" fmla="*/ 59 w 87"/>
                <a:gd name="T71" fmla="*/ 56 h 63"/>
                <a:gd name="T72" fmla="*/ 55 w 87"/>
                <a:gd name="T73" fmla="*/ 60 h 63"/>
                <a:gd name="T74" fmla="*/ 59 w 87"/>
                <a:gd name="T75" fmla="*/ 63 h 63"/>
                <a:gd name="T76" fmla="*/ 67 w 87"/>
                <a:gd name="T77" fmla="*/ 63 h 63"/>
                <a:gd name="T78" fmla="*/ 87 w 87"/>
                <a:gd name="T79" fmla="*/ 43 h 63"/>
                <a:gd name="T80" fmla="*/ 67 w 87"/>
                <a:gd name="T81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63">
                  <a:moveTo>
                    <a:pt x="67" y="23"/>
                  </a:moveTo>
                  <a:cubicBezTo>
                    <a:pt x="65" y="23"/>
                    <a:pt x="64" y="24"/>
                    <a:pt x="63" y="24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10"/>
                    <a:pt x="53" y="0"/>
                    <a:pt x="41" y="0"/>
                  </a:cubicBezTo>
                  <a:cubicBezTo>
                    <a:pt x="31" y="0"/>
                    <a:pt x="22" y="8"/>
                    <a:pt x="20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6"/>
                    <a:pt x="5" y="32"/>
                  </a:cubicBezTo>
                  <a:cubicBezTo>
                    <a:pt x="5" y="34"/>
                    <a:pt x="6" y="36"/>
                    <a:pt x="6" y="38"/>
                  </a:cubicBezTo>
                  <a:cubicBezTo>
                    <a:pt x="3" y="41"/>
                    <a:pt x="0" y="45"/>
                    <a:pt x="0" y="50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30" y="56"/>
                    <a:pt x="28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0" y="56"/>
                    <a:pt x="8" y="53"/>
                    <a:pt x="8" y="50"/>
                  </a:cubicBezTo>
                  <a:cubicBezTo>
                    <a:pt x="8" y="47"/>
                    <a:pt x="10" y="44"/>
                    <a:pt x="13" y="43"/>
                  </a:cubicBezTo>
                  <a:cubicBezTo>
                    <a:pt x="15" y="43"/>
                    <a:pt x="16" y="42"/>
                    <a:pt x="16" y="41"/>
                  </a:cubicBezTo>
                  <a:cubicBezTo>
                    <a:pt x="17" y="39"/>
                    <a:pt x="16" y="38"/>
                    <a:pt x="15" y="37"/>
                  </a:cubicBezTo>
                  <a:cubicBezTo>
                    <a:pt x="13" y="36"/>
                    <a:pt x="13" y="34"/>
                    <a:pt x="13" y="32"/>
                  </a:cubicBezTo>
                  <a:cubicBezTo>
                    <a:pt x="13" y="29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20" y="26"/>
                    <a:pt x="22" y="27"/>
                  </a:cubicBezTo>
                  <a:cubicBezTo>
                    <a:pt x="23" y="27"/>
                    <a:pt x="25" y="27"/>
                    <a:pt x="26" y="26"/>
                  </a:cubicBezTo>
                  <a:cubicBezTo>
                    <a:pt x="27" y="26"/>
                    <a:pt x="28" y="24"/>
                    <a:pt x="28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4"/>
                    <a:pt x="34" y="8"/>
                    <a:pt x="41" y="8"/>
                  </a:cubicBezTo>
                  <a:cubicBezTo>
                    <a:pt x="49" y="8"/>
                    <a:pt x="55" y="14"/>
                    <a:pt x="55" y="22"/>
                  </a:cubicBezTo>
                  <a:cubicBezTo>
                    <a:pt x="55" y="24"/>
                    <a:pt x="55" y="27"/>
                    <a:pt x="53" y="29"/>
                  </a:cubicBezTo>
                  <a:cubicBezTo>
                    <a:pt x="52" y="31"/>
                    <a:pt x="53" y="33"/>
                    <a:pt x="54" y="34"/>
                  </a:cubicBezTo>
                  <a:cubicBezTo>
                    <a:pt x="55" y="35"/>
                    <a:pt x="57" y="35"/>
                    <a:pt x="59" y="34"/>
                  </a:cubicBezTo>
                  <a:cubicBezTo>
                    <a:pt x="60" y="33"/>
                    <a:pt x="63" y="31"/>
                    <a:pt x="67" y="31"/>
                  </a:cubicBezTo>
                  <a:cubicBezTo>
                    <a:pt x="74" y="31"/>
                    <a:pt x="79" y="37"/>
                    <a:pt x="79" y="43"/>
                  </a:cubicBezTo>
                  <a:cubicBezTo>
                    <a:pt x="79" y="50"/>
                    <a:pt x="74" y="56"/>
                    <a:pt x="67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6" y="56"/>
                    <a:pt x="55" y="58"/>
                    <a:pt x="55" y="60"/>
                  </a:cubicBezTo>
                  <a:cubicBezTo>
                    <a:pt x="55" y="62"/>
                    <a:pt x="56" y="63"/>
                    <a:pt x="59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8" y="63"/>
                    <a:pt x="87" y="54"/>
                    <a:pt x="87" y="43"/>
                  </a:cubicBezTo>
                  <a:cubicBezTo>
                    <a:pt x="87" y="32"/>
                    <a:pt x="78" y="23"/>
                    <a:pt x="6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65" name="Freeform 35"/>
            <p:cNvSpPr/>
            <p:nvPr/>
          </p:nvSpPr>
          <p:spPr bwMode="auto">
            <a:xfrm>
              <a:off x="51" y="69"/>
              <a:ext cx="63" cy="99"/>
            </a:xfrm>
            <a:custGeom>
              <a:avLst/>
              <a:gdLst>
                <a:gd name="T0" fmla="*/ 27 w 33"/>
                <a:gd name="T1" fmla="*/ 33 h 52"/>
                <a:gd name="T2" fmla="*/ 20 w 33"/>
                <a:gd name="T3" fmla="*/ 39 h 52"/>
                <a:gd name="T4" fmla="*/ 20 w 33"/>
                <a:gd name="T5" fmla="*/ 3 h 52"/>
                <a:gd name="T6" fmla="*/ 16 w 33"/>
                <a:gd name="T7" fmla="*/ 0 h 52"/>
                <a:gd name="T8" fmla="*/ 13 w 33"/>
                <a:gd name="T9" fmla="*/ 3 h 52"/>
                <a:gd name="T10" fmla="*/ 13 w 33"/>
                <a:gd name="T11" fmla="*/ 39 h 52"/>
                <a:gd name="T12" fmla="*/ 6 w 33"/>
                <a:gd name="T13" fmla="*/ 33 h 52"/>
                <a:gd name="T14" fmla="*/ 1 w 33"/>
                <a:gd name="T15" fmla="*/ 33 h 52"/>
                <a:gd name="T16" fmla="*/ 1 w 33"/>
                <a:gd name="T17" fmla="*/ 38 h 52"/>
                <a:gd name="T18" fmla="*/ 14 w 33"/>
                <a:gd name="T19" fmla="*/ 51 h 52"/>
                <a:gd name="T20" fmla="*/ 16 w 33"/>
                <a:gd name="T21" fmla="*/ 52 h 52"/>
                <a:gd name="T22" fmla="*/ 19 w 33"/>
                <a:gd name="T23" fmla="*/ 51 h 52"/>
                <a:gd name="T24" fmla="*/ 32 w 33"/>
                <a:gd name="T25" fmla="*/ 38 h 52"/>
                <a:gd name="T26" fmla="*/ 32 w 33"/>
                <a:gd name="T27" fmla="*/ 33 h 52"/>
                <a:gd name="T28" fmla="*/ 27 w 33"/>
                <a:gd name="T2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27" y="33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2" y="32"/>
                    <a:pt x="1" y="33"/>
                  </a:cubicBezTo>
                  <a:cubicBezTo>
                    <a:pt x="0" y="34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6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4"/>
                    <a:pt x="32" y="33"/>
                  </a:cubicBezTo>
                  <a:cubicBezTo>
                    <a:pt x="30" y="32"/>
                    <a:pt x="28" y="32"/>
                    <a:pt x="2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endParaRPr>
            </a:p>
          </p:txBody>
        </p:sp>
      </p:grpSp>
      <p:sp>
        <p:nvSpPr>
          <p:cNvPr id="66" name="Freeform 36"/>
          <p:cNvSpPr>
            <a:spLocks noEditPoints="1"/>
          </p:cNvSpPr>
          <p:nvPr/>
        </p:nvSpPr>
        <p:spPr bwMode="auto">
          <a:xfrm>
            <a:off x="4413251" y="2769659"/>
            <a:ext cx="357716" cy="247651"/>
          </a:xfrm>
          <a:custGeom>
            <a:avLst/>
            <a:gdLst>
              <a:gd name="T0" fmla="*/ 84 w 88"/>
              <a:gd name="T1" fmla="*/ 7 h 61"/>
              <a:gd name="T2" fmla="*/ 76 w 88"/>
              <a:gd name="T3" fmla="*/ 4 h 61"/>
              <a:gd name="T4" fmla="*/ 68 w 88"/>
              <a:gd name="T5" fmla="*/ 7 h 61"/>
              <a:gd name="T6" fmla="*/ 64 w 88"/>
              <a:gd name="T7" fmla="*/ 15 h 61"/>
              <a:gd name="T8" fmla="*/ 65 w 88"/>
              <a:gd name="T9" fmla="*/ 20 h 61"/>
              <a:gd name="T10" fmla="*/ 51 w 88"/>
              <a:gd name="T11" fmla="*/ 33 h 61"/>
              <a:gd name="T12" fmla="*/ 43 w 88"/>
              <a:gd name="T13" fmla="*/ 31 h 61"/>
              <a:gd name="T14" fmla="*/ 36 w 88"/>
              <a:gd name="T15" fmla="*/ 33 h 61"/>
              <a:gd name="T16" fmla="*/ 25 w 88"/>
              <a:gd name="T17" fmla="*/ 21 h 61"/>
              <a:gd name="T18" fmla="*/ 23 w 88"/>
              <a:gd name="T19" fmla="*/ 4 h 61"/>
              <a:gd name="T20" fmla="*/ 14 w 88"/>
              <a:gd name="T21" fmla="*/ 0 h 61"/>
              <a:gd name="T22" fmla="*/ 4 w 88"/>
              <a:gd name="T23" fmla="*/ 4 h 61"/>
              <a:gd name="T24" fmla="*/ 0 w 88"/>
              <a:gd name="T25" fmla="*/ 14 h 61"/>
              <a:gd name="T26" fmla="*/ 4 w 88"/>
              <a:gd name="T27" fmla="*/ 23 h 61"/>
              <a:gd name="T28" fmla="*/ 14 w 88"/>
              <a:gd name="T29" fmla="*/ 27 h 61"/>
              <a:gd name="T30" fmla="*/ 20 w 88"/>
              <a:gd name="T31" fmla="*/ 26 h 61"/>
              <a:gd name="T32" fmla="*/ 30 w 88"/>
              <a:gd name="T33" fmla="*/ 38 h 61"/>
              <a:gd name="T34" fmla="*/ 33 w 88"/>
              <a:gd name="T35" fmla="*/ 56 h 61"/>
              <a:gd name="T36" fmla="*/ 43 w 88"/>
              <a:gd name="T37" fmla="*/ 61 h 61"/>
              <a:gd name="T38" fmla="*/ 54 w 88"/>
              <a:gd name="T39" fmla="*/ 56 h 61"/>
              <a:gd name="T40" fmla="*/ 56 w 88"/>
              <a:gd name="T41" fmla="*/ 38 h 61"/>
              <a:gd name="T42" fmla="*/ 71 w 88"/>
              <a:gd name="T43" fmla="*/ 26 h 61"/>
              <a:gd name="T44" fmla="*/ 76 w 88"/>
              <a:gd name="T45" fmla="*/ 27 h 61"/>
              <a:gd name="T46" fmla="*/ 84 w 88"/>
              <a:gd name="T47" fmla="*/ 24 h 61"/>
              <a:gd name="T48" fmla="*/ 88 w 88"/>
              <a:gd name="T49" fmla="*/ 15 h 61"/>
              <a:gd name="T50" fmla="*/ 84 w 88"/>
              <a:gd name="T51" fmla="*/ 7 h 61"/>
              <a:gd name="T52" fmla="*/ 9 w 88"/>
              <a:gd name="T53" fmla="*/ 18 h 61"/>
              <a:gd name="T54" fmla="*/ 7 w 88"/>
              <a:gd name="T55" fmla="*/ 14 h 61"/>
              <a:gd name="T56" fmla="*/ 9 w 88"/>
              <a:gd name="T57" fmla="*/ 9 h 61"/>
              <a:gd name="T58" fmla="*/ 14 w 88"/>
              <a:gd name="T59" fmla="*/ 8 h 61"/>
              <a:gd name="T60" fmla="*/ 18 w 88"/>
              <a:gd name="T61" fmla="*/ 9 h 61"/>
              <a:gd name="T62" fmla="*/ 18 w 88"/>
              <a:gd name="T63" fmla="*/ 18 h 61"/>
              <a:gd name="T64" fmla="*/ 9 w 88"/>
              <a:gd name="T65" fmla="*/ 18 h 61"/>
              <a:gd name="T66" fmla="*/ 79 w 88"/>
              <a:gd name="T67" fmla="*/ 18 h 61"/>
              <a:gd name="T68" fmla="*/ 73 w 88"/>
              <a:gd name="T69" fmla="*/ 18 h 61"/>
              <a:gd name="T70" fmla="*/ 72 w 88"/>
              <a:gd name="T71" fmla="*/ 15 h 61"/>
              <a:gd name="T72" fmla="*/ 73 w 88"/>
              <a:gd name="T73" fmla="*/ 12 h 61"/>
              <a:gd name="T74" fmla="*/ 76 w 88"/>
              <a:gd name="T75" fmla="*/ 11 h 61"/>
              <a:gd name="T76" fmla="*/ 79 w 88"/>
              <a:gd name="T77" fmla="*/ 12 h 61"/>
              <a:gd name="T78" fmla="*/ 80 w 88"/>
              <a:gd name="T79" fmla="*/ 15 h 61"/>
              <a:gd name="T80" fmla="*/ 79 w 88"/>
              <a:gd name="T81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8" h="61">
                <a:moveTo>
                  <a:pt x="84" y="7"/>
                </a:moveTo>
                <a:cubicBezTo>
                  <a:pt x="82" y="5"/>
                  <a:pt x="79" y="4"/>
                  <a:pt x="76" y="4"/>
                </a:cubicBezTo>
                <a:cubicBezTo>
                  <a:pt x="73" y="4"/>
                  <a:pt x="70" y="5"/>
                  <a:pt x="68" y="7"/>
                </a:cubicBezTo>
                <a:cubicBezTo>
                  <a:pt x="65" y="9"/>
                  <a:pt x="64" y="12"/>
                  <a:pt x="64" y="15"/>
                </a:cubicBezTo>
                <a:cubicBezTo>
                  <a:pt x="64" y="17"/>
                  <a:pt x="65" y="19"/>
                  <a:pt x="65" y="20"/>
                </a:cubicBezTo>
                <a:cubicBezTo>
                  <a:pt x="51" y="33"/>
                  <a:pt x="51" y="33"/>
                  <a:pt x="51" y="33"/>
                </a:cubicBezTo>
                <a:cubicBezTo>
                  <a:pt x="48" y="32"/>
                  <a:pt x="46" y="31"/>
                  <a:pt x="43" y="31"/>
                </a:cubicBezTo>
                <a:cubicBezTo>
                  <a:pt x="40" y="31"/>
                  <a:pt x="38" y="32"/>
                  <a:pt x="36" y="33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15"/>
                  <a:pt x="28" y="8"/>
                  <a:pt x="23" y="4"/>
                </a:cubicBezTo>
                <a:cubicBezTo>
                  <a:pt x="21" y="1"/>
                  <a:pt x="17" y="0"/>
                  <a:pt x="14" y="0"/>
                </a:cubicBezTo>
                <a:cubicBezTo>
                  <a:pt x="10" y="0"/>
                  <a:pt x="6" y="1"/>
                  <a:pt x="4" y="4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7"/>
                  <a:pt x="1" y="21"/>
                  <a:pt x="4" y="23"/>
                </a:cubicBezTo>
                <a:cubicBezTo>
                  <a:pt x="6" y="26"/>
                  <a:pt x="10" y="27"/>
                  <a:pt x="14" y="27"/>
                </a:cubicBezTo>
                <a:cubicBezTo>
                  <a:pt x="16" y="27"/>
                  <a:pt x="18" y="27"/>
                  <a:pt x="20" y="26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4"/>
                  <a:pt x="28" y="51"/>
                  <a:pt x="33" y="56"/>
                </a:cubicBezTo>
                <a:cubicBezTo>
                  <a:pt x="35" y="59"/>
                  <a:pt x="39" y="61"/>
                  <a:pt x="43" y="61"/>
                </a:cubicBezTo>
                <a:cubicBezTo>
                  <a:pt x="47" y="61"/>
                  <a:pt x="51" y="59"/>
                  <a:pt x="54" y="56"/>
                </a:cubicBezTo>
                <a:cubicBezTo>
                  <a:pt x="58" y="51"/>
                  <a:pt x="59" y="44"/>
                  <a:pt x="56" y="38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7"/>
                  <a:pt x="74" y="27"/>
                  <a:pt x="76" y="27"/>
                </a:cubicBezTo>
                <a:cubicBezTo>
                  <a:pt x="79" y="27"/>
                  <a:pt x="82" y="26"/>
                  <a:pt x="84" y="24"/>
                </a:cubicBezTo>
                <a:cubicBezTo>
                  <a:pt x="87" y="21"/>
                  <a:pt x="88" y="18"/>
                  <a:pt x="88" y="15"/>
                </a:cubicBezTo>
                <a:cubicBezTo>
                  <a:pt x="88" y="12"/>
                  <a:pt x="87" y="9"/>
                  <a:pt x="84" y="7"/>
                </a:cubicBezTo>
                <a:close/>
                <a:moveTo>
                  <a:pt x="9" y="18"/>
                </a:moveTo>
                <a:cubicBezTo>
                  <a:pt x="8" y="17"/>
                  <a:pt x="7" y="15"/>
                  <a:pt x="7" y="14"/>
                </a:cubicBezTo>
                <a:cubicBezTo>
                  <a:pt x="7" y="12"/>
                  <a:pt x="8" y="11"/>
                  <a:pt x="9" y="9"/>
                </a:cubicBezTo>
                <a:cubicBezTo>
                  <a:pt x="10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6"/>
                  <a:pt x="18" y="18"/>
                </a:cubicBezTo>
                <a:cubicBezTo>
                  <a:pt x="16" y="20"/>
                  <a:pt x="12" y="20"/>
                  <a:pt x="9" y="18"/>
                </a:cubicBezTo>
                <a:close/>
                <a:moveTo>
                  <a:pt x="79" y="18"/>
                </a:moveTo>
                <a:cubicBezTo>
                  <a:pt x="77" y="20"/>
                  <a:pt x="75" y="20"/>
                  <a:pt x="73" y="18"/>
                </a:cubicBezTo>
                <a:cubicBezTo>
                  <a:pt x="72" y="18"/>
                  <a:pt x="72" y="16"/>
                  <a:pt x="72" y="15"/>
                </a:cubicBezTo>
                <a:cubicBezTo>
                  <a:pt x="72" y="14"/>
                  <a:pt x="72" y="13"/>
                  <a:pt x="73" y="12"/>
                </a:cubicBezTo>
                <a:cubicBezTo>
                  <a:pt x="74" y="12"/>
                  <a:pt x="75" y="11"/>
                  <a:pt x="76" y="11"/>
                </a:cubicBezTo>
                <a:cubicBezTo>
                  <a:pt x="77" y="11"/>
                  <a:pt x="78" y="12"/>
                  <a:pt x="79" y="12"/>
                </a:cubicBezTo>
                <a:cubicBezTo>
                  <a:pt x="80" y="13"/>
                  <a:pt x="80" y="14"/>
                  <a:pt x="80" y="15"/>
                </a:cubicBezTo>
                <a:cubicBezTo>
                  <a:pt x="80" y="16"/>
                  <a:pt x="80" y="18"/>
                  <a:pt x="7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67" name="Freeform 37"/>
          <p:cNvSpPr/>
          <p:nvPr/>
        </p:nvSpPr>
        <p:spPr bwMode="auto">
          <a:xfrm>
            <a:off x="3420533" y="2305796"/>
            <a:ext cx="939800" cy="275167"/>
          </a:xfrm>
          <a:custGeom>
            <a:avLst/>
            <a:gdLst>
              <a:gd name="T0" fmla="*/ 444 w 444"/>
              <a:gd name="T1" fmla="*/ 130 h 130"/>
              <a:gd name="T2" fmla="*/ 444 w 444"/>
              <a:gd name="T3" fmla="*/ 0 h 130"/>
              <a:gd name="T4" fmla="*/ 0 w 444"/>
              <a:gd name="T5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4" h="130">
                <a:moveTo>
                  <a:pt x="444" y="130"/>
                </a:moveTo>
                <a:lnTo>
                  <a:pt x="44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71" name="Freeform 41"/>
          <p:cNvSpPr/>
          <p:nvPr/>
        </p:nvSpPr>
        <p:spPr bwMode="auto">
          <a:xfrm flipH="1">
            <a:off x="3041651" y="4452620"/>
            <a:ext cx="1318683" cy="594784"/>
          </a:xfrm>
          <a:custGeom>
            <a:avLst/>
            <a:gdLst>
              <a:gd name="T0" fmla="*/ 476 w 623"/>
              <a:gd name="T1" fmla="*/ 0 h 281"/>
              <a:gd name="T2" fmla="*/ 623 w 623"/>
              <a:gd name="T3" fmla="*/ 0 h 281"/>
              <a:gd name="T4" fmla="*/ 623 w 623"/>
              <a:gd name="T5" fmla="*/ 281 h 281"/>
              <a:gd name="T6" fmla="*/ 0 w 623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3" h="281">
                <a:moveTo>
                  <a:pt x="476" y="0"/>
                </a:moveTo>
                <a:lnTo>
                  <a:pt x="623" y="0"/>
                </a:lnTo>
                <a:lnTo>
                  <a:pt x="623" y="281"/>
                </a:lnTo>
                <a:lnTo>
                  <a:pt x="0" y="281"/>
                </a:lnTo>
              </a:path>
            </a:pathLst>
          </a:custGeom>
          <a:noFill/>
          <a:ln w="6350" cap="flat" cmpd="sng">
            <a:solidFill>
              <a:srgbClr val="D74B4B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72" name="Freeform 42"/>
          <p:cNvSpPr/>
          <p:nvPr/>
        </p:nvSpPr>
        <p:spPr bwMode="auto">
          <a:xfrm flipV="1">
            <a:off x="6761693" y="2446368"/>
            <a:ext cx="1095375" cy="909157"/>
          </a:xfrm>
          <a:custGeom>
            <a:avLst/>
            <a:gdLst>
              <a:gd name="T0" fmla="*/ 159 w 729"/>
              <a:gd name="T1" fmla="*/ 0 h 487"/>
              <a:gd name="T2" fmla="*/ 0 w 729"/>
              <a:gd name="T3" fmla="*/ 0 h 487"/>
              <a:gd name="T4" fmla="*/ 0 w 729"/>
              <a:gd name="T5" fmla="*/ 487 h 487"/>
              <a:gd name="T6" fmla="*/ 729 w 729"/>
              <a:gd name="T7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9" h="487">
                <a:moveTo>
                  <a:pt x="159" y="0"/>
                </a:moveTo>
                <a:lnTo>
                  <a:pt x="0" y="0"/>
                </a:lnTo>
                <a:lnTo>
                  <a:pt x="0" y="487"/>
                </a:lnTo>
                <a:lnTo>
                  <a:pt x="729" y="487"/>
                </a:lnTo>
              </a:path>
            </a:pathLst>
          </a:custGeom>
          <a:noFill/>
          <a:ln w="6350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74" name="Rectangle 44"/>
          <p:cNvSpPr>
            <a:spLocks noChangeArrowheads="1"/>
          </p:cNvSpPr>
          <p:nvPr/>
        </p:nvSpPr>
        <p:spPr bwMode="auto">
          <a:xfrm>
            <a:off x="538480" y="1934845"/>
            <a:ext cx="2858770" cy="2031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lvl="0" algn="l">
              <a:lnSpc>
                <a:spcPct val="150000"/>
              </a:lnSpc>
            </a:pPr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1. 组织环境的特性</a:t>
            </a:r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组织环境是组织系统所处的环境，这种环境是与组织及组织活动相关的、在组织系统之外的一切物质和条件的统一体。</a:t>
            </a:r>
            <a:endParaRPr lang="zh-CN" altLang="en-US" sz="1600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7" name="Rectangle 47"/>
          <p:cNvSpPr>
            <a:spLocks noChangeArrowheads="1"/>
          </p:cNvSpPr>
          <p:nvPr/>
        </p:nvSpPr>
        <p:spPr bwMode="auto">
          <a:xfrm>
            <a:off x="8358505" y="2085340"/>
            <a:ext cx="3573780" cy="166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lvl="0" algn="l">
              <a:lnSpc>
                <a:spcPct val="150000"/>
              </a:lnSpc>
            </a:pPr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2.组织与环境的关系</a:t>
            </a:r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组织对环境的反作用也有消极的一面，即对环境的破坏。这种消极的反作用又会影响组织的正常活动和发展。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78" name="Rectangle 48"/>
          <p:cNvSpPr>
            <a:spLocks noChangeArrowheads="1"/>
          </p:cNvSpPr>
          <p:nvPr/>
        </p:nvSpPr>
        <p:spPr bwMode="auto">
          <a:xfrm>
            <a:off x="4413250" y="4452620"/>
            <a:ext cx="423735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lvl="0" algn="l">
              <a:lnSpc>
                <a:spcPct val="150000"/>
              </a:lnSpc>
            </a:pPr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3. 环境的作用</a:t>
            </a:r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环境是组织生存的土壤，它既为组织活动提供条件，同时也必然对组织的活动起制约作用。</a:t>
            </a:r>
            <a:endParaRPr lang="zh-CN" altLang="en-US" sz="1600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388556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二、组织环境的管理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609965" y="1192530"/>
            <a:ext cx="921385" cy="4474845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管理道德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1025" y="1877060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/>
              <a:t>任务二</a:t>
            </a:r>
            <a:endParaRPr lang="zh-CN" altLang="en-US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>
            <a:grpSpLocks noChangeAspect="1"/>
          </p:cNvGrpSpPr>
          <p:nvPr/>
        </p:nvGrpSpPr>
        <p:grpSpPr>
          <a:xfrm>
            <a:off x="697587" y="2134394"/>
            <a:ext cx="10908493" cy="3586213"/>
            <a:chOff x="663505" y="2309043"/>
            <a:chExt cx="10968920" cy="3606078"/>
          </a:xfrm>
        </p:grpSpPr>
        <p:sp>
          <p:nvSpPr>
            <p:cNvPr id="58" name="4"/>
            <p:cNvSpPr/>
            <p:nvPr/>
          </p:nvSpPr>
          <p:spPr>
            <a:xfrm>
              <a:off x="663505" y="2578442"/>
              <a:ext cx="5080432" cy="71415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+mn-ea"/>
                </a:rPr>
                <a:t>1. 道德与管理道德</a:t>
              </a:r>
              <a:endParaRPr lang="en-US" altLang="zh-CN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9" name="3"/>
            <p:cNvSpPr/>
            <p:nvPr/>
          </p:nvSpPr>
          <p:spPr>
            <a:xfrm>
              <a:off x="6442899" y="2578442"/>
              <a:ext cx="5080432" cy="71415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+mn-ea"/>
                </a:rPr>
                <a:t>2. 管理道德的特点</a:t>
              </a:r>
              <a:endParaRPr lang="en-US" altLang="zh-CN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0" name="2"/>
            <p:cNvSpPr/>
            <p:nvPr/>
          </p:nvSpPr>
          <p:spPr>
            <a:xfrm>
              <a:off x="2934546" y="2309043"/>
              <a:ext cx="538351" cy="5387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tx2"/>
                  </a:solidFill>
                  <a:latin typeface="+mn-ea"/>
                </a:rPr>
                <a:t>A</a:t>
              </a:r>
              <a:endParaRPr lang="zh-CN" altLang="en-US" sz="2400" b="1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61" name="1"/>
            <p:cNvSpPr/>
            <p:nvPr/>
          </p:nvSpPr>
          <p:spPr>
            <a:xfrm>
              <a:off x="8713940" y="2309043"/>
              <a:ext cx="538351" cy="5387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tx2"/>
                  </a:solidFill>
                  <a:latin typeface="+mn-ea"/>
                </a:rPr>
                <a:t>B</a:t>
              </a:r>
              <a:endParaRPr lang="zh-CN" altLang="en-US" sz="2400" b="1" dirty="0">
                <a:solidFill>
                  <a:schemeClr val="tx2"/>
                </a:solidFill>
                <a:latin typeface="+mn-ea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 rot="0">
              <a:off x="1093521" y="3505994"/>
              <a:ext cx="4461960" cy="2066881"/>
              <a:chOff x="1112787" y="3505994"/>
              <a:chExt cx="4461960" cy="2066881"/>
            </a:xfrm>
          </p:grpSpPr>
          <p:sp>
            <p:nvSpPr>
              <p:cNvPr id="80" name="41"/>
              <p:cNvSpPr txBox="1"/>
              <p:nvPr/>
            </p:nvSpPr>
            <p:spPr>
              <a:xfrm>
                <a:off x="1373302" y="3505994"/>
                <a:ext cx="4201445" cy="206688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 algn="l" eaLnBrk="1" latinLnBrk="0" hangingPunct="1">
                  <a:lnSpc>
                    <a:spcPct val="150000"/>
                  </a:lnSpc>
                  <a:buSzPct val="25000"/>
                </a:pPr>
                <a:r>
                  <a:rPr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</a:rPr>
                  <a:t>道德，是指依靠社会舆论、传统习惯、教育和人的信念的力量去调整人与人、个人与社会之间关系的一种特殊的行为规范，是规定行为是非的惯例和原则。道德一般可分为社会公德、家庭美德、职业道德三类。</a:t>
                </a:r>
                <a:endParaRPr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81" name="矩形 80"/>
              <p:cNvSpPr>
                <a:spLocks noChangeAspect="1"/>
              </p:cNvSpPr>
              <p:nvPr/>
            </p:nvSpPr>
            <p:spPr>
              <a:xfrm>
                <a:off x="1112787" y="3658394"/>
                <a:ext cx="108000" cy="108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 rot="0">
              <a:off x="6872915" y="3505994"/>
              <a:ext cx="4759510" cy="2409127"/>
              <a:chOff x="1112787" y="3505994"/>
              <a:chExt cx="4759510" cy="2409127"/>
            </a:xfrm>
          </p:grpSpPr>
          <p:sp>
            <p:nvSpPr>
              <p:cNvPr id="71" name="41"/>
              <p:cNvSpPr txBox="1"/>
              <p:nvPr/>
            </p:nvSpPr>
            <p:spPr>
              <a:xfrm>
                <a:off x="1373302" y="3505994"/>
                <a:ext cx="4498995" cy="24091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 algn="l">
                  <a:lnSpc>
                    <a:spcPct val="150000"/>
                  </a:lnSpc>
                  <a:buSzPct val="25000"/>
                </a:pPr>
                <a:r>
                  <a:rPr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</a:rPr>
                  <a:t>（1）管理道德具有普遍性。</a:t>
                </a:r>
                <a:endParaRPr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endParaRPr>
              </a:p>
              <a:p>
                <a:pPr algn="l">
                  <a:lnSpc>
                    <a:spcPct val="150000"/>
                  </a:lnSpc>
                  <a:buSzPct val="25000"/>
                </a:pPr>
                <a:r>
                  <a:rPr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</a:rPr>
                  <a:t>（2）管理道德具有特殊的非强制性。</a:t>
                </a:r>
                <a:endParaRPr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endParaRPr>
              </a:p>
              <a:p>
                <a:pPr algn="l">
                  <a:lnSpc>
                    <a:spcPct val="150000"/>
                  </a:lnSpc>
                  <a:buSzPct val="25000"/>
                </a:pPr>
                <a:r>
                  <a:rPr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</a:rPr>
                  <a:t>（3）管理道德具有变动性。</a:t>
                </a:r>
                <a:endParaRPr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endParaRPr>
              </a:p>
              <a:p>
                <a:pPr algn="l">
                  <a:lnSpc>
                    <a:spcPct val="150000"/>
                  </a:lnSpc>
                  <a:buSzPct val="25000"/>
                </a:pPr>
                <a:r>
                  <a:rPr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</a:rPr>
                  <a:t>（4）管理道德具有社会教化性。</a:t>
                </a:r>
                <a:endParaRPr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endParaRPr>
              </a:p>
              <a:p>
                <a:pPr algn="l">
                  <a:lnSpc>
                    <a:spcPct val="150000"/>
                  </a:lnSpc>
                  <a:buSzPct val="25000"/>
                </a:pPr>
                <a:r>
                  <a:rPr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</a:rPr>
                  <a:t>总之，管理道德作为社会道德的一个分支，具有自己的内容和特点。</a:t>
                </a:r>
                <a:endParaRPr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72" name="矩形 71"/>
              <p:cNvSpPr>
                <a:spLocks noChangeAspect="1"/>
              </p:cNvSpPr>
              <p:nvPr/>
            </p:nvSpPr>
            <p:spPr>
              <a:xfrm>
                <a:off x="1112787" y="3658394"/>
                <a:ext cx="108000" cy="108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sp>
        <p:nvSpPr>
          <p:cNvPr id="25" name="文本框 2"/>
          <p:cNvSpPr txBox="1"/>
          <p:nvPr/>
        </p:nvSpPr>
        <p:spPr>
          <a:xfrm>
            <a:off x="885825" y="599440"/>
            <a:ext cx="555942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一、管理道德的含义与特点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80926094856"/>
  <p:tag name="MH_LIBRARY" val="CONTENTS"/>
  <p:tag name="MH_AUTOCOLOR" val="TRUE"/>
  <p:tag name="MH_TYPE" val="CONTENTS"/>
  <p:tag name="ID" val="626777"/>
</p:tagLst>
</file>

<file path=ppt/tags/tag2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3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4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5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6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7.xml><?xml version="1.0" encoding="utf-8"?>
<p:tagLst xmlns:p="http://schemas.openxmlformats.org/presentationml/2006/main">
  <p:tag name="MH_CONTENTSID" val="635"/>
</p:tagLst>
</file>

<file path=ppt/theme/theme1.xml><?xml version="1.0" encoding="utf-8"?>
<a:theme xmlns:a="http://schemas.openxmlformats.org/drawingml/2006/main" name="千图网海量PPT模板www.58pic.com">
  <a:themeElements>
    <a:clrScheme name="自定义 1">
      <a:dk1>
        <a:sysClr val="windowText" lastClr="000000"/>
      </a:dk1>
      <a:lt1>
        <a:sysClr val="window" lastClr="FFFFFF"/>
      </a:lt1>
      <a:dk2>
        <a:srgbClr val="6A5BD8"/>
      </a:dk2>
      <a:lt2>
        <a:srgbClr val="D9E1F3"/>
      </a:lt2>
      <a:accent1>
        <a:srgbClr val="6A5BD8"/>
      </a:accent1>
      <a:accent2>
        <a:srgbClr val="F2F2F2"/>
      </a:accent2>
      <a:accent3>
        <a:srgbClr val="C0C0F6"/>
      </a:accent3>
      <a:accent4>
        <a:srgbClr val="6A5BD8"/>
      </a:accent4>
      <a:accent5>
        <a:srgbClr val="C0C0F6"/>
      </a:accent5>
      <a:accent6>
        <a:srgbClr val="6A5BD8"/>
      </a:accent6>
      <a:hlink>
        <a:srgbClr val="0000FF"/>
      </a:hlink>
      <a:folHlink>
        <a:srgbClr val="800080"/>
      </a:folHlink>
    </a:clrScheme>
    <a:fontScheme name="自定义 4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1680</Words>
  <Application>WPS 演示</Application>
  <PresentationFormat>自定义</PresentationFormat>
  <Paragraphs>161</Paragraphs>
  <Slides>17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Rockwell</vt:lpstr>
      <vt:lpstr>Calibri</vt:lpstr>
      <vt:lpstr>Arial Unicode MS</vt:lpstr>
      <vt:lpstr>思源黑体 CN Bold</vt:lpstr>
      <vt:lpstr>黑体</vt:lpstr>
      <vt:lpstr>微软雅黑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武静影</cp:lastModifiedBy>
  <cp:revision>10635</cp:revision>
  <cp:lastPrinted>2113-01-01T00:00:00Z</cp:lastPrinted>
  <dcterms:created xsi:type="dcterms:W3CDTF">2015-07-08T08:22:00Z</dcterms:created>
  <dcterms:modified xsi:type="dcterms:W3CDTF">2025-06-10T05:45:31Z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2052-12.1.0.19302</vt:lpwstr>
  </property>
  <property fmtid="{D5CDD505-2E9C-101B-9397-08002B2CF9AE}" pid="4" name="ICV">
    <vt:lpwstr>F402FF14AF72497182ACF673170F9026</vt:lpwstr>
  </property>
</Properties>
</file>